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5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6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7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8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9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theme/theme10.xml" ContentType="application/vnd.openxmlformats-officedocument.theme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11.xml" ContentType="application/vnd.openxmlformats-officedocument.theme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2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theme/theme13.xml" ContentType="application/vnd.openxmlformats-officedocument.theme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theme/theme14.xml" ContentType="application/vnd.openxmlformats-officedocument.theme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theme/theme15.xml" ContentType="application/vnd.openxmlformats-officedocument.theme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6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theme/theme17.xml" ContentType="application/vnd.openxmlformats-officedocument.theme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theme/theme18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176.xml" ContentType="application/vnd.openxmlformats-officedocument.presentationml.slideLayout+xml"/>
  <Override PartName="/ppt/theme/theme19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theme/theme20.xml" ContentType="application/vnd.openxmlformats-officedocument.theme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21.xml" ContentType="application/vnd.openxmlformats-officedocument.theme+xml"/>
  <Override PartName="/ppt/slideLayouts/slideLayout199.xml" ContentType="application/vnd.openxmlformats-officedocument.presentationml.slideLayout+xml"/>
  <Override PartName="/ppt/theme/theme22.xml" ContentType="application/vnd.openxmlformats-officedocument.theme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theme/theme23.xml" ContentType="application/vnd.openxmlformats-officedocument.theme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theme/theme24.xml" ContentType="application/vnd.openxmlformats-officedocument.theme+xml"/>
  <Override PartName="/ppt/tags/tag4.xml" ContentType="application/vnd.openxmlformats-officedocument.presentationml.tags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theme/theme25.xml" ContentType="application/vnd.openxmlformats-officedocument.theme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theme/theme26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theme/theme27.xml" ContentType="application/vnd.openxmlformats-officedocument.theme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theme/theme28.xml" ContentType="application/vnd.openxmlformats-officedocument.theme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theme/theme29.xml" ContentType="application/vnd.openxmlformats-officedocument.theme+xml"/>
  <Override PartName="/ppt/theme/theme30.xml" ContentType="application/vnd.openxmlformats-officedocument.theme+xml"/>
  <Override PartName="/ppt/theme/theme3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4" r:id="rId5"/>
    <p:sldMasterId id="2147483808" r:id="rId6"/>
    <p:sldMasterId id="2147483818" r:id="rId7"/>
    <p:sldMasterId id="2147483838" r:id="rId8"/>
    <p:sldMasterId id="2147483849" r:id="rId9"/>
    <p:sldMasterId id="2147483862" r:id="rId10"/>
    <p:sldMasterId id="2147483874" r:id="rId11"/>
    <p:sldMasterId id="2147483897" r:id="rId12"/>
    <p:sldMasterId id="2147483907" r:id="rId13"/>
    <p:sldMasterId id="2147483918" r:id="rId14"/>
    <p:sldMasterId id="2147483931" r:id="rId15"/>
    <p:sldMasterId id="2147483941" r:id="rId16"/>
    <p:sldMasterId id="2147483953" r:id="rId17"/>
    <p:sldMasterId id="2147483968" r:id="rId18"/>
    <p:sldMasterId id="2147483979" r:id="rId19"/>
    <p:sldMasterId id="2147483997" r:id="rId20"/>
    <p:sldMasterId id="2147484008" r:id="rId21"/>
    <p:sldMasterId id="2147484022" r:id="rId22"/>
    <p:sldMasterId id="2147484033" r:id="rId23"/>
    <p:sldMasterId id="2147484035" r:id="rId24"/>
    <p:sldMasterId id="2147484045" r:id="rId25"/>
    <p:sldMasterId id="2147484060" r:id="rId26"/>
    <p:sldMasterId id="2147484062" r:id="rId27"/>
    <p:sldMasterId id="2147484072" r:id="rId28"/>
    <p:sldMasterId id="2147484084" r:id="rId29"/>
    <p:sldMasterId id="2147484095" r:id="rId30"/>
    <p:sldMasterId id="2147484099" r:id="rId31"/>
    <p:sldMasterId id="2147484117" r:id="rId32"/>
    <p:sldMasterId id="2147484126" r:id="rId33"/>
  </p:sldMasterIdLst>
  <p:notesMasterIdLst>
    <p:notesMasterId r:id="rId43"/>
  </p:notesMasterIdLst>
  <p:handoutMasterIdLst>
    <p:handoutMasterId r:id="rId44"/>
  </p:handoutMasterIdLst>
  <p:sldIdLst>
    <p:sldId id="422" r:id="rId34"/>
    <p:sldId id="327" r:id="rId35"/>
    <p:sldId id="424" r:id="rId36"/>
    <p:sldId id="425" r:id="rId37"/>
    <p:sldId id="426" r:id="rId38"/>
    <p:sldId id="428" r:id="rId39"/>
    <p:sldId id="429" r:id="rId40"/>
    <p:sldId id="430" r:id="rId41"/>
    <p:sldId id="431" r:id="rId42"/>
  </p:sldIdLst>
  <p:sldSz cx="9144000" cy="5143500" type="screen16x9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39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lia Gullstrand" initials="JG" lastIdx="1" clrIdx="0">
    <p:extLst>
      <p:ext uri="{19B8F6BF-5375-455C-9EA6-DF929625EA0E}">
        <p15:presenceInfo xmlns:p15="http://schemas.microsoft.com/office/powerpoint/2012/main" userId="S-1-5-21-3346166985-1548841365-2365452741-3682" providerId="AD"/>
      </p:ext>
    </p:extLst>
  </p:cmAuthor>
  <p:cmAuthor id="2" name="Lorraine Mould" initials="LM" lastIdx="4" clrIdx="1">
    <p:extLst>
      <p:ext uri="{19B8F6BF-5375-455C-9EA6-DF929625EA0E}">
        <p15:presenceInfo xmlns:p15="http://schemas.microsoft.com/office/powerpoint/2012/main" userId="Lorraine Mould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4C0BE"/>
    <a:srgbClr val="575756"/>
    <a:srgbClr val="FFCCCC"/>
    <a:srgbClr val="CCFFCC"/>
    <a:srgbClr val="CCECFF"/>
    <a:srgbClr val="FFFFCC"/>
    <a:srgbClr val="94BFBD"/>
    <a:srgbClr val="E30613"/>
    <a:srgbClr val="E21E25"/>
    <a:srgbClr val="9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05" autoAdjust="0"/>
    <p:restoredTop sz="94206" autoAdjust="0"/>
  </p:normalViewPr>
  <p:slideViewPr>
    <p:cSldViewPr showGuides="1">
      <p:cViewPr varScale="1">
        <p:scale>
          <a:sx n="86" d="100"/>
          <a:sy n="86" d="100"/>
        </p:scale>
        <p:origin x="693" y="51"/>
      </p:cViewPr>
      <p:guideLst>
        <p:guide orient="horz" pos="3239"/>
        <p:guide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3168" y="55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9.xml"/><Relationship Id="rId18" Type="http://schemas.openxmlformats.org/officeDocument/2006/relationships/slideMaster" Target="slideMasters/slideMaster14.xml"/><Relationship Id="rId26" Type="http://schemas.openxmlformats.org/officeDocument/2006/relationships/slideMaster" Target="slideMasters/slideMaster22.xml"/><Relationship Id="rId39" Type="http://schemas.openxmlformats.org/officeDocument/2006/relationships/slide" Target="slides/slide6.xml"/><Relationship Id="rId21" Type="http://schemas.openxmlformats.org/officeDocument/2006/relationships/slideMaster" Target="slideMasters/slideMaster17.xml"/><Relationship Id="rId34" Type="http://schemas.openxmlformats.org/officeDocument/2006/relationships/slide" Target="slides/slide1.xml"/><Relationship Id="rId42" Type="http://schemas.openxmlformats.org/officeDocument/2006/relationships/slide" Target="slides/slide9.xml"/><Relationship Id="rId47" Type="http://schemas.openxmlformats.org/officeDocument/2006/relationships/viewProps" Target="viewProps.xml"/><Relationship Id="rId7" Type="http://schemas.openxmlformats.org/officeDocument/2006/relationships/slideMaster" Target="slideMasters/slideMaster3.xml"/><Relationship Id="rId2" Type="http://schemas.openxmlformats.org/officeDocument/2006/relationships/customXml" Target="../customXml/item2.xml"/><Relationship Id="rId16" Type="http://schemas.openxmlformats.org/officeDocument/2006/relationships/slideMaster" Target="slideMasters/slideMaster12.xml"/><Relationship Id="rId29" Type="http://schemas.openxmlformats.org/officeDocument/2006/relationships/slideMaster" Target="slideMasters/slideMaster25.xml"/><Relationship Id="rId11" Type="http://schemas.openxmlformats.org/officeDocument/2006/relationships/slideMaster" Target="slideMasters/slideMaster7.xml"/><Relationship Id="rId24" Type="http://schemas.openxmlformats.org/officeDocument/2006/relationships/slideMaster" Target="slideMasters/slideMaster20.xml"/><Relationship Id="rId32" Type="http://schemas.openxmlformats.org/officeDocument/2006/relationships/slideMaster" Target="slideMasters/slideMaster28.xml"/><Relationship Id="rId37" Type="http://schemas.openxmlformats.org/officeDocument/2006/relationships/slide" Target="slides/slide4.xml"/><Relationship Id="rId40" Type="http://schemas.openxmlformats.org/officeDocument/2006/relationships/slide" Target="slides/slide7.xml"/><Relationship Id="rId45" Type="http://schemas.openxmlformats.org/officeDocument/2006/relationships/commentAuthors" Target="commentAuthors.xml"/><Relationship Id="rId5" Type="http://schemas.openxmlformats.org/officeDocument/2006/relationships/slideMaster" Target="slideMasters/slideMaster1.xml"/><Relationship Id="rId15" Type="http://schemas.openxmlformats.org/officeDocument/2006/relationships/slideMaster" Target="slideMasters/slideMaster11.xml"/><Relationship Id="rId23" Type="http://schemas.openxmlformats.org/officeDocument/2006/relationships/slideMaster" Target="slideMasters/slideMaster19.xml"/><Relationship Id="rId28" Type="http://schemas.openxmlformats.org/officeDocument/2006/relationships/slideMaster" Target="slideMasters/slideMaster24.xml"/><Relationship Id="rId36" Type="http://schemas.openxmlformats.org/officeDocument/2006/relationships/slide" Target="slides/slide3.xml"/><Relationship Id="rId49" Type="http://schemas.openxmlformats.org/officeDocument/2006/relationships/tableStyles" Target="tableStyles.xml"/><Relationship Id="rId10" Type="http://schemas.openxmlformats.org/officeDocument/2006/relationships/slideMaster" Target="slideMasters/slideMaster6.xml"/><Relationship Id="rId19" Type="http://schemas.openxmlformats.org/officeDocument/2006/relationships/slideMaster" Target="slideMasters/slideMaster15.xml"/><Relationship Id="rId31" Type="http://schemas.openxmlformats.org/officeDocument/2006/relationships/slideMaster" Target="slideMasters/slideMaster27.xml"/><Relationship Id="rId44" Type="http://schemas.openxmlformats.org/officeDocument/2006/relationships/handoutMaster" Target="handoutMasters/handoutMaster1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5.xml"/><Relationship Id="rId14" Type="http://schemas.openxmlformats.org/officeDocument/2006/relationships/slideMaster" Target="slideMasters/slideMaster10.xml"/><Relationship Id="rId22" Type="http://schemas.openxmlformats.org/officeDocument/2006/relationships/slideMaster" Target="slideMasters/slideMaster18.xml"/><Relationship Id="rId27" Type="http://schemas.openxmlformats.org/officeDocument/2006/relationships/slideMaster" Target="slideMasters/slideMaster23.xml"/><Relationship Id="rId30" Type="http://schemas.openxmlformats.org/officeDocument/2006/relationships/slideMaster" Target="slideMasters/slideMaster26.xml"/><Relationship Id="rId35" Type="http://schemas.openxmlformats.org/officeDocument/2006/relationships/slide" Target="slides/slide2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Master" Target="slideMasters/slideMaster4.xml"/><Relationship Id="rId3" Type="http://schemas.openxmlformats.org/officeDocument/2006/relationships/customXml" Target="../customXml/item3.xml"/><Relationship Id="rId12" Type="http://schemas.openxmlformats.org/officeDocument/2006/relationships/slideMaster" Target="slideMasters/slideMaster8.xml"/><Relationship Id="rId17" Type="http://schemas.openxmlformats.org/officeDocument/2006/relationships/slideMaster" Target="slideMasters/slideMaster13.xml"/><Relationship Id="rId25" Type="http://schemas.openxmlformats.org/officeDocument/2006/relationships/slideMaster" Target="slideMasters/slideMaster21.xml"/><Relationship Id="rId33" Type="http://schemas.openxmlformats.org/officeDocument/2006/relationships/slideMaster" Target="slideMasters/slideMaster29.xml"/><Relationship Id="rId38" Type="http://schemas.openxmlformats.org/officeDocument/2006/relationships/slide" Target="slides/slide5.xml"/><Relationship Id="rId46" Type="http://schemas.openxmlformats.org/officeDocument/2006/relationships/presProps" Target="presProps.xml"/><Relationship Id="rId20" Type="http://schemas.openxmlformats.org/officeDocument/2006/relationships/slideMaster" Target="slideMasters/slideMaster16.xml"/><Relationship Id="rId41" Type="http://schemas.openxmlformats.org/officeDocument/2006/relationships/slide" Target="slides/slide8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0E4090-F07B-473B-B97D-EE7D61C6B9EE}" type="datetimeFigureOut">
              <a:rPr lang="en-ZA" smtClean="0"/>
              <a:t>2018/10/17</a:t>
            </a:fld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52DB23-E148-4DA9-B1BF-0C0C81E86E0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86466607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42508D-DFC3-4959-A3B8-CF01D06227B5}" type="datetimeFigureOut">
              <a:rPr lang="en-ZA" smtClean="0"/>
              <a:t>2018/10/17</a:t>
            </a:fld>
            <a:endParaRPr lang="en-Z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Z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26F95-6645-4D84-B47C-E7B4E1A6F545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1513132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26F95-6645-4D84-B47C-E7B4E1A6F545}" type="slidenum">
              <a:rPr lang="en-ZA" smtClean="0"/>
              <a:t>2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104764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26F95-6645-4D84-B47C-E7B4E1A6F545}" type="slidenum">
              <a:rPr lang="en-ZA" smtClean="0"/>
              <a:t>3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8467647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26F95-6645-4D84-B47C-E7B4E1A6F545}" type="slidenum">
              <a:rPr lang="en-ZA" smtClean="0"/>
              <a:t>4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5978535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26F95-6645-4D84-B47C-E7B4E1A6F545}" type="slidenum">
              <a:rPr lang="en-ZA" smtClean="0"/>
              <a:t>5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7525347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26F95-6645-4D84-B47C-E7B4E1A6F545}" type="slidenum">
              <a:rPr lang="en-ZA" smtClean="0"/>
              <a:t>6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0504685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26F95-6645-4D84-B47C-E7B4E1A6F545}" type="slidenum">
              <a:rPr lang="en-ZA" smtClean="0"/>
              <a:t>7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7643958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26F95-6645-4D84-B47C-E7B4E1A6F545}" type="slidenum">
              <a:rPr lang="en-ZA" smtClean="0"/>
              <a:t>8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8527637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3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8.xml"/><Relationship Id="rId2" Type="http://schemas.openxmlformats.org/officeDocument/2006/relationships/tags" Target="../tags/tag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.emf"/><Relationship Id="rId4" Type="http://schemas.openxmlformats.org/officeDocument/2006/relationships/oleObject" Target="../embeddings/oleObject2.bin"/></Relationships>
</file>

<file path=ppt/slideLayouts/_rels/slideLayout16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8.xml"/><Relationship Id="rId2" Type="http://schemas.openxmlformats.org/officeDocument/2006/relationships/tags" Target="../tags/tag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4.emf"/><Relationship Id="rId4" Type="http://schemas.openxmlformats.org/officeDocument/2006/relationships/oleObject" Target="../embeddings/oleObject3.bin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8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1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4.xml"/><Relationship Id="rId1" Type="http://schemas.openxmlformats.org/officeDocument/2006/relationships/tags" Target="../tags/tag4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2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6.xml"/><Relationship Id="rId2" Type="http://schemas.openxmlformats.org/officeDocument/2006/relationships/tags" Target="../tags/tag6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.jpg"/><Relationship Id="rId5" Type="http://schemas.openxmlformats.org/officeDocument/2006/relationships/image" Target="../media/image4.emf"/><Relationship Id="rId4" Type="http://schemas.openxmlformats.org/officeDocument/2006/relationships/oleObject" Target="../embeddings/oleObject5.bin"/></Relationships>
</file>

<file path=ppt/slideLayouts/_rels/slideLayout2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1205136" y="1347614"/>
            <a:ext cx="7399312" cy="316835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6546436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SMA Title-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44755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666202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347614"/>
            <a:ext cx="4644008" cy="379588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10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4572000" y="1347614"/>
            <a:ext cx="4644008" cy="379588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61"/>
          </p:nvPr>
        </p:nvSpPr>
        <p:spPr/>
        <p:txBody>
          <a:bodyPr/>
          <a:lstStyle/>
          <a:p>
            <a:fld id="{C4D9DFD0-5B30-4B4A-8AC2-94BE74B9052C}" type="slidenum">
              <a:rPr lang="en-GB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1117016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03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155631" y="123478"/>
            <a:ext cx="3330575" cy="2088232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155631" y="2355726"/>
            <a:ext cx="3330575" cy="2232248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61"/>
          </p:nvPr>
        </p:nvSpPr>
        <p:spPr>
          <a:xfrm>
            <a:off x="3633538" y="123478"/>
            <a:ext cx="2714782" cy="446449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6" name="Picture Placeholder 16"/>
          <p:cNvSpPr>
            <a:spLocks noGrp="1"/>
          </p:cNvSpPr>
          <p:nvPr>
            <p:ph type="pic" sz="quarter" idx="62"/>
          </p:nvPr>
        </p:nvSpPr>
        <p:spPr>
          <a:xfrm>
            <a:off x="6492335" y="123478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63"/>
          </p:nvPr>
        </p:nvSpPr>
        <p:spPr>
          <a:xfrm>
            <a:off x="6492335" y="1635646"/>
            <a:ext cx="2538487" cy="144016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8" name="Picture Placeholder 16"/>
          <p:cNvSpPr>
            <a:spLocks noGrp="1"/>
          </p:cNvSpPr>
          <p:nvPr>
            <p:ph type="pic" sz="quarter" idx="64"/>
          </p:nvPr>
        </p:nvSpPr>
        <p:spPr>
          <a:xfrm>
            <a:off x="6492335" y="3219822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65"/>
          </p:nvPr>
        </p:nvSpPr>
        <p:spPr/>
        <p:txBody>
          <a:bodyPr/>
          <a:lstStyle/>
          <a:p>
            <a:fld id="{C4D9DFD0-5B30-4B4A-8AC2-94BE74B9052C}" type="slidenum">
              <a:rPr lang="en-GB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901811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1205136" y="1347614"/>
            <a:ext cx="7399312" cy="316835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65368981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Bullet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7114" y="1347614"/>
            <a:ext cx="7399312" cy="3185146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420688" y="4826858"/>
            <a:ext cx="2133600" cy="273844"/>
          </a:xfrm>
        </p:spPr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900379156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Two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14586" y="1424111"/>
            <a:ext cx="4040188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414586" y="1779662"/>
            <a:ext cx="4040188" cy="281496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424111"/>
            <a:ext cx="4041775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779662"/>
            <a:ext cx="4041775" cy="281496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31258540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three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3"/>
          <p:cNvSpPr>
            <a:spLocks noGrp="1"/>
          </p:cNvSpPr>
          <p:nvPr>
            <p:ph sz="quarter" idx="13"/>
          </p:nvPr>
        </p:nvSpPr>
        <p:spPr>
          <a:xfrm>
            <a:off x="433136" y="1747865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3312694" y="1739844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13"/>
          <p:cNvSpPr>
            <a:spLocks noGrp="1"/>
          </p:cNvSpPr>
          <p:nvPr>
            <p:ph sz="quarter" idx="15"/>
          </p:nvPr>
        </p:nvSpPr>
        <p:spPr>
          <a:xfrm>
            <a:off x="6216315" y="1747865"/>
            <a:ext cx="2482680" cy="2904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43336" y="1450982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3322894" y="1450983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6226515" y="1450982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 baseline="0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779460841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and Content 0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27038" y="1851670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Picture Placeholder 24"/>
          <p:cNvSpPr>
            <a:spLocks noGrp="1"/>
          </p:cNvSpPr>
          <p:nvPr>
            <p:ph type="pic" sz="quarter" idx="19"/>
          </p:nvPr>
        </p:nvSpPr>
        <p:spPr>
          <a:xfrm>
            <a:off x="3039979" y="0"/>
            <a:ext cx="3072063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18" name="Picture Placeholder 24"/>
          <p:cNvSpPr>
            <a:spLocks noGrp="1"/>
          </p:cNvSpPr>
          <p:nvPr>
            <p:ph type="pic" sz="quarter" idx="20"/>
          </p:nvPr>
        </p:nvSpPr>
        <p:spPr>
          <a:xfrm>
            <a:off x="6107868" y="0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22"/>
          </p:nvPr>
        </p:nvSpPr>
        <p:spPr>
          <a:xfrm>
            <a:off x="3419872" y="1851670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23"/>
          </p:nvPr>
        </p:nvSpPr>
        <p:spPr>
          <a:xfrm>
            <a:off x="6444208" y="1851670"/>
            <a:ext cx="2261642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69365053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and Content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505200" cy="51434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tabLst>
                <a:tab pos="2959100" algn="l"/>
              </a:tabLst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067944" y="843558"/>
            <a:ext cx="4618855" cy="3048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lnSpc>
                <a:spcPct val="120000"/>
              </a:lnSpc>
              <a:buClr>
                <a:srgbClr val="E30613"/>
              </a:buClr>
              <a:buSzPct val="90000"/>
              <a:buFont typeface="Wingdings" charset="2"/>
              <a:buChar char="§"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395536" y="4659982"/>
            <a:ext cx="8352928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>
              <a:solidFill>
                <a:srgbClr val="FFFFFF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4067174" y="4711700"/>
            <a:ext cx="1512887" cy="7143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5580062" y="4711700"/>
            <a:ext cx="1595437" cy="71438"/>
          </a:xfrm>
          <a:prstGeom prst="rect">
            <a:avLst/>
          </a:prstGeom>
          <a:solidFill>
            <a:srgbClr val="E30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7164387" y="4711700"/>
            <a:ext cx="1600423" cy="71438"/>
          </a:xfrm>
          <a:prstGeom prst="rect">
            <a:avLst/>
          </a:prstGeom>
          <a:solidFill>
            <a:srgbClr val="94B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40753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253250"/>
            <a:ext cx="9144000" cy="389024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071928739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347614"/>
            <a:ext cx="4644008" cy="379588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10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4572000" y="1347614"/>
            <a:ext cx="4644008" cy="379588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1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138692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Page R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2392680" y="2210400"/>
            <a:ext cx="6243320" cy="636587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2394000" y="2847600"/>
            <a:ext cx="6233160" cy="131445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4153598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03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155631" y="123478"/>
            <a:ext cx="3330575" cy="208823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155631" y="2355726"/>
            <a:ext cx="3330575" cy="223224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61"/>
          </p:nvPr>
        </p:nvSpPr>
        <p:spPr>
          <a:xfrm>
            <a:off x="3633538" y="123478"/>
            <a:ext cx="2714782" cy="446449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6" name="Picture Placeholder 16"/>
          <p:cNvSpPr>
            <a:spLocks noGrp="1"/>
          </p:cNvSpPr>
          <p:nvPr>
            <p:ph type="pic" sz="quarter" idx="62"/>
          </p:nvPr>
        </p:nvSpPr>
        <p:spPr>
          <a:xfrm>
            <a:off x="6492335" y="123478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63"/>
          </p:nvPr>
        </p:nvSpPr>
        <p:spPr>
          <a:xfrm>
            <a:off x="6492335" y="1635646"/>
            <a:ext cx="2538487" cy="144016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8" name="Picture Placeholder 16"/>
          <p:cNvSpPr>
            <a:spLocks noGrp="1"/>
          </p:cNvSpPr>
          <p:nvPr>
            <p:ph type="pic" sz="quarter" idx="64"/>
          </p:nvPr>
        </p:nvSpPr>
        <p:spPr>
          <a:xfrm>
            <a:off x="6492335" y="3219822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5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9824362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1205136" y="1347614"/>
            <a:ext cx="7399312" cy="316835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755890402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Bullet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7114" y="1347614"/>
            <a:ext cx="7399312" cy="3185146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420688" y="4826858"/>
            <a:ext cx="2133600" cy="273844"/>
          </a:xfrm>
        </p:spPr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467173474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&amp; Two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14586" y="1347614"/>
            <a:ext cx="4040188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414586" y="1703165"/>
            <a:ext cx="4040188" cy="281496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M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347614"/>
            <a:ext cx="4041775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703165"/>
            <a:ext cx="4041775" cy="281496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017624905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&amp; three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3"/>
          <p:cNvSpPr>
            <a:spLocks noGrp="1"/>
          </p:cNvSpPr>
          <p:nvPr>
            <p:ph sz="quarter" idx="13"/>
          </p:nvPr>
        </p:nvSpPr>
        <p:spPr>
          <a:xfrm>
            <a:off x="433136" y="1716505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3312694" y="1708484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13"/>
          <p:cNvSpPr>
            <a:spLocks noGrp="1"/>
          </p:cNvSpPr>
          <p:nvPr>
            <p:ph sz="quarter" idx="15"/>
          </p:nvPr>
        </p:nvSpPr>
        <p:spPr>
          <a:xfrm>
            <a:off x="6216315" y="1716505"/>
            <a:ext cx="2482680" cy="2904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43336" y="1419622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3322894" y="1419623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6226515" y="1419622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 baseline="0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082896439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and Content slid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27038" y="1851670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 24"/>
          <p:cNvSpPr>
            <a:spLocks noGrp="1"/>
          </p:cNvSpPr>
          <p:nvPr>
            <p:ph type="pic" sz="quarter" idx="19"/>
          </p:nvPr>
        </p:nvSpPr>
        <p:spPr>
          <a:xfrm>
            <a:off x="3039979" y="0"/>
            <a:ext cx="3072063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18" name="Picture Placeholder 24"/>
          <p:cNvSpPr>
            <a:spLocks noGrp="1"/>
          </p:cNvSpPr>
          <p:nvPr>
            <p:ph type="pic" sz="quarter" idx="20"/>
          </p:nvPr>
        </p:nvSpPr>
        <p:spPr>
          <a:xfrm>
            <a:off x="6107868" y="0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22"/>
          </p:nvPr>
        </p:nvSpPr>
        <p:spPr>
          <a:xfrm>
            <a:off x="3419872" y="1851670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23"/>
          </p:nvPr>
        </p:nvSpPr>
        <p:spPr>
          <a:xfrm>
            <a:off x="6444208" y="1851670"/>
            <a:ext cx="2261642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01768272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and Content slide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505200" cy="51434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tabLst>
                <a:tab pos="2959100" algn="l"/>
              </a:tabLst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067944" y="843558"/>
            <a:ext cx="4618855" cy="3048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lnSpc>
                <a:spcPct val="120000"/>
              </a:lnSpc>
              <a:buClr>
                <a:srgbClr val="E30613"/>
              </a:buClr>
              <a:buSzPct val="90000"/>
              <a:buFont typeface="Wingdings" charset="2"/>
              <a:buChar char="§"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395536" y="4659982"/>
            <a:ext cx="8352928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" name="Rectangle 4"/>
          <p:cNvSpPr/>
          <p:nvPr userDrawn="1"/>
        </p:nvSpPr>
        <p:spPr>
          <a:xfrm>
            <a:off x="4067174" y="4711700"/>
            <a:ext cx="1512887" cy="7143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6" name="Rectangle 5"/>
          <p:cNvSpPr/>
          <p:nvPr userDrawn="1"/>
        </p:nvSpPr>
        <p:spPr>
          <a:xfrm>
            <a:off x="5580062" y="4711700"/>
            <a:ext cx="1595437" cy="71438"/>
          </a:xfrm>
          <a:prstGeom prst="rect">
            <a:avLst/>
          </a:prstGeom>
          <a:solidFill>
            <a:srgbClr val="E30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7" name="Rectangle 6"/>
          <p:cNvSpPr/>
          <p:nvPr userDrawn="1"/>
        </p:nvSpPr>
        <p:spPr>
          <a:xfrm>
            <a:off x="7164387" y="4711700"/>
            <a:ext cx="1600423" cy="71438"/>
          </a:xfrm>
          <a:prstGeom prst="rect">
            <a:avLst/>
          </a:prstGeom>
          <a:solidFill>
            <a:srgbClr val="94B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144040062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slid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253250"/>
            <a:ext cx="4572000" cy="3890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10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4572000" y="1253250"/>
            <a:ext cx="4572000" cy="3890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1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77880375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slide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155631" y="123478"/>
            <a:ext cx="3330575" cy="208823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155631" y="2355726"/>
            <a:ext cx="3330575" cy="223224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61"/>
          </p:nvPr>
        </p:nvSpPr>
        <p:spPr>
          <a:xfrm>
            <a:off x="3633538" y="123478"/>
            <a:ext cx="2714782" cy="446449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6" name="Picture Placeholder 16"/>
          <p:cNvSpPr>
            <a:spLocks noGrp="1"/>
          </p:cNvSpPr>
          <p:nvPr>
            <p:ph type="pic" sz="quarter" idx="62"/>
          </p:nvPr>
        </p:nvSpPr>
        <p:spPr>
          <a:xfrm>
            <a:off x="6492335" y="123478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63"/>
          </p:nvPr>
        </p:nvSpPr>
        <p:spPr>
          <a:xfrm>
            <a:off x="6492335" y="1635646"/>
            <a:ext cx="2538487" cy="144016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8" name="Picture Placeholder 16"/>
          <p:cNvSpPr>
            <a:spLocks noGrp="1"/>
          </p:cNvSpPr>
          <p:nvPr>
            <p:ph type="pic" sz="quarter" idx="64"/>
          </p:nvPr>
        </p:nvSpPr>
        <p:spPr>
          <a:xfrm>
            <a:off x="6492335" y="3219822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5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192335738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slide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253250"/>
            <a:ext cx="9144000" cy="389024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3990922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1205136" y="1347614"/>
            <a:ext cx="7399312" cy="316835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4D9DFD0-5B30-4B4A-8AC2-94BE74B9052C}" type="slidenum">
              <a:rPr lang="en-GB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GB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621408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Bar 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Content Placeholder 13"/>
          <p:cNvSpPr>
            <a:spLocks noGrp="1"/>
          </p:cNvSpPr>
          <p:nvPr>
            <p:ph sz="quarter" idx="13"/>
          </p:nvPr>
        </p:nvSpPr>
        <p:spPr>
          <a:xfrm>
            <a:off x="422895" y="2025030"/>
            <a:ext cx="2362200" cy="226695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Content Placeholder 38"/>
          <p:cNvSpPr>
            <a:spLocks noGrp="1"/>
          </p:cNvSpPr>
          <p:nvPr>
            <p:ph sz="quarter" idx="39"/>
          </p:nvPr>
        </p:nvSpPr>
        <p:spPr>
          <a:xfrm>
            <a:off x="422895" y="1491630"/>
            <a:ext cx="1984248" cy="347472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noAutofit/>
          </a:bodyPr>
          <a:lstStyle>
            <a:lvl1pPr algn="l">
              <a:buNone/>
              <a:defRPr sz="1400" b="1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Content Placeholder 13"/>
          <p:cNvSpPr>
            <a:spLocks noGrp="1"/>
          </p:cNvSpPr>
          <p:nvPr>
            <p:ph sz="quarter" idx="42"/>
          </p:nvPr>
        </p:nvSpPr>
        <p:spPr>
          <a:xfrm>
            <a:off x="3361928" y="2025030"/>
            <a:ext cx="2362200" cy="226695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Content Placeholder 13"/>
          <p:cNvSpPr>
            <a:spLocks noGrp="1"/>
          </p:cNvSpPr>
          <p:nvPr>
            <p:ph sz="quarter" idx="43"/>
          </p:nvPr>
        </p:nvSpPr>
        <p:spPr>
          <a:xfrm>
            <a:off x="6324600" y="2034555"/>
            <a:ext cx="2362200" cy="226695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Content Placeholder 38"/>
          <p:cNvSpPr>
            <a:spLocks noGrp="1"/>
          </p:cNvSpPr>
          <p:nvPr>
            <p:ph sz="quarter" idx="60"/>
          </p:nvPr>
        </p:nvSpPr>
        <p:spPr>
          <a:xfrm>
            <a:off x="3361928" y="1491630"/>
            <a:ext cx="1984248" cy="347472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noAutofit/>
          </a:bodyPr>
          <a:lstStyle>
            <a:lvl1pPr algn="l">
              <a:buNone/>
              <a:defRPr sz="1400" b="1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Content Placeholder 38"/>
          <p:cNvSpPr>
            <a:spLocks noGrp="1"/>
          </p:cNvSpPr>
          <p:nvPr>
            <p:ph sz="quarter" idx="61"/>
          </p:nvPr>
        </p:nvSpPr>
        <p:spPr>
          <a:xfrm>
            <a:off x="6324600" y="1501155"/>
            <a:ext cx="1984248" cy="347472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noAutofit/>
          </a:bodyPr>
          <a:lstStyle>
            <a:lvl1pPr algn="l">
              <a:buNone/>
              <a:defRPr sz="1400" b="1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34" name="Straight Connector 33"/>
          <p:cNvCxnSpPr/>
          <p:nvPr/>
        </p:nvCxnSpPr>
        <p:spPr>
          <a:xfrm>
            <a:off x="3059832" y="1841361"/>
            <a:ext cx="0" cy="1752600"/>
          </a:xfrm>
          <a:prstGeom prst="line">
            <a:avLst/>
          </a:prstGeom>
          <a:ln w="12700" cap="rnd" cmpd="sng">
            <a:solidFill>
              <a:schemeClr val="bg1">
                <a:lumMod val="65000"/>
              </a:schemeClr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6012160" y="1850886"/>
            <a:ext cx="0" cy="1752600"/>
          </a:xfrm>
          <a:prstGeom prst="line">
            <a:avLst/>
          </a:prstGeom>
          <a:ln w="12700" cap="rnd" cmpd="sng">
            <a:solidFill>
              <a:schemeClr val="bg1">
                <a:lumMod val="65000"/>
              </a:schemeClr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/>
          <p:cNvSpPr>
            <a:spLocks noGrp="1"/>
          </p:cNvSpPr>
          <p:nvPr>
            <p:ph type="sldNum" sz="quarter" idx="62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979109375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Line 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3"/>
          <p:cNvSpPr>
            <a:spLocks noGrp="1"/>
          </p:cNvSpPr>
          <p:nvPr>
            <p:ph sz="quarter" idx="13"/>
          </p:nvPr>
        </p:nvSpPr>
        <p:spPr>
          <a:xfrm>
            <a:off x="427038" y="1347614"/>
            <a:ext cx="8249418" cy="3096344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484682054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ab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3"/>
          <p:cNvSpPr>
            <a:spLocks noGrp="1"/>
          </p:cNvSpPr>
          <p:nvPr>
            <p:ph sz="quarter" idx="13"/>
          </p:nvPr>
        </p:nvSpPr>
        <p:spPr>
          <a:xfrm>
            <a:off x="1197114" y="1802018"/>
            <a:ext cx="7479342" cy="2713948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13"/>
          <p:cNvSpPr>
            <a:spLocks noGrp="1"/>
          </p:cNvSpPr>
          <p:nvPr>
            <p:ph sz="quarter" idx="60"/>
          </p:nvPr>
        </p:nvSpPr>
        <p:spPr>
          <a:xfrm>
            <a:off x="1197114" y="1347614"/>
            <a:ext cx="7479342" cy="36004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1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751190147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Page R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 vert="horz"/>
          <a:lstStyle/>
          <a:p>
            <a:r>
              <a:rPr lang="en-US"/>
              <a:t>Click icon to add picture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2392680" y="2210400"/>
            <a:ext cx="6243320" cy="636587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2394000" y="2847600"/>
            <a:ext cx="6233160" cy="131445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2817955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>
            <a:spLocks noGrp="1"/>
          </p:cNvSpPr>
          <p:nvPr>
            <p:ph idx="1"/>
          </p:nvPr>
        </p:nvSpPr>
        <p:spPr>
          <a:xfrm>
            <a:off x="1045859" y="938012"/>
            <a:ext cx="7594957" cy="37935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45859" y="286047"/>
            <a:ext cx="7594958" cy="54736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6138429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1205136" y="1347614"/>
            <a:ext cx="7399312" cy="316835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67985307"/>
      </p:ext>
    </p:extLst>
  </p:cSld>
  <p:clrMapOvr>
    <a:masterClrMapping/>
  </p:clrMapOvr>
  <p:hf hdr="0" ftr="0" dt="0"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Bullet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7114" y="1347614"/>
            <a:ext cx="7399312" cy="3185146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420688" y="4826858"/>
            <a:ext cx="2133600" cy="273844"/>
          </a:xfrm>
        </p:spPr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360817252"/>
      </p:ext>
    </p:extLst>
  </p:cSld>
  <p:clrMapOvr>
    <a:masterClrMapping/>
  </p:clrMapOvr>
  <p:hf hdr="0" ftr="0" dt="0"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Two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14586" y="1424111"/>
            <a:ext cx="4040188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414586" y="1779662"/>
            <a:ext cx="4040188" cy="281496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424111"/>
            <a:ext cx="4041775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779662"/>
            <a:ext cx="4041775" cy="281496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825814573"/>
      </p:ext>
    </p:extLst>
  </p:cSld>
  <p:clrMapOvr>
    <a:masterClrMapping/>
  </p:clrMapOvr>
  <p:hf hdr="0" ftr="0" dt="0"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three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3"/>
          <p:cNvSpPr>
            <a:spLocks noGrp="1"/>
          </p:cNvSpPr>
          <p:nvPr>
            <p:ph sz="quarter" idx="13"/>
          </p:nvPr>
        </p:nvSpPr>
        <p:spPr>
          <a:xfrm>
            <a:off x="433136" y="1747865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3312694" y="1739844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13"/>
          <p:cNvSpPr>
            <a:spLocks noGrp="1"/>
          </p:cNvSpPr>
          <p:nvPr>
            <p:ph sz="quarter" idx="15"/>
          </p:nvPr>
        </p:nvSpPr>
        <p:spPr>
          <a:xfrm>
            <a:off x="6216315" y="1747865"/>
            <a:ext cx="2482680" cy="2904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43336" y="1450982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3322894" y="1450983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6226515" y="1450982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 baseline="0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561837391"/>
      </p:ext>
    </p:extLst>
  </p:cSld>
  <p:clrMapOvr>
    <a:masterClrMapping/>
  </p:clrMapOvr>
  <p:hf hdr="0" ftr="0" dt="0"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and Content 0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27038" y="1851670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Picture Placeholder 24"/>
          <p:cNvSpPr>
            <a:spLocks noGrp="1"/>
          </p:cNvSpPr>
          <p:nvPr>
            <p:ph type="pic" sz="quarter" idx="19"/>
          </p:nvPr>
        </p:nvSpPr>
        <p:spPr>
          <a:xfrm>
            <a:off x="3039979" y="0"/>
            <a:ext cx="3072063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18" name="Picture Placeholder 24"/>
          <p:cNvSpPr>
            <a:spLocks noGrp="1"/>
          </p:cNvSpPr>
          <p:nvPr>
            <p:ph type="pic" sz="quarter" idx="20"/>
          </p:nvPr>
        </p:nvSpPr>
        <p:spPr>
          <a:xfrm>
            <a:off x="6107868" y="0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22"/>
          </p:nvPr>
        </p:nvSpPr>
        <p:spPr>
          <a:xfrm>
            <a:off x="3419872" y="1851670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23"/>
          </p:nvPr>
        </p:nvSpPr>
        <p:spPr>
          <a:xfrm>
            <a:off x="6444208" y="1851670"/>
            <a:ext cx="2261642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02572238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Bullet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7114" y="1347614"/>
            <a:ext cx="7399312" cy="3185146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D9DFD0-5B30-4B4A-8AC2-94BE74B9052C}" type="slidenum">
              <a:rPr lang="en-GB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GB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2182671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and Content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505200" cy="51434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tabLst>
                <a:tab pos="2959100" algn="l"/>
              </a:tabLst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067944" y="843558"/>
            <a:ext cx="4618855" cy="3048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lnSpc>
                <a:spcPct val="120000"/>
              </a:lnSpc>
              <a:buClr>
                <a:srgbClr val="E30613"/>
              </a:buClr>
              <a:buSzPct val="90000"/>
              <a:buFont typeface="Wingdings" charset="2"/>
              <a:buChar char="§"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395536" y="4659982"/>
            <a:ext cx="8352928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" name="Rectangle 4"/>
          <p:cNvSpPr/>
          <p:nvPr userDrawn="1"/>
        </p:nvSpPr>
        <p:spPr>
          <a:xfrm>
            <a:off x="4067174" y="4711700"/>
            <a:ext cx="1512887" cy="7143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6" name="Rectangle 5"/>
          <p:cNvSpPr/>
          <p:nvPr userDrawn="1"/>
        </p:nvSpPr>
        <p:spPr>
          <a:xfrm>
            <a:off x="5580062" y="4711700"/>
            <a:ext cx="1595437" cy="71438"/>
          </a:xfrm>
          <a:prstGeom prst="rect">
            <a:avLst/>
          </a:prstGeom>
          <a:solidFill>
            <a:srgbClr val="E30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7" name="Rectangle 6"/>
          <p:cNvSpPr/>
          <p:nvPr userDrawn="1"/>
        </p:nvSpPr>
        <p:spPr>
          <a:xfrm>
            <a:off x="7164387" y="4711700"/>
            <a:ext cx="1600423" cy="71438"/>
          </a:xfrm>
          <a:prstGeom prst="rect">
            <a:avLst/>
          </a:prstGeom>
          <a:solidFill>
            <a:srgbClr val="94B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140980081"/>
      </p:ext>
    </p:extLst>
  </p:cSld>
  <p:clrMapOvr>
    <a:masterClrMapping/>
  </p:clrMapOvr>
  <p:hf hdr="0" ftr="0" dt="0"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253251"/>
            <a:ext cx="9144000" cy="340673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852454309"/>
      </p:ext>
    </p:extLst>
  </p:cSld>
  <p:clrMapOvr>
    <a:masterClrMapping/>
  </p:clrMapOvr>
  <p:hf hdr="0" ftr="0" dt="0"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347614"/>
            <a:ext cx="4644008" cy="331236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10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4572000" y="1347614"/>
            <a:ext cx="4644008" cy="331236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1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5786828"/>
      </p:ext>
    </p:extLst>
  </p:cSld>
  <p:clrMapOvr>
    <a:masterClrMapping/>
  </p:clrMapOvr>
  <p:hf hdr="0" ftr="0" dt="0"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03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155631" y="123478"/>
            <a:ext cx="3330575" cy="208823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155631" y="2355726"/>
            <a:ext cx="3330575" cy="223224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61"/>
          </p:nvPr>
        </p:nvSpPr>
        <p:spPr>
          <a:xfrm>
            <a:off x="3633538" y="123478"/>
            <a:ext cx="2714782" cy="446449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6" name="Picture Placeholder 16"/>
          <p:cNvSpPr>
            <a:spLocks noGrp="1"/>
          </p:cNvSpPr>
          <p:nvPr>
            <p:ph type="pic" sz="quarter" idx="62"/>
          </p:nvPr>
        </p:nvSpPr>
        <p:spPr>
          <a:xfrm>
            <a:off x="6492335" y="123478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63"/>
          </p:nvPr>
        </p:nvSpPr>
        <p:spPr>
          <a:xfrm>
            <a:off x="6492335" y="1635646"/>
            <a:ext cx="2538487" cy="144016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8" name="Picture Placeholder 16"/>
          <p:cNvSpPr>
            <a:spLocks noGrp="1"/>
          </p:cNvSpPr>
          <p:nvPr>
            <p:ph type="pic" sz="quarter" idx="64"/>
          </p:nvPr>
        </p:nvSpPr>
        <p:spPr>
          <a:xfrm>
            <a:off x="6492335" y="3219822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5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028270895"/>
      </p:ext>
    </p:extLst>
  </p:cSld>
  <p:clrMapOvr>
    <a:masterClrMapping/>
  </p:clrMapOvr>
  <p:hf hdr="0" ftr="0" dt="0"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Page R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2392680" y="2210400"/>
            <a:ext cx="6243320" cy="636587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2394000" y="2847600"/>
            <a:ext cx="6233160" cy="131445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138045"/>
      </p:ext>
    </p:extLst>
  </p:cSld>
  <p:clrMapOvr>
    <a:masterClrMapping/>
  </p:clrMapOvr>
  <p:hf hdr="0" ftr="0" dt="0"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1205136" y="1347614"/>
            <a:ext cx="7399312" cy="316835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4D9DFD0-5B30-4B4A-8AC2-94BE74B9052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4218802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Bullet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7114" y="1347614"/>
            <a:ext cx="7399312" cy="3185146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D9DFD0-5B30-4B4A-8AC2-94BE74B9052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04163735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Two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14586" y="1424111"/>
            <a:ext cx="4040188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414586" y="1779662"/>
            <a:ext cx="4040188" cy="281496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424111"/>
            <a:ext cx="4041775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779662"/>
            <a:ext cx="4041775" cy="281496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D9DFD0-5B30-4B4A-8AC2-94BE74B9052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18939770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three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3"/>
          <p:cNvSpPr>
            <a:spLocks noGrp="1"/>
          </p:cNvSpPr>
          <p:nvPr>
            <p:ph sz="quarter" idx="13"/>
          </p:nvPr>
        </p:nvSpPr>
        <p:spPr>
          <a:xfrm>
            <a:off x="433136" y="1747865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3312694" y="1739844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13"/>
          <p:cNvSpPr>
            <a:spLocks noGrp="1"/>
          </p:cNvSpPr>
          <p:nvPr>
            <p:ph sz="quarter" idx="15"/>
          </p:nvPr>
        </p:nvSpPr>
        <p:spPr>
          <a:xfrm>
            <a:off x="6216315" y="1747865"/>
            <a:ext cx="2482680" cy="2904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43336" y="1450982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3322894" y="1450983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6226515" y="1450982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 baseline="0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C4D9DFD0-5B30-4B4A-8AC2-94BE74B9052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4331451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and Content 0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27038" y="1851670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Picture Placeholder 24"/>
          <p:cNvSpPr>
            <a:spLocks noGrp="1"/>
          </p:cNvSpPr>
          <p:nvPr>
            <p:ph type="pic" sz="quarter" idx="19"/>
          </p:nvPr>
        </p:nvSpPr>
        <p:spPr>
          <a:xfrm>
            <a:off x="3039979" y="0"/>
            <a:ext cx="3072063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18" name="Picture Placeholder 24"/>
          <p:cNvSpPr>
            <a:spLocks noGrp="1"/>
          </p:cNvSpPr>
          <p:nvPr>
            <p:ph type="pic" sz="quarter" idx="20"/>
          </p:nvPr>
        </p:nvSpPr>
        <p:spPr>
          <a:xfrm>
            <a:off x="6107868" y="0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22"/>
          </p:nvPr>
        </p:nvSpPr>
        <p:spPr>
          <a:xfrm>
            <a:off x="3419872" y="1851670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23"/>
          </p:nvPr>
        </p:nvSpPr>
        <p:spPr>
          <a:xfrm>
            <a:off x="6444208" y="1851670"/>
            <a:ext cx="2261642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C4D9DFD0-5B30-4B4A-8AC2-94BE74B9052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441025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Two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14586" y="1424111"/>
            <a:ext cx="4040188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414586" y="1779662"/>
            <a:ext cx="4040188" cy="281496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424111"/>
            <a:ext cx="4041775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779662"/>
            <a:ext cx="4041775" cy="281496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D9DFD0-5B30-4B4A-8AC2-94BE74B9052C}" type="slidenum">
              <a:rPr lang="en-GB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GB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238263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and Content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505200" cy="51434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tabLst>
                <a:tab pos="2959100" algn="l"/>
              </a:tabLst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067944" y="843558"/>
            <a:ext cx="4618855" cy="3048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lnSpc>
                <a:spcPct val="120000"/>
              </a:lnSpc>
              <a:buClr>
                <a:srgbClr val="E30613"/>
              </a:buClr>
              <a:buSzPct val="90000"/>
              <a:buFont typeface="Wingdings" charset="2"/>
              <a:buChar char="§"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395536" y="4659982"/>
            <a:ext cx="8352928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067174" y="4711700"/>
            <a:ext cx="1512887" cy="7143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6" name="Rectangle 5"/>
          <p:cNvSpPr/>
          <p:nvPr userDrawn="1"/>
        </p:nvSpPr>
        <p:spPr>
          <a:xfrm>
            <a:off x="5580062" y="4711700"/>
            <a:ext cx="1595437" cy="71438"/>
          </a:xfrm>
          <a:prstGeom prst="rect">
            <a:avLst/>
          </a:prstGeom>
          <a:solidFill>
            <a:srgbClr val="E30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7" name="Rectangle 6"/>
          <p:cNvSpPr/>
          <p:nvPr userDrawn="1"/>
        </p:nvSpPr>
        <p:spPr>
          <a:xfrm>
            <a:off x="7164387" y="4711700"/>
            <a:ext cx="1600423" cy="71438"/>
          </a:xfrm>
          <a:prstGeom prst="rect">
            <a:avLst/>
          </a:prstGeom>
          <a:solidFill>
            <a:srgbClr val="94B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4D9DFD0-5B30-4B4A-8AC2-94BE74B9052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85517521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253250"/>
            <a:ext cx="9144000" cy="3890249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C4D9DFD0-5B30-4B4A-8AC2-94BE74B9052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13456962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347614"/>
            <a:ext cx="4644008" cy="379588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10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4572000" y="1347614"/>
            <a:ext cx="4644008" cy="379588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61"/>
          </p:nvPr>
        </p:nvSpPr>
        <p:spPr/>
        <p:txBody>
          <a:bodyPr/>
          <a:lstStyle/>
          <a:p>
            <a:fld id="{C4D9DFD0-5B30-4B4A-8AC2-94BE74B9052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3881847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03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155631" y="123478"/>
            <a:ext cx="3330575" cy="2088232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155631" y="2355726"/>
            <a:ext cx="3330575" cy="2232248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61"/>
          </p:nvPr>
        </p:nvSpPr>
        <p:spPr>
          <a:xfrm>
            <a:off x="3633538" y="123478"/>
            <a:ext cx="2714782" cy="446449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6" name="Picture Placeholder 16"/>
          <p:cNvSpPr>
            <a:spLocks noGrp="1"/>
          </p:cNvSpPr>
          <p:nvPr>
            <p:ph type="pic" sz="quarter" idx="62"/>
          </p:nvPr>
        </p:nvSpPr>
        <p:spPr>
          <a:xfrm>
            <a:off x="6492335" y="123478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63"/>
          </p:nvPr>
        </p:nvSpPr>
        <p:spPr>
          <a:xfrm>
            <a:off x="6492335" y="1635646"/>
            <a:ext cx="2538487" cy="144016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8" name="Picture Placeholder 16"/>
          <p:cNvSpPr>
            <a:spLocks noGrp="1"/>
          </p:cNvSpPr>
          <p:nvPr>
            <p:ph type="pic" sz="quarter" idx="64"/>
          </p:nvPr>
        </p:nvSpPr>
        <p:spPr>
          <a:xfrm>
            <a:off x="6492335" y="3219822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65"/>
          </p:nvPr>
        </p:nvSpPr>
        <p:spPr/>
        <p:txBody>
          <a:bodyPr/>
          <a:lstStyle/>
          <a:p>
            <a:fld id="{C4D9DFD0-5B30-4B4A-8AC2-94BE74B9052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4282399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Page R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 vert="horz"/>
          <a:lstStyle/>
          <a:p>
            <a:r>
              <a:rPr lang="en-US"/>
              <a:t>Click icon to add picture</a:t>
            </a:r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2392680" y="2210400"/>
            <a:ext cx="6243320" cy="636587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2394000" y="2847600"/>
            <a:ext cx="6233160" cy="131445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674499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1205136" y="1347615"/>
            <a:ext cx="7399312" cy="316835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366269567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Bullet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7114" y="1347615"/>
            <a:ext cx="7399312" cy="3185146"/>
          </a:xfrm>
          <a:prstGeom prst="rect">
            <a:avLst/>
          </a:prstGeom>
        </p:spPr>
        <p:txBody>
          <a:bodyPr/>
          <a:lstStyle>
            <a:lvl1pPr marL="342892" indent="-342892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1pPr>
            <a:lvl2pPr marL="742931" indent="-285743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2pPr>
            <a:lvl3pPr marL="1142972" indent="-228594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3pPr>
            <a:lvl4pPr marL="1600160" indent="-228594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4pPr>
            <a:lvl5pPr marL="2057348" indent="-228594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420688" y="4826859"/>
            <a:ext cx="2133600" cy="273844"/>
          </a:xfrm>
        </p:spPr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402450283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Two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14587" y="1424111"/>
            <a:ext cx="4040188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414587" y="1779662"/>
            <a:ext cx="4040188" cy="2814960"/>
          </a:xfrm>
          <a:prstGeom prst="rect">
            <a:avLst/>
          </a:prstGeom>
        </p:spPr>
        <p:txBody>
          <a:bodyPr/>
          <a:lstStyle>
            <a:lvl1pPr marL="342892" indent="-342892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31" indent="-285743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2972" indent="-228594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160" indent="-228594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348" indent="-228594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424111"/>
            <a:ext cx="4041775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1779662"/>
            <a:ext cx="4041775" cy="2814960"/>
          </a:xfrm>
          <a:prstGeom prst="rect">
            <a:avLst/>
          </a:prstGeom>
        </p:spPr>
        <p:txBody>
          <a:bodyPr/>
          <a:lstStyle>
            <a:lvl1pPr marL="342892" indent="-342892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31" indent="-285743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2972" indent="-228594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160" indent="-228594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348" indent="-228594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456866100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three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3"/>
          <p:cNvSpPr>
            <a:spLocks noGrp="1"/>
          </p:cNvSpPr>
          <p:nvPr>
            <p:ph sz="quarter" idx="13"/>
          </p:nvPr>
        </p:nvSpPr>
        <p:spPr>
          <a:xfrm>
            <a:off x="433136" y="1747866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3312694" y="1739845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13"/>
          <p:cNvSpPr>
            <a:spLocks noGrp="1"/>
          </p:cNvSpPr>
          <p:nvPr>
            <p:ph sz="quarter" idx="15"/>
          </p:nvPr>
        </p:nvSpPr>
        <p:spPr>
          <a:xfrm>
            <a:off x="6216315" y="1747865"/>
            <a:ext cx="2482680" cy="2904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43336" y="1450983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3322894" y="1450983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6226515" y="1450983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 baseline="0">
                <a:solidFill>
                  <a:srgbClr val="575756"/>
                </a:solidFill>
              </a:defRPr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318069592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and Content 0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1" y="1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27039" y="1851671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31" indent="-285743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2972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160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348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Picture Placeholder 24"/>
          <p:cNvSpPr>
            <a:spLocks noGrp="1"/>
          </p:cNvSpPr>
          <p:nvPr>
            <p:ph type="pic" sz="quarter" idx="19"/>
          </p:nvPr>
        </p:nvSpPr>
        <p:spPr>
          <a:xfrm>
            <a:off x="3039980" y="1"/>
            <a:ext cx="3072063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18" name="Picture Placeholder 24"/>
          <p:cNvSpPr>
            <a:spLocks noGrp="1"/>
          </p:cNvSpPr>
          <p:nvPr>
            <p:ph type="pic" sz="quarter" idx="20"/>
          </p:nvPr>
        </p:nvSpPr>
        <p:spPr>
          <a:xfrm>
            <a:off x="6107869" y="1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22"/>
          </p:nvPr>
        </p:nvSpPr>
        <p:spPr>
          <a:xfrm>
            <a:off x="3419872" y="1851671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31" indent="-285743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2972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160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348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23"/>
          </p:nvPr>
        </p:nvSpPr>
        <p:spPr>
          <a:xfrm>
            <a:off x="6444208" y="1851671"/>
            <a:ext cx="2261642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31" indent="-285743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2972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160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348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395278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three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3"/>
          <p:cNvSpPr>
            <a:spLocks noGrp="1"/>
          </p:cNvSpPr>
          <p:nvPr>
            <p:ph sz="quarter" idx="13"/>
          </p:nvPr>
        </p:nvSpPr>
        <p:spPr>
          <a:xfrm>
            <a:off x="433136" y="1747865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3312694" y="1739844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13"/>
          <p:cNvSpPr>
            <a:spLocks noGrp="1"/>
          </p:cNvSpPr>
          <p:nvPr>
            <p:ph sz="quarter" idx="15"/>
          </p:nvPr>
        </p:nvSpPr>
        <p:spPr>
          <a:xfrm>
            <a:off x="6216315" y="1747865"/>
            <a:ext cx="2482680" cy="2904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43336" y="1450982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3322894" y="1450983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6226515" y="1450982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 baseline="0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C4D9DFD0-5B30-4B4A-8AC2-94BE74B9052C}" type="slidenum">
              <a:rPr lang="en-GB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GB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4370298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and Content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1"/>
            <a:ext cx="3505200" cy="51434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tabLst>
                <a:tab pos="2959026" algn="l"/>
              </a:tabLst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067945" y="843558"/>
            <a:ext cx="4618855" cy="3048000"/>
          </a:xfrm>
          <a:prstGeom prst="rect">
            <a:avLst/>
          </a:prstGeom>
        </p:spPr>
        <p:txBody>
          <a:bodyPr>
            <a:normAutofit/>
          </a:bodyPr>
          <a:lstStyle>
            <a:lvl1pPr marL="342892" indent="-342892">
              <a:lnSpc>
                <a:spcPct val="120000"/>
              </a:lnSpc>
              <a:buClr>
                <a:srgbClr val="E30613"/>
              </a:buClr>
              <a:buSzPct val="90000"/>
              <a:buFont typeface="Wingdings" charset="2"/>
              <a:buChar char="§"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31" indent="-285743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2972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160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348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395537" y="4659983"/>
            <a:ext cx="8352928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en-ZA" sz="1800">
              <a:solidFill>
                <a:srgbClr val="FFFFFF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4067175" y="4711701"/>
            <a:ext cx="1512887" cy="7143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en-ZA" sz="1800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5580063" y="4711701"/>
            <a:ext cx="1595437" cy="71438"/>
          </a:xfrm>
          <a:prstGeom prst="rect">
            <a:avLst/>
          </a:prstGeom>
          <a:solidFill>
            <a:srgbClr val="E30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en-ZA" sz="1800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7164388" y="4711701"/>
            <a:ext cx="1600423" cy="71438"/>
          </a:xfrm>
          <a:prstGeom prst="rect">
            <a:avLst/>
          </a:prstGeom>
          <a:solidFill>
            <a:srgbClr val="94B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en-ZA" sz="18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013932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253251"/>
            <a:ext cx="9144000" cy="389024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84759378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1" y="1347615"/>
            <a:ext cx="4644008" cy="379588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10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4572001" y="1347615"/>
            <a:ext cx="4644008" cy="379588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1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511185935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03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155632" y="123479"/>
            <a:ext cx="3330575" cy="208823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155632" y="2355727"/>
            <a:ext cx="3330575" cy="223224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61"/>
          </p:nvPr>
        </p:nvSpPr>
        <p:spPr>
          <a:xfrm>
            <a:off x="3633539" y="123479"/>
            <a:ext cx="2714782" cy="446449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6" name="Picture Placeholder 16"/>
          <p:cNvSpPr>
            <a:spLocks noGrp="1"/>
          </p:cNvSpPr>
          <p:nvPr>
            <p:ph type="pic" sz="quarter" idx="62"/>
          </p:nvPr>
        </p:nvSpPr>
        <p:spPr>
          <a:xfrm>
            <a:off x="6492336" y="123478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63"/>
          </p:nvPr>
        </p:nvSpPr>
        <p:spPr>
          <a:xfrm>
            <a:off x="6492336" y="1635647"/>
            <a:ext cx="2538487" cy="144016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8" name="Picture Placeholder 16"/>
          <p:cNvSpPr>
            <a:spLocks noGrp="1"/>
          </p:cNvSpPr>
          <p:nvPr>
            <p:ph type="pic" sz="quarter" idx="64"/>
          </p:nvPr>
        </p:nvSpPr>
        <p:spPr>
          <a:xfrm>
            <a:off x="6492336" y="3219822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5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1083386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Page R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2392681" y="2210401"/>
            <a:ext cx="6243320" cy="636587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2394000" y="2847600"/>
            <a:ext cx="6233160" cy="131445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>
                <a:solidFill>
                  <a:srgbClr val="FFFFFF"/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3139456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1205136" y="1347614"/>
            <a:ext cx="7399312" cy="316835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1527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Bullet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7114" y="1347614"/>
            <a:ext cx="7399312" cy="3185146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420688" y="4826858"/>
            <a:ext cx="2133600" cy="273844"/>
          </a:xfrm>
        </p:spPr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770543699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&amp; Two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14586" y="1347614"/>
            <a:ext cx="4040188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414586" y="1703165"/>
            <a:ext cx="4040188" cy="281496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JM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347614"/>
            <a:ext cx="4041775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703165"/>
            <a:ext cx="4041775" cy="281496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3877498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&amp; three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3"/>
          <p:cNvSpPr>
            <a:spLocks noGrp="1"/>
          </p:cNvSpPr>
          <p:nvPr>
            <p:ph sz="quarter" idx="13"/>
          </p:nvPr>
        </p:nvSpPr>
        <p:spPr>
          <a:xfrm>
            <a:off x="433136" y="1716505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3312694" y="1708484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Content Placeholder 13"/>
          <p:cNvSpPr>
            <a:spLocks noGrp="1"/>
          </p:cNvSpPr>
          <p:nvPr>
            <p:ph sz="quarter" idx="15"/>
          </p:nvPr>
        </p:nvSpPr>
        <p:spPr>
          <a:xfrm>
            <a:off x="6216315" y="1716505"/>
            <a:ext cx="2482680" cy="2904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43336" y="1419622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3322894" y="1419623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text styles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6226515" y="1419622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 baseline="0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text styles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7841891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and Content slid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JM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27038" y="1851670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7" name="Picture Placeholder 24"/>
          <p:cNvSpPr>
            <a:spLocks noGrp="1"/>
          </p:cNvSpPr>
          <p:nvPr>
            <p:ph type="pic" sz="quarter" idx="19"/>
          </p:nvPr>
        </p:nvSpPr>
        <p:spPr>
          <a:xfrm>
            <a:off x="3039979" y="0"/>
            <a:ext cx="3072063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JM"/>
          </a:p>
        </p:txBody>
      </p:sp>
      <p:sp>
        <p:nvSpPr>
          <p:cNvPr id="18" name="Picture Placeholder 24"/>
          <p:cNvSpPr>
            <a:spLocks noGrp="1"/>
          </p:cNvSpPr>
          <p:nvPr>
            <p:ph type="pic" sz="quarter" idx="20"/>
          </p:nvPr>
        </p:nvSpPr>
        <p:spPr>
          <a:xfrm>
            <a:off x="6107868" y="0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JM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22"/>
          </p:nvPr>
        </p:nvSpPr>
        <p:spPr>
          <a:xfrm>
            <a:off x="3419872" y="1851670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23"/>
          </p:nvPr>
        </p:nvSpPr>
        <p:spPr>
          <a:xfrm>
            <a:off x="6444208" y="1851670"/>
            <a:ext cx="2261642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39419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and Content 0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27038" y="1851670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Picture Placeholder 24"/>
          <p:cNvSpPr>
            <a:spLocks noGrp="1"/>
          </p:cNvSpPr>
          <p:nvPr>
            <p:ph type="pic" sz="quarter" idx="19"/>
          </p:nvPr>
        </p:nvSpPr>
        <p:spPr>
          <a:xfrm>
            <a:off x="3039979" y="0"/>
            <a:ext cx="3072063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18" name="Picture Placeholder 24"/>
          <p:cNvSpPr>
            <a:spLocks noGrp="1"/>
          </p:cNvSpPr>
          <p:nvPr>
            <p:ph type="pic" sz="quarter" idx="20"/>
          </p:nvPr>
        </p:nvSpPr>
        <p:spPr>
          <a:xfrm>
            <a:off x="6107868" y="0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22"/>
          </p:nvPr>
        </p:nvSpPr>
        <p:spPr>
          <a:xfrm>
            <a:off x="3419872" y="1851670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23"/>
          </p:nvPr>
        </p:nvSpPr>
        <p:spPr>
          <a:xfrm>
            <a:off x="6444208" y="1851670"/>
            <a:ext cx="2261642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C4D9DFD0-5B30-4B4A-8AC2-94BE74B9052C}" type="slidenum">
              <a:rPr lang="en-GB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GB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9797663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and Content slide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505200" cy="51434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tabLst>
                <a:tab pos="2959100" algn="l"/>
              </a:tabLst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JM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067944" y="843558"/>
            <a:ext cx="4618855" cy="3048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lnSpc>
                <a:spcPct val="120000"/>
              </a:lnSpc>
              <a:buClr>
                <a:srgbClr val="E30613"/>
              </a:buClr>
              <a:buSzPct val="90000"/>
              <a:buFont typeface="Wingdings" charset="2"/>
              <a:buChar char="§"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395536" y="4659982"/>
            <a:ext cx="8352928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" name="Rectangle 4"/>
          <p:cNvSpPr/>
          <p:nvPr userDrawn="1"/>
        </p:nvSpPr>
        <p:spPr>
          <a:xfrm>
            <a:off x="4067174" y="4711700"/>
            <a:ext cx="1512887" cy="7143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6" name="Rectangle 5"/>
          <p:cNvSpPr/>
          <p:nvPr userDrawn="1"/>
        </p:nvSpPr>
        <p:spPr>
          <a:xfrm>
            <a:off x="5580062" y="4711700"/>
            <a:ext cx="1595437" cy="71438"/>
          </a:xfrm>
          <a:prstGeom prst="rect">
            <a:avLst/>
          </a:prstGeom>
          <a:solidFill>
            <a:srgbClr val="E30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7" name="Rectangle 6"/>
          <p:cNvSpPr/>
          <p:nvPr userDrawn="1"/>
        </p:nvSpPr>
        <p:spPr>
          <a:xfrm>
            <a:off x="7164387" y="4711700"/>
            <a:ext cx="1600423" cy="71438"/>
          </a:xfrm>
          <a:prstGeom prst="rect">
            <a:avLst/>
          </a:prstGeom>
          <a:solidFill>
            <a:srgbClr val="94B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414296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slid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253250"/>
            <a:ext cx="4572000" cy="3890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JM" dirty="0"/>
          </a:p>
        </p:txBody>
      </p:sp>
      <p:sp>
        <p:nvSpPr>
          <p:cNvPr id="10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4572000" y="1253250"/>
            <a:ext cx="4572000" cy="3890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1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1206018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slide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155631" y="123478"/>
            <a:ext cx="3330575" cy="2088232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JM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155631" y="2355726"/>
            <a:ext cx="3330575" cy="223224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JM" dirty="0"/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61"/>
          </p:nvPr>
        </p:nvSpPr>
        <p:spPr>
          <a:xfrm>
            <a:off x="3633538" y="123478"/>
            <a:ext cx="2714782" cy="4464496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JM" dirty="0"/>
          </a:p>
        </p:txBody>
      </p:sp>
      <p:sp>
        <p:nvSpPr>
          <p:cNvPr id="6" name="Picture Placeholder 16"/>
          <p:cNvSpPr>
            <a:spLocks noGrp="1"/>
          </p:cNvSpPr>
          <p:nvPr>
            <p:ph type="pic" sz="quarter" idx="62"/>
          </p:nvPr>
        </p:nvSpPr>
        <p:spPr>
          <a:xfrm>
            <a:off x="6492335" y="123478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JM" dirty="0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63"/>
          </p:nvPr>
        </p:nvSpPr>
        <p:spPr>
          <a:xfrm>
            <a:off x="6492335" y="1635646"/>
            <a:ext cx="2538487" cy="144016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JM" dirty="0"/>
          </a:p>
        </p:txBody>
      </p:sp>
      <p:sp>
        <p:nvSpPr>
          <p:cNvPr id="8" name="Picture Placeholder 16"/>
          <p:cNvSpPr>
            <a:spLocks noGrp="1"/>
          </p:cNvSpPr>
          <p:nvPr>
            <p:ph type="pic" sz="quarter" idx="64"/>
          </p:nvPr>
        </p:nvSpPr>
        <p:spPr>
          <a:xfrm>
            <a:off x="6492335" y="3219822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5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6545827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slide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253250"/>
            <a:ext cx="9144000" cy="3890249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JM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623459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Bar 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Content Placeholder 13"/>
          <p:cNvSpPr>
            <a:spLocks noGrp="1"/>
          </p:cNvSpPr>
          <p:nvPr>
            <p:ph sz="quarter" idx="13"/>
          </p:nvPr>
        </p:nvSpPr>
        <p:spPr>
          <a:xfrm>
            <a:off x="422895" y="2025030"/>
            <a:ext cx="2362200" cy="226695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Content Placeholder 38"/>
          <p:cNvSpPr>
            <a:spLocks noGrp="1"/>
          </p:cNvSpPr>
          <p:nvPr>
            <p:ph sz="quarter" idx="39"/>
          </p:nvPr>
        </p:nvSpPr>
        <p:spPr>
          <a:xfrm>
            <a:off x="422895" y="1491630"/>
            <a:ext cx="1984248" cy="347472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noAutofit/>
          </a:bodyPr>
          <a:lstStyle>
            <a:lvl1pPr algn="l">
              <a:buNone/>
              <a:defRPr sz="1400" b="1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0" name="Content Placeholder 13"/>
          <p:cNvSpPr>
            <a:spLocks noGrp="1"/>
          </p:cNvSpPr>
          <p:nvPr>
            <p:ph sz="quarter" idx="42"/>
          </p:nvPr>
        </p:nvSpPr>
        <p:spPr>
          <a:xfrm>
            <a:off x="3361928" y="2025030"/>
            <a:ext cx="2362200" cy="226695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Content Placeholder 13"/>
          <p:cNvSpPr>
            <a:spLocks noGrp="1"/>
          </p:cNvSpPr>
          <p:nvPr>
            <p:ph sz="quarter" idx="43"/>
          </p:nvPr>
        </p:nvSpPr>
        <p:spPr>
          <a:xfrm>
            <a:off x="6324600" y="2034555"/>
            <a:ext cx="2362200" cy="226695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2" name="Content Placeholder 38"/>
          <p:cNvSpPr>
            <a:spLocks noGrp="1"/>
          </p:cNvSpPr>
          <p:nvPr>
            <p:ph sz="quarter" idx="60"/>
          </p:nvPr>
        </p:nvSpPr>
        <p:spPr>
          <a:xfrm>
            <a:off x="3361928" y="1491630"/>
            <a:ext cx="1984248" cy="347472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noAutofit/>
          </a:bodyPr>
          <a:lstStyle>
            <a:lvl1pPr algn="l">
              <a:buNone/>
              <a:defRPr sz="1400" b="1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3" name="Content Placeholder 38"/>
          <p:cNvSpPr>
            <a:spLocks noGrp="1"/>
          </p:cNvSpPr>
          <p:nvPr>
            <p:ph sz="quarter" idx="61"/>
          </p:nvPr>
        </p:nvSpPr>
        <p:spPr>
          <a:xfrm>
            <a:off x="6324600" y="1501155"/>
            <a:ext cx="1984248" cy="347472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noAutofit/>
          </a:bodyPr>
          <a:lstStyle>
            <a:lvl1pPr algn="l">
              <a:buNone/>
              <a:defRPr sz="1400" b="1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cxnSp>
        <p:nvCxnSpPr>
          <p:cNvPr id="34" name="Straight Connector 33"/>
          <p:cNvCxnSpPr/>
          <p:nvPr/>
        </p:nvCxnSpPr>
        <p:spPr>
          <a:xfrm>
            <a:off x="3059832" y="1841361"/>
            <a:ext cx="0" cy="1752600"/>
          </a:xfrm>
          <a:prstGeom prst="line">
            <a:avLst/>
          </a:prstGeom>
          <a:ln w="12700" cap="rnd" cmpd="sng">
            <a:solidFill>
              <a:schemeClr val="bg1">
                <a:lumMod val="65000"/>
              </a:schemeClr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6012160" y="1850886"/>
            <a:ext cx="0" cy="1752600"/>
          </a:xfrm>
          <a:prstGeom prst="line">
            <a:avLst/>
          </a:prstGeom>
          <a:ln w="12700" cap="rnd" cmpd="sng">
            <a:solidFill>
              <a:schemeClr val="bg1">
                <a:lumMod val="65000"/>
              </a:schemeClr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/>
          <p:cNvSpPr>
            <a:spLocks noGrp="1"/>
          </p:cNvSpPr>
          <p:nvPr>
            <p:ph type="sldNum" sz="quarter" idx="62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6201729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Line 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3"/>
          <p:cNvSpPr>
            <a:spLocks noGrp="1"/>
          </p:cNvSpPr>
          <p:nvPr>
            <p:ph sz="quarter" idx="13"/>
          </p:nvPr>
        </p:nvSpPr>
        <p:spPr>
          <a:xfrm>
            <a:off x="427038" y="1347614"/>
            <a:ext cx="8249418" cy="3096344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1691626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ab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3"/>
          <p:cNvSpPr>
            <a:spLocks noGrp="1"/>
          </p:cNvSpPr>
          <p:nvPr>
            <p:ph sz="quarter" idx="13"/>
          </p:nvPr>
        </p:nvSpPr>
        <p:spPr>
          <a:xfrm>
            <a:off x="1197114" y="1802018"/>
            <a:ext cx="7479342" cy="2713948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13"/>
          <p:cNvSpPr>
            <a:spLocks noGrp="1"/>
          </p:cNvSpPr>
          <p:nvPr>
            <p:ph sz="quarter" idx="60"/>
          </p:nvPr>
        </p:nvSpPr>
        <p:spPr>
          <a:xfrm>
            <a:off x="1197114" y="1347614"/>
            <a:ext cx="7479342" cy="36004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1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1414210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893" y="893"/>
          <a:ext cx="893" cy="8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3" name="think-cell Slide" r:id="rId4" imgW="415" imgH="416" progId="TCLayout.ActiveDocument.1">
                  <p:embed/>
                </p:oleObj>
              </mc:Choice>
              <mc:Fallback>
                <p:oleObj name="think-cell Slide" r:id="rId4" imgW="415" imgH="416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93" y="893"/>
                        <a:ext cx="893" cy="8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445770" y="1275589"/>
            <a:ext cx="8158678" cy="3240378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20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21676" y="329196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8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230846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Bullet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893" y="893"/>
          <a:ext cx="893" cy="8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7" name="think-cell Slide" r:id="rId4" imgW="461" imgH="462" progId="TCLayout.ActiveDocument.1">
                  <p:embed/>
                </p:oleObj>
              </mc:Choice>
              <mc:Fallback>
                <p:oleObj name="think-cell Slide" r:id="rId4" imgW="461" imgH="462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93" y="893"/>
                        <a:ext cx="893" cy="8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7114" y="1707654"/>
            <a:ext cx="7399312" cy="2825106"/>
          </a:xfrm>
          <a:prstGeom prst="rect">
            <a:avLst/>
          </a:prstGeom>
        </p:spPr>
        <p:txBody>
          <a:bodyPr/>
          <a:lstStyle>
            <a:lvl1pPr marL="342905" indent="-360005">
              <a:lnSpc>
                <a:spcPct val="120000"/>
              </a:lnSpc>
              <a:spcBef>
                <a:spcPts val="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2400">
                <a:solidFill>
                  <a:schemeClr val="tx1"/>
                </a:solidFill>
              </a:defRPr>
            </a:lvl1pPr>
            <a:lvl2pPr marL="742960" indent="-360005">
              <a:lnSpc>
                <a:spcPct val="120000"/>
              </a:lnSpc>
              <a:spcBef>
                <a:spcPts val="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2000">
                <a:solidFill>
                  <a:schemeClr val="tx1"/>
                </a:solidFill>
              </a:defRPr>
            </a:lvl2pPr>
            <a:lvl3pPr marL="1143014" indent="-360005">
              <a:lnSpc>
                <a:spcPct val="120000"/>
              </a:lnSpc>
              <a:spcBef>
                <a:spcPts val="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1800">
                <a:solidFill>
                  <a:schemeClr val="tx1"/>
                </a:solidFill>
              </a:defRPr>
            </a:lvl3pPr>
            <a:lvl4pPr marL="1600220" indent="-360005">
              <a:lnSpc>
                <a:spcPct val="120000"/>
              </a:lnSpc>
              <a:spcBef>
                <a:spcPts val="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1600">
                <a:solidFill>
                  <a:schemeClr val="tx1"/>
                </a:solidFill>
              </a:defRPr>
            </a:lvl4pPr>
            <a:lvl5pPr marL="2057426" indent="-360005">
              <a:lnSpc>
                <a:spcPct val="120000"/>
              </a:lnSpc>
              <a:spcBef>
                <a:spcPts val="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16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1197114" y="850404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8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894420237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Two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14586" y="1563639"/>
            <a:ext cx="4040188" cy="355551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1800" b="1">
                <a:solidFill>
                  <a:srgbClr val="575756"/>
                </a:solidFill>
              </a:defRPr>
            </a:lvl1pPr>
            <a:lvl2pPr marL="457206" indent="0">
              <a:buNone/>
              <a:defRPr sz="2000" b="1"/>
            </a:lvl2pPr>
            <a:lvl3pPr marL="914411" indent="0">
              <a:buNone/>
              <a:defRPr sz="1800" b="1"/>
            </a:lvl3pPr>
            <a:lvl4pPr marL="1371617" indent="0">
              <a:buNone/>
              <a:defRPr sz="1600" b="1"/>
            </a:lvl4pPr>
            <a:lvl5pPr marL="1828823" indent="0">
              <a:buNone/>
              <a:defRPr sz="1600" b="1"/>
            </a:lvl5pPr>
            <a:lvl6pPr marL="2286029" indent="0">
              <a:buNone/>
              <a:defRPr sz="1600" b="1"/>
            </a:lvl6pPr>
            <a:lvl7pPr marL="2743234" indent="0">
              <a:buNone/>
              <a:defRPr sz="1600" b="1"/>
            </a:lvl7pPr>
            <a:lvl8pPr marL="3200440" indent="0">
              <a:buNone/>
              <a:defRPr sz="1600" b="1"/>
            </a:lvl8pPr>
            <a:lvl9pPr marL="3657646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414586" y="1919190"/>
            <a:ext cx="4040188" cy="2668785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E30613"/>
              </a:buClr>
              <a:buSzPct val="90000"/>
              <a:buFont typeface="Wingdings" charset="2"/>
              <a:buNone/>
              <a:defRPr sz="1800">
                <a:solidFill>
                  <a:schemeClr val="tx1"/>
                </a:solidFill>
              </a:defRPr>
            </a:lvl1pPr>
            <a:lvl2pPr marL="742960" indent="-285753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3014" indent="-228603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220" indent="-228603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426" indent="-228603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63639"/>
            <a:ext cx="4041775" cy="355551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1800" b="1">
                <a:solidFill>
                  <a:srgbClr val="575756"/>
                </a:solidFill>
              </a:defRPr>
            </a:lvl1pPr>
            <a:lvl2pPr marL="457206" indent="0">
              <a:buNone/>
              <a:defRPr sz="2000" b="1"/>
            </a:lvl2pPr>
            <a:lvl3pPr marL="914411" indent="0">
              <a:buNone/>
              <a:defRPr sz="1800" b="1"/>
            </a:lvl3pPr>
            <a:lvl4pPr marL="1371617" indent="0">
              <a:buNone/>
              <a:defRPr sz="1600" b="1"/>
            </a:lvl4pPr>
            <a:lvl5pPr marL="1828823" indent="0">
              <a:buNone/>
              <a:defRPr sz="1600" b="1"/>
            </a:lvl5pPr>
            <a:lvl6pPr marL="2286029" indent="0">
              <a:buNone/>
              <a:defRPr sz="1600" b="1"/>
            </a:lvl6pPr>
            <a:lvl7pPr marL="2743234" indent="0">
              <a:buNone/>
              <a:defRPr sz="1600" b="1"/>
            </a:lvl7pPr>
            <a:lvl8pPr marL="3200440" indent="0">
              <a:buNone/>
              <a:defRPr sz="1600" b="1"/>
            </a:lvl8pPr>
            <a:lvl9pPr marL="3657646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1919190"/>
            <a:ext cx="4041775" cy="2668785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E30613"/>
              </a:buClr>
              <a:buSzPct val="90000"/>
              <a:buFont typeface="Wingdings" charset="2"/>
              <a:buNone/>
              <a:defRPr sz="1800">
                <a:solidFill>
                  <a:schemeClr val="tx1"/>
                </a:solidFill>
              </a:defRPr>
            </a:lvl1pPr>
            <a:lvl2pPr marL="742960" indent="-285753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3014" indent="-228603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220" indent="-228603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426" indent="-228603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1197114" y="850405"/>
            <a:ext cx="7399312" cy="64122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8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4005081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and Content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505200" cy="51434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tabLst>
                <a:tab pos="2959100" algn="l"/>
              </a:tabLst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067944" y="843558"/>
            <a:ext cx="4618855" cy="3048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lnSpc>
                <a:spcPct val="120000"/>
              </a:lnSpc>
              <a:buClr>
                <a:srgbClr val="E30613"/>
              </a:buClr>
              <a:buSzPct val="90000"/>
              <a:buFont typeface="Wingdings" charset="2"/>
              <a:buChar char="§"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395536" y="4659982"/>
            <a:ext cx="8352928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>
              <a:solidFill>
                <a:srgbClr val="FFFFFF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4067174" y="4711700"/>
            <a:ext cx="1512887" cy="7143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5580062" y="4711700"/>
            <a:ext cx="1595437" cy="71438"/>
          </a:xfrm>
          <a:prstGeom prst="rect">
            <a:avLst/>
          </a:prstGeom>
          <a:solidFill>
            <a:srgbClr val="E30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7164387" y="4711700"/>
            <a:ext cx="1600423" cy="71438"/>
          </a:xfrm>
          <a:prstGeom prst="rect">
            <a:avLst/>
          </a:prstGeom>
          <a:solidFill>
            <a:srgbClr val="94B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>
              <a:solidFill>
                <a:srgbClr val="FFFFFF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4D9DFD0-5B30-4B4A-8AC2-94BE74B9052C}" type="slidenum">
              <a:rPr lang="en-GB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GB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9990293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and Content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1"/>
            <a:ext cx="3505200" cy="51434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tabLst>
                <a:tab pos="2959137" algn="l"/>
              </a:tabLst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067944" y="339502"/>
            <a:ext cx="4618855" cy="4176464"/>
          </a:xfrm>
          <a:prstGeom prst="rect">
            <a:avLst/>
          </a:prstGeom>
        </p:spPr>
        <p:txBody>
          <a:bodyPr>
            <a:normAutofit/>
          </a:bodyPr>
          <a:lstStyle>
            <a:lvl1pPr marL="342905" indent="-360005">
              <a:lnSpc>
                <a:spcPct val="120000"/>
              </a:lnSpc>
              <a:spcBef>
                <a:spcPts val="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24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60" indent="-360005">
              <a:lnSpc>
                <a:spcPct val="120000"/>
              </a:lnSpc>
              <a:spcBef>
                <a:spcPts val="0"/>
              </a:spcBef>
              <a:buClr>
                <a:srgbClr val="FF0000"/>
              </a:buClr>
              <a:buSzPct val="90000"/>
              <a:buFont typeface="Wingdings" charset="2"/>
              <a:buChar char="§"/>
              <a:defRPr sz="2000" b="0" i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14" indent="-228603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20" indent="-228603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26" indent="-228603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Click to edit 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411882" y="4515966"/>
            <a:ext cx="8352928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 defTabSz="914411" hangingPunct="1"/>
            <a:endParaRPr lang="en-ZA" sz="1800" kern="1200" dirty="0">
              <a:solidFill>
                <a:srgbClr val="FFFFFF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4067175" y="4587974"/>
            <a:ext cx="1512887" cy="7143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 defTabSz="914411" hangingPunct="1"/>
            <a:endParaRPr lang="en-ZA" sz="1800" kern="1200" dirty="0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5580062" y="4587974"/>
            <a:ext cx="1595437" cy="71438"/>
          </a:xfrm>
          <a:prstGeom prst="rect">
            <a:avLst/>
          </a:prstGeom>
          <a:solidFill>
            <a:srgbClr val="E30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 defTabSz="914411" hangingPunct="1"/>
            <a:endParaRPr lang="en-ZA" sz="1800" kern="1200" dirty="0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7164387" y="4587974"/>
            <a:ext cx="1600423" cy="71438"/>
          </a:xfrm>
          <a:prstGeom prst="rect">
            <a:avLst/>
          </a:prstGeom>
          <a:solidFill>
            <a:srgbClr val="94B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 defTabSz="914411" hangingPunct="1"/>
            <a:endParaRPr lang="en-ZA" sz="1800" kern="12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320350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8555" y="126504"/>
            <a:ext cx="4590999" cy="1653158"/>
          </a:xfrm>
          <a:prstGeom prst="rect">
            <a:avLst/>
          </a:prstGeom>
        </p:spPr>
      </p:pic>
      <p:sp>
        <p:nvSpPr>
          <p:cNvPr id="6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707655"/>
            <a:ext cx="9144000" cy="343584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197114" y="850404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8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58029670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707654"/>
            <a:ext cx="4572000" cy="343584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10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4572000" y="1707654"/>
            <a:ext cx="4572000" cy="343584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197114" y="850404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8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428862309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03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155631" y="123478"/>
            <a:ext cx="3330575" cy="2088232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155631" y="2355726"/>
            <a:ext cx="3330575" cy="2232248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61"/>
          </p:nvPr>
        </p:nvSpPr>
        <p:spPr>
          <a:xfrm>
            <a:off x="3633538" y="123478"/>
            <a:ext cx="2714782" cy="446449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6" name="Picture Placeholder 16"/>
          <p:cNvSpPr>
            <a:spLocks noGrp="1"/>
          </p:cNvSpPr>
          <p:nvPr>
            <p:ph type="pic" sz="quarter" idx="62"/>
          </p:nvPr>
        </p:nvSpPr>
        <p:spPr>
          <a:xfrm>
            <a:off x="6492336" y="123478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63"/>
          </p:nvPr>
        </p:nvSpPr>
        <p:spPr>
          <a:xfrm>
            <a:off x="6492336" y="1635646"/>
            <a:ext cx="2538487" cy="144016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8" name="Picture Placeholder 16"/>
          <p:cNvSpPr>
            <a:spLocks noGrp="1"/>
          </p:cNvSpPr>
          <p:nvPr>
            <p:ph type="pic" sz="quarter" idx="64"/>
          </p:nvPr>
        </p:nvSpPr>
        <p:spPr>
          <a:xfrm>
            <a:off x="6492336" y="3219822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2577014995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SMA Image and content slide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1" y="1152525"/>
            <a:ext cx="4535488" cy="3581401"/>
          </a:xfrm>
          <a:prstGeom prst="rect">
            <a:avLst/>
          </a:prstGeom>
        </p:spPr>
        <p:txBody>
          <a:bodyPr/>
          <a:lstStyle/>
          <a:p>
            <a:endParaRPr lang="en-JM" dirty="0"/>
          </a:p>
        </p:txBody>
      </p:sp>
      <p:sp>
        <p:nvSpPr>
          <p:cNvPr id="5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1164432"/>
            <a:ext cx="4124324" cy="3569494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300">
                <a:solidFill>
                  <a:srgbClr val="57575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>
                <a:solidFill>
                  <a:srgbClr val="575756"/>
                </a:solidFill>
              </a:defRPr>
            </a:lvl2pPr>
            <a:lvl3pPr>
              <a:defRPr sz="1400"/>
            </a:lvl3pPr>
            <a:lvl4pPr>
              <a:defRPr sz="1200"/>
            </a:lvl4pPr>
            <a:lvl5pPr marL="1828823" indent="0"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079999" y="216000"/>
            <a:ext cx="6892927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400" b="0">
                <a:solidFill>
                  <a:srgbClr val="57575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842207736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SMA Image and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15136" y="1164432"/>
            <a:ext cx="4040188" cy="356949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>
                <a:solidFill>
                  <a:srgbClr val="57575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6" indent="0">
              <a:buNone/>
              <a:defRPr sz="1600">
                <a:solidFill>
                  <a:srgbClr val="57575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11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17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23" indent="0">
              <a:buFont typeface="Arial" panose="020B0604020202020204" pitchFamily="34" charset="0"/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1" y="1152525"/>
            <a:ext cx="4657725" cy="3571876"/>
          </a:xfrm>
          <a:prstGeom prst="rect">
            <a:avLst/>
          </a:prstGeom>
        </p:spPr>
        <p:txBody>
          <a:bodyPr/>
          <a:lstStyle/>
          <a:p>
            <a:endParaRPr lang="en-JM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079999" y="216000"/>
            <a:ext cx="6892927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400" b="0">
                <a:solidFill>
                  <a:srgbClr val="57575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880131104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ash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6654551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1205136" y="1707654"/>
            <a:ext cx="7399312" cy="280831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20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420688" y="4826859"/>
            <a:ext cx="2133600" cy="273844"/>
          </a:xfrm>
          <a:prstGeom prst="rect">
            <a:avLst/>
          </a:prstGeom>
        </p:spPr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850404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800">
                <a:solidFill>
                  <a:srgbClr val="57575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0133563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Bullet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7114" y="1707654"/>
            <a:ext cx="7399312" cy="2825106"/>
          </a:xfrm>
          <a:prstGeom prst="rect">
            <a:avLst/>
          </a:prstGeom>
        </p:spPr>
        <p:txBody>
          <a:bodyPr/>
          <a:lstStyle>
            <a:lvl1pPr marL="342884" indent="-359982">
              <a:lnSpc>
                <a:spcPct val="120000"/>
              </a:lnSpc>
              <a:spcBef>
                <a:spcPts val="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2400">
                <a:solidFill>
                  <a:schemeClr val="tx1"/>
                </a:solidFill>
              </a:defRPr>
            </a:lvl1pPr>
            <a:lvl2pPr marL="742913" indent="-359982">
              <a:lnSpc>
                <a:spcPct val="120000"/>
              </a:lnSpc>
              <a:spcBef>
                <a:spcPts val="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2000">
                <a:solidFill>
                  <a:schemeClr val="tx1"/>
                </a:solidFill>
              </a:defRPr>
            </a:lvl2pPr>
            <a:lvl3pPr marL="1142944" indent="-359982">
              <a:lnSpc>
                <a:spcPct val="120000"/>
              </a:lnSpc>
              <a:spcBef>
                <a:spcPts val="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1800">
                <a:solidFill>
                  <a:schemeClr val="tx1"/>
                </a:solidFill>
              </a:defRPr>
            </a:lvl3pPr>
            <a:lvl4pPr marL="1600120" indent="-359982">
              <a:lnSpc>
                <a:spcPct val="120000"/>
              </a:lnSpc>
              <a:spcBef>
                <a:spcPts val="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1600">
                <a:solidFill>
                  <a:schemeClr val="tx1"/>
                </a:solidFill>
              </a:defRPr>
            </a:lvl4pPr>
            <a:lvl5pPr marL="2057297" indent="-359982">
              <a:lnSpc>
                <a:spcPct val="120000"/>
              </a:lnSpc>
              <a:spcBef>
                <a:spcPts val="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16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420688" y="4826859"/>
            <a:ext cx="2133600" cy="273844"/>
          </a:xfrm>
          <a:prstGeom prst="rect">
            <a:avLst/>
          </a:prstGeom>
        </p:spPr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1197114" y="850404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800">
                <a:solidFill>
                  <a:srgbClr val="57575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554999609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Two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14588" y="1563638"/>
            <a:ext cx="4040188" cy="355551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1800" b="1">
                <a:solidFill>
                  <a:srgbClr val="575756"/>
                </a:solidFill>
              </a:defRPr>
            </a:lvl1pPr>
            <a:lvl2pPr marL="457178" indent="0">
              <a:buNone/>
              <a:defRPr sz="2000" b="1"/>
            </a:lvl2pPr>
            <a:lvl3pPr marL="914355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4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414588" y="1919189"/>
            <a:ext cx="4040188" cy="2668785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E30613"/>
              </a:buClr>
              <a:buSzPct val="90000"/>
              <a:buFont typeface="Wingdings" charset="2"/>
              <a:buNone/>
              <a:defRPr sz="1800">
                <a:solidFill>
                  <a:schemeClr val="tx1"/>
                </a:solidFill>
              </a:defRPr>
            </a:lvl1pPr>
            <a:lvl2pPr marL="742913" indent="-285736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2944" indent="-228588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120" indent="-228588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297" indent="-228588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563638"/>
            <a:ext cx="4041775" cy="355551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1800" b="1">
                <a:solidFill>
                  <a:srgbClr val="575756"/>
                </a:solidFill>
              </a:defRPr>
            </a:lvl1pPr>
            <a:lvl2pPr marL="457178" indent="0">
              <a:buNone/>
              <a:defRPr sz="2000" b="1"/>
            </a:lvl2pPr>
            <a:lvl3pPr marL="914355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4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919189"/>
            <a:ext cx="4041775" cy="2668785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E30613"/>
              </a:buClr>
              <a:buSzPct val="90000"/>
              <a:buFont typeface="Wingdings" charset="2"/>
              <a:buNone/>
              <a:defRPr sz="1800">
                <a:solidFill>
                  <a:schemeClr val="tx1"/>
                </a:solidFill>
              </a:defRPr>
            </a:lvl1pPr>
            <a:lvl2pPr marL="742913" indent="-285736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2944" indent="-228588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120" indent="-228588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297" indent="-228588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420688" y="4826859"/>
            <a:ext cx="2133600" cy="273844"/>
          </a:xfrm>
          <a:prstGeom prst="rect">
            <a:avLst/>
          </a:prstGeom>
        </p:spPr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1197114" y="850404"/>
            <a:ext cx="7399312" cy="64122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800">
                <a:solidFill>
                  <a:srgbClr val="57575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513689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253250"/>
            <a:ext cx="9144000" cy="389024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C4D9DFD0-5B30-4B4A-8AC2-94BE74B9052C}" type="slidenum">
              <a:rPr lang="en-GB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GB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6876437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and Content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2"/>
            <a:ext cx="3505200" cy="51434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tabLst>
                <a:tab pos="2958952" algn="l"/>
              </a:tabLst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JM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067946" y="339502"/>
            <a:ext cx="4618855" cy="4176464"/>
          </a:xfrm>
          <a:prstGeom prst="rect">
            <a:avLst/>
          </a:prstGeom>
        </p:spPr>
        <p:txBody>
          <a:bodyPr>
            <a:normAutofit/>
          </a:bodyPr>
          <a:lstStyle>
            <a:lvl1pPr marL="342884" indent="-359982">
              <a:lnSpc>
                <a:spcPct val="120000"/>
              </a:lnSpc>
              <a:spcBef>
                <a:spcPts val="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24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13" indent="-359982">
              <a:lnSpc>
                <a:spcPct val="120000"/>
              </a:lnSpc>
              <a:spcBef>
                <a:spcPts val="0"/>
              </a:spcBef>
              <a:buClr>
                <a:srgbClr val="FF0000"/>
              </a:buClr>
              <a:buSzPct val="90000"/>
              <a:buFont typeface="Wingdings" charset="2"/>
              <a:buChar char="§"/>
              <a:defRPr sz="2000" b="0" i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2944" indent="-228588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120" indent="-228588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297" indent="-228588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Click to edit 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395538" y="4659984"/>
            <a:ext cx="8352928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5" name="Rectangle 4"/>
          <p:cNvSpPr/>
          <p:nvPr userDrawn="1"/>
        </p:nvSpPr>
        <p:spPr>
          <a:xfrm>
            <a:off x="4067176" y="4711702"/>
            <a:ext cx="1512887" cy="7143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6" name="Rectangle 5"/>
          <p:cNvSpPr/>
          <p:nvPr userDrawn="1"/>
        </p:nvSpPr>
        <p:spPr>
          <a:xfrm>
            <a:off x="5580064" y="4711702"/>
            <a:ext cx="1595437" cy="71438"/>
          </a:xfrm>
          <a:prstGeom prst="rect">
            <a:avLst/>
          </a:prstGeom>
          <a:solidFill>
            <a:srgbClr val="E30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7" name="Rectangle 6"/>
          <p:cNvSpPr/>
          <p:nvPr userDrawn="1"/>
        </p:nvSpPr>
        <p:spPr>
          <a:xfrm>
            <a:off x="7164389" y="4711702"/>
            <a:ext cx="1600423" cy="71438"/>
          </a:xfrm>
          <a:prstGeom prst="rect">
            <a:avLst/>
          </a:prstGeom>
          <a:solidFill>
            <a:srgbClr val="94B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</p:spTree>
    <p:extLst>
      <p:ext uri="{BB962C8B-B14F-4D97-AF65-F5344CB8AC3E}">
        <p14:creationId xmlns:p14="http://schemas.microsoft.com/office/powerpoint/2010/main" val="28114161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707656"/>
            <a:ext cx="9144000" cy="343584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JM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0"/>
          </p:nvPr>
        </p:nvSpPr>
        <p:spPr>
          <a:xfrm>
            <a:off x="420688" y="4826859"/>
            <a:ext cx="2133600" cy="273844"/>
          </a:xfrm>
          <a:prstGeom prst="rect">
            <a:avLst/>
          </a:prstGeom>
        </p:spPr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197114" y="850404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800">
                <a:solidFill>
                  <a:srgbClr val="57575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0773513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707654"/>
            <a:ext cx="4572000" cy="3435846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icon to add picture</a:t>
            </a:r>
            <a:endParaRPr lang="en-JM" dirty="0"/>
          </a:p>
        </p:txBody>
      </p:sp>
      <p:sp>
        <p:nvSpPr>
          <p:cNvPr id="10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4572000" y="1707654"/>
            <a:ext cx="4572000" cy="3435846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1"/>
          </p:nvPr>
        </p:nvSpPr>
        <p:spPr>
          <a:xfrm>
            <a:off x="420688" y="4826859"/>
            <a:ext cx="2133600" cy="273844"/>
          </a:xfrm>
          <a:prstGeom prst="rect">
            <a:avLst/>
          </a:prstGeom>
        </p:spPr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197114" y="850404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800">
                <a:solidFill>
                  <a:srgbClr val="57575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125841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03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155633" y="123480"/>
            <a:ext cx="3330575" cy="2088232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JM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155633" y="2355727"/>
            <a:ext cx="3330575" cy="223224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JM" dirty="0"/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61"/>
          </p:nvPr>
        </p:nvSpPr>
        <p:spPr>
          <a:xfrm>
            <a:off x="3633540" y="123480"/>
            <a:ext cx="2714782" cy="4464496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JM" dirty="0"/>
          </a:p>
        </p:txBody>
      </p:sp>
      <p:sp>
        <p:nvSpPr>
          <p:cNvPr id="6" name="Picture Placeholder 16"/>
          <p:cNvSpPr>
            <a:spLocks noGrp="1"/>
          </p:cNvSpPr>
          <p:nvPr>
            <p:ph type="pic" sz="quarter" idx="62"/>
          </p:nvPr>
        </p:nvSpPr>
        <p:spPr>
          <a:xfrm>
            <a:off x="6492337" y="123478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JM" dirty="0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63"/>
          </p:nvPr>
        </p:nvSpPr>
        <p:spPr>
          <a:xfrm>
            <a:off x="6492337" y="1635648"/>
            <a:ext cx="2538487" cy="144016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JM" dirty="0"/>
          </a:p>
        </p:txBody>
      </p:sp>
      <p:sp>
        <p:nvSpPr>
          <p:cNvPr id="8" name="Picture Placeholder 16"/>
          <p:cNvSpPr>
            <a:spLocks noGrp="1"/>
          </p:cNvSpPr>
          <p:nvPr>
            <p:ph type="pic" sz="quarter" idx="64"/>
          </p:nvPr>
        </p:nvSpPr>
        <p:spPr>
          <a:xfrm>
            <a:off x="6492337" y="3219822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5"/>
          </p:nvPr>
        </p:nvSpPr>
        <p:spPr>
          <a:xfrm>
            <a:off x="420688" y="4826859"/>
            <a:ext cx="2133600" cy="273844"/>
          </a:xfrm>
          <a:prstGeom prst="rect">
            <a:avLst/>
          </a:prstGeom>
        </p:spPr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6056357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Page R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2392681" y="2283720"/>
            <a:ext cx="6243320" cy="636587"/>
          </a:xfrm>
          <a:prstGeom prst="rect">
            <a:avLst/>
          </a:prstGeom>
        </p:spPr>
        <p:txBody>
          <a:bodyPr/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2402840" y="3567107"/>
            <a:ext cx="6233160" cy="80484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>
                <a:solidFill>
                  <a:schemeClr val="bg1"/>
                </a:solidFill>
              </a:defRPr>
            </a:lvl1pPr>
            <a:lvl2pPr marL="4571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5879687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1205136" y="1347614"/>
            <a:ext cx="7399312" cy="316835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420688" y="4826858"/>
            <a:ext cx="2133600" cy="273844"/>
          </a:xfrm>
          <a:prstGeom prst="rect">
            <a:avLst/>
          </a:prstGeom>
        </p:spPr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227134058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Bullet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7114" y="1347614"/>
            <a:ext cx="7399312" cy="3185146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420688" y="4826858"/>
            <a:ext cx="2133600" cy="273844"/>
          </a:xfrm>
          <a:prstGeom prst="rect">
            <a:avLst/>
          </a:prstGeom>
        </p:spPr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116069336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&amp; Two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14586" y="1347614"/>
            <a:ext cx="4040188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414586" y="1703165"/>
            <a:ext cx="4040188" cy="281496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347614"/>
            <a:ext cx="4041775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703165"/>
            <a:ext cx="4041775" cy="281496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420688" y="4826858"/>
            <a:ext cx="2133600" cy="273844"/>
          </a:xfrm>
          <a:prstGeom prst="rect">
            <a:avLst/>
          </a:prstGeom>
        </p:spPr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19899074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&amp; three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3"/>
          <p:cNvSpPr>
            <a:spLocks noGrp="1"/>
          </p:cNvSpPr>
          <p:nvPr>
            <p:ph sz="quarter" idx="13"/>
          </p:nvPr>
        </p:nvSpPr>
        <p:spPr>
          <a:xfrm>
            <a:off x="433136" y="1716505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3312694" y="1708484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13"/>
          <p:cNvSpPr>
            <a:spLocks noGrp="1"/>
          </p:cNvSpPr>
          <p:nvPr>
            <p:ph sz="quarter" idx="15"/>
          </p:nvPr>
        </p:nvSpPr>
        <p:spPr>
          <a:xfrm>
            <a:off x="6216315" y="1716505"/>
            <a:ext cx="2482680" cy="2904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43336" y="1419622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3322894" y="1419623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6226515" y="1419622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 baseline="0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8"/>
          </p:nvPr>
        </p:nvSpPr>
        <p:spPr>
          <a:xfrm>
            <a:off x="420688" y="4826858"/>
            <a:ext cx="2133600" cy="273844"/>
          </a:xfrm>
          <a:prstGeom prst="rect">
            <a:avLst/>
          </a:prstGeom>
        </p:spPr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233722124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and Content slid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27038" y="1851670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Picture Placeholder 24"/>
          <p:cNvSpPr>
            <a:spLocks noGrp="1"/>
          </p:cNvSpPr>
          <p:nvPr>
            <p:ph type="pic" sz="quarter" idx="19"/>
          </p:nvPr>
        </p:nvSpPr>
        <p:spPr>
          <a:xfrm>
            <a:off x="3039979" y="0"/>
            <a:ext cx="3072063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18" name="Picture Placeholder 24"/>
          <p:cNvSpPr>
            <a:spLocks noGrp="1"/>
          </p:cNvSpPr>
          <p:nvPr>
            <p:ph type="pic" sz="quarter" idx="20"/>
          </p:nvPr>
        </p:nvSpPr>
        <p:spPr>
          <a:xfrm>
            <a:off x="6107868" y="0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21"/>
          </p:nvPr>
        </p:nvSpPr>
        <p:spPr>
          <a:xfrm>
            <a:off x="420688" y="4826858"/>
            <a:ext cx="2133600" cy="273844"/>
          </a:xfrm>
          <a:prstGeom prst="rect">
            <a:avLst/>
          </a:prstGeom>
        </p:spPr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22"/>
          </p:nvPr>
        </p:nvSpPr>
        <p:spPr>
          <a:xfrm>
            <a:off x="3419872" y="1851670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23"/>
          </p:nvPr>
        </p:nvSpPr>
        <p:spPr>
          <a:xfrm>
            <a:off x="6444208" y="1851670"/>
            <a:ext cx="2261642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026466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347614"/>
            <a:ext cx="4644008" cy="379588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10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4572000" y="1347614"/>
            <a:ext cx="4644008" cy="379588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61"/>
          </p:nvPr>
        </p:nvSpPr>
        <p:spPr/>
        <p:txBody>
          <a:bodyPr/>
          <a:lstStyle/>
          <a:p>
            <a:fld id="{C4D9DFD0-5B30-4B4A-8AC2-94BE74B9052C}" type="slidenum">
              <a:rPr lang="en-GB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GB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3160148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and Content slide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505200" cy="51434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tabLst>
                <a:tab pos="2959100" algn="l"/>
              </a:tabLst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067944" y="843558"/>
            <a:ext cx="4618855" cy="3048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lnSpc>
                <a:spcPct val="120000"/>
              </a:lnSpc>
              <a:buClr>
                <a:srgbClr val="E30613"/>
              </a:buClr>
              <a:buSzPct val="90000"/>
              <a:buFont typeface="Wingdings" charset="2"/>
              <a:buChar char="§"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395536" y="4659982"/>
            <a:ext cx="8352928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" name="Rectangle 4"/>
          <p:cNvSpPr/>
          <p:nvPr userDrawn="1"/>
        </p:nvSpPr>
        <p:spPr>
          <a:xfrm>
            <a:off x="4067174" y="4711700"/>
            <a:ext cx="1512887" cy="7143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6" name="Rectangle 5"/>
          <p:cNvSpPr/>
          <p:nvPr userDrawn="1"/>
        </p:nvSpPr>
        <p:spPr>
          <a:xfrm>
            <a:off x="5580062" y="4711700"/>
            <a:ext cx="1595437" cy="71438"/>
          </a:xfrm>
          <a:prstGeom prst="rect">
            <a:avLst/>
          </a:prstGeom>
          <a:solidFill>
            <a:srgbClr val="E30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7" name="Rectangle 6"/>
          <p:cNvSpPr/>
          <p:nvPr userDrawn="1"/>
        </p:nvSpPr>
        <p:spPr>
          <a:xfrm>
            <a:off x="7164387" y="4711700"/>
            <a:ext cx="1600423" cy="71438"/>
          </a:xfrm>
          <a:prstGeom prst="rect">
            <a:avLst/>
          </a:prstGeom>
          <a:solidFill>
            <a:srgbClr val="94B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894295274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slid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253250"/>
            <a:ext cx="4572000" cy="3890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10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4572000" y="1253250"/>
            <a:ext cx="4572000" cy="3890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1"/>
          </p:nvPr>
        </p:nvSpPr>
        <p:spPr>
          <a:xfrm>
            <a:off x="420688" y="4826858"/>
            <a:ext cx="2133600" cy="273844"/>
          </a:xfrm>
          <a:prstGeom prst="rect">
            <a:avLst/>
          </a:prstGeom>
        </p:spPr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979149226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slide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155631" y="123478"/>
            <a:ext cx="3330575" cy="208823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155631" y="2355726"/>
            <a:ext cx="3330575" cy="223224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61"/>
          </p:nvPr>
        </p:nvSpPr>
        <p:spPr>
          <a:xfrm>
            <a:off x="3633538" y="123478"/>
            <a:ext cx="2714782" cy="446449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6" name="Picture Placeholder 16"/>
          <p:cNvSpPr>
            <a:spLocks noGrp="1"/>
          </p:cNvSpPr>
          <p:nvPr>
            <p:ph type="pic" sz="quarter" idx="62"/>
          </p:nvPr>
        </p:nvSpPr>
        <p:spPr>
          <a:xfrm>
            <a:off x="6492335" y="123478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63"/>
          </p:nvPr>
        </p:nvSpPr>
        <p:spPr>
          <a:xfrm>
            <a:off x="6492335" y="1635646"/>
            <a:ext cx="2538487" cy="144016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8" name="Picture Placeholder 16"/>
          <p:cNvSpPr>
            <a:spLocks noGrp="1"/>
          </p:cNvSpPr>
          <p:nvPr>
            <p:ph type="pic" sz="quarter" idx="64"/>
          </p:nvPr>
        </p:nvSpPr>
        <p:spPr>
          <a:xfrm>
            <a:off x="6492335" y="3219822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5"/>
          </p:nvPr>
        </p:nvSpPr>
        <p:spPr>
          <a:xfrm>
            <a:off x="420688" y="4826858"/>
            <a:ext cx="2133600" cy="273844"/>
          </a:xfrm>
          <a:prstGeom prst="rect">
            <a:avLst/>
          </a:prstGeom>
        </p:spPr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278130432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slide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253250"/>
            <a:ext cx="9144000" cy="389024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0"/>
          </p:nvPr>
        </p:nvSpPr>
        <p:spPr>
          <a:xfrm>
            <a:off x="420688" y="4826858"/>
            <a:ext cx="2133600" cy="273844"/>
          </a:xfrm>
          <a:prstGeom prst="rect">
            <a:avLst/>
          </a:prstGeom>
        </p:spPr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705553840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Bar 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Content Placeholder 13"/>
          <p:cNvSpPr>
            <a:spLocks noGrp="1"/>
          </p:cNvSpPr>
          <p:nvPr>
            <p:ph sz="quarter" idx="13"/>
          </p:nvPr>
        </p:nvSpPr>
        <p:spPr>
          <a:xfrm>
            <a:off x="422895" y="2025030"/>
            <a:ext cx="2362200" cy="226695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Content Placeholder 38"/>
          <p:cNvSpPr>
            <a:spLocks noGrp="1"/>
          </p:cNvSpPr>
          <p:nvPr>
            <p:ph sz="quarter" idx="39"/>
          </p:nvPr>
        </p:nvSpPr>
        <p:spPr>
          <a:xfrm>
            <a:off x="422895" y="1491630"/>
            <a:ext cx="1984248" cy="347472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noAutofit/>
          </a:bodyPr>
          <a:lstStyle>
            <a:lvl1pPr algn="l">
              <a:buNone/>
              <a:defRPr sz="1400" b="1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0" name="Content Placeholder 13"/>
          <p:cNvSpPr>
            <a:spLocks noGrp="1"/>
          </p:cNvSpPr>
          <p:nvPr>
            <p:ph sz="quarter" idx="42"/>
          </p:nvPr>
        </p:nvSpPr>
        <p:spPr>
          <a:xfrm>
            <a:off x="3361928" y="2025030"/>
            <a:ext cx="2362200" cy="226695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Content Placeholder 13"/>
          <p:cNvSpPr>
            <a:spLocks noGrp="1"/>
          </p:cNvSpPr>
          <p:nvPr>
            <p:ph sz="quarter" idx="43"/>
          </p:nvPr>
        </p:nvSpPr>
        <p:spPr>
          <a:xfrm>
            <a:off x="6324600" y="2034555"/>
            <a:ext cx="2362200" cy="226695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Content Placeholder 38"/>
          <p:cNvSpPr>
            <a:spLocks noGrp="1"/>
          </p:cNvSpPr>
          <p:nvPr>
            <p:ph sz="quarter" idx="60"/>
          </p:nvPr>
        </p:nvSpPr>
        <p:spPr>
          <a:xfrm>
            <a:off x="3361928" y="1491630"/>
            <a:ext cx="1984248" cy="347472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noAutofit/>
          </a:bodyPr>
          <a:lstStyle>
            <a:lvl1pPr algn="l">
              <a:buNone/>
              <a:defRPr sz="1400" b="1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3" name="Content Placeholder 38"/>
          <p:cNvSpPr>
            <a:spLocks noGrp="1"/>
          </p:cNvSpPr>
          <p:nvPr>
            <p:ph sz="quarter" idx="61"/>
          </p:nvPr>
        </p:nvSpPr>
        <p:spPr>
          <a:xfrm>
            <a:off x="6324600" y="1501155"/>
            <a:ext cx="1984248" cy="347472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noAutofit/>
          </a:bodyPr>
          <a:lstStyle>
            <a:lvl1pPr algn="l">
              <a:buNone/>
              <a:defRPr sz="1400" b="1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34" name="Straight Connector 33"/>
          <p:cNvCxnSpPr/>
          <p:nvPr/>
        </p:nvCxnSpPr>
        <p:spPr>
          <a:xfrm>
            <a:off x="3059832" y="1841361"/>
            <a:ext cx="0" cy="1752600"/>
          </a:xfrm>
          <a:prstGeom prst="line">
            <a:avLst/>
          </a:prstGeom>
          <a:ln w="12700" cap="rnd" cmpd="sng">
            <a:solidFill>
              <a:schemeClr val="bg1">
                <a:lumMod val="65000"/>
              </a:schemeClr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6012160" y="1850886"/>
            <a:ext cx="0" cy="1752600"/>
          </a:xfrm>
          <a:prstGeom prst="line">
            <a:avLst/>
          </a:prstGeom>
          <a:ln w="12700" cap="rnd" cmpd="sng">
            <a:solidFill>
              <a:schemeClr val="bg1">
                <a:lumMod val="65000"/>
              </a:schemeClr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/>
          <p:cNvSpPr>
            <a:spLocks noGrp="1"/>
          </p:cNvSpPr>
          <p:nvPr>
            <p:ph type="sldNum" sz="quarter" idx="62"/>
          </p:nvPr>
        </p:nvSpPr>
        <p:spPr>
          <a:xfrm>
            <a:off x="420688" y="4826858"/>
            <a:ext cx="2133600" cy="273844"/>
          </a:xfrm>
          <a:prstGeom prst="rect">
            <a:avLst/>
          </a:prstGeom>
        </p:spPr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372034491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Line 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3"/>
          <p:cNvSpPr>
            <a:spLocks noGrp="1"/>
          </p:cNvSpPr>
          <p:nvPr>
            <p:ph sz="quarter" idx="13"/>
          </p:nvPr>
        </p:nvSpPr>
        <p:spPr>
          <a:xfrm>
            <a:off x="427038" y="1347614"/>
            <a:ext cx="8249418" cy="3096344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>
          <a:xfrm>
            <a:off x="420688" y="4826858"/>
            <a:ext cx="2133600" cy="273844"/>
          </a:xfrm>
          <a:prstGeom prst="rect">
            <a:avLst/>
          </a:prstGeom>
        </p:spPr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985667885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ab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3"/>
          <p:cNvSpPr>
            <a:spLocks noGrp="1"/>
          </p:cNvSpPr>
          <p:nvPr>
            <p:ph sz="quarter" idx="13"/>
          </p:nvPr>
        </p:nvSpPr>
        <p:spPr>
          <a:xfrm>
            <a:off x="1197114" y="1802018"/>
            <a:ext cx="7479342" cy="2713948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13"/>
          <p:cNvSpPr>
            <a:spLocks noGrp="1"/>
          </p:cNvSpPr>
          <p:nvPr>
            <p:ph sz="quarter" idx="60"/>
          </p:nvPr>
        </p:nvSpPr>
        <p:spPr>
          <a:xfrm>
            <a:off x="1197114" y="1347614"/>
            <a:ext cx="7479342" cy="36004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1"/>
          </p:nvPr>
        </p:nvSpPr>
        <p:spPr>
          <a:xfrm>
            <a:off x="420688" y="4826858"/>
            <a:ext cx="2133600" cy="273844"/>
          </a:xfrm>
          <a:prstGeom prst="rect">
            <a:avLst/>
          </a:prstGeom>
        </p:spPr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984574216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Page R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2392680" y="2210400"/>
            <a:ext cx="6243320" cy="636587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2394000" y="2847600"/>
            <a:ext cx="6233160" cy="131445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8938700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SMA Image and Content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1"/>
            <a:ext cx="3505200" cy="5143499"/>
          </a:xfrm>
          <a:prstGeom prst="rect">
            <a:avLst/>
          </a:prstGeom>
        </p:spPr>
        <p:txBody>
          <a:bodyPr lIns="91438" tIns="45719" rIns="91438" bIns="45719">
            <a:normAutofit/>
          </a:bodyPr>
          <a:lstStyle>
            <a:lvl1pPr marL="0" indent="0">
              <a:buFontTx/>
              <a:buNone/>
              <a:tabLst>
                <a:tab pos="2959026" algn="l"/>
              </a:tabLst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067945" y="339502"/>
            <a:ext cx="4618855" cy="4176464"/>
          </a:xfrm>
          <a:prstGeom prst="rect">
            <a:avLst/>
          </a:prstGeom>
        </p:spPr>
        <p:txBody>
          <a:bodyPr lIns="91438" tIns="45719" rIns="91438" bIns="45719">
            <a:normAutofit/>
          </a:bodyPr>
          <a:lstStyle>
            <a:lvl1pPr marL="342892" indent="-359991">
              <a:lnSpc>
                <a:spcPct val="120000"/>
              </a:lnSpc>
              <a:spcBef>
                <a:spcPts val="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24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31" indent="-359991">
              <a:lnSpc>
                <a:spcPct val="120000"/>
              </a:lnSpc>
              <a:spcBef>
                <a:spcPts val="0"/>
              </a:spcBef>
              <a:buClr>
                <a:srgbClr val="FF0000"/>
              </a:buClr>
              <a:buSzPct val="90000"/>
              <a:buFont typeface="Wingdings" charset="2"/>
              <a:buChar char="§"/>
              <a:defRPr sz="2000" b="0" i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2972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160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348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Click to edit 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395537" y="4659983"/>
            <a:ext cx="8352928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en-ZA"/>
          </a:p>
        </p:txBody>
      </p:sp>
      <p:sp>
        <p:nvSpPr>
          <p:cNvPr id="5" name="Rectangle 4"/>
          <p:cNvSpPr/>
          <p:nvPr userDrawn="1"/>
        </p:nvSpPr>
        <p:spPr>
          <a:xfrm>
            <a:off x="4067175" y="4711701"/>
            <a:ext cx="1512887" cy="7143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en-ZA"/>
          </a:p>
        </p:txBody>
      </p:sp>
      <p:sp>
        <p:nvSpPr>
          <p:cNvPr id="6" name="Rectangle 5"/>
          <p:cNvSpPr/>
          <p:nvPr userDrawn="1"/>
        </p:nvSpPr>
        <p:spPr>
          <a:xfrm>
            <a:off x="5580063" y="4711701"/>
            <a:ext cx="1595437" cy="71438"/>
          </a:xfrm>
          <a:prstGeom prst="rect">
            <a:avLst/>
          </a:prstGeom>
          <a:solidFill>
            <a:srgbClr val="E30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en-ZA"/>
          </a:p>
        </p:txBody>
      </p:sp>
      <p:sp>
        <p:nvSpPr>
          <p:cNvPr id="7" name="Rectangle 6"/>
          <p:cNvSpPr/>
          <p:nvPr userDrawn="1"/>
        </p:nvSpPr>
        <p:spPr>
          <a:xfrm>
            <a:off x="7164388" y="4711701"/>
            <a:ext cx="1600423" cy="71438"/>
          </a:xfrm>
          <a:prstGeom prst="rect">
            <a:avLst/>
          </a:prstGeom>
          <a:solidFill>
            <a:srgbClr val="94B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968028217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87BFDE-53A8-6F48-B5C2-667BC4B4C5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540FED-D8C2-6141-BBD1-8806F36A02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C2E96F-E948-5F4B-87FA-C2FE647531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FE049516-BBCF-2D49-8B8B-24C0E0C7BDFB}" type="datetimeFigureOut">
              <a:rPr lang="en-US" smtClean="0"/>
              <a:t>10/17/2018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D3887-C824-AE49-BF54-E32B1175D4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F2E703-33FB-074C-93DE-D0B41EC6BD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986E7B1-6CFC-EF41-A607-EF1CEEEF57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8044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Bullet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7114" y="1347614"/>
            <a:ext cx="7399312" cy="3185146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420688" y="4826858"/>
            <a:ext cx="2133600" cy="273844"/>
          </a:xfrm>
        </p:spPr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8455632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03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155631" y="123478"/>
            <a:ext cx="3330575" cy="208823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155631" y="2355726"/>
            <a:ext cx="3330575" cy="223224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61"/>
          </p:nvPr>
        </p:nvSpPr>
        <p:spPr>
          <a:xfrm>
            <a:off x="3633538" y="123478"/>
            <a:ext cx="2714782" cy="446449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6" name="Picture Placeholder 16"/>
          <p:cNvSpPr>
            <a:spLocks noGrp="1"/>
          </p:cNvSpPr>
          <p:nvPr>
            <p:ph type="pic" sz="quarter" idx="62"/>
          </p:nvPr>
        </p:nvSpPr>
        <p:spPr>
          <a:xfrm>
            <a:off x="6492335" y="123478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63"/>
          </p:nvPr>
        </p:nvSpPr>
        <p:spPr>
          <a:xfrm>
            <a:off x="6492335" y="1635646"/>
            <a:ext cx="2538487" cy="144016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8" name="Picture Placeholder 16"/>
          <p:cNvSpPr>
            <a:spLocks noGrp="1"/>
          </p:cNvSpPr>
          <p:nvPr>
            <p:ph type="pic" sz="quarter" idx="64"/>
          </p:nvPr>
        </p:nvSpPr>
        <p:spPr>
          <a:xfrm>
            <a:off x="6492335" y="3219822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65"/>
          </p:nvPr>
        </p:nvSpPr>
        <p:spPr/>
        <p:txBody>
          <a:bodyPr/>
          <a:lstStyle/>
          <a:p>
            <a:fld id="{C4D9DFD0-5B30-4B4A-8AC2-94BE74B9052C}" type="slidenum">
              <a:rPr lang="en-GB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GB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15158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1205136" y="1707654"/>
            <a:ext cx="7399312" cy="2808312"/>
          </a:xfrm>
          <a:prstGeom prst="rect">
            <a:avLst/>
          </a:prstGeom>
        </p:spPr>
        <p:txBody>
          <a:bodyPr lIns="91438" tIns="45719" rIns="91438" bIns="45719">
            <a:normAutofit/>
          </a:bodyPr>
          <a:lstStyle>
            <a:lvl1pPr algn="l">
              <a:buNone/>
              <a:defRPr sz="20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850404"/>
            <a:ext cx="7399312" cy="857250"/>
          </a:xfrm>
          <a:prstGeom prst="rect">
            <a:avLst/>
          </a:prstGeom>
        </p:spPr>
        <p:txBody>
          <a:bodyPr vert="horz" lIns="91438" tIns="45719" rIns="91438" bIns="45719" rtlCol="0" anchor="t" anchorCtr="0">
            <a:normAutofit/>
          </a:bodyPr>
          <a:lstStyle>
            <a:lvl1pPr>
              <a:defRPr sz="28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45536437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Bullet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7114" y="1707654"/>
            <a:ext cx="7399312" cy="2825106"/>
          </a:xfrm>
          <a:prstGeom prst="rect">
            <a:avLst/>
          </a:prstGeom>
        </p:spPr>
        <p:txBody>
          <a:bodyPr lIns="91438" tIns="45719" rIns="91438" bIns="45719"/>
          <a:lstStyle>
            <a:lvl1pPr marL="342892" indent="-359991">
              <a:lnSpc>
                <a:spcPct val="120000"/>
              </a:lnSpc>
              <a:spcBef>
                <a:spcPts val="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2400">
                <a:solidFill>
                  <a:schemeClr val="tx1"/>
                </a:solidFill>
              </a:defRPr>
            </a:lvl1pPr>
            <a:lvl2pPr marL="742931" indent="-359991">
              <a:lnSpc>
                <a:spcPct val="120000"/>
              </a:lnSpc>
              <a:spcBef>
                <a:spcPts val="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2000">
                <a:solidFill>
                  <a:schemeClr val="tx1"/>
                </a:solidFill>
              </a:defRPr>
            </a:lvl2pPr>
            <a:lvl3pPr marL="1142972" indent="-359991">
              <a:lnSpc>
                <a:spcPct val="120000"/>
              </a:lnSpc>
              <a:spcBef>
                <a:spcPts val="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1800">
                <a:solidFill>
                  <a:schemeClr val="tx1"/>
                </a:solidFill>
              </a:defRPr>
            </a:lvl3pPr>
            <a:lvl4pPr marL="1600160" indent="-359991">
              <a:lnSpc>
                <a:spcPct val="120000"/>
              </a:lnSpc>
              <a:spcBef>
                <a:spcPts val="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1600">
                <a:solidFill>
                  <a:schemeClr val="tx1"/>
                </a:solidFill>
              </a:defRPr>
            </a:lvl4pPr>
            <a:lvl5pPr marL="2057348" indent="-359991">
              <a:lnSpc>
                <a:spcPct val="120000"/>
              </a:lnSpc>
              <a:spcBef>
                <a:spcPts val="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16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420688" y="4826859"/>
            <a:ext cx="2133600" cy="273844"/>
          </a:xfrm>
        </p:spPr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1197114" y="850404"/>
            <a:ext cx="7399312" cy="857250"/>
          </a:xfrm>
          <a:prstGeom prst="rect">
            <a:avLst/>
          </a:prstGeom>
        </p:spPr>
        <p:txBody>
          <a:bodyPr vert="horz" lIns="91438" tIns="45719" rIns="91438" bIns="45719" rtlCol="0" anchor="t" anchorCtr="0">
            <a:normAutofit/>
          </a:bodyPr>
          <a:lstStyle>
            <a:lvl1pPr>
              <a:defRPr sz="28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110155085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Two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14587" y="1563638"/>
            <a:ext cx="4040188" cy="355551"/>
          </a:xfrm>
          <a:prstGeom prst="rect">
            <a:avLst/>
          </a:prstGeom>
        </p:spPr>
        <p:txBody>
          <a:bodyPr lIns="91438" tIns="45719" rIns="91438" bIns="45719" anchor="b">
            <a:noAutofit/>
          </a:bodyPr>
          <a:lstStyle>
            <a:lvl1pPr marL="0" indent="0">
              <a:buNone/>
              <a:defRPr sz="1800" b="1">
                <a:solidFill>
                  <a:srgbClr val="575756"/>
                </a:solidFill>
              </a:defRPr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414587" y="1919189"/>
            <a:ext cx="4040188" cy="2668785"/>
          </a:xfrm>
          <a:prstGeom prst="rect">
            <a:avLst/>
          </a:prstGeom>
        </p:spPr>
        <p:txBody>
          <a:bodyPr lIns="91438" tIns="45719" rIns="91438" bIns="45719"/>
          <a:lstStyle>
            <a:lvl1pPr marL="0" indent="0">
              <a:buClr>
                <a:srgbClr val="E30613"/>
              </a:buClr>
              <a:buSzPct val="90000"/>
              <a:buFont typeface="Wingdings" charset="2"/>
              <a:buNone/>
              <a:defRPr sz="1800">
                <a:solidFill>
                  <a:schemeClr val="tx1"/>
                </a:solidFill>
              </a:defRPr>
            </a:lvl1pPr>
            <a:lvl2pPr marL="742931" indent="-285743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2972" indent="-228594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160" indent="-228594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348" indent="-228594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63638"/>
            <a:ext cx="4041775" cy="355551"/>
          </a:xfrm>
          <a:prstGeom prst="rect">
            <a:avLst/>
          </a:prstGeom>
        </p:spPr>
        <p:txBody>
          <a:bodyPr lIns="91438" tIns="45719" rIns="91438" bIns="45719" anchor="b">
            <a:noAutofit/>
          </a:bodyPr>
          <a:lstStyle>
            <a:lvl1pPr marL="0" indent="0">
              <a:buNone/>
              <a:defRPr sz="1800" b="1">
                <a:solidFill>
                  <a:srgbClr val="575756"/>
                </a:solidFill>
              </a:defRPr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1919189"/>
            <a:ext cx="4041775" cy="2668785"/>
          </a:xfrm>
          <a:prstGeom prst="rect">
            <a:avLst/>
          </a:prstGeom>
        </p:spPr>
        <p:txBody>
          <a:bodyPr lIns="91438" tIns="45719" rIns="91438" bIns="45719"/>
          <a:lstStyle>
            <a:lvl1pPr marL="0" indent="0">
              <a:buClr>
                <a:srgbClr val="E30613"/>
              </a:buClr>
              <a:buSzPct val="90000"/>
              <a:buFont typeface="Wingdings" charset="2"/>
              <a:buNone/>
              <a:defRPr sz="1800">
                <a:solidFill>
                  <a:schemeClr val="tx1"/>
                </a:solidFill>
              </a:defRPr>
            </a:lvl1pPr>
            <a:lvl2pPr marL="742931" indent="-285743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2972" indent="-228594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160" indent="-228594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348" indent="-228594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1197114" y="850404"/>
            <a:ext cx="7399312" cy="641226"/>
          </a:xfrm>
          <a:prstGeom prst="rect">
            <a:avLst/>
          </a:prstGeom>
        </p:spPr>
        <p:txBody>
          <a:bodyPr vert="horz" lIns="91438" tIns="45719" rIns="91438" bIns="45719" rtlCol="0" anchor="t" anchorCtr="0">
            <a:normAutofit/>
          </a:bodyPr>
          <a:lstStyle>
            <a:lvl1pPr>
              <a:defRPr sz="28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82119623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and Content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1"/>
            <a:ext cx="3505200" cy="5143499"/>
          </a:xfrm>
          <a:prstGeom prst="rect">
            <a:avLst/>
          </a:prstGeom>
        </p:spPr>
        <p:txBody>
          <a:bodyPr lIns="91438" tIns="45719" rIns="91438" bIns="45719">
            <a:normAutofit/>
          </a:bodyPr>
          <a:lstStyle>
            <a:lvl1pPr marL="0" indent="0">
              <a:buFontTx/>
              <a:buNone/>
              <a:tabLst>
                <a:tab pos="2959026" algn="l"/>
              </a:tabLst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067945" y="339502"/>
            <a:ext cx="4618855" cy="4176464"/>
          </a:xfrm>
          <a:prstGeom prst="rect">
            <a:avLst/>
          </a:prstGeom>
        </p:spPr>
        <p:txBody>
          <a:bodyPr lIns="91438" tIns="45719" rIns="91438" bIns="45719">
            <a:normAutofit/>
          </a:bodyPr>
          <a:lstStyle>
            <a:lvl1pPr marL="342892" indent="-359991">
              <a:lnSpc>
                <a:spcPct val="120000"/>
              </a:lnSpc>
              <a:spcBef>
                <a:spcPts val="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24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31" indent="-359991">
              <a:lnSpc>
                <a:spcPct val="120000"/>
              </a:lnSpc>
              <a:spcBef>
                <a:spcPts val="0"/>
              </a:spcBef>
              <a:buClr>
                <a:srgbClr val="FF0000"/>
              </a:buClr>
              <a:buSzPct val="90000"/>
              <a:buFont typeface="Wingdings" charset="2"/>
              <a:buChar char="§"/>
              <a:defRPr sz="2000" b="0" i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2972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160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348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Click to edit 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395537" y="4659983"/>
            <a:ext cx="8352928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en-ZA"/>
          </a:p>
        </p:txBody>
      </p:sp>
      <p:sp>
        <p:nvSpPr>
          <p:cNvPr id="5" name="Rectangle 4"/>
          <p:cNvSpPr/>
          <p:nvPr userDrawn="1"/>
        </p:nvSpPr>
        <p:spPr>
          <a:xfrm>
            <a:off x="4067175" y="4711701"/>
            <a:ext cx="1512887" cy="7143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en-ZA"/>
          </a:p>
        </p:txBody>
      </p:sp>
      <p:sp>
        <p:nvSpPr>
          <p:cNvPr id="6" name="Rectangle 5"/>
          <p:cNvSpPr/>
          <p:nvPr userDrawn="1"/>
        </p:nvSpPr>
        <p:spPr>
          <a:xfrm>
            <a:off x="5580063" y="4711701"/>
            <a:ext cx="1595437" cy="71438"/>
          </a:xfrm>
          <a:prstGeom prst="rect">
            <a:avLst/>
          </a:prstGeom>
          <a:solidFill>
            <a:srgbClr val="E30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en-ZA"/>
          </a:p>
        </p:txBody>
      </p:sp>
      <p:sp>
        <p:nvSpPr>
          <p:cNvPr id="7" name="Rectangle 6"/>
          <p:cNvSpPr/>
          <p:nvPr userDrawn="1"/>
        </p:nvSpPr>
        <p:spPr>
          <a:xfrm>
            <a:off x="7164388" y="4711701"/>
            <a:ext cx="1600423" cy="71438"/>
          </a:xfrm>
          <a:prstGeom prst="rect">
            <a:avLst/>
          </a:prstGeom>
          <a:solidFill>
            <a:srgbClr val="94B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813957477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707655"/>
            <a:ext cx="9144000" cy="3435845"/>
          </a:xfrm>
          <a:prstGeom prst="rect">
            <a:avLst/>
          </a:prstGeom>
        </p:spPr>
        <p:txBody>
          <a:bodyPr lIns="91438" tIns="45719" rIns="91438" bIns="45719"/>
          <a:lstStyle/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197114" y="850404"/>
            <a:ext cx="7399312" cy="857250"/>
          </a:xfrm>
          <a:prstGeom prst="rect">
            <a:avLst/>
          </a:prstGeom>
        </p:spPr>
        <p:txBody>
          <a:bodyPr vert="horz" lIns="91438" tIns="45719" rIns="91438" bIns="45719" rtlCol="0" anchor="t" anchorCtr="0">
            <a:normAutofit/>
          </a:bodyPr>
          <a:lstStyle>
            <a:lvl1pPr>
              <a:defRPr sz="28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194679860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707654"/>
            <a:ext cx="4572000" cy="3435846"/>
          </a:xfrm>
          <a:prstGeom prst="rect">
            <a:avLst/>
          </a:prstGeom>
        </p:spPr>
        <p:txBody>
          <a:bodyPr lIns="91438" tIns="45719" rIns="91438" bIns="45719"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10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4572000" y="1707654"/>
            <a:ext cx="4572000" cy="3435846"/>
          </a:xfrm>
          <a:prstGeom prst="rect">
            <a:avLst/>
          </a:prstGeom>
        </p:spPr>
        <p:txBody>
          <a:bodyPr lIns="91438" tIns="45719" rIns="91438" bIns="45719"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1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197114" y="850404"/>
            <a:ext cx="7399312" cy="857250"/>
          </a:xfrm>
          <a:prstGeom prst="rect">
            <a:avLst/>
          </a:prstGeom>
        </p:spPr>
        <p:txBody>
          <a:bodyPr vert="horz" lIns="91438" tIns="45719" rIns="91438" bIns="45719" rtlCol="0" anchor="t" anchorCtr="0">
            <a:normAutofit/>
          </a:bodyPr>
          <a:lstStyle>
            <a:lvl1pPr>
              <a:defRPr sz="28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92081529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03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155632" y="123479"/>
            <a:ext cx="3330575" cy="2088232"/>
          </a:xfrm>
          <a:prstGeom prst="rect">
            <a:avLst/>
          </a:prstGeom>
        </p:spPr>
        <p:txBody>
          <a:bodyPr lIns="91438" tIns="45719" rIns="91438" bIns="45719"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155632" y="2355727"/>
            <a:ext cx="3330575" cy="2232248"/>
          </a:xfrm>
          <a:prstGeom prst="rect">
            <a:avLst/>
          </a:prstGeom>
        </p:spPr>
        <p:txBody>
          <a:bodyPr lIns="91438" tIns="45719" rIns="91438" bIns="45719"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61"/>
          </p:nvPr>
        </p:nvSpPr>
        <p:spPr>
          <a:xfrm>
            <a:off x="3633539" y="123479"/>
            <a:ext cx="2714782" cy="4464496"/>
          </a:xfrm>
          <a:prstGeom prst="rect">
            <a:avLst/>
          </a:prstGeom>
        </p:spPr>
        <p:txBody>
          <a:bodyPr lIns="91438" tIns="45719" rIns="91438" bIns="45719"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6" name="Picture Placeholder 16"/>
          <p:cNvSpPr>
            <a:spLocks noGrp="1"/>
          </p:cNvSpPr>
          <p:nvPr>
            <p:ph type="pic" sz="quarter" idx="62"/>
          </p:nvPr>
        </p:nvSpPr>
        <p:spPr>
          <a:xfrm>
            <a:off x="6492336" y="123478"/>
            <a:ext cx="2538487" cy="1368152"/>
          </a:xfrm>
          <a:prstGeom prst="rect">
            <a:avLst/>
          </a:prstGeom>
        </p:spPr>
        <p:txBody>
          <a:bodyPr lIns="91438" tIns="45719" rIns="91438" bIns="45719"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63"/>
          </p:nvPr>
        </p:nvSpPr>
        <p:spPr>
          <a:xfrm>
            <a:off x="6492336" y="1635647"/>
            <a:ext cx="2538487" cy="1440160"/>
          </a:xfrm>
          <a:prstGeom prst="rect">
            <a:avLst/>
          </a:prstGeom>
        </p:spPr>
        <p:txBody>
          <a:bodyPr lIns="91438" tIns="45719" rIns="91438" bIns="45719"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8" name="Picture Placeholder 16"/>
          <p:cNvSpPr>
            <a:spLocks noGrp="1"/>
          </p:cNvSpPr>
          <p:nvPr>
            <p:ph type="pic" sz="quarter" idx="64"/>
          </p:nvPr>
        </p:nvSpPr>
        <p:spPr>
          <a:xfrm>
            <a:off x="6492336" y="3219822"/>
            <a:ext cx="2538487" cy="1368152"/>
          </a:xfrm>
          <a:prstGeom prst="rect">
            <a:avLst/>
          </a:prstGeom>
        </p:spPr>
        <p:txBody>
          <a:bodyPr lIns="91438" tIns="45719" rIns="91438" bIns="45719"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5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968693807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eft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3473450" y="1788160"/>
            <a:ext cx="5213350" cy="2743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3190875" cy="51435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6F409-4330-284C-BBA3-40DA0F626A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595049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SMA Title &amp; three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3"/>
          <p:cNvSpPr>
            <a:spLocks noGrp="1"/>
          </p:cNvSpPr>
          <p:nvPr>
            <p:ph sz="quarter" idx="13"/>
          </p:nvPr>
        </p:nvSpPr>
        <p:spPr>
          <a:xfrm>
            <a:off x="433136" y="1716505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3312694" y="1708484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13"/>
          <p:cNvSpPr>
            <a:spLocks noGrp="1"/>
          </p:cNvSpPr>
          <p:nvPr>
            <p:ph sz="quarter" idx="15"/>
          </p:nvPr>
        </p:nvSpPr>
        <p:spPr>
          <a:xfrm>
            <a:off x="6216315" y="1716505"/>
            <a:ext cx="2482680" cy="2904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43336" y="1419622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3322894" y="1419623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6226515" y="1419622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 baseline="0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714908110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1205136" y="1707654"/>
            <a:ext cx="7399312" cy="280831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20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850404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800">
                <a:solidFill>
                  <a:srgbClr val="57575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2147193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7763" y="1152843"/>
            <a:ext cx="7442200" cy="655637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2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3159" y="1939290"/>
            <a:ext cx="7436803" cy="63119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4956578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Bullet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7114" y="1707654"/>
            <a:ext cx="7399312" cy="2825106"/>
          </a:xfrm>
          <a:prstGeom prst="rect">
            <a:avLst/>
          </a:prstGeom>
        </p:spPr>
        <p:txBody>
          <a:bodyPr/>
          <a:lstStyle>
            <a:lvl1pPr marL="342900" indent="-360000">
              <a:lnSpc>
                <a:spcPct val="120000"/>
              </a:lnSpc>
              <a:spcBef>
                <a:spcPts val="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2400">
                <a:solidFill>
                  <a:schemeClr val="tx1"/>
                </a:solidFill>
              </a:defRPr>
            </a:lvl1pPr>
            <a:lvl2pPr marL="742950" indent="-360000">
              <a:lnSpc>
                <a:spcPct val="120000"/>
              </a:lnSpc>
              <a:spcBef>
                <a:spcPts val="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2000">
                <a:solidFill>
                  <a:schemeClr val="tx1"/>
                </a:solidFill>
              </a:defRPr>
            </a:lvl2pPr>
            <a:lvl3pPr marL="1143000" indent="-360000">
              <a:lnSpc>
                <a:spcPct val="120000"/>
              </a:lnSpc>
              <a:spcBef>
                <a:spcPts val="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1800">
                <a:solidFill>
                  <a:schemeClr val="tx1"/>
                </a:solidFill>
              </a:defRPr>
            </a:lvl3pPr>
            <a:lvl4pPr marL="1600200" indent="-360000">
              <a:lnSpc>
                <a:spcPct val="120000"/>
              </a:lnSpc>
              <a:spcBef>
                <a:spcPts val="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1600">
                <a:solidFill>
                  <a:schemeClr val="tx1"/>
                </a:solidFill>
              </a:defRPr>
            </a:lvl4pPr>
            <a:lvl5pPr marL="2057400" indent="-360000">
              <a:lnSpc>
                <a:spcPct val="120000"/>
              </a:lnSpc>
              <a:spcBef>
                <a:spcPts val="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16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420688" y="4826858"/>
            <a:ext cx="2133600" cy="273844"/>
          </a:xfrm>
        </p:spPr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1197114" y="850404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800">
                <a:solidFill>
                  <a:srgbClr val="57575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6099969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Two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14586" y="1563638"/>
            <a:ext cx="4040188" cy="355551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18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414586" y="1919189"/>
            <a:ext cx="4040188" cy="2668785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E30613"/>
              </a:buClr>
              <a:buSzPct val="90000"/>
              <a:buFont typeface="Wingdings" charset="2"/>
              <a:buNone/>
              <a:defRPr sz="1800">
                <a:solidFill>
                  <a:schemeClr val="tx1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63638"/>
            <a:ext cx="4041775" cy="355551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18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919189"/>
            <a:ext cx="4041775" cy="2668785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E30613"/>
              </a:buClr>
              <a:buSzPct val="90000"/>
              <a:buFont typeface="Wingdings" charset="2"/>
              <a:buNone/>
              <a:defRPr sz="1800">
                <a:solidFill>
                  <a:schemeClr val="tx1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1197114" y="850404"/>
            <a:ext cx="7399312" cy="64122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800">
                <a:solidFill>
                  <a:srgbClr val="57575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7621817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and Content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505200" cy="51434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tabLst>
                <a:tab pos="2959100" algn="l"/>
              </a:tabLst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JM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067944" y="339502"/>
            <a:ext cx="4618855" cy="4176464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60000">
              <a:lnSpc>
                <a:spcPct val="120000"/>
              </a:lnSpc>
              <a:spcBef>
                <a:spcPts val="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24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360000">
              <a:lnSpc>
                <a:spcPct val="120000"/>
              </a:lnSpc>
              <a:spcBef>
                <a:spcPts val="0"/>
              </a:spcBef>
              <a:buClr>
                <a:srgbClr val="FF0000"/>
              </a:buClr>
              <a:buSzPct val="90000"/>
              <a:buFont typeface="Wingdings" charset="2"/>
              <a:buChar char="§"/>
              <a:defRPr sz="2000" b="0" i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Click to edit 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395536" y="4659982"/>
            <a:ext cx="8352928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" name="Rectangle 4"/>
          <p:cNvSpPr/>
          <p:nvPr userDrawn="1"/>
        </p:nvSpPr>
        <p:spPr>
          <a:xfrm>
            <a:off x="4067174" y="4711700"/>
            <a:ext cx="1512887" cy="7143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6" name="Rectangle 5"/>
          <p:cNvSpPr/>
          <p:nvPr userDrawn="1"/>
        </p:nvSpPr>
        <p:spPr>
          <a:xfrm>
            <a:off x="5580062" y="4711700"/>
            <a:ext cx="1595437" cy="71438"/>
          </a:xfrm>
          <a:prstGeom prst="rect">
            <a:avLst/>
          </a:prstGeom>
          <a:solidFill>
            <a:srgbClr val="E30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7" name="Rectangle 6"/>
          <p:cNvSpPr/>
          <p:nvPr userDrawn="1"/>
        </p:nvSpPr>
        <p:spPr>
          <a:xfrm>
            <a:off x="7164387" y="4711700"/>
            <a:ext cx="1600423" cy="71438"/>
          </a:xfrm>
          <a:prstGeom prst="rect">
            <a:avLst/>
          </a:prstGeom>
          <a:solidFill>
            <a:srgbClr val="94B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2198096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707654"/>
            <a:ext cx="9144000" cy="343584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JM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197114" y="850404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800">
                <a:solidFill>
                  <a:srgbClr val="57575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6568823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707654"/>
            <a:ext cx="4572000" cy="3435846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icon to add picture</a:t>
            </a:r>
            <a:endParaRPr lang="en-JM" dirty="0"/>
          </a:p>
        </p:txBody>
      </p:sp>
      <p:sp>
        <p:nvSpPr>
          <p:cNvPr id="10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4572000" y="1707654"/>
            <a:ext cx="4572000" cy="3435846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1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197114" y="850404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800">
                <a:solidFill>
                  <a:srgbClr val="57575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0329238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03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155631" y="123478"/>
            <a:ext cx="3330575" cy="2088232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JM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155631" y="2355726"/>
            <a:ext cx="3330575" cy="223224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JM" dirty="0"/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61"/>
          </p:nvPr>
        </p:nvSpPr>
        <p:spPr>
          <a:xfrm>
            <a:off x="3633538" y="123478"/>
            <a:ext cx="2714782" cy="4464496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JM" dirty="0"/>
          </a:p>
        </p:txBody>
      </p:sp>
      <p:sp>
        <p:nvSpPr>
          <p:cNvPr id="6" name="Picture Placeholder 16"/>
          <p:cNvSpPr>
            <a:spLocks noGrp="1"/>
          </p:cNvSpPr>
          <p:nvPr>
            <p:ph type="pic" sz="quarter" idx="62"/>
          </p:nvPr>
        </p:nvSpPr>
        <p:spPr>
          <a:xfrm>
            <a:off x="6492335" y="123478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JM" dirty="0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63"/>
          </p:nvPr>
        </p:nvSpPr>
        <p:spPr>
          <a:xfrm>
            <a:off x="6492335" y="1635646"/>
            <a:ext cx="2538487" cy="144016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JM" dirty="0"/>
          </a:p>
        </p:txBody>
      </p:sp>
      <p:sp>
        <p:nvSpPr>
          <p:cNvPr id="8" name="Picture Placeholder 16"/>
          <p:cNvSpPr>
            <a:spLocks noGrp="1"/>
          </p:cNvSpPr>
          <p:nvPr>
            <p:ph type="pic" sz="quarter" idx="64"/>
          </p:nvPr>
        </p:nvSpPr>
        <p:spPr>
          <a:xfrm>
            <a:off x="6492335" y="3219822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5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9878542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2"/>
          </p:nvPr>
        </p:nvSpPr>
        <p:spPr>
          <a:xfrm>
            <a:off x="7258051" y="4803777"/>
            <a:ext cx="1111538" cy="11541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+mn-lt"/>
                <a:sym typeface="Trebuchet MS" panose="020B0603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Copyright"/>
          <p:cNvSpPr txBox="1"/>
          <p:nvPr userDrawn="1"/>
        </p:nvSpPr>
        <p:spPr>
          <a:xfrm rot="16200000">
            <a:off x="7115176" y="2941873"/>
            <a:ext cx="3850481" cy="7271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450"/>
              </a:spcAft>
            </a:pPr>
            <a:r>
              <a:rPr lang="en-US" sz="525" dirty="0">
                <a:solidFill>
                  <a:schemeClr val="bg1">
                    <a:lumMod val="50000"/>
                  </a:schemeClr>
                </a:solidFill>
                <a:latin typeface="+mn-lt"/>
                <a:sym typeface="Trebuchet MS" panose="020B0603020202020204" pitchFamily="34" charset="0"/>
              </a:rPr>
              <a:t>Copyright © 2017 by The Boston Consulting Group, Inc. All rights reserved.</a:t>
            </a:r>
          </a:p>
        </p:txBody>
      </p:sp>
      <p:sp>
        <p:nvSpPr>
          <p:cNvPr id="6" name="FooterSimple" hidden="1"/>
          <p:cNvSpPr txBox="1"/>
          <p:nvPr userDrawn="1">
            <p:custDataLst>
              <p:tags r:id="rId1"/>
            </p:custDataLst>
          </p:nvPr>
        </p:nvSpPr>
        <p:spPr>
          <a:xfrm rot="16200000">
            <a:off x="7920990" y="3838414"/>
            <a:ext cx="2057400" cy="727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450"/>
              </a:spcAft>
            </a:pPr>
            <a:r>
              <a:rPr lang="en-US" sz="525" smtClean="0">
                <a:solidFill>
                  <a:schemeClr val="bg1">
                    <a:lumMod val="50000"/>
                  </a:schemeClr>
                </a:solidFill>
                <a:latin typeface="+mn-lt"/>
                <a:sym typeface="Trebuchet MS" panose="020B0603020202020204" pitchFamily="34" charset="0"/>
              </a:rPr>
              <a:t>Gender gap presentation - v02.pptx</a:t>
            </a:r>
            <a:endParaRPr lang="en-US" sz="525" dirty="0">
              <a:solidFill>
                <a:schemeClr val="bg1">
                  <a:lumMod val="50000"/>
                </a:schemeClr>
              </a:solidFill>
              <a:latin typeface="+mn-lt"/>
              <a:sym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1641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277"/>
            <a:ext cx="8229600" cy="565249"/>
          </a:xfrm>
          <a:prstGeom prst="rect">
            <a:avLst/>
          </a:prstGeom>
        </p:spPr>
        <p:txBody>
          <a:bodyPr vert="horz" anchor="b"/>
          <a:lstStyle>
            <a:lvl1pPr>
              <a:defRPr sz="2700" b="1">
                <a:solidFill>
                  <a:srgbClr val="9F0013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9148888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277"/>
            <a:ext cx="8229600" cy="565249"/>
          </a:xfrm>
          <a:prstGeom prst="rect">
            <a:avLst/>
          </a:prstGeom>
        </p:spPr>
        <p:txBody>
          <a:bodyPr vert="horz" lIns="57607" tIns="28804" rIns="57607" bIns="28804" anchor="b"/>
          <a:lstStyle>
            <a:lvl1pPr>
              <a:defRPr sz="600">
                <a:latin typeface="+mj-lt"/>
              </a:defRPr>
            </a:lvl1pPr>
          </a:lstStyle>
          <a:p>
            <a:r>
              <a:rPr lang="en-GB" smtClean="0">
                <a:sym typeface="Arial" charset="0"/>
              </a:rPr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175"/>
          </a:xfrm>
          <a:prstGeom prst="rect">
            <a:avLst/>
          </a:prstGeom>
        </p:spPr>
        <p:txBody>
          <a:bodyPr vert="horz" lIns="57607" tIns="28804" rIns="57607" bIns="28804"/>
          <a:lstStyle>
            <a:lvl1pPr>
              <a:defRPr sz="1725"/>
            </a:lvl1pPr>
            <a:lvl2pPr>
              <a:defRPr sz="135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996276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1205136" y="1347614"/>
            <a:ext cx="7399312" cy="316835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7489973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7763" y="1159511"/>
            <a:ext cx="7493054" cy="661197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7763" y="1820708"/>
            <a:ext cx="7493053" cy="2700493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3315391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Bullet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7114" y="1347614"/>
            <a:ext cx="7399312" cy="3185146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420688" y="4826858"/>
            <a:ext cx="2133600" cy="273844"/>
          </a:xfrm>
        </p:spPr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25881609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Two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14586" y="1424111"/>
            <a:ext cx="4040188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414586" y="1779662"/>
            <a:ext cx="4040188" cy="281496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424111"/>
            <a:ext cx="4041775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779662"/>
            <a:ext cx="4041775" cy="281496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698940719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three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3"/>
          <p:cNvSpPr>
            <a:spLocks noGrp="1"/>
          </p:cNvSpPr>
          <p:nvPr>
            <p:ph sz="quarter" idx="13"/>
          </p:nvPr>
        </p:nvSpPr>
        <p:spPr>
          <a:xfrm>
            <a:off x="433136" y="1747865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3312694" y="1739844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13"/>
          <p:cNvSpPr>
            <a:spLocks noGrp="1"/>
          </p:cNvSpPr>
          <p:nvPr>
            <p:ph sz="quarter" idx="15"/>
          </p:nvPr>
        </p:nvSpPr>
        <p:spPr>
          <a:xfrm>
            <a:off x="6216315" y="1747865"/>
            <a:ext cx="2482680" cy="2904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43336" y="1450982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3322894" y="1450983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6226515" y="1450982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 baseline="0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425202325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and Content 0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27038" y="1851670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Picture Placeholder 24"/>
          <p:cNvSpPr>
            <a:spLocks noGrp="1"/>
          </p:cNvSpPr>
          <p:nvPr>
            <p:ph type="pic" sz="quarter" idx="19"/>
          </p:nvPr>
        </p:nvSpPr>
        <p:spPr>
          <a:xfrm>
            <a:off x="3039979" y="0"/>
            <a:ext cx="3072063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18" name="Picture Placeholder 24"/>
          <p:cNvSpPr>
            <a:spLocks noGrp="1"/>
          </p:cNvSpPr>
          <p:nvPr>
            <p:ph type="pic" sz="quarter" idx="20"/>
          </p:nvPr>
        </p:nvSpPr>
        <p:spPr>
          <a:xfrm>
            <a:off x="6107868" y="0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22"/>
          </p:nvPr>
        </p:nvSpPr>
        <p:spPr>
          <a:xfrm>
            <a:off x="3419872" y="1851670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23"/>
          </p:nvPr>
        </p:nvSpPr>
        <p:spPr>
          <a:xfrm>
            <a:off x="6444208" y="1851670"/>
            <a:ext cx="2261642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45622862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and Content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505200" cy="51434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tabLst>
                <a:tab pos="2959100" algn="l"/>
              </a:tabLst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067944" y="843558"/>
            <a:ext cx="4618855" cy="3048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lnSpc>
                <a:spcPct val="120000"/>
              </a:lnSpc>
              <a:buClr>
                <a:srgbClr val="E30613"/>
              </a:buClr>
              <a:buSzPct val="90000"/>
              <a:buFont typeface="Wingdings" charset="2"/>
              <a:buChar char="§"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395536" y="4659982"/>
            <a:ext cx="8352928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" name="Rectangle 4"/>
          <p:cNvSpPr/>
          <p:nvPr userDrawn="1"/>
        </p:nvSpPr>
        <p:spPr>
          <a:xfrm>
            <a:off x="4067174" y="4711700"/>
            <a:ext cx="1512887" cy="7143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6" name="Rectangle 5"/>
          <p:cNvSpPr/>
          <p:nvPr userDrawn="1"/>
        </p:nvSpPr>
        <p:spPr>
          <a:xfrm>
            <a:off x="5580062" y="4711700"/>
            <a:ext cx="1595437" cy="71438"/>
          </a:xfrm>
          <a:prstGeom prst="rect">
            <a:avLst/>
          </a:prstGeom>
          <a:solidFill>
            <a:srgbClr val="E30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7" name="Rectangle 6"/>
          <p:cNvSpPr/>
          <p:nvPr userDrawn="1"/>
        </p:nvSpPr>
        <p:spPr>
          <a:xfrm>
            <a:off x="7164387" y="4711700"/>
            <a:ext cx="1600423" cy="71438"/>
          </a:xfrm>
          <a:prstGeom prst="rect">
            <a:avLst/>
          </a:prstGeom>
          <a:solidFill>
            <a:srgbClr val="94B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196409048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253250"/>
            <a:ext cx="9144000" cy="389024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182065328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347614"/>
            <a:ext cx="4644008" cy="379588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10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4572000" y="1347614"/>
            <a:ext cx="4644008" cy="379588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1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173258115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03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155631" y="123478"/>
            <a:ext cx="3330575" cy="208823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155631" y="2355726"/>
            <a:ext cx="3330575" cy="223224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61"/>
          </p:nvPr>
        </p:nvSpPr>
        <p:spPr>
          <a:xfrm>
            <a:off x="3633538" y="123478"/>
            <a:ext cx="2714782" cy="446449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6" name="Picture Placeholder 16"/>
          <p:cNvSpPr>
            <a:spLocks noGrp="1"/>
          </p:cNvSpPr>
          <p:nvPr>
            <p:ph type="pic" sz="quarter" idx="62"/>
          </p:nvPr>
        </p:nvSpPr>
        <p:spPr>
          <a:xfrm>
            <a:off x="6492335" y="123478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63"/>
          </p:nvPr>
        </p:nvSpPr>
        <p:spPr>
          <a:xfrm>
            <a:off x="6492335" y="1635646"/>
            <a:ext cx="2538487" cy="144016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8" name="Picture Placeholder 16"/>
          <p:cNvSpPr>
            <a:spLocks noGrp="1"/>
          </p:cNvSpPr>
          <p:nvPr>
            <p:ph type="pic" sz="quarter" idx="64"/>
          </p:nvPr>
        </p:nvSpPr>
        <p:spPr>
          <a:xfrm>
            <a:off x="6492335" y="3219822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5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90490696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Page R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9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8" name="think-cell Slide" r:id="rId4" imgW="518" imgH="520" progId="TCLayout.ActiveDocument.1">
                  <p:embed/>
                </p:oleObj>
              </mc:Choice>
              <mc:Fallback>
                <p:oleObj name="think-cell Slide" r:id="rId4" imgW="518" imgH="520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9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2392681" y="2210401"/>
            <a:ext cx="6243320" cy="636587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2394000" y="2847600"/>
            <a:ext cx="6233160" cy="131445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>
                <a:solidFill>
                  <a:srgbClr val="FFFFFF"/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3098866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phot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3AC2A95-3CD2-4827-8406-F11B99391CF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46" y="2035"/>
            <a:ext cx="9143244" cy="5138503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E4B367D-B071-4598-A757-3472EB45FF4D}"/>
              </a:ext>
            </a:extLst>
          </p:cNvPr>
          <p:cNvSpPr txBox="1">
            <a:spLocks/>
          </p:cNvSpPr>
          <p:nvPr userDrawn="1"/>
        </p:nvSpPr>
        <p:spPr>
          <a:xfrm>
            <a:off x="0" y="0"/>
            <a:ext cx="7675200" cy="784800"/>
          </a:xfrm>
          <a:prstGeom prst="rect">
            <a:avLst/>
          </a:prstGeom>
          <a:solidFill>
            <a:srgbClr val="DE002B"/>
          </a:solidFill>
        </p:spPr>
        <p:txBody>
          <a:bodyPr vert="horz" wrap="square" lIns="243000" tIns="0" rIns="0" bIns="0" rtlCol="0" anchor="ctr" anchorCtr="0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ZA" sz="2002" b="0" kern="1200" dirty="0">
                <a:solidFill>
                  <a:srgbClr val="FFFFFF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685783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2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lack" panose="020B0A04020102020204" pitchFamily="34" charset="0"/>
              <a:ea typeface="+mj-ea"/>
              <a:cs typeface="+mj-cs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7A826FB-2B64-44E3-9F72-77A734E187D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6701" y="220950"/>
            <a:ext cx="7188200" cy="419100"/>
          </a:xfrm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Arial Black" panose="020B0A04020102020204" pitchFamily="34" charset="0"/>
              </a:defRPr>
            </a:lvl1pPr>
            <a:lvl2pPr marL="342892" indent="0">
              <a:buNone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2138713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IPPL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2966718" cy="196088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955712" y="0"/>
            <a:ext cx="3148756" cy="1960880"/>
          </a:xfrm>
        </p:spPr>
        <p:txBody>
          <a:bodyPr/>
          <a:lstStyle/>
          <a:p>
            <a:endParaRPr lang="en-US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85839" y="0"/>
            <a:ext cx="3058161" cy="1960880"/>
          </a:xfrm>
        </p:spPr>
        <p:txBody>
          <a:bodyPr/>
          <a:lstStyle/>
          <a:p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573941" y="2265680"/>
            <a:ext cx="2497224" cy="219519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GB" dirty="0"/>
              <a:t>Click to edit Master text style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309259" y="2265680"/>
            <a:ext cx="2497224" cy="219519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GB" dirty="0"/>
              <a:t>Click to edit Master text style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6085839" y="2265680"/>
            <a:ext cx="2497224" cy="219519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GB" dirty="0"/>
              <a:t>Click to edit Master text style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635105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1205136" y="1347614"/>
            <a:ext cx="7399312" cy="316835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5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571529564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Bullet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7115" y="1347614"/>
            <a:ext cx="7399312" cy="3185146"/>
          </a:xfrm>
          <a:prstGeom prst="rect">
            <a:avLst/>
          </a:prstGeom>
        </p:spPr>
        <p:txBody>
          <a:bodyPr/>
          <a:lstStyle>
            <a:lvl1pPr marL="342891" indent="-342891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1pPr>
            <a:lvl2pPr marL="742932" indent="-285744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2pPr>
            <a:lvl3pPr marL="1142971" indent="-228594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3pPr>
            <a:lvl4pPr marL="1600160" indent="-228594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4pPr>
            <a:lvl5pPr marL="2057349" indent="-228594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420688" y="4826858"/>
            <a:ext cx="2133600" cy="273844"/>
          </a:xfrm>
        </p:spPr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1197115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345521393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Two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14587" y="1424113"/>
            <a:ext cx="4040188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414587" y="1779662"/>
            <a:ext cx="4040188" cy="2814960"/>
          </a:xfrm>
          <a:prstGeom prst="rect">
            <a:avLst/>
          </a:prstGeom>
        </p:spPr>
        <p:txBody>
          <a:bodyPr/>
          <a:lstStyle>
            <a:lvl1pPr marL="342891" indent="-342891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32" indent="-285744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2971" indent="-228594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160" indent="-228594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349" indent="-228594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424113"/>
            <a:ext cx="4041775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1779662"/>
            <a:ext cx="4041775" cy="2814960"/>
          </a:xfrm>
          <a:prstGeom prst="rect">
            <a:avLst/>
          </a:prstGeom>
        </p:spPr>
        <p:txBody>
          <a:bodyPr/>
          <a:lstStyle>
            <a:lvl1pPr marL="342891" indent="-342891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32" indent="-285744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2971" indent="-228594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160" indent="-228594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349" indent="-228594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197115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83569863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three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3"/>
          <p:cNvSpPr>
            <a:spLocks noGrp="1"/>
          </p:cNvSpPr>
          <p:nvPr>
            <p:ph sz="quarter" idx="13"/>
          </p:nvPr>
        </p:nvSpPr>
        <p:spPr>
          <a:xfrm>
            <a:off x="433136" y="1747867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3312695" y="1739846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13"/>
          <p:cNvSpPr>
            <a:spLocks noGrp="1"/>
          </p:cNvSpPr>
          <p:nvPr>
            <p:ph sz="quarter" idx="15"/>
          </p:nvPr>
        </p:nvSpPr>
        <p:spPr>
          <a:xfrm>
            <a:off x="6216315" y="1747865"/>
            <a:ext cx="2482680" cy="2904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43336" y="1450982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3322895" y="1450983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6226515" y="1450982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 baseline="0">
                <a:solidFill>
                  <a:srgbClr val="575756"/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1197115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524364467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and Content 0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1" y="2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27038" y="1851670"/>
            <a:ext cx="2322855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32" indent="-28574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2971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160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349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Picture Placeholder 24"/>
          <p:cNvSpPr>
            <a:spLocks noGrp="1"/>
          </p:cNvSpPr>
          <p:nvPr>
            <p:ph type="pic" sz="quarter" idx="19"/>
          </p:nvPr>
        </p:nvSpPr>
        <p:spPr>
          <a:xfrm>
            <a:off x="3039981" y="2"/>
            <a:ext cx="3072063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18" name="Picture Placeholder 24"/>
          <p:cNvSpPr>
            <a:spLocks noGrp="1"/>
          </p:cNvSpPr>
          <p:nvPr>
            <p:ph type="pic" sz="quarter" idx="20"/>
          </p:nvPr>
        </p:nvSpPr>
        <p:spPr>
          <a:xfrm>
            <a:off x="6107869" y="2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22"/>
          </p:nvPr>
        </p:nvSpPr>
        <p:spPr>
          <a:xfrm>
            <a:off x="3419873" y="1851670"/>
            <a:ext cx="2322855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32" indent="-28574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2971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160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349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23"/>
          </p:nvPr>
        </p:nvSpPr>
        <p:spPr>
          <a:xfrm>
            <a:off x="6444208" y="1851670"/>
            <a:ext cx="2261643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32" indent="-28574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2971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160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349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48280167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and Content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1"/>
            <a:ext cx="3505200" cy="51434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tabLst>
                <a:tab pos="2959026" algn="l"/>
              </a:tabLst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067946" y="843558"/>
            <a:ext cx="4618855" cy="3048000"/>
          </a:xfrm>
          <a:prstGeom prst="rect">
            <a:avLst/>
          </a:prstGeom>
        </p:spPr>
        <p:txBody>
          <a:bodyPr>
            <a:normAutofit/>
          </a:bodyPr>
          <a:lstStyle>
            <a:lvl1pPr marL="342891" indent="-342891">
              <a:lnSpc>
                <a:spcPct val="120000"/>
              </a:lnSpc>
              <a:buClr>
                <a:srgbClr val="E30613"/>
              </a:buClr>
              <a:buSzPct val="90000"/>
              <a:buFont typeface="Wingdings" charset="2"/>
              <a:buChar char="§"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32" indent="-28574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2971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160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349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395536" y="4659982"/>
            <a:ext cx="8352928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067175" y="4711700"/>
            <a:ext cx="1512887" cy="7143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 dirty="0"/>
          </a:p>
        </p:txBody>
      </p:sp>
      <p:sp>
        <p:nvSpPr>
          <p:cNvPr id="6" name="Rectangle 5"/>
          <p:cNvSpPr/>
          <p:nvPr userDrawn="1"/>
        </p:nvSpPr>
        <p:spPr>
          <a:xfrm>
            <a:off x="5580063" y="4711700"/>
            <a:ext cx="1595437" cy="71438"/>
          </a:xfrm>
          <a:prstGeom prst="rect">
            <a:avLst/>
          </a:prstGeom>
          <a:solidFill>
            <a:srgbClr val="E30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 dirty="0"/>
          </a:p>
        </p:txBody>
      </p:sp>
      <p:sp>
        <p:nvSpPr>
          <p:cNvPr id="7" name="Rectangle 6"/>
          <p:cNvSpPr/>
          <p:nvPr userDrawn="1"/>
        </p:nvSpPr>
        <p:spPr>
          <a:xfrm>
            <a:off x="7164389" y="4711700"/>
            <a:ext cx="1600423" cy="71438"/>
          </a:xfrm>
          <a:prstGeom prst="rect">
            <a:avLst/>
          </a:prstGeom>
          <a:solidFill>
            <a:srgbClr val="94B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 dirty="0"/>
          </a:p>
        </p:txBody>
      </p:sp>
    </p:spTree>
    <p:extLst>
      <p:ext uri="{BB962C8B-B14F-4D97-AF65-F5344CB8AC3E}">
        <p14:creationId xmlns:p14="http://schemas.microsoft.com/office/powerpoint/2010/main" val="4160155307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253252"/>
            <a:ext cx="9144000" cy="3890249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5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987193746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347614"/>
            <a:ext cx="4644008" cy="379588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10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4572000" y="1347614"/>
            <a:ext cx="4644008" cy="379588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1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5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993358253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03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155633" y="123478"/>
            <a:ext cx="3330575" cy="2088232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155633" y="2355726"/>
            <a:ext cx="3330575" cy="2232248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61"/>
          </p:nvPr>
        </p:nvSpPr>
        <p:spPr>
          <a:xfrm>
            <a:off x="3633538" y="123478"/>
            <a:ext cx="2714783" cy="446449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6" name="Picture Placeholder 16"/>
          <p:cNvSpPr>
            <a:spLocks noGrp="1"/>
          </p:cNvSpPr>
          <p:nvPr>
            <p:ph type="pic" sz="quarter" idx="62"/>
          </p:nvPr>
        </p:nvSpPr>
        <p:spPr>
          <a:xfrm>
            <a:off x="6492337" y="123478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63"/>
          </p:nvPr>
        </p:nvSpPr>
        <p:spPr>
          <a:xfrm>
            <a:off x="6492337" y="1635646"/>
            <a:ext cx="2538487" cy="144016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8" name="Picture Placeholder 16"/>
          <p:cNvSpPr>
            <a:spLocks noGrp="1"/>
          </p:cNvSpPr>
          <p:nvPr>
            <p:ph type="pic" sz="quarter" idx="64"/>
          </p:nvPr>
        </p:nvSpPr>
        <p:spPr>
          <a:xfrm>
            <a:off x="6492337" y="3219822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5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423440747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1205136" y="1707654"/>
            <a:ext cx="7399312" cy="280831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20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420688" y="4826859"/>
            <a:ext cx="2133600" cy="273844"/>
          </a:xfrm>
          <a:prstGeom prst="rect">
            <a:avLst/>
          </a:prstGeom>
        </p:spPr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850404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800">
                <a:solidFill>
                  <a:srgbClr val="57575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7667291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3473450" y="1788160"/>
            <a:ext cx="5213350" cy="2743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3473450" y="771525"/>
            <a:ext cx="521335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3190875" cy="5143500"/>
          </a:xfrm>
        </p:spPr>
        <p:txBody>
          <a:bodyPr/>
          <a:lstStyle/>
          <a:p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6255747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Bullet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7114" y="1707654"/>
            <a:ext cx="7399312" cy="2825106"/>
          </a:xfrm>
          <a:prstGeom prst="rect">
            <a:avLst/>
          </a:prstGeom>
        </p:spPr>
        <p:txBody>
          <a:bodyPr/>
          <a:lstStyle>
            <a:lvl1pPr marL="342892" indent="-359991">
              <a:lnSpc>
                <a:spcPct val="120000"/>
              </a:lnSpc>
              <a:spcBef>
                <a:spcPts val="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2400">
                <a:solidFill>
                  <a:schemeClr val="tx1"/>
                </a:solidFill>
              </a:defRPr>
            </a:lvl1pPr>
            <a:lvl2pPr marL="742931" indent="-359991">
              <a:lnSpc>
                <a:spcPct val="120000"/>
              </a:lnSpc>
              <a:spcBef>
                <a:spcPts val="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2000">
                <a:solidFill>
                  <a:schemeClr val="tx1"/>
                </a:solidFill>
              </a:defRPr>
            </a:lvl2pPr>
            <a:lvl3pPr marL="1142972" indent="-359991">
              <a:lnSpc>
                <a:spcPct val="120000"/>
              </a:lnSpc>
              <a:spcBef>
                <a:spcPts val="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1800">
                <a:solidFill>
                  <a:schemeClr val="tx1"/>
                </a:solidFill>
              </a:defRPr>
            </a:lvl3pPr>
            <a:lvl4pPr marL="1600160" indent="-359991">
              <a:lnSpc>
                <a:spcPct val="120000"/>
              </a:lnSpc>
              <a:spcBef>
                <a:spcPts val="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1600">
                <a:solidFill>
                  <a:schemeClr val="tx1"/>
                </a:solidFill>
              </a:defRPr>
            </a:lvl4pPr>
            <a:lvl5pPr marL="2057348" indent="-359991">
              <a:lnSpc>
                <a:spcPct val="120000"/>
              </a:lnSpc>
              <a:spcBef>
                <a:spcPts val="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16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420688" y="4826859"/>
            <a:ext cx="2133600" cy="273844"/>
          </a:xfrm>
          <a:prstGeom prst="rect">
            <a:avLst/>
          </a:prstGeom>
        </p:spPr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1197114" y="850404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800">
                <a:solidFill>
                  <a:srgbClr val="57575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253828436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Two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14587" y="1563638"/>
            <a:ext cx="4040188" cy="355551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1800" b="1">
                <a:solidFill>
                  <a:srgbClr val="575756"/>
                </a:solidFill>
              </a:defRPr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414587" y="1919189"/>
            <a:ext cx="4040188" cy="2668785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E30613"/>
              </a:buClr>
              <a:buSzPct val="90000"/>
              <a:buFont typeface="Wingdings" charset="2"/>
              <a:buNone/>
              <a:defRPr sz="1800">
                <a:solidFill>
                  <a:schemeClr val="tx1"/>
                </a:solidFill>
              </a:defRPr>
            </a:lvl1pPr>
            <a:lvl2pPr marL="742931" indent="-285743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2972" indent="-228594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160" indent="-228594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348" indent="-228594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63638"/>
            <a:ext cx="4041775" cy="355551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1800" b="1">
                <a:solidFill>
                  <a:srgbClr val="575756"/>
                </a:solidFill>
              </a:defRPr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1919189"/>
            <a:ext cx="4041775" cy="2668785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E30613"/>
              </a:buClr>
              <a:buSzPct val="90000"/>
              <a:buFont typeface="Wingdings" charset="2"/>
              <a:buNone/>
              <a:defRPr sz="1800">
                <a:solidFill>
                  <a:schemeClr val="tx1"/>
                </a:solidFill>
              </a:defRPr>
            </a:lvl1pPr>
            <a:lvl2pPr marL="742931" indent="-285743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2972" indent="-228594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160" indent="-228594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348" indent="-228594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420688" y="4826859"/>
            <a:ext cx="2133600" cy="273844"/>
          </a:xfrm>
          <a:prstGeom prst="rect">
            <a:avLst/>
          </a:prstGeom>
        </p:spPr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1197114" y="850404"/>
            <a:ext cx="7399312" cy="64122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800">
                <a:solidFill>
                  <a:srgbClr val="57575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670877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and Content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1"/>
            <a:ext cx="3505200" cy="51434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tabLst>
                <a:tab pos="2959026" algn="l"/>
              </a:tabLst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JM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067945" y="339502"/>
            <a:ext cx="4618855" cy="4176464"/>
          </a:xfrm>
          <a:prstGeom prst="rect">
            <a:avLst/>
          </a:prstGeom>
        </p:spPr>
        <p:txBody>
          <a:bodyPr>
            <a:normAutofit/>
          </a:bodyPr>
          <a:lstStyle>
            <a:lvl1pPr marL="342892" indent="-359991">
              <a:lnSpc>
                <a:spcPct val="120000"/>
              </a:lnSpc>
              <a:spcBef>
                <a:spcPts val="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24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31" indent="-359991">
              <a:lnSpc>
                <a:spcPct val="120000"/>
              </a:lnSpc>
              <a:spcBef>
                <a:spcPts val="0"/>
              </a:spcBef>
              <a:buClr>
                <a:srgbClr val="FF0000"/>
              </a:buClr>
              <a:buSzPct val="90000"/>
              <a:buFont typeface="Wingdings" charset="2"/>
              <a:buChar char="§"/>
              <a:defRPr sz="2000" b="0" i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2972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160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348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Click to edit 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395537" y="4659983"/>
            <a:ext cx="8352928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5" name="Rectangle 4"/>
          <p:cNvSpPr/>
          <p:nvPr userDrawn="1"/>
        </p:nvSpPr>
        <p:spPr>
          <a:xfrm>
            <a:off x="4067175" y="4711701"/>
            <a:ext cx="1512887" cy="7143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6" name="Rectangle 5"/>
          <p:cNvSpPr/>
          <p:nvPr userDrawn="1"/>
        </p:nvSpPr>
        <p:spPr>
          <a:xfrm>
            <a:off x="5580063" y="4711701"/>
            <a:ext cx="1595437" cy="71438"/>
          </a:xfrm>
          <a:prstGeom prst="rect">
            <a:avLst/>
          </a:prstGeom>
          <a:solidFill>
            <a:srgbClr val="E30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7" name="Rectangle 6"/>
          <p:cNvSpPr/>
          <p:nvPr userDrawn="1"/>
        </p:nvSpPr>
        <p:spPr>
          <a:xfrm>
            <a:off x="7164388" y="4711701"/>
            <a:ext cx="1600423" cy="71438"/>
          </a:xfrm>
          <a:prstGeom prst="rect">
            <a:avLst/>
          </a:prstGeom>
          <a:solidFill>
            <a:srgbClr val="94B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</p:spTree>
    <p:extLst>
      <p:ext uri="{BB962C8B-B14F-4D97-AF65-F5344CB8AC3E}">
        <p14:creationId xmlns:p14="http://schemas.microsoft.com/office/powerpoint/2010/main" val="36725372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707655"/>
            <a:ext cx="9144000" cy="343584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JM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0"/>
          </p:nvPr>
        </p:nvSpPr>
        <p:spPr>
          <a:xfrm>
            <a:off x="420688" y="4826859"/>
            <a:ext cx="2133600" cy="273844"/>
          </a:xfrm>
          <a:prstGeom prst="rect">
            <a:avLst/>
          </a:prstGeom>
        </p:spPr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197114" y="850404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800">
                <a:solidFill>
                  <a:srgbClr val="57575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294867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707654"/>
            <a:ext cx="4572000" cy="3435846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icon to add picture</a:t>
            </a:r>
            <a:endParaRPr lang="en-JM" dirty="0"/>
          </a:p>
        </p:txBody>
      </p:sp>
      <p:sp>
        <p:nvSpPr>
          <p:cNvPr id="10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4572000" y="1707654"/>
            <a:ext cx="4572000" cy="3435846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1"/>
          </p:nvPr>
        </p:nvSpPr>
        <p:spPr>
          <a:xfrm>
            <a:off x="420688" y="4826859"/>
            <a:ext cx="2133600" cy="273844"/>
          </a:xfrm>
          <a:prstGeom prst="rect">
            <a:avLst/>
          </a:prstGeom>
        </p:spPr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197114" y="850404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800">
                <a:solidFill>
                  <a:srgbClr val="57575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0671732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03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155632" y="123479"/>
            <a:ext cx="3330575" cy="2088232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JM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155632" y="2355727"/>
            <a:ext cx="3330575" cy="223224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JM" dirty="0"/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61"/>
          </p:nvPr>
        </p:nvSpPr>
        <p:spPr>
          <a:xfrm>
            <a:off x="3633539" y="123479"/>
            <a:ext cx="2714782" cy="4464496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JM" dirty="0"/>
          </a:p>
        </p:txBody>
      </p:sp>
      <p:sp>
        <p:nvSpPr>
          <p:cNvPr id="6" name="Picture Placeholder 16"/>
          <p:cNvSpPr>
            <a:spLocks noGrp="1"/>
          </p:cNvSpPr>
          <p:nvPr>
            <p:ph type="pic" sz="quarter" idx="62"/>
          </p:nvPr>
        </p:nvSpPr>
        <p:spPr>
          <a:xfrm>
            <a:off x="6492336" y="123478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JM" dirty="0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63"/>
          </p:nvPr>
        </p:nvSpPr>
        <p:spPr>
          <a:xfrm>
            <a:off x="6492336" y="1635647"/>
            <a:ext cx="2538487" cy="144016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JM" dirty="0"/>
          </a:p>
        </p:txBody>
      </p:sp>
      <p:sp>
        <p:nvSpPr>
          <p:cNvPr id="8" name="Picture Placeholder 16"/>
          <p:cNvSpPr>
            <a:spLocks noGrp="1"/>
          </p:cNvSpPr>
          <p:nvPr>
            <p:ph type="pic" sz="quarter" idx="64"/>
          </p:nvPr>
        </p:nvSpPr>
        <p:spPr>
          <a:xfrm>
            <a:off x="6492336" y="3219822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5"/>
          </p:nvPr>
        </p:nvSpPr>
        <p:spPr>
          <a:xfrm>
            <a:off x="420688" y="4826859"/>
            <a:ext cx="2133600" cy="273844"/>
          </a:xfrm>
          <a:prstGeom prst="rect">
            <a:avLst/>
          </a:prstGeom>
        </p:spPr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6083454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Page R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2392681" y="2283719"/>
            <a:ext cx="6243320" cy="636587"/>
          </a:xfrm>
          <a:prstGeom prst="rect">
            <a:avLst/>
          </a:prstGeom>
        </p:spPr>
        <p:txBody>
          <a:bodyPr/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2402840" y="3567107"/>
            <a:ext cx="6233160" cy="80484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>
                <a:solidFill>
                  <a:schemeClr val="bg1"/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1168766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and Content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1"/>
            <a:ext cx="3505200" cy="51434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tabLst>
                <a:tab pos="2959026" algn="l"/>
              </a:tabLst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JM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067945" y="843558"/>
            <a:ext cx="4618855" cy="3048000"/>
          </a:xfrm>
          <a:prstGeom prst="rect">
            <a:avLst/>
          </a:prstGeom>
        </p:spPr>
        <p:txBody>
          <a:bodyPr>
            <a:normAutofit/>
          </a:bodyPr>
          <a:lstStyle>
            <a:lvl1pPr marL="342892" indent="-342892">
              <a:lnSpc>
                <a:spcPct val="120000"/>
              </a:lnSpc>
              <a:buClr>
                <a:srgbClr val="E30613"/>
              </a:buClr>
              <a:buSzPct val="90000"/>
              <a:buFont typeface="Wingdings" charset="2"/>
              <a:buChar char="§"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31" indent="-285743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2972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160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348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395537" y="4659983"/>
            <a:ext cx="8352928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4067175" y="4711701"/>
            <a:ext cx="1512887" cy="7143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5580063" y="4711701"/>
            <a:ext cx="1595437" cy="71438"/>
          </a:xfrm>
          <a:prstGeom prst="rect">
            <a:avLst/>
          </a:prstGeom>
          <a:solidFill>
            <a:srgbClr val="E30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7164388" y="4711701"/>
            <a:ext cx="1600423" cy="71438"/>
          </a:xfrm>
          <a:prstGeom prst="rect">
            <a:avLst/>
          </a:prstGeom>
          <a:solidFill>
            <a:srgbClr val="94B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8723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956DB-B066-486D-899A-C1A44668E4AF}" type="slidenum">
              <a:rPr lang="en-GB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GB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7804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SMA Image slide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155634" y="123479"/>
            <a:ext cx="3330575" cy="2088232"/>
          </a:xfrm>
          <a:prstGeom prst="rect">
            <a:avLst/>
          </a:prstGeom>
        </p:spPr>
        <p:txBody>
          <a:bodyPr/>
          <a:lstStyle/>
          <a:p>
            <a:endParaRPr lang="en-JM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155634" y="2355727"/>
            <a:ext cx="3330575" cy="2232248"/>
          </a:xfrm>
          <a:prstGeom prst="rect">
            <a:avLst/>
          </a:prstGeom>
        </p:spPr>
        <p:txBody>
          <a:bodyPr/>
          <a:lstStyle/>
          <a:p>
            <a:endParaRPr lang="en-JM" dirty="0"/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61"/>
          </p:nvPr>
        </p:nvSpPr>
        <p:spPr>
          <a:xfrm>
            <a:off x="3633539" y="123479"/>
            <a:ext cx="2714782" cy="4464496"/>
          </a:xfrm>
          <a:prstGeom prst="rect">
            <a:avLst/>
          </a:prstGeom>
        </p:spPr>
        <p:txBody>
          <a:bodyPr/>
          <a:lstStyle/>
          <a:p>
            <a:endParaRPr lang="en-JM" dirty="0"/>
          </a:p>
        </p:txBody>
      </p:sp>
      <p:sp>
        <p:nvSpPr>
          <p:cNvPr id="6" name="Picture Placeholder 16"/>
          <p:cNvSpPr>
            <a:spLocks noGrp="1"/>
          </p:cNvSpPr>
          <p:nvPr>
            <p:ph type="pic" sz="quarter" idx="62"/>
          </p:nvPr>
        </p:nvSpPr>
        <p:spPr>
          <a:xfrm>
            <a:off x="6492338" y="123478"/>
            <a:ext cx="2538487" cy="1368152"/>
          </a:xfrm>
          <a:prstGeom prst="rect">
            <a:avLst/>
          </a:prstGeom>
        </p:spPr>
        <p:txBody>
          <a:bodyPr/>
          <a:lstStyle/>
          <a:p>
            <a:endParaRPr lang="en-JM" dirty="0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63"/>
          </p:nvPr>
        </p:nvSpPr>
        <p:spPr>
          <a:xfrm>
            <a:off x="6492338" y="1635648"/>
            <a:ext cx="2538487" cy="1440160"/>
          </a:xfrm>
          <a:prstGeom prst="rect">
            <a:avLst/>
          </a:prstGeom>
        </p:spPr>
        <p:txBody>
          <a:bodyPr/>
          <a:lstStyle/>
          <a:p>
            <a:endParaRPr lang="en-JM" dirty="0"/>
          </a:p>
        </p:txBody>
      </p:sp>
      <p:sp>
        <p:nvSpPr>
          <p:cNvPr id="8" name="Picture Placeholder 16"/>
          <p:cNvSpPr>
            <a:spLocks noGrp="1"/>
          </p:cNvSpPr>
          <p:nvPr>
            <p:ph type="pic" sz="quarter" idx="64"/>
          </p:nvPr>
        </p:nvSpPr>
        <p:spPr>
          <a:xfrm>
            <a:off x="6492338" y="3219822"/>
            <a:ext cx="2538487" cy="1368152"/>
          </a:xfrm>
          <a:prstGeom prst="rect">
            <a:avLst/>
          </a:prstGeom>
        </p:spPr>
        <p:txBody>
          <a:bodyPr/>
          <a:lstStyle/>
          <a:p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5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595628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44506" y="1006759"/>
            <a:ext cx="8255000" cy="2824163"/>
          </a:xfrm>
          <a:prstGeom prst="rect">
            <a:avLst/>
          </a:prstGeom>
        </p:spPr>
        <p:txBody>
          <a:bodyPr vert="horz"/>
          <a:lstStyle>
            <a:lvl1pPr>
              <a:defRPr sz="1700">
                <a:solidFill>
                  <a:srgbClr val="404040"/>
                </a:solidFill>
                <a:latin typeface="+mj-lt"/>
              </a:defRPr>
            </a:lvl1pPr>
            <a:lvl2pPr>
              <a:defRPr sz="1700">
                <a:solidFill>
                  <a:srgbClr val="404040"/>
                </a:solidFill>
                <a:latin typeface="+mj-lt"/>
              </a:defRPr>
            </a:lvl2pPr>
            <a:lvl3pPr>
              <a:defRPr sz="1700">
                <a:solidFill>
                  <a:srgbClr val="404040"/>
                </a:solidFill>
                <a:latin typeface="+mj-lt"/>
              </a:defRPr>
            </a:lvl3pPr>
            <a:lvl4pPr>
              <a:defRPr sz="1700">
                <a:solidFill>
                  <a:srgbClr val="404040"/>
                </a:solidFill>
                <a:latin typeface="+mj-lt"/>
              </a:defRPr>
            </a:lvl4pPr>
            <a:lvl5pPr>
              <a:defRPr sz="1700">
                <a:solidFill>
                  <a:srgbClr val="404040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429270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9921673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SMA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1205136" y="1347614"/>
            <a:ext cx="7399312" cy="316835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00456679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1205136" y="1347614"/>
            <a:ext cx="7399312" cy="316835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4D9DFD0-5B30-4B4A-8AC2-94BE74B9052C}" type="slidenum">
              <a:rPr lang="en-GB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GB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963884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Bullet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7114" y="1347614"/>
            <a:ext cx="7399312" cy="3185146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D9DFD0-5B30-4B4A-8AC2-94BE74B9052C}" type="slidenum">
              <a:rPr lang="en-GB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GB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00037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Two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14586" y="1424111"/>
            <a:ext cx="4040188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414586" y="1779662"/>
            <a:ext cx="4040188" cy="281496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424111"/>
            <a:ext cx="4041775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779662"/>
            <a:ext cx="4041775" cy="281496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83487786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Two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14586" y="1424111"/>
            <a:ext cx="4040188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414586" y="1779662"/>
            <a:ext cx="4040188" cy="281496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424111"/>
            <a:ext cx="4041775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779662"/>
            <a:ext cx="4041775" cy="281496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D9DFD0-5B30-4B4A-8AC2-94BE74B9052C}" type="slidenum">
              <a:rPr lang="en-GB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GB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78074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three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3"/>
          <p:cNvSpPr>
            <a:spLocks noGrp="1"/>
          </p:cNvSpPr>
          <p:nvPr>
            <p:ph sz="quarter" idx="13"/>
          </p:nvPr>
        </p:nvSpPr>
        <p:spPr>
          <a:xfrm>
            <a:off x="433136" y="1747865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3312694" y="1739844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13"/>
          <p:cNvSpPr>
            <a:spLocks noGrp="1"/>
          </p:cNvSpPr>
          <p:nvPr>
            <p:ph sz="quarter" idx="15"/>
          </p:nvPr>
        </p:nvSpPr>
        <p:spPr>
          <a:xfrm>
            <a:off x="6216315" y="1747865"/>
            <a:ext cx="2482680" cy="2904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43336" y="1450982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3322894" y="1450983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6226515" y="1450982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 baseline="0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C4D9DFD0-5B30-4B4A-8AC2-94BE74B9052C}" type="slidenum">
              <a:rPr lang="en-GB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GB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78686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and Content 0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27038" y="1851670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Picture Placeholder 24"/>
          <p:cNvSpPr>
            <a:spLocks noGrp="1"/>
          </p:cNvSpPr>
          <p:nvPr>
            <p:ph type="pic" sz="quarter" idx="19"/>
          </p:nvPr>
        </p:nvSpPr>
        <p:spPr>
          <a:xfrm>
            <a:off x="3039979" y="0"/>
            <a:ext cx="3072063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18" name="Picture Placeholder 24"/>
          <p:cNvSpPr>
            <a:spLocks noGrp="1"/>
          </p:cNvSpPr>
          <p:nvPr>
            <p:ph type="pic" sz="quarter" idx="20"/>
          </p:nvPr>
        </p:nvSpPr>
        <p:spPr>
          <a:xfrm>
            <a:off x="6107868" y="0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22"/>
          </p:nvPr>
        </p:nvSpPr>
        <p:spPr>
          <a:xfrm>
            <a:off x="3419872" y="1851670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23"/>
          </p:nvPr>
        </p:nvSpPr>
        <p:spPr>
          <a:xfrm>
            <a:off x="6444208" y="1851670"/>
            <a:ext cx="2261642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C4D9DFD0-5B30-4B4A-8AC2-94BE74B9052C}" type="slidenum">
              <a:rPr lang="en-GB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GB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116027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and Content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505200" cy="51434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tabLst>
                <a:tab pos="2959100" algn="l"/>
              </a:tabLst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067944" y="843558"/>
            <a:ext cx="4618855" cy="3048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lnSpc>
                <a:spcPct val="120000"/>
              </a:lnSpc>
              <a:buClr>
                <a:srgbClr val="E30613"/>
              </a:buClr>
              <a:buSzPct val="90000"/>
              <a:buFont typeface="Wingdings" charset="2"/>
              <a:buChar char="§"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395536" y="4659982"/>
            <a:ext cx="8352928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>
              <a:solidFill>
                <a:srgbClr val="FFFFFF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4067174" y="4711700"/>
            <a:ext cx="1512887" cy="7143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5580062" y="4711700"/>
            <a:ext cx="1595437" cy="71438"/>
          </a:xfrm>
          <a:prstGeom prst="rect">
            <a:avLst/>
          </a:prstGeom>
          <a:solidFill>
            <a:srgbClr val="E30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7164387" y="4711700"/>
            <a:ext cx="1600423" cy="71438"/>
          </a:xfrm>
          <a:prstGeom prst="rect">
            <a:avLst/>
          </a:prstGeom>
          <a:solidFill>
            <a:srgbClr val="94B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>
              <a:solidFill>
                <a:srgbClr val="FFFFFF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4D9DFD0-5B30-4B4A-8AC2-94BE74B9052C}" type="slidenum">
              <a:rPr lang="en-GB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GB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505172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253250"/>
            <a:ext cx="9144000" cy="389024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C4D9DFD0-5B30-4B4A-8AC2-94BE74B9052C}" type="slidenum">
              <a:rPr lang="en-GB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GB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753396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347614"/>
            <a:ext cx="4644008" cy="379588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10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4572000" y="1347614"/>
            <a:ext cx="4644008" cy="379588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61"/>
          </p:nvPr>
        </p:nvSpPr>
        <p:spPr/>
        <p:txBody>
          <a:bodyPr/>
          <a:lstStyle/>
          <a:p>
            <a:fld id="{C4D9DFD0-5B30-4B4A-8AC2-94BE74B9052C}" type="slidenum">
              <a:rPr lang="en-GB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GB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075634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03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155631" y="123478"/>
            <a:ext cx="3330575" cy="208823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155631" y="2355726"/>
            <a:ext cx="3330575" cy="223224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61"/>
          </p:nvPr>
        </p:nvSpPr>
        <p:spPr>
          <a:xfrm>
            <a:off x="3633538" y="123478"/>
            <a:ext cx="2714782" cy="446449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6" name="Picture Placeholder 16"/>
          <p:cNvSpPr>
            <a:spLocks noGrp="1"/>
          </p:cNvSpPr>
          <p:nvPr>
            <p:ph type="pic" sz="quarter" idx="62"/>
          </p:nvPr>
        </p:nvSpPr>
        <p:spPr>
          <a:xfrm>
            <a:off x="6492335" y="123478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63"/>
          </p:nvPr>
        </p:nvSpPr>
        <p:spPr>
          <a:xfrm>
            <a:off x="6492335" y="1635646"/>
            <a:ext cx="2538487" cy="144016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8" name="Picture Placeholder 16"/>
          <p:cNvSpPr>
            <a:spLocks noGrp="1"/>
          </p:cNvSpPr>
          <p:nvPr>
            <p:ph type="pic" sz="quarter" idx="64"/>
          </p:nvPr>
        </p:nvSpPr>
        <p:spPr>
          <a:xfrm>
            <a:off x="6492335" y="3219822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65"/>
          </p:nvPr>
        </p:nvSpPr>
        <p:spPr/>
        <p:txBody>
          <a:bodyPr/>
          <a:lstStyle/>
          <a:p>
            <a:fld id="{C4D9DFD0-5B30-4B4A-8AC2-94BE74B9052C}" type="slidenum">
              <a:rPr lang="en-GB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GB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81236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Page R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 vert="horz"/>
          <a:lstStyle/>
          <a:p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2392680" y="2210400"/>
            <a:ext cx="6243320" cy="636587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2394000" y="2847600"/>
            <a:ext cx="6233160" cy="131445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684927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1205136" y="1347614"/>
            <a:ext cx="7399312" cy="316835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4D9DFD0-5B30-4B4A-8AC2-94BE74B9052C}" type="slidenum">
              <a:rPr lang="en-GB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51421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Bullet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7114" y="1347614"/>
            <a:ext cx="7399312" cy="3185146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D9DFD0-5B30-4B4A-8AC2-94BE74B9052C}" type="slidenum">
              <a:rPr lang="en-GB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02697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three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3"/>
          <p:cNvSpPr>
            <a:spLocks noGrp="1"/>
          </p:cNvSpPr>
          <p:nvPr>
            <p:ph sz="quarter" idx="13"/>
          </p:nvPr>
        </p:nvSpPr>
        <p:spPr>
          <a:xfrm>
            <a:off x="433136" y="1747865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3312694" y="1739844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13"/>
          <p:cNvSpPr>
            <a:spLocks noGrp="1"/>
          </p:cNvSpPr>
          <p:nvPr>
            <p:ph sz="quarter" idx="15"/>
          </p:nvPr>
        </p:nvSpPr>
        <p:spPr>
          <a:xfrm>
            <a:off x="6216315" y="1747865"/>
            <a:ext cx="2482680" cy="2904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43336" y="1450982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3322894" y="1450983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6226515" y="1450982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 baseline="0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32118936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Two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14586" y="1424111"/>
            <a:ext cx="4040188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414586" y="1779662"/>
            <a:ext cx="4040188" cy="281496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424111"/>
            <a:ext cx="4041775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779662"/>
            <a:ext cx="4041775" cy="281496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D9DFD0-5B30-4B4A-8AC2-94BE74B9052C}" type="slidenum">
              <a:rPr lang="en-GB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100871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three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3"/>
          <p:cNvSpPr>
            <a:spLocks noGrp="1"/>
          </p:cNvSpPr>
          <p:nvPr>
            <p:ph sz="quarter" idx="13"/>
          </p:nvPr>
        </p:nvSpPr>
        <p:spPr>
          <a:xfrm>
            <a:off x="433136" y="1747865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3312694" y="1739844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13"/>
          <p:cNvSpPr>
            <a:spLocks noGrp="1"/>
          </p:cNvSpPr>
          <p:nvPr>
            <p:ph sz="quarter" idx="15"/>
          </p:nvPr>
        </p:nvSpPr>
        <p:spPr>
          <a:xfrm>
            <a:off x="6216315" y="1747865"/>
            <a:ext cx="2482680" cy="2904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43336" y="1450982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3322894" y="1450983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6226515" y="1450982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 baseline="0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C4D9DFD0-5B30-4B4A-8AC2-94BE74B9052C}" type="slidenum">
              <a:rPr lang="en-GB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59961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and Content 0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27038" y="1851670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Picture Placeholder 24"/>
          <p:cNvSpPr>
            <a:spLocks noGrp="1"/>
          </p:cNvSpPr>
          <p:nvPr>
            <p:ph type="pic" sz="quarter" idx="19"/>
          </p:nvPr>
        </p:nvSpPr>
        <p:spPr>
          <a:xfrm>
            <a:off x="3039979" y="0"/>
            <a:ext cx="3072063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18" name="Picture Placeholder 24"/>
          <p:cNvSpPr>
            <a:spLocks noGrp="1"/>
          </p:cNvSpPr>
          <p:nvPr>
            <p:ph type="pic" sz="quarter" idx="20"/>
          </p:nvPr>
        </p:nvSpPr>
        <p:spPr>
          <a:xfrm>
            <a:off x="6107868" y="0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22"/>
          </p:nvPr>
        </p:nvSpPr>
        <p:spPr>
          <a:xfrm>
            <a:off x="3419872" y="1851670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23"/>
          </p:nvPr>
        </p:nvSpPr>
        <p:spPr>
          <a:xfrm>
            <a:off x="6444208" y="1851670"/>
            <a:ext cx="2261642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C4D9DFD0-5B30-4B4A-8AC2-94BE74B9052C}" type="slidenum">
              <a:rPr lang="en-GB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9394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and Content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505200" cy="51434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tabLst>
                <a:tab pos="2959100" algn="l"/>
              </a:tabLst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067944" y="843558"/>
            <a:ext cx="4618855" cy="3048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lnSpc>
                <a:spcPct val="120000"/>
              </a:lnSpc>
              <a:buClr>
                <a:srgbClr val="E30613"/>
              </a:buClr>
              <a:buSzPct val="90000"/>
              <a:buFont typeface="Wingdings" charset="2"/>
              <a:buChar char="§"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395536" y="4659982"/>
            <a:ext cx="8352928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>
              <a:solidFill>
                <a:srgbClr val="FFFFFF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4067174" y="4711700"/>
            <a:ext cx="1512887" cy="7143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5580062" y="4711700"/>
            <a:ext cx="1595437" cy="71438"/>
          </a:xfrm>
          <a:prstGeom prst="rect">
            <a:avLst/>
          </a:prstGeom>
          <a:solidFill>
            <a:srgbClr val="E30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7164387" y="4711700"/>
            <a:ext cx="1600423" cy="71438"/>
          </a:xfrm>
          <a:prstGeom prst="rect">
            <a:avLst/>
          </a:prstGeom>
          <a:solidFill>
            <a:srgbClr val="94B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>
              <a:solidFill>
                <a:srgbClr val="FFFFFF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4D9DFD0-5B30-4B4A-8AC2-94BE74B9052C}" type="slidenum">
              <a:rPr lang="en-GB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740916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253250"/>
            <a:ext cx="9144000" cy="3890249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C4D9DFD0-5B30-4B4A-8AC2-94BE74B9052C}" type="slidenum">
              <a:rPr lang="en-GB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687457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347614"/>
            <a:ext cx="4644008" cy="379588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10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4572000" y="1347614"/>
            <a:ext cx="4644008" cy="379588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61"/>
          </p:nvPr>
        </p:nvSpPr>
        <p:spPr/>
        <p:txBody>
          <a:bodyPr/>
          <a:lstStyle/>
          <a:p>
            <a:fld id="{C4D9DFD0-5B30-4B4A-8AC2-94BE74B9052C}" type="slidenum">
              <a:rPr lang="en-GB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77969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03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155631" y="123478"/>
            <a:ext cx="3330575" cy="2088232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155631" y="2355726"/>
            <a:ext cx="3330575" cy="2232248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61"/>
          </p:nvPr>
        </p:nvSpPr>
        <p:spPr>
          <a:xfrm>
            <a:off x="3633538" y="123478"/>
            <a:ext cx="2714782" cy="446449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6" name="Picture Placeholder 16"/>
          <p:cNvSpPr>
            <a:spLocks noGrp="1"/>
          </p:cNvSpPr>
          <p:nvPr>
            <p:ph type="pic" sz="quarter" idx="62"/>
          </p:nvPr>
        </p:nvSpPr>
        <p:spPr>
          <a:xfrm>
            <a:off x="6492335" y="123478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63"/>
          </p:nvPr>
        </p:nvSpPr>
        <p:spPr>
          <a:xfrm>
            <a:off x="6492335" y="1635646"/>
            <a:ext cx="2538487" cy="144016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8" name="Picture Placeholder 16"/>
          <p:cNvSpPr>
            <a:spLocks noGrp="1"/>
          </p:cNvSpPr>
          <p:nvPr>
            <p:ph type="pic" sz="quarter" idx="64"/>
          </p:nvPr>
        </p:nvSpPr>
        <p:spPr>
          <a:xfrm>
            <a:off x="6492335" y="3219822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65"/>
          </p:nvPr>
        </p:nvSpPr>
        <p:spPr/>
        <p:txBody>
          <a:bodyPr/>
          <a:lstStyle/>
          <a:p>
            <a:fld id="{C4D9DFD0-5B30-4B4A-8AC2-94BE74B9052C}" type="slidenum">
              <a:rPr lang="en-GB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657163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Page R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 vert="horz"/>
          <a:lstStyle/>
          <a:p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2392680" y="2210400"/>
            <a:ext cx="6243320" cy="636587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2394000" y="2847600"/>
            <a:ext cx="6233160" cy="131445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081519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1205136" y="1347614"/>
            <a:ext cx="7399312" cy="316835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89811111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Bullet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7114" y="1347614"/>
            <a:ext cx="7399312" cy="3185146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420688" y="4826858"/>
            <a:ext cx="2133600" cy="273844"/>
          </a:xfrm>
        </p:spPr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1697962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and Content 0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27038" y="1851670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Picture Placeholder 24"/>
          <p:cNvSpPr>
            <a:spLocks noGrp="1"/>
          </p:cNvSpPr>
          <p:nvPr>
            <p:ph type="pic" sz="quarter" idx="19"/>
          </p:nvPr>
        </p:nvSpPr>
        <p:spPr>
          <a:xfrm>
            <a:off x="3039979" y="0"/>
            <a:ext cx="3072063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18" name="Picture Placeholder 24"/>
          <p:cNvSpPr>
            <a:spLocks noGrp="1"/>
          </p:cNvSpPr>
          <p:nvPr>
            <p:ph type="pic" sz="quarter" idx="20"/>
          </p:nvPr>
        </p:nvSpPr>
        <p:spPr>
          <a:xfrm>
            <a:off x="6107868" y="0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22"/>
          </p:nvPr>
        </p:nvSpPr>
        <p:spPr>
          <a:xfrm>
            <a:off x="3419872" y="1851670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23"/>
          </p:nvPr>
        </p:nvSpPr>
        <p:spPr>
          <a:xfrm>
            <a:off x="6444208" y="1851670"/>
            <a:ext cx="2261642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8917364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Two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14586" y="1424111"/>
            <a:ext cx="4040188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414586" y="1779662"/>
            <a:ext cx="4040188" cy="281496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424111"/>
            <a:ext cx="4041775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779662"/>
            <a:ext cx="4041775" cy="281496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9469744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three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3"/>
          <p:cNvSpPr>
            <a:spLocks noGrp="1"/>
          </p:cNvSpPr>
          <p:nvPr>
            <p:ph sz="quarter" idx="13"/>
          </p:nvPr>
        </p:nvSpPr>
        <p:spPr>
          <a:xfrm>
            <a:off x="433136" y="1747865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3312694" y="1739844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13"/>
          <p:cNvSpPr>
            <a:spLocks noGrp="1"/>
          </p:cNvSpPr>
          <p:nvPr>
            <p:ph sz="quarter" idx="15"/>
          </p:nvPr>
        </p:nvSpPr>
        <p:spPr>
          <a:xfrm>
            <a:off x="6216315" y="1747865"/>
            <a:ext cx="2482680" cy="2904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43336" y="1450982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3322894" y="1450983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6226515" y="1450982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 baseline="0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03744654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and Content 0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27038" y="1851670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Picture Placeholder 24"/>
          <p:cNvSpPr>
            <a:spLocks noGrp="1"/>
          </p:cNvSpPr>
          <p:nvPr>
            <p:ph type="pic" sz="quarter" idx="19"/>
          </p:nvPr>
        </p:nvSpPr>
        <p:spPr>
          <a:xfrm>
            <a:off x="3039979" y="0"/>
            <a:ext cx="3072063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18" name="Picture Placeholder 24"/>
          <p:cNvSpPr>
            <a:spLocks noGrp="1"/>
          </p:cNvSpPr>
          <p:nvPr>
            <p:ph type="pic" sz="quarter" idx="20"/>
          </p:nvPr>
        </p:nvSpPr>
        <p:spPr>
          <a:xfrm>
            <a:off x="6107868" y="0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22"/>
          </p:nvPr>
        </p:nvSpPr>
        <p:spPr>
          <a:xfrm>
            <a:off x="3419872" y="1851670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23"/>
          </p:nvPr>
        </p:nvSpPr>
        <p:spPr>
          <a:xfrm>
            <a:off x="6444208" y="1851670"/>
            <a:ext cx="2261642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848260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and Content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505200" cy="51434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tabLst>
                <a:tab pos="2959100" algn="l"/>
              </a:tabLst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067944" y="843558"/>
            <a:ext cx="4618855" cy="3048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lnSpc>
                <a:spcPct val="120000"/>
              </a:lnSpc>
              <a:buClr>
                <a:srgbClr val="E30613"/>
              </a:buClr>
              <a:buSzPct val="90000"/>
              <a:buFont typeface="Wingdings" charset="2"/>
              <a:buChar char="§"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395536" y="4659982"/>
            <a:ext cx="8352928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>
              <a:solidFill>
                <a:srgbClr val="FFFFFF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4067174" y="4711700"/>
            <a:ext cx="1512887" cy="7143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5580062" y="4711700"/>
            <a:ext cx="1595437" cy="71438"/>
          </a:xfrm>
          <a:prstGeom prst="rect">
            <a:avLst/>
          </a:prstGeom>
          <a:solidFill>
            <a:srgbClr val="E30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7164387" y="4711700"/>
            <a:ext cx="1600423" cy="71438"/>
          </a:xfrm>
          <a:prstGeom prst="rect">
            <a:avLst/>
          </a:prstGeom>
          <a:solidFill>
            <a:srgbClr val="94B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27620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253250"/>
            <a:ext cx="9144000" cy="389024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6318298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347614"/>
            <a:ext cx="4644008" cy="379588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10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4572000" y="1347614"/>
            <a:ext cx="4644008" cy="379588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1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71708988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03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155631" y="123478"/>
            <a:ext cx="3330575" cy="208823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155631" y="2355726"/>
            <a:ext cx="3330575" cy="223224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61"/>
          </p:nvPr>
        </p:nvSpPr>
        <p:spPr>
          <a:xfrm>
            <a:off x="3633538" y="123478"/>
            <a:ext cx="2714782" cy="446449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6" name="Picture Placeholder 16"/>
          <p:cNvSpPr>
            <a:spLocks noGrp="1"/>
          </p:cNvSpPr>
          <p:nvPr>
            <p:ph type="pic" sz="quarter" idx="62"/>
          </p:nvPr>
        </p:nvSpPr>
        <p:spPr>
          <a:xfrm>
            <a:off x="6492335" y="123478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63"/>
          </p:nvPr>
        </p:nvSpPr>
        <p:spPr>
          <a:xfrm>
            <a:off x="6492335" y="1635646"/>
            <a:ext cx="2538487" cy="144016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8" name="Picture Placeholder 16"/>
          <p:cNvSpPr>
            <a:spLocks noGrp="1"/>
          </p:cNvSpPr>
          <p:nvPr>
            <p:ph type="pic" sz="quarter" idx="64"/>
          </p:nvPr>
        </p:nvSpPr>
        <p:spPr>
          <a:xfrm>
            <a:off x="6492335" y="3219822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5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4564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Page R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2392680" y="2210400"/>
            <a:ext cx="6243320" cy="636587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2394000" y="2847600"/>
            <a:ext cx="6233160" cy="131445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310755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7763" y="1152843"/>
            <a:ext cx="7442200" cy="655637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2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3159" y="1939290"/>
            <a:ext cx="7436803" cy="63119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31F87C6-8F4B-C14F-952F-C5F8DB9F27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726674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7763" y="1159511"/>
            <a:ext cx="7493054" cy="661197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7763" y="1820708"/>
            <a:ext cx="7493053" cy="2700493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31F87C6-8F4B-C14F-952F-C5F8DB9F27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1445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and Content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505200" cy="51434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tabLst>
                <a:tab pos="2959100" algn="l"/>
              </a:tabLst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067944" y="843558"/>
            <a:ext cx="4618855" cy="3048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lnSpc>
                <a:spcPct val="120000"/>
              </a:lnSpc>
              <a:buClr>
                <a:srgbClr val="E30613"/>
              </a:buClr>
              <a:buSzPct val="90000"/>
              <a:buFont typeface="Wingdings" charset="2"/>
              <a:buChar char="§"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395536" y="4659982"/>
            <a:ext cx="8352928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" name="Rectangle 4"/>
          <p:cNvSpPr/>
          <p:nvPr userDrawn="1"/>
        </p:nvSpPr>
        <p:spPr>
          <a:xfrm>
            <a:off x="4067174" y="4711700"/>
            <a:ext cx="1512887" cy="7143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6" name="Rectangle 5"/>
          <p:cNvSpPr/>
          <p:nvPr userDrawn="1"/>
        </p:nvSpPr>
        <p:spPr>
          <a:xfrm>
            <a:off x="5580062" y="4711700"/>
            <a:ext cx="1595437" cy="71438"/>
          </a:xfrm>
          <a:prstGeom prst="rect">
            <a:avLst/>
          </a:prstGeom>
          <a:solidFill>
            <a:srgbClr val="E30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7" name="Rectangle 6"/>
          <p:cNvSpPr/>
          <p:nvPr userDrawn="1"/>
        </p:nvSpPr>
        <p:spPr>
          <a:xfrm>
            <a:off x="7164387" y="4711700"/>
            <a:ext cx="1600423" cy="71438"/>
          </a:xfrm>
          <a:prstGeom prst="rect">
            <a:avLst/>
          </a:prstGeom>
          <a:solidFill>
            <a:srgbClr val="94B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02297802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IPPL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2966718" cy="196088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955712" y="0"/>
            <a:ext cx="3148756" cy="1960880"/>
          </a:xfrm>
        </p:spPr>
        <p:txBody>
          <a:bodyPr/>
          <a:lstStyle/>
          <a:p>
            <a:endParaRPr lang="en-US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85839" y="0"/>
            <a:ext cx="3058161" cy="1960880"/>
          </a:xfrm>
        </p:spPr>
        <p:txBody>
          <a:bodyPr/>
          <a:lstStyle/>
          <a:p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573941" y="2265680"/>
            <a:ext cx="2497224" cy="219519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GB" dirty="0"/>
              <a:t>Click to edit Master text style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309259" y="2265680"/>
            <a:ext cx="2497224" cy="219519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GB" dirty="0"/>
              <a:t>Click to edit Master text style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6085839" y="2265680"/>
            <a:ext cx="2497224" cy="219519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GB" dirty="0"/>
              <a:t>Click to edit Master text style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231F87C6-8F4B-C14F-952F-C5F8DB9F27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168130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3473450" y="1788160"/>
            <a:ext cx="5213350" cy="2743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3473450" y="771525"/>
            <a:ext cx="521335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3190875" cy="5143500"/>
          </a:xfrm>
        </p:spPr>
        <p:txBody>
          <a:bodyPr/>
          <a:lstStyle/>
          <a:p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F87C6-8F4B-C14F-952F-C5F8DB9F27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984573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1205136" y="1347614"/>
            <a:ext cx="7399312" cy="316835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4D9DFD0-5B30-4B4A-8AC2-94BE74B9052C}" type="slidenum">
              <a:rPr lang="en-GB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GB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471107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Bullet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7114" y="1347614"/>
            <a:ext cx="7399312" cy="3185146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D9DFD0-5B30-4B4A-8AC2-94BE74B9052C}" type="slidenum">
              <a:rPr lang="en-GB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GB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776755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Two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14586" y="1424111"/>
            <a:ext cx="4040188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414586" y="1779662"/>
            <a:ext cx="4040188" cy="281496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424111"/>
            <a:ext cx="4041775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779662"/>
            <a:ext cx="4041775" cy="281496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D9DFD0-5B30-4B4A-8AC2-94BE74B9052C}" type="slidenum">
              <a:rPr lang="en-GB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GB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57084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three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3"/>
          <p:cNvSpPr>
            <a:spLocks noGrp="1"/>
          </p:cNvSpPr>
          <p:nvPr>
            <p:ph sz="quarter" idx="13"/>
          </p:nvPr>
        </p:nvSpPr>
        <p:spPr>
          <a:xfrm>
            <a:off x="433136" y="1747865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3312694" y="1739844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13"/>
          <p:cNvSpPr>
            <a:spLocks noGrp="1"/>
          </p:cNvSpPr>
          <p:nvPr>
            <p:ph sz="quarter" idx="15"/>
          </p:nvPr>
        </p:nvSpPr>
        <p:spPr>
          <a:xfrm>
            <a:off x="6216315" y="1747865"/>
            <a:ext cx="2482680" cy="2904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43336" y="1450982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3322894" y="1450983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6226515" y="1450982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 baseline="0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C4D9DFD0-5B30-4B4A-8AC2-94BE74B9052C}" type="slidenum">
              <a:rPr lang="en-GB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GB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584401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and Content 0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27038" y="1851670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Picture Placeholder 24"/>
          <p:cNvSpPr>
            <a:spLocks noGrp="1"/>
          </p:cNvSpPr>
          <p:nvPr>
            <p:ph type="pic" sz="quarter" idx="19"/>
          </p:nvPr>
        </p:nvSpPr>
        <p:spPr>
          <a:xfrm>
            <a:off x="3039979" y="0"/>
            <a:ext cx="3072063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18" name="Picture Placeholder 24"/>
          <p:cNvSpPr>
            <a:spLocks noGrp="1"/>
          </p:cNvSpPr>
          <p:nvPr>
            <p:ph type="pic" sz="quarter" idx="20"/>
          </p:nvPr>
        </p:nvSpPr>
        <p:spPr>
          <a:xfrm>
            <a:off x="6107868" y="0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22"/>
          </p:nvPr>
        </p:nvSpPr>
        <p:spPr>
          <a:xfrm>
            <a:off x="3419872" y="1851670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23"/>
          </p:nvPr>
        </p:nvSpPr>
        <p:spPr>
          <a:xfrm>
            <a:off x="6444208" y="1851670"/>
            <a:ext cx="2261642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C4D9DFD0-5B30-4B4A-8AC2-94BE74B9052C}" type="slidenum">
              <a:rPr lang="en-GB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GB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185634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and Content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505200" cy="51434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tabLst>
                <a:tab pos="2959100" algn="l"/>
              </a:tabLst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067944" y="843558"/>
            <a:ext cx="4618855" cy="3048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lnSpc>
                <a:spcPct val="120000"/>
              </a:lnSpc>
              <a:buClr>
                <a:srgbClr val="E30613"/>
              </a:buClr>
              <a:buSzPct val="90000"/>
              <a:buFont typeface="Wingdings" charset="2"/>
              <a:buChar char="§"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395536" y="4659982"/>
            <a:ext cx="8352928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>
              <a:solidFill>
                <a:srgbClr val="FFFFFF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4067174" y="4711700"/>
            <a:ext cx="1512887" cy="7143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5580062" y="4711700"/>
            <a:ext cx="1595437" cy="71438"/>
          </a:xfrm>
          <a:prstGeom prst="rect">
            <a:avLst/>
          </a:prstGeom>
          <a:solidFill>
            <a:srgbClr val="E30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7164387" y="4711700"/>
            <a:ext cx="1600423" cy="71438"/>
          </a:xfrm>
          <a:prstGeom prst="rect">
            <a:avLst/>
          </a:prstGeom>
          <a:solidFill>
            <a:srgbClr val="94B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>
              <a:solidFill>
                <a:srgbClr val="FFFFFF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4D9DFD0-5B30-4B4A-8AC2-94BE74B9052C}" type="slidenum">
              <a:rPr lang="en-GB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GB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773136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253250"/>
            <a:ext cx="9144000" cy="389024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C4D9DFD0-5B30-4B4A-8AC2-94BE74B9052C}" type="slidenum">
              <a:rPr lang="en-GB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GB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391887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347614"/>
            <a:ext cx="4644008" cy="379588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10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4572000" y="1347614"/>
            <a:ext cx="4644008" cy="379588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61"/>
          </p:nvPr>
        </p:nvSpPr>
        <p:spPr/>
        <p:txBody>
          <a:bodyPr/>
          <a:lstStyle/>
          <a:p>
            <a:fld id="{C4D9DFD0-5B30-4B4A-8AC2-94BE74B9052C}" type="slidenum">
              <a:rPr lang="en-GB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GB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50433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253250"/>
            <a:ext cx="9144000" cy="389024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52134607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03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155631" y="123478"/>
            <a:ext cx="3330575" cy="208823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155631" y="2355726"/>
            <a:ext cx="3330575" cy="223224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61"/>
          </p:nvPr>
        </p:nvSpPr>
        <p:spPr>
          <a:xfrm>
            <a:off x="3633538" y="123478"/>
            <a:ext cx="2714782" cy="446449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6" name="Picture Placeholder 16"/>
          <p:cNvSpPr>
            <a:spLocks noGrp="1"/>
          </p:cNvSpPr>
          <p:nvPr>
            <p:ph type="pic" sz="quarter" idx="62"/>
          </p:nvPr>
        </p:nvSpPr>
        <p:spPr>
          <a:xfrm>
            <a:off x="6492335" y="123478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63"/>
          </p:nvPr>
        </p:nvSpPr>
        <p:spPr>
          <a:xfrm>
            <a:off x="6492335" y="1635646"/>
            <a:ext cx="2538487" cy="144016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8" name="Picture Placeholder 16"/>
          <p:cNvSpPr>
            <a:spLocks noGrp="1"/>
          </p:cNvSpPr>
          <p:nvPr>
            <p:ph type="pic" sz="quarter" idx="64"/>
          </p:nvPr>
        </p:nvSpPr>
        <p:spPr>
          <a:xfrm>
            <a:off x="6492335" y="3219822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65"/>
          </p:nvPr>
        </p:nvSpPr>
        <p:spPr/>
        <p:txBody>
          <a:bodyPr/>
          <a:lstStyle/>
          <a:p>
            <a:fld id="{C4D9DFD0-5B30-4B4A-8AC2-94BE74B9052C}" type="slidenum">
              <a:rPr lang="en-GB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GB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054471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1205136" y="1347614"/>
            <a:ext cx="7399312" cy="316835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4D9DFD0-5B30-4B4A-8AC2-94BE74B9052C}" type="slidenum">
              <a:rPr lang="en-GB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72887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Bullet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7114" y="1347614"/>
            <a:ext cx="7399312" cy="3185146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D9DFD0-5B30-4B4A-8AC2-94BE74B9052C}" type="slidenum">
              <a:rPr lang="en-GB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517866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Two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14586" y="1424111"/>
            <a:ext cx="4040188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414586" y="1779662"/>
            <a:ext cx="4040188" cy="281496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424111"/>
            <a:ext cx="4041775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779662"/>
            <a:ext cx="4041775" cy="281496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D9DFD0-5B30-4B4A-8AC2-94BE74B9052C}" type="slidenum">
              <a:rPr lang="en-GB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06113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three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3"/>
          <p:cNvSpPr>
            <a:spLocks noGrp="1"/>
          </p:cNvSpPr>
          <p:nvPr>
            <p:ph sz="quarter" idx="13"/>
          </p:nvPr>
        </p:nvSpPr>
        <p:spPr>
          <a:xfrm>
            <a:off x="433136" y="1747865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3312694" y="1739844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13"/>
          <p:cNvSpPr>
            <a:spLocks noGrp="1"/>
          </p:cNvSpPr>
          <p:nvPr>
            <p:ph sz="quarter" idx="15"/>
          </p:nvPr>
        </p:nvSpPr>
        <p:spPr>
          <a:xfrm>
            <a:off x="6216315" y="1747865"/>
            <a:ext cx="2482680" cy="2904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43336" y="1450982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3322894" y="1450983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6226515" y="1450982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 baseline="0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C4D9DFD0-5B30-4B4A-8AC2-94BE74B9052C}" type="slidenum">
              <a:rPr lang="en-GB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885008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and Content 0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27038" y="1851670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Picture Placeholder 24"/>
          <p:cNvSpPr>
            <a:spLocks noGrp="1"/>
          </p:cNvSpPr>
          <p:nvPr>
            <p:ph type="pic" sz="quarter" idx="19"/>
          </p:nvPr>
        </p:nvSpPr>
        <p:spPr>
          <a:xfrm>
            <a:off x="3039979" y="0"/>
            <a:ext cx="3072063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18" name="Picture Placeholder 24"/>
          <p:cNvSpPr>
            <a:spLocks noGrp="1"/>
          </p:cNvSpPr>
          <p:nvPr>
            <p:ph type="pic" sz="quarter" idx="20"/>
          </p:nvPr>
        </p:nvSpPr>
        <p:spPr>
          <a:xfrm>
            <a:off x="6107868" y="0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22"/>
          </p:nvPr>
        </p:nvSpPr>
        <p:spPr>
          <a:xfrm>
            <a:off x="3419872" y="1851670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23"/>
          </p:nvPr>
        </p:nvSpPr>
        <p:spPr>
          <a:xfrm>
            <a:off x="6444208" y="1851670"/>
            <a:ext cx="2261642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C4D9DFD0-5B30-4B4A-8AC2-94BE74B9052C}" type="slidenum">
              <a:rPr lang="en-GB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60615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and Content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505200" cy="51434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tabLst>
                <a:tab pos="2959100" algn="l"/>
              </a:tabLst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067944" y="843558"/>
            <a:ext cx="4618855" cy="3048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lnSpc>
                <a:spcPct val="120000"/>
              </a:lnSpc>
              <a:buClr>
                <a:srgbClr val="E30613"/>
              </a:buClr>
              <a:buSzPct val="90000"/>
              <a:buFont typeface="Wingdings" charset="2"/>
              <a:buChar char="§"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395536" y="4659982"/>
            <a:ext cx="8352928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>
              <a:solidFill>
                <a:srgbClr val="FFFFFF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4067174" y="4711700"/>
            <a:ext cx="1512887" cy="7143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5580062" y="4711700"/>
            <a:ext cx="1595437" cy="71438"/>
          </a:xfrm>
          <a:prstGeom prst="rect">
            <a:avLst/>
          </a:prstGeom>
          <a:solidFill>
            <a:srgbClr val="E30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7164387" y="4711700"/>
            <a:ext cx="1600423" cy="71438"/>
          </a:xfrm>
          <a:prstGeom prst="rect">
            <a:avLst/>
          </a:prstGeom>
          <a:solidFill>
            <a:srgbClr val="94B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>
              <a:solidFill>
                <a:srgbClr val="FFFFFF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4D9DFD0-5B30-4B4A-8AC2-94BE74B9052C}" type="slidenum">
              <a:rPr lang="en-GB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82050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253250"/>
            <a:ext cx="9144000" cy="3890249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C4D9DFD0-5B30-4B4A-8AC2-94BE74B9052C}" type="slidenum">
              <a:rPr lang="en-GB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661685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347614"/>
            <a:ext cx="4644008" cy="379588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10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4572000" y="1347614"/>
            <a:ext cx="4644008" cy="379588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61"/>
          </p:nvPr>
        </p:nvSpPr>
        <p:spPr/>
        <p:txBody>
          <a:bodyPr/>
          <a:lstStyle/>
          <a:p>
            <a:fld id="{C4D9DFD0-5B30-4B4A-8AC2-94BE74B9052C}" type="slidenum">
              <a:rPr lang="en-GB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374912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03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155631" y="123478"/>
            <a:ext cx="3330575" cy="2088232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155631" y="2355726"/>
            <a:ext cx="3330575" cy="2232248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61"/>
          </p:nvPr>
        </p:nvSpPr>
        <p:spPr>
          <a:xfrm>
            <a:off x="3633538" y="123478"/>
            <a:ext cx="2714782" cy="446449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6" name="Picture Placeholder 16"/>
          <p:cNvSpPr>
            <a:spLocks noGrp="1"/>
          </p:cNvSpPr>
          <p:nvPr>
            <p:ph type="pic" sz="quarter" idx="62"/>
          </p:nvPr>
        </p:nvSpPr>
        <p:spPr>
          <a:xfrm>
            <a:off x="6492335" y="123478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63"/>
          </p:nvPr>
        </p:nvSpPr>
        <p:spPr>
          <a:xfrm>
            <a:off x="6492335" y="1635646"/>
            <a:ext cx="2538487" cy="144016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8" name="Picture Placeholder 16"/>
          <p:cNvSpPr>
            <a:spLocks noGrp="1"/>
          </p:cNvSpPr>
          <p:nvPr>
            <p:ph type="pic" sz="quarter" idx="64"/>
          </p:nvPr>
        </p:nvSpPr>
        <p:spPr>
          <a:xfrm>
            <a:off x="6492335" y="3219822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65"/>
          </p:nvPr>
        </p:nvSpPr>
        <p:spPr/>
        <p:txBody>
          <a:bodyPr/>
          <a:lstStyle/>
          <a:p>
            <a:fld id="{C4D9DFD0-5B30-4B4A-8AC2-94BE74B9052C}" type="slidenum">
              <a:rPr lang="en-GB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9579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347614"/>
            <a:ext cx="4644008" cy="379588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10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4572000" y="1347614"/>
            <a:ext cx="4644008" cy="379588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1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64129585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Page R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 vert="horz"/>
          <a:lstStyle/>
          <a:p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2392680" y="2210400"/>
            <a:ext cx="6243320" cy="636587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2394000" y="2847600"/>
            <a:ext cx="6233160" cy="131445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20784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1205136" y="1347614"/>
            <a:ext cx="7399312" cy="316835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01402118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Bullet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7114" y="1347614"/>
            <a:ext cx="7399312" cy="3185146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420688" y="4826858"/>
            <a:ext cx="2133600" cy="273844"/>
          </a:xfrm>
        </p:spPr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33286222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&amp; Two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14586" y="1347614"/>
            <a:ext cx="4040188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414586" y="1703165"/>
            <a:ext cx="4040188" cy="281496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347614"/>
            <a:ext cx="4041775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703165"/>
            <a:ext cx="4041775" cy="281496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23876272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&amp; three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3"/>
          <p:cNvSpPr>
            <a:spLocks noGrp="1"/>
          </p:cNvSpPr>
          <p:nvPr>
            <p:ph sz="quarter" idx="13"/>
          </p:nvPr>
        </p:nvSpPr>
        <p:spPr>
          <a:xfrm>
            <a:off x="433136" y="1716505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3312694" y="1708484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13"/>
          <p:cNvSpPr>
            <a:spLocks noGrp="1"/>
          </p:cNvSpPr>
          <p:nvPr>
            <p:ph sz="quarter" idx="15"/>
          </p:nvPr>
        </p:nvSpPr>
        <p:spPr>
          <a:xfrm>
            <a:off x="6216315" y="1716505"/>
            <a:ext cx="2482680" cy="2904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43336" y="1419622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3322894" y="1419623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6226515" y="1419622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 baseline="0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20584360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and Content slid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27038" y="1851670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Picture Placeholder 24"/>
          <p:cNvSpPr>
            <a:spLocks noGrp="1"/>
          </p:cNvSpPr>
          <p:nvPr>
            <p:ph type="pic" sz="quarter" idx="19"/>
          </p:nvPr>
        </p:nvSpPr>
        <p:spPr>
          <a:xfrm>
            <a:off x="3039979" y="0"/>
            <a:ext cx="3072063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18" name="Picture Placeholder 24"/>
          <p:cNvSpPr>
            <a:spLocks noGrp="1"/>
          </p:cNvSpPr>
          <p:nvPr>
            <p:ph type="pic" sz="quarter" idx="20"/>
          </p:nvPr>
        </p:nvSpPr>
        <p:spPr>
          <a:xfrm>
            <a:off x="6107868" y="0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22"/>
          </p:nvPr>
        </p:nvSpPr>
        <p:spPr>
          <a:xfrm>
            <a:off x="3419872" y="1851670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23"/>
          </p:nvPr>
        </p:nvSpPr>
        <p:spPr>
          <a:xfrm>
            <a:off x="6444208" y="1851670"/>
            <a:ext cx="2261642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7581968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and Content slide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505200" cy="51434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tabLst>
                <a:tab pos="2959100" algn="l"/>
              </a:tabLst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067944" y="843558"/>
            <a:ext cx="4618855" cy="3048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lnSpc>
                <a:spcPct val="120000"/>
              </a:lnSpc>
              <a:buClr>
                <a:srgbClr val="E30613"/>
              </a:buClr>
              <a:buSzPct val="90000"/>
              <a:buFont typeface="Wingdings" charset="2"/>
              <a:buChar char="§"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395536" y="4659982"/>
            <a:ext cx="8352928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>
              <a:solidFill>
                <a:srgbClr val="FFFFFF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4067174" y="4711700"/>
            <a:ext cx="1512887" cy="7143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5580062" y="4711700"/>
            <a:ext cx="1595437" cy="71438"/>
          </a:xfrm>
          <a:prstGeom prst="rect">
            <a:avLst/>
          </a:prstGeom>
          <a:solidFill>
            <a:srgbClr val="E30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7164387" y="4711700"/>
            <a:ext cx="1600423" cy="71438"/>
          </a:xfrm>
          <a:prstGeom prst="rect">
            <a:avLst/>
          </a:prstGeom>
          <a:solidFill>
            <a:srgbClr val="94B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3860637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slid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253250"/>
            <a:ext cx="4572000" cy="3890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10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4572000" y="1253250"/>
            <a:ext cx="4572000" cy="3890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1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56619099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slide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155631" y="123478"/>
            <a:ext cx="3330575" cy="208823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155631" y="2355726"/>
            <a:ext cx="3330575" cy="223224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61"/>
          </p:nvPr>
        </p:nvSpPr>
        <p:spPr>
          <a:xfrm>
            <a:off x="3633538" y="123478"/>
            <a:ext cx="2714782" cy="446449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6" name="Picture Placeholder 16"/>
          <p:cNvSpPr>
            <a:spLocks noGrp="1"/>
          </p:cNvSpPr>
          <p:nvPr>
            <p:ph type="pic" sz="quarter" idx="62"/>
          </p:nvPr>
        </p:nvSpPr>
        <p:spPr>
          <a:xfrm>
            <a:off x="6492335" y="123478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63"/>
          </p:nvPr>
        </p:nvSpPr>
        <p:spPr>
          <a:xfrm>
            <a:off x="6492335" y="1635646"/>
            <a:ext cx="2538487" cy="144016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8" name="Picture Placeholder 16"/>
          <p:cNvSpPr>
            <a:spLocks noGrp="1"/>
          </p:cNvSpPr>
          <p:nvPr>
            <p:ph type="pic" sz="quarter" idx="64"/>
          </p:nvPr>
        </p:nvSpPr>
        <p:spPr>
          <a:xfrm>
            <a:off x="6492335" y="3219822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5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774672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slide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253250"/>
            <a:ext cx="9144000" cy="389024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67118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03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155631" y="123478"/>
            <a:ext cx="3330575" cy="208823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155631" y="2355726"/>
            <a:ext cx="3330575" cy="223224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61"/>
          </p:nvPr>
        </p:nvSpPr>
        <p:spPr>
          <a:xfrm>
            <a:off x="3633538" y="123478"/>
            <a:ext cx="2714782" cy="446449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6" name="Picture Placeholder 16"/>
          <p:cNvSpPr>
            <a:spLocks noGrp="1"/>
          </p:cNvSpPr>
          <p:nvPr>
            <p:ph type="pic" sz="quarter" idx="62"/>
          </p:nvPr>
        </p:nvSpPr>
        <p:spPr>
          <a:xfrm>
            <a:off x="6492335" y="123478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63"/>
          </p:nvPr>
        </p:nvSpPr>
        <p:spPr>
          <a:xfrm>
            <a:off x="6492335" y="1635646"/>
            <a:ext cx="2538487" cy="144016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8" name="Picture Placeholder 16"/>
          <p:cNvSpPr>
            <a:spLocks noGrp="1"/>
          </p:cNvSpPr>
          <p:nvPr>
            <p:ph type="pic" sz="quarter" idx="64"/>
          </p:nvPr>
        </p:nvSpPr>
        <p:spPr>
          <a:xfrm>
            <a:off x="6492335" y="3219822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5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677359223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Bar 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Content Placeholder 13"/>
          <p:cNvSpPr>
            <a:spLocks noGrp="1"/>
          </p:cNvSpPr>
          <p:nvPr>
            <p:ph sz="quarter" idx="13"/>
          </p:nvPr>
        </p:nvSpPr>
        <p:spPr>
          <a:xfrm>
            <a:off x="422895" y="2025030"/>
            <a:ext cx="2362200" cy="226695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Content Placeholder 38"/>
          <p:cNvSpPr>
            <a:spLocks noGrp="1"/>
          </p:cNvSpPr>
          <p:nvPr>
            <p:ph sz="quarter" idx="39"/>
          </p:nvPr>
        </p:nvSpPr>
        <p:spPr>
          <a:xfrm>
            <a:off x="422895" y="1491630"/>
            <a:ext cx="1984248" cy="347472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noAutofit/>
          </a:bodyPr>
          <a:lstStyle>
            <a:lvl1pPr algn="l">
              <a:buNone/>
              <a:defRPr sz="1400" b="1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0" name="Content Placeholder 13"/>
          <p:cNvSpPr>
            <a:spLocks noGrp="1"/>
          </p:cNvSpPr>
          <p:nvPr>
            <p:ph sz="quarter" idx="42"/>
          </p:nvPr>
        </p:nvSpPr>
        <p:spPr>
          <a:xfrm>
            <a:off x="3361928" y="2025030"/>
            <a:ext cx="2362200" cy="226695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Content Placeholder 13"/>
          <p:cNvSpPr>
            <a:spLocks noGrp="1"/>
          </p:cNvSpPr>
          <p:nvPr>
            <p:ph sz="quarter" idx="43"/>
          </p:nvPr>
        </p:nvSpPr>
        <p:spPr>
          <a:xfrm>
            <a:off x="6324600" y="2034555"/>
            <a:ext cx="2362200" cy="226695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Content Placeholder 38"/>
          <p:cNvSpPr>
            <a:spLocks noGrp="1"/>
          </p:cNvSpPr>
          <p:nvPr>
            <p:ph sz="quarter" idx="60"/>
          </p:nvPr>
        </p:nvSpPr>
        <p:spPr>
          <a:xfrm>
            <a:off x="3361928" y="1491630"/>
            <a:ext cx="1984248" cy="347472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noAutofit/>
          </a:bodyPr>
          <a:lstStyle>
            <a:lvl1pPr algn="l">
              <a:buNone/>
              <a:defRPr sz="1400" b="1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3" name="Content Placeholder 38"/>
          <p:cNvSpPr>
            <a:spLocks noGrp="1"/>
          </p:cNvSpPr>
          <p:nvPr>
            <p:ph sz="quarter" idx="61"/>
          </p:nvPr>
        </p:nvSpPr>
        <p:spPr>
          <a:xfrm>
            <a:off x="6324600" y="1501155"/>
            <a:ext cx="1984248" cy="347472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noAutofit/>
          </a:bodyPr>
          <a:lstStyle>
            <a:lvl1pPr algn="l">
              <a:buNone/>
              <a:defRPr sz="1400" b="1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34" name="Straight Connector 33"/>
          <p:cNvCxnSpPr/>
          <p:nvPr/>
        </p:nvCxnSpPr>
        <p:spPr>
          <a:xfrm>
            <a:off x="3059832" y="1841361"/>
            <a:ext cx="0" cy="1752600"/>
          </a:xfrm>
          <a:prstGeom prst="line">
            <a:avLst/>
          </a:prstGeom>
          <a:ln w="12700" cap="rnd" cmpd="sng">
            <a:solidFill>
              <a:schemeClr val="bg1">
                <a:lumMod val="65000"/>
              </a:schemeClr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6012160" y="1850886"/>
            <a:ext cx="0" cy="1752600"/>
          </a:xfrm>
          <a:prstGeom prst="line">
            <a:avLst/>
          </a:prstGeom>
          <a:ln w="12700" cap="rnd" cmpd="sng">
            <a:solidFill>
              <a:schemeClr val="bg1">
                <a:lumMod val="65000"/>
              </a:schemeClr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/>
          <p:cNvSpPr>
            <a:spLocks noGrp="1"/>
          </p:cNvSpPr>
          <p:nvPr>
            <p:ph type="sldNum" sz="quarter" idx="62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255495263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Line 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3"/>
          <p:cNvSpPr>
            <a:spLocks noGrp="1"/>
          </p:cNvSpPr>
          <p:nvPr>
            <p:ph sz="quarter" idx="13"/>
          </p:nvPr>
        </p:nvSpPr>
        <p:spPr>
          <a:xfrm>
            <a:off x="427038" y="1347614"/>
            <a:ext cx="8249418" cy="3096344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38630133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ab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3"/>
          <p:cNvSpPr>
            <a:spLocks noGrp="1"/>
          </p:cNvSpPr>
          <p:nvPr>
            <p:ph sz="quarter" idx="13"/>
          </p:nvPr>
        </p:nvSpPr>
        <p:spPr>
          <a:xfrm>
            <a:off x="1197114" y="1802018"/>
            <a:ext cx="7479342" cy="2713948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13"/>
          <p:cNvSpPr>
            <a:spLocks noGrp="1"/>
          </p:cNvSpPr>
          <p:nvPr>
            <p:ph sz="quarter" idx="60"/>
          </p:nvPr>
        </p:nvSpPr>
        <p:spPr>
          <a:xfrm>
            <a:off x="1197114" y="1347614"/>
            <a:ext cx="7479342" cy="36004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1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75046236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1205136" y="1347614"/>
            <a:ext cx="7399312" cy="316835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4D9DFD0-5B30-4B4A-8AC2-94BE74B9052C}" type="slidenum">
              <a:rPr lang="en-GB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5615823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Bullet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7114" y="1347614"/>
            <a:ext cx="7399312" cy="3185146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D9DFD0-5B30-4B4A-8AC2-94BE74B9052C}" type="slidenum">
              <a:rPr lang="en-GB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04948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Two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14586" y="1424111"/>
            <a:ext cx="4040188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414586" y="1779662"/>
            <a:ext cx="4040188" cy="281496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424111"/>
            <a:ext cx="4041775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779662"/>
            <a:ext cx="4041775" cy="281496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D9DFD0-5B30-4B4A-8AC2-94BE74B9052C}" type="slidenum">
              <a:rPr lang="en-GB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024041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three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3"/>
          <p:cNvSpPr>
            <a:spLocks noGrp="1"/>
          </p:cNvSpPr>
          <p:nvPr>
            <p:ph sz="quarter" idx="13"/>
          </p:nvPr>
        </p:nvSpPr>
        <p:spPr>
          <a:xfrm>
            <a:off x="433136" y="1747865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3312694" y="1739844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13"/>
          <p:cNvSpPr>
            <a:spLocks noGrp="1"/>
          </p:cNvSpPr>
          <p:nvPr>
            <p:ph sz="quarter" idx="15"/>
          </p:nvPr>
        </p:nvSpPr>
        <p:spPr>
          <a:xfrm>
            <a:off x="6216315" y="1747865"/>
            <a:ext cx="2482680" cy="2904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43336" y="1450982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3322894" y="1450983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6226515" y="1450982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 baseline="0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C4D9DFD0-5B30-4B4A-8AC2-94BE74B9052C}" type="slidenum">
              <a:rPr lang="en-GB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3232860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and Content 0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27038" y="1851670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Picture Placeholder 24"/>
          <p:cNvSpPr>
            <a:spLocks noGrp="1"/>
          </p:cNvSpPr>
          <p:nvPr>
            <p:ph type="pic" sz="quarter" idx="19"/>
          </p:nvPr>
        </p:nvSpPr>
        <p:spPr>
          <a:xfrm>
            <a:off x="3039979" y="0"/>
            <a:ext cx="3072063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18" name="Picture Placeholder 24"/>
          <p:cNvSpPr>
            <a:spLocks noGrp="1"/>
          </p:cNvSpPr>
          <p:nvPr>
            <p:ph type="pic" sz="quarter" idx="20"/>
          </p:nvPr>
        </p:nvSpPr>
        <p:spPr>
          <a:xfrm>
            <a:off x="6107868" y="0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22"/>
          </p:nvPr>
        </p:nvSpPr>
        <p:spPr>
          <a:xfrm>
            <a:off x="3419872" y="1851670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23"/>
          </p:nvPr>
        </p:nvSpPr>
        <p:spPr>
          <a:xfrm>
            <a:off x="6444208" y="1851670"/>
            <a:ext cx="2261642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C4D9DFD0-5B30-4B4A-8AC2-94BE74B9052C}" type="slidenum">
              <a:rPr lang="en-GB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6281051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and Content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505200" cy="51434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tabLst>
                <a:tab pos="2959100" algn="l"/>
              </a:tabLst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067944" y="843558"/>
            <a:ext cx="4618855" cy="3048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lnSpc>
                <a:spcPct val="120000"/>
              </a:lnSpc>
              <a:buClr>
                <a:srgbClr val="E30613"/>
              </a:buClr>
              <a:buSzPct val="90000"/>
              <a:buFont typeface="Wingdings" charset="2"/>
              <a:buChar char="§"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395536" y="4659982"/>
            <a:ext cx="8352928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>
              <a:solidFill>
                <a:srgbClr val="FFFFFF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4067174" y="4711700"/>
            <a:ext cx="1512887" cy="7143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5580062" y="4711700"/>
            <a:ext cx="1595437" cy="71438"/>
          </a:xfrm>
          <a:prstGeom prst="rect">
            <a:avLst/>
          </a:prstGeom>
          <a:solidFill>
            <a:srgbClr val="E30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7164387" y="4711700"/>
            <a:ext cx="1600423" cy="71438"/>
          </a:xfrm>
          <a:prstGeom prst="rect">
            <a:avLst/>
          </a:prstGeom>
          <a:solidFill>
            <a:srgbClr val="94B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>
              <a:solidFill>
                <a:srgbClr val="FFFFFF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4D9DFD0-5B30-4B4A-8AC2-94BE74B9052C}" type="slidenum">
              <a:rPr lang="en-GB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388772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253250"/>
            <a:ext cx="9144000" cy="3890249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C4D9DFD0-5B30-4B4A-8AC2-94BE74B9052C}" type="slidenum">
              <a:rPr lang="en-GB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23094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Relationship Id="rId14" Type="http://schemas.openxmlformats.org/officeDocument/2006/relationships/image" Target="../media/image1.gif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0.xml"/><Relationship Id="rId3" Type="http://schemas.openxmlformats.org/officeDocument/2006/relationships/slideLayout" Target="../slideLayouts/slideLayout95.xml"/><Relationship Id="rId7" Type="http://schemas.openxmlformats.org/officeDocument/2006/relationships/slideLayout" Target="../slideLayouts/slideLayout99.xml"/><Relationship Id="rId2" Type="http://schemas.openxmlformats.org/officeDocument/2006/relationships/slideLayout" Target="../slideLayouts/slideLayout94.xml"/><Relationship Id="rId1" Type="http://schemas.openxmlformats.org/officeDocument/2006/relationships/slideLayout" Target="../slideLayouts/slideLayout93.xml"/><Relationship Id="rId6" Type="http://schemas.openxmlformats.org/officeDocument/2006/relationships/slideLayout" Target="../slideLayouts/slideLayout98.xml"/><Relationship Id="rId11" Type="http://schemas.openxmlformats.org/officeDocument/2006/relationships/image" Target="../media/image1.gif"/><Relationship Id="rId5" Type="http://schemas.openxmlformats.org/officeDocument/2006/relationships/slideLayout" Target="../slideLayouts/slideLayout97.xml"/><Relationship Id="rId10" Type="http://schemas.openxmlformats.org/officeDocument/2006/relationships/theme" Target="../theme/theme11.xml"/><Relationship Id="rId4" Type="http://schemas.openxmlformats.org/officeDocument/2006/relationships/slideLayout" Target="../slideLayouts/slideLayout96.xml"/><Relationship Id="rId9" Type="http://schemas.openxmlformats.org/officeDocument/2006/relationships/slideLayout" Target="../slideLayouts/slideLayout101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9.xml"/><Relationship Id="rId3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108.xml"/><Relationship Id="rId2" Type="http://schemas.openxmlformats.org/officeDocument/2006/relationships/slideLayout" Target="../slideLayouts/slideLayout103.xml"/><Relationship Id="rId1" Type="http://schemas.openxmlformats.org/officeDocument/2006/relationships/slideLayout" Target="../slideLayouts/slideLayout102.xml"/><Relationship Id="rId6" Type="http://schemas.openxmlformats.org/officeDocument/2006/relationships/slideLayout" Target="../slideLayouts/slideLayout107.xml"/><Relationship Id="rId11" Type="http://schemas.openxmlformats.org/officeDocument/2006/relationships/image" Target="../media/image1.gif"/><Relationship Id="rId5" Type="http://schemas.openxmlformats.org/officeDocument/2006/relationships/slideLayout" Target="../slideLayouts/slideLayout106.xml"/><Relationship Id="rId10" Type="http://schemas.openxmlformats.org/officeDocument/2006/relationships/theme" Target="../theme/theme12.xml"/><Relationship Id="rId4" Type="http://schemas.openxmlformats.org/officeDocument/2006/relationships/slideLayout" Target="../slideLayouts/slideLayout105.xml"/><Relationship Id="rId9" Type="http://schemas.openxmlformats.org/officeDocument/2006/relationships/slideLayout" Target="../slideLayouts/slideLayout11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slideLayout" Target="../slideLayouts/slideLayout123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slideLayout" Target="../slideLayouts/slideLayout122.xml"/><Relationship Id="rId2" Type="http://schemas.openxmlformats.org/officeDocument/2006/relationships/slideLayout" Target="../slideLayouts/slideLayout112.xml"/><Relationship Id="rId16" Type="http://schemas.openxmlformats.org/officeDocument/2006/relationships/image" Target="../media/image1.gif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5" Type="http://schemas.openxmlformats.org/officeDocument/2006/relationships/theme" Target="../theme/theme13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Relationship Id="rId14" Type="http://schemas.openxmlformats.org/officeDocument/2006/relationships/slideLayout" Target="../slideLayouts/slideLayout124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2.xml"/><Relationship Id="rId3" Type="http://schemas.openxmlformats.org/officeDocument/2006/relationships/slideLayout" Target="../slideLayouts/slideLayout127.xml"/><Relationship Id="rId7" Type="http://schemas.openxmlformats.org/officeDocument/2006/relationships/slideLayout" Target="../slideLayouts/slideLayout131.xml"/><Relationship Id="rId12" Type="http://schemas.openxmlformats.org/officeDocument/2006/relationships/image" Target="../media/image1.gif"/><Relationship Id="rId2" Type="http://schemas.openxmlformats.org/officeDocument/2006/relationships/slideLayout" Target="../slideLayouts/slideLayout126.xml"/><Relationship Id="rId1" Type="http://schemas.openxmlformats.org/officeDocument/2006/relationships/slideLayout" Target="../slideLayouts/slideLayout125.xml"/><Relationship Id="rId6" Type="http://schemas.openxmlformats.org/officeDocument/2006/relationships/slideLayout" Target="../slideLayouts/slideLayout130.xml"/><Relationship Id="rId11" Type="http://schemas.openxmlformats.org/officeDocument/2006/relationships/theme" Target="../theme/theme14.xml"/><Relationship Id="rId5" Type="http://schemas.openxmlformats.org/officeDocument/2006/relationships/slideLayout" Target="../slideLayouts/slideLayout129.xml"/><Relationship Id="rId10" Type="http://schemas.openxmlformats.org/officeDocument/2006/relationships/slideLayout" Target="../slideLayouts/slideLayout134.xml"/><Relationship Id="rId4" Type="http://schemas.openxmlformats.org/officeDocument/2006/relationships/slideLayout" Target="../slideLayouts/slideLayout128.xml"/><Relationship Id="rId9" Type="http://schemas.openxmlformats.org/officeDocument/2006/relationships/slideLayout" Target="../slideLayouts/slideLayout133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2.xml"/><Relationship Id="rId3" Type="http://schemas.openxmlformats.org/officeDocument/2006/relationships/slideLayout" Target="../slideLayouts/slideLayout137.xml"/><Relationship Id="rId7" Type="http://schemas.openxmlformats.org/officeDocument/2006/relationships/slideLayout" Target="../slideLayouts/slideLayout141.xml"/><Relationship Id="rId12" Type="http://schemas.openxmlformats.org/officeDocument/2006/relationships/image" Target="../media/image1.gif"/><Relationship Id="rId2" Type="http://schemas.openxmlformats.org/officeDocument/2006/relationships/slideLayout" Target="../slideLayouts/slideLayout136.xml"/><Relationship Id="rId1" Type="http://schemas.openxmlformats.org/officeDocument/2006/relationships/slideLayout" Target="../slideLayouts/slideLayout135.xml"/><Relationship Id="rId6" Type="http://schemas.openxmlformats.org/officeDocument/2006/relationships/slideLayout" Target="../slideLayouts/slideLayout140.xml"/><Relationship Id="rId11" Type="http://schemas.openxmlformats.org/officeDocument/2006/relationships/theme" Target="../theme/theme15.xml"/><Relationship Id="rId5" Type="http://schemas.openxmlformats.org/officeDocument/2006/relationships/slideLayout" Target="../slideLayouts/slideLayout139.xml"/><Relationship Id="rId10" Type="http://schemas.openxmlformats.org/officeDocument/2006/relationships/slideLayout" Target="../slideLayouts/slideLayout144.xml"/><Relationship Id="rId4" Type="http://schemas.openxmlformats.org/officeDocument/2006/relationships/slideLayout" Target="../slideLayouts/slideLayout138.xml"/><Relationship Id="rId9" Type="http://schemas.openxmlformats.org/officeDocument/2006/relationships/slideLayout" Target="../slideLayouts/slideLayout14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2.xml"/><Relationship Id="rId3" Type="http://schemas.openxmlformats.org/officeDocument/2006/relationships/slideLayout" Target="../slideLayouts/slideLayout147.xml"/><Relationship Id="rId7" Type="http://schemas.openxmlformats.org/officeDocument/2006/relationships/slideLayout" Target="../slideLayouts/slideLayout151.xml"/><Relationship Id="rId12" Type="http://schemas.openxmlformats.org/officeDocument/2006/relationships/image" Target="../media/image1.gif"/><Relationship Id="rId2" Type="http://schemas.openxmlformats.org/officeDocument/2006/relationships/slideLayout" Target="../slideLayouts/slideLayout146.xml"/><Relationship Id="rId1" Type="http://schemas.openxmlformats.org/officeDocument/2006/relationships/slideLayout" Target="../slideLayouts/slideLayout145.xml"/><Relationship Id="rId6" Type="http://schemas.openxmlformats.org/officeDocument/2006/relationships/slideLayout" Target="../slideLayouts/slideLayout150.xml"/><Relationship Id="rId11" Type="http://schemas.openxmlformats.org/officeDocument/2006/relationships/theme" Target="../theme/theme16.xml"/><Relationship Id="rId5" Type="http://schemas.openxmlformats.org/officeDocument/2006/relationships/slideLayout" Target="../slideLayouts/slideLayout149.xml"/><Relationship Id="rId10" Type="http://schemas.openxmlformats.org/officeDocument/2006/relationships/slideLayout" Target="../slideLayouts/slideLayout154.xml"/><Relationship Id="rId4" Type="http://schemas.openxmlformats.org/officeDocument/2006/relationships/slideLayout" Target="../slideLayouts/slideLayout148.xml"/><Relationship Id="rId9" Type="http://schemas.openxmlformats.org/officeDocument/2006/relationships/slideLayout" Target="../slideLayouts/slideLayout153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13" Type="http://schemas.openxmlformats.org/officeDocument/2006/relationships/theme" Target="../theme/theme17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slideLayout" Target="../slideLayouts/slideLayout166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Relationship Id="rId14" Type="http://schemas.openxmlformats.org/officeDocument/2006/relationships/image" Target="../media/image1.gif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4.xml"/><Relationship Id="rId13" Type="http://schemas.openxmlformats.org/officeDocument/2006/relationships/oleObject" Target="../embeddings/oleObject1.bin"/><Relationship Id="rId3" Type="http://schemas.openxmlformats.org/officeDocument/2006/relationships/slideLayout" Target="../slideLayouts/slideLayout169.xml"/><Relationship Id="rId7" Type="http://schemas.openxmlformats.org/officeDocument/2006/relationships/slideLayout" Target="../slideLayouts/slideLayout173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168.xml"/><Relationship Id="rId1" Type="http://schemas.openxmlformats.org/officeDocument/2006/relationships/slideLayout" Target="../slideLayouts/slideLayout167.xml"/><Relationship Id="rId6" Type="http://schemas.openxmlformats.org/officeDocument/2006/relationships/slideLayout" Target="../slideLayouts/slideLayout172.xml"/><Relationship Id="rId11" Type="http://schemas.openxmlformats.org/officeDocument/2006/relationships/vmlDrawing" Target="../drawings/vmlDrawing1.vml"/><Relationship Id="rId5" Type="http://schemas.openxmlformats.org/officeDocument/2006/relationships/slideLayout" Target="../slideLayouts/slideLayout171.xml"/><Relationship Id="rId15" Type="http://schemas.openxmlformats.org/officeDocument/2006/relationships/image" Target="../media/image1.gif"/><Relationship Id="rId10" Type="http://schemas.openxmlformats.org/officeDocument/2006/relationships/theme" Target="../theme/theme18.xml"/><Relationship Id="rId4" Type="http://schemas.openxmlformats.org/officeDocument/2006/relationships/slideLayout" Target="../slideLayouts/slideLayout170.xml"/><Relationship Id="rId9" Type="http://schemas.openxmlformats.org/officeDocument/2006/relationships/slideLayout" Target="../slideLayouts/slideLayout175.xml"/><Relationship Id="rId14" Type="http://schemas.openxmlformats.org/officeDocument/2006/relationships/image" Target="../media/image4.emf"/></Relationships>
</file>

<file path=ppt/slideMasters/_rels/slideMaster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theme" Target="../theme/theme19.xml"/><Relationship Id="rId1" Type="http://schemas.openxmlformats.org/officeDocument/2006/relationships/slideLayout" Target="../slideLayouts/slideLayout176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image" Target="../media/image1.gif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5" Type="http://schemas.openxmlformats.org/officeDocument/2006/relationships/slideLayout" Target="../slideLayouts/slideLayout181.xml"/><Relationship Id="rId10" Type="http://schemas.openxmlformats.org/officeDocument/2006/relationships/image" Target="../media/image1.gif"/><Relationship Id="rId4" Type="http://schemas.openxmlformats.org/officeDocument/2006/relationships/slideLayout" Target="../slideLayouts/slideLayout180.xml"/><Relationship Id="rId9" Type="http://schemas.openxmlformats.org/officeDocument/2006/relationships/theme" Target="../theme/theme20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2.xml"/><Relationship Id="rId13" Type="http://schemas.openxmlformats.org/officeDocument/2006/relationships/slideLayout" Target="../slideLayouts/slideLayout197.xml"/><Relationship Id="rId3" Type="http://schemas.openxmlformats.org/officeDocument/2006/relationships/slideLayout" Target="../slideLayouts/slideLayout187.xml"/><Relationship Id="rId7" Type="http://schemas.openxmlformats.org/officeDocument/2006/relationships/slideLayout" Target="../slideLayouts/slideLayout191.xml"/><Relationship Id="rId12" Type="http://schemas.openxmlformats.org/officeDocument/2006/relationships/slideLayout" Target="../slideLayouts/slideLayout196.xml"/><Relationship Id="rId2" Type="http://schemas.openxmlformats.org/officeDocument/2006/relationships/slideLayout" Target="../slideLayouts/slideLayout186.xml"/><Relationship Id="rId16" Type="http://schemas.openxmlformats.org/officeDocument/2006/relationships/image" Target="../media/image1.gif"/><Relationship Id="rId1" Type="http://schemas.openxmlformats.org/officeDocument/2006/relationships/slideLayout" Target="../slideLayouts/slideLayout185.xml"/><Relationship Id="rId6" Type="http://schemas.openxmlformats.org/officeDocument/2006/relationships/slideLayout" Target="../slideLayouts/slideLayout190.xml"/><Relationship Id="rId11" Type="http://schemas.openxmlformats.org/officeDocument/2006/relationships/slideLayout" Target="../slideLayouts/slideLayout195.xml"/><Relationship Id="rId5" Type="http://schemas.openxmlformats.org/officeDocument/2006/relationships/slideLayout" Target="../slideLayouts/slideLayout189.xml"/><Relationship Id="rId15" Type="http://schemas.openxmlformats.org/officeDocument/2006/relationships/theme" Target="../theme/theme21.xml"/><Relationship Id="rId10" Type="http://schemas.openxmlformats.org/officeDocument/2006/relationships/slideLayout" Target="../slideLayouts/slideLayout194.xml"/><Relationship Id="rId4" Type="http://schemas.openxmlformats.org/officeDocument/2006/relationships/slideLayout" Target="../slideLayouts/slideLayout188.xml"/><Relationship Id="rId9" Type="http://schemas.openxmlformats.org/officeDocument/2006/relationships/slideLayout" Target="../slideLayouts/slideLayout193.xml"/><Relationship Id="rId14" Type="http://schemas.openxmlformats.org/officeDocument/2006/relationships/slideLayout" Target="../slideLayouts/slideLayout198.xml"/></Relationships>
</file>

<file path=ppt/slideMasters/_rels/slideMaster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theme" Target="../theme/theme22.xml"/><Relationship Id="rId1" Type="http://schemas.openxmlformats.org/officeDocument/2006/relationships/slideLayout" Target="../slideLayouts/slideLayout199.xml"/><Relationship Id="rId5" Type="http://schemas.openxmlformats.org/officeDocument/2006/relationships/image" Target="../media/image1.gif"/><Relationship Id="rId4" Type="http://schemas.openxmlformats.org/officeDocument/2006/relationships/image" Target="../media/image7.png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7.xml"/><Relationship Id="rId3" Type="http://schemas.openxmlformats.org/officeDocument/2006/relationships/slideLayout" Target="../slideLayouts/slideLayout202.xml"/><Relationship Id="rId7" Type="http://schemas.openxmlformats.org/officeDocument/2006/relationships/slideLayout" Target="../slideLayouts/slideLayout206.xml"/><Relationship Id="rId2" Type="http://schemas.openxmlformats.org/officeDocument/2006/relationships/slideLayout" Target="../slideLayouts/slideLayout201.xml"/><Relationship Id="rId1" Type="http://schemas.openxmlformats.org/officeDocument/2006/relationships/slideLayout" Target="../slideLayouts/slideLayout200.xml"/><Relationship Id="rId6" Type="http://schemas.openxmlformats.org/officeDocument/2006/relationships/slideLayout" Target="../slideLayouts/slideLayout205.xml"/><Relationship Id="rId11" Type="http://schemas.openxmlformats.org/officeDocument/2006/relationships/image" Target="../media/image1.gif"/><Relationship Id="rId5" Type="http://schemas.openxmlformats.org/officeDocument/2006/relationships/slideLayout" Target="../slideLayouts/slideLayout204.xml"/><Relationship Id="rId10" Type="http://schemas.openxmlformats.org/officeDocument/2006/relationships/theme" Target="../theme/theme23.xml"/><Relationship Id="rId4" Type="http://schemas.openxmlformats.org/officeDocument/2006/relationships/slideLayout" Target="../slideLayouts/slideLayout203.xml"/><Relationship Id="rId9" Type="http://schemas.openxmlformats.org/officeDocument/2006/relationships/slideLayout" Target="../slideLayouts/slideLayout208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6.xml"/><Relationship Id="rId3" Type="http://schemas.openxmlformats.org/officeDocument/2006/relationships/slideLayout" Target="../slideLayouts/slideLayout211.xml"/><Relationship Id="rId7" Type="http://schemas.openxmlformats.org/officeDocument/2006/relationships/slideLayout" Target="../slideLayouts/slideLayout215.xml"/><Relationship Id="rId12" Type="http://schemas.openxmlformats.org/officeDocument/2006/relationships/image" Target="../media/image1.gif"/><Relationship Id="rId2" Type="http://schemas.openxmlformats.org/officeDocument/2006/relationships/slideLayout" Target="../slideLayouts/slideLayout210.xml"/><Relationship Id="rId1" Type="http://schemas.openxmlformats.org/officeDocument/2006/relationships/slideLayout" Target="../slideLayouts/slideLayout209.xml"/><Relationship Id="rId6" Type="http://schemas.openxmlformats.org/officeDocument/2006/relationships/slideLayout" Target="../slideLayouts/slideLayout214.xml"/><Relationship Id="rId11" Type="http://schemas.openxmlformats.org/officeDocument/2006/relationships/theme" Target="../theme/theme24.xml"/><Relationship Id="rId5" Type="http://schemas.openxmlformats.org/officeDocument/2006/relationships/slideLayout" Target="../slideLayouts/slideLayout213.xml"/><Relationship Id="rId10" Type="http://schemas.openxmlformats.org/officeDocument/2006/relationships/slideLayout" Target="../slideLayouts/slideLayout218.xml"/><Relationship Id="rId4" Type="http://schemas.openxmlformats.org/officeDocument/2006/relationships/slideLayout" Target="../slideLayouts/slideLayout212.xml"/><Relationship Id="rId9" Type="http://schemas.openxmlformats.org/officeDocument/2006/relationships/slideLayout" Target="../slideLayouts/slideLayout217.xm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6.xml"/><Relationship Id="rId3" Type="http://schemas.openxmlformats.org/officeDocument/2006/relationships/slideLayout" Target="../slideLayouts/slideLayout221.xml"/><Relationship Id="rId7" Type="http://schemas.openxmlformats.org/officeDocument/2006/relationships/slideLayout" Target="../slideLayouts/slideLayout225.xml"/><Relationship Id="rId2" Type="http://schemas.openxmlformats.org/officeDocument/2006/relationships/slideLayout" Target="../slideLayouts/slideLayout220.xml"/><Relationship Id="rId1" Type="http://schemas.openxmlformats.org/officeDocument/2006/relationships/slideLayout" Target="../slideLayouts/slideLayout219.xml"/><Relationship Id="rId6" Type="http://schemas.openxmlformats.org/officeDocument/2006/relationships/slideLayout" Target="../slideLayouts/slideLayout224.xml"/><Relationship Id="rId11" Type="http://schemas.openxmlformats.org/officeDocument/2006/relationships/image" Target="../media/image1.gif"/><Relationship Id="rId5" Type="http://schemas.openxmlformats.org/officeDocument/2006/relationships/slideLayout" Target="../slideLayouts/slideLayout223.xml"/><Relationship Id="rId10" Type="http://schemas.openxmlformats.org/officeDocument/2006/relationships/theme" Target="../theme/theme25.xml"/><Relationship Id="rId4" Type="http://schemas.openxmlformats.org/officeDocument/2006/relationships/slideLayout" Target="../slideLayouts/slideLayout222.xml"/><Relationship Id="rId9" Type="http://schemas.openxmlformats.org/officeDocument/2006/relationships/slideLayout" Target="../slideLayouts/slideLayout227.xml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gif"/><Relationship Id="rId3" Type="http://schemas.openxmlformats.org/officeDocument/2006/relationships/theme" Target="../theme/theme26.xml"/><Relationship Id="rId7" Type="http://schemas.openxmlformats.org/officeDocument/2006/relationships/image" Target="../media/image8.emf"/><Relationship Id="rId2" Type="http://schemas.openxmlformats.org/officeDocument/2006/relationships/slideLayout" Target="../slideLayouts/slideLayout229.xml"/><Relationship Id="rId1" Type="http://schemas.openxmlformats.org/officeDocument/2006/relationships/slideLayout" Target="../slideLayouts/slideLayout228.xml"/><Relationship Id="rId6" Type="http://schemas.openxmlformats.org/officeDocument/2006/relationships/oleObject" Target="../embeddings/oleObject4.bin"/><Relationship Id="rId5" Type="http://schemas.openxmlformats.org/officeDocument/2006/relationships/tags" Target="../tags/tag5.xml"/><Relationship Id="rId4" Type="http://schemas.openxmlformats.org/officeDocument/2006/relationships/vmlDrawing" Target="../drawings/vmlDrawing4.vml"/></Relationships>
</file>

<file path=ppt/slideMasters/_rels/slideMaster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7.xml"/><Relationship Id="rId3" Type="http://schemas.openxmlformats.org/officeDocument/2006/relationships/slideLayout" Target="../slideLayouts/slideLayout232.xml"/><Relationship Id="rId7" Type="http://schemas.openxmlformats.org/officeDocument/2006/relationships/slideLayout" Target="../slideLayouts/slideLayout236.xml"/><Relationship Id="rId2" Type="http://schemas.openxmlformats.org/officeDocument/2006/relationships/slideLayout" Target="../slideLayouts/slideLayout231.xml"/><Relationship Id="rId1" Type="http://schemas.openxmlformats.org/officeDocument/2006/relationships/slideLayout" Target="../slideLayouts/slideLayout230.xml"/><Relationship Id="rId6" Type="http://schemas.openxmlformats.org/officeDocument/2006/relationships/slideLayout" Target="../slideLayouts/slideLayout235.xml"/><Relationship Id="rId11" Type="http://schemas.openxmlformats.org/officeDocument/2006/relationships/image" Target="../media/image1.gif"/><Relationship Id="rId5" Type="http://schemas.openxmlformats.org/officeDocument/2006/relationships/slideLayout" Target="../slideLayouts/slideLayout234.xml"/><Relationship Id="rId10" Type="http://schemas.openxmlformats.org/officeDocument/2006/relationships/theme" Target="../theme/theme27.xml"/><Relationship Id="rId4" Type="http://schemas.openxmlformats.org/officeDocument/2006/relationships/slideLayout" Target="../slideLayouts/slideLayout233.xml"/><Relationship Id="rId9" Type="http://schemas.openxmlformats.org/officeDocument/2006/relationships/slideLayout" Target="../slideLayouts/slideLayout238.xml"/></Relationships>
</file>

<file path=ppt/slideMasters/_rels/slideMaster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6.xml"/><Relationship Id="rId3" Type="http://schemas.openxmlformats.org/officeDocument/2006/relationships/slideLayout" Target="../slideLayouts/slideLayout241.xml"/><Relationship Id="rId7" Type="http://schemas.openxmlformats.org/officeDocument/2006/relationships/slideLayout" Target="../slideLayouts/slideLayout245.xml"/><Relationship Id="rId2" Type="http://schemas.openxmlformats.org/officeDocument/2006/relationships/slideLayout" Target="../slideLayouts/slideLayout240.xml"/><Relationship Id="rId1" Type="http://schemas.openxmlformats.org/officeDocument/2006/relationships/slideLayout" Target="../slideLayouts/slideLayout239.xml"/><Relationship Id="rId6" Type="http://schemas.openxmlformats.org/officeDocument/2006/relationships/slideLayout" Target="../slideLayouts/slideLayout244.xml"/><Relationship Id="rId5" Type="http://schemas.openxmlformats.org/officeDocument/2006/relationships/slideLayout" Target="../slideLayouts/slideLayout243.xml"/><Relationship Id="rId10" Type="http://schemas.openxmlformats.org/officeDocument/2006/relationships/image" Target="../media/image1.gif"/><Relationship Id="rId4" Type="http://schemas.openxmlformats.org/officeDocument/2006/relationships/slideLayout" Target="../slideLayouts/slideLayout242.xml"/><Relationship Id="rId9" Type="http://schemas.openxmlformats.org/officeDocument/2006/relationships/theme" Target="../theme/theme28.xml"/></Relationships>
</file>

<file path=ppt/slideMasters/_rels/slideMaster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9.xml"/><Relationship Id="rId2" Type="http://schemas.openxmlformats.org/officeDocument/2006/relationships/slideLayout" Target="../slideLayouts/slideLayout248.xml"/><Relationship Id="rId1" Type="http://schemas.openxmlformats.org/officeDocument/2006/relationships/slideLayout" Target="../slideLayouts/slideLayout247.xml"/><Relationship Id="rId5" Type="http://schemas.openxmlformats.org/officeDocument/2006/relationships/image" Target="../media/image1.gif"/><Relationship Id="rId4" Type="http://schemas.openxmlformats.org/officeDocument/2006/relationships/theme" Target="../theme/theme2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10" Type="http://schemas.openxmlformats.org/officeDocument/2006/relationships/image" Target="../media/image1.gif"/><Relationship Id="rId4" Type="http://schemas.openxmlformats.org/officeDocument/2006/relationships/slideLayout" Target="../slideLayouts/slideLayout24.xml"/><Relationship Id="rId9" Type="http://schemas.openxmlformats.org/officeDocument/2006/relationships/image" Target="../media/image3.emf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image" Target="../media/image1.gif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image" Target="../media/image1.gif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theme" Target="../theme/theme5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image" Target="../media/image1.gif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theme" Target="../theme/theme6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0.xml"/><Relationship Id="rId7" Type="http://schemas.openxmlformats.org/officeDocument/2006/relationships/image" Target="../media/image1.gif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image" Target="../media/image3.emf"/><Relationship Id="rId5" Type="http://schemas.openxmlformats.org/officeDocument/2006/relationships/theme" Target="../theme/theme7.xml"/><Relationship Id="rId4" Type="http://schemas.openxmlformats.org/officeDocument/2006/relationships/slideLayout" Target="../slideLayouts/slideLayout61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image" Target="../media/image1.gif"/><Relationship Id="rId5" Type="http://schemas.openxmlformats.org/officeDocument/2006/relationships/slideLayout" Target="../slideLayouts/slideLayout66.xml"/><Relationship Id="rId10" Type="http://schemas.openxmlformats.org/officeDocument/2006/relationships/theme" Target="../theme/theme8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image" Target="../media/image1.gif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theme" Target="../theme/theme9.xml"/><Relationship Id="rId5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0688" y="4826858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428625" y="4711700"/>
            <a:ext cx="8272464" cy="71438"/>
            <a:chOff x="428625" y="4711700"/>
            <a:chExt cx="8272464" cy="71438"/>
          </a:xfrm>
        </p:grpSpPr>
        <p:sp>
          <p:nvSpPr>
            <p:cNvPr id="3" name="Rectangle 2"/>
            <p:cNvSpPr/>
            <p:nvPr/>
          </p:nvSpPr>
          <p:spPr>
            <a:xfrm>
              <a:off x="428625" y="4711700"/>
              <a:ext cx="2757488" cy="7143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4" name="Rectangle 3"/>
            <p:cNvSpPr/>
            <p:nvPr/>
          </p:nvSpPr>
          <p:spPr>
            <a:xfrm>
              <a:off x="3186113" y="4711700"/>
              <a:ext cx="2757488" cy="71438"/>
            </a:xfrm>
            <a:prstGeom prst="rect">
              <a:avLst/>
            </a:prstGeom>
            <a:solidFill>
              <a:srgbClr val="E306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5" name="Rectangle 4"/>
            <p:cNvSpPr/>
            <p:nvPr/>
          </p:nvSpPr>
          <p:spPr>
            <a:xfrm>
              <a:off x="5943601" y="4711700"/>
              <a:ext cx="2757488" cy="71438"/>
            </a:xfrm>
            <a:prstGeom prst="rect">
              <a:avLst/>
            </a:prstGeom>
            <a:solidFill>
              <a:srgbClr val="94B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89" y="411164"/>
            <a:ext cx="431800" cy="43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933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807" r:id="rId2"/>
    <p:sldLayoutId id="2147483711" r:id="rId3"/>
    <p:sldLayoutId id="2147483707" r:id="rId4"/>
    <p:sldLayoutId id="2147483710" r:id="rId5"/>
    <p:sldLayoutId id="2147483805" r:id="rId6"/>
    <p:sldLayoutId id="2147483713" r:id="rId7"/>
    <p:sldLayoutId id="2147483714" r:id="rId8"/>
    <p:sldLayoutId id="2147483716" r:id="rId9"/>
    <p:sldLayoutId id="2147484131" r:id="rId10"/>
    <p:sldLayoutId id="2147484132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0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0688" y="4826858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grpSp>
        <p:nvGrpSpPr>
          <p:cNvPr id="6" name="Group 5"/>
          <p:cNvGrpSpPr/>
          <p:nvPr userDrawn="1"/>
        </p:nvGrpSpPr>
        <p:grpSpPr>
          <a:xfrm>
            <a:off x="428625" y="4711700"/>
            <a:ext cx="8272464" cy="71438"/>
            <a:chOff x="428625" y="4711700"/>
            <a:chExt cx="8272464" cy="71438"/>
          </a:xfrm>
        </p:grpSpPr>
        <p:sp>
          <p:nvSpPr>
            <p:cNvPr id="3" name="Rectangle 2"/>
            <p:cNvSpPr/>
            <p:nvPr/>
          </p:nvSpPr>
          <p:spPr>
            <a:xfrm>
              <a:off x="428625" y="4711700"/>
              <a:ext cx="2757488" cy="7143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>
                <a:solidFill>
                  <a:srgbClr val="FFFFFF"/>
                </a:solidFill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3186113" y="4711700"/>
              <a:ext cx="2757488" cy="71438"/>
            </a:xfrm>
            <a:prstGeom prst="rect">
              <a:avLst/>
            </a:prstGeom>
            <a:solidFill>
              <a:srgbClr val="E306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>
                <a:solidFill>
                  <a:srgbClr val="FFFFFF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5943601" y="4711700"/>
              <a:ext cx="2757488" cy="71438"/>
            </a:xfrm>
            <a:prstGeom prst="rect">
              <a:avLst/>
            </a:prstGeom>
            <a:solidFill>
              <a:srgbClr val="94B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>
                <a:solidFill>
                  <a:srgbClr val="FFFFFF"/>
                </a:solidFill>
              </a:endParaRPr>
            </a:p>
          </p:txBody>
        </p:sp>
      </p:grpSp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6614864" y="4827600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ZA" dirty="0">
                <a:solidFill>
                  <a:srgbClr val="5C5C5C">
                    <a:tint val="75000"/>
                  </a:srgbClr>
                </a:solidFill>
              </a:rPr>
              <a:t>CONFIDENTIAL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89" y="411164"/>
            <a:ext cx="431800" cy="43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573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9" r:id="rId1"/>
    <p:sldLayoutId id="2147483920" r:id="rId2"/>
    <p:sldLayoutId id="2147483921" r:id="rId3"/>
    <p:sldLayoutId id="2147483922" r:id="rId4"/>
    <p:sldLayoutId id="2147483923" r:id="rId5"/>
    <p:sldLayoutId id="2147483924" r:id="rId6"/>
    <p:sldLayoutId id="2147483925" r:id="rId7"/>
    <p:sldLayoutId id="2147483926" r:id="rId8"/>
    <p:sldLayoutId id="2147483927" r:id="rId9"/>
    <p:sldLayoutId id="2147483928" r:id="rId10"/>
    <p:sldLayoutId id="2147483929" r:id="rId11"/>
    <p:sldLayoutId id="2147483930" r:id="rId12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0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428625" y="4711700"/>
            <a:ext cx="8272464" cy="71438"/>
            <a:chOff x="428625" y="4711700"/>
            <a:chExt cx="8272464" cy="71438"/>
          </a:xfrm>
        </p:grpSpPr>
        <p:sp>
          <p:nvSpPr>
            <p:cNvPr id="3" name="Rectangle 2"/>
            <p:cNvSpPr/>
            <p:nvPr/>
          </p:nvSpPr>
          <p:spPr>
            <a:xfrm>
              <a:off x="428625" y="4711700"/>
              <a:ext cx="2757488" cy="7143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>
                <a:solidFill>
                  <a:srgbClr val="FFFFFF"/>
                </a:solidFill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3186113" y="4711700"/>
              <a:ext cx="2757488" cy="71438"/>
            </a:xfrm>
            <a:prstGeom prst="rect">
              <a:avLst/>
            </a:prstGeom>
            <a:solidFill>
              <a:srgbClr val="E306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>
                <a:solidFill>
                  <a:srgbClr val="FFFFFF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5943601" y="4711700"/>
              <a:ext cx="2757488" cy="71438"/>
            </a:xfrm>
            <a:prstGeom prst="rect">
              <a:avLst/>
            </a:prstGeom>
            <a:solidFill>
              <a:srgbClr val="94B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>
                <a:solidFill>
                  <a:srgbClr val="FFFFFF"/>
                </a:solidFill>
              </a:endParaRPr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428625" y="4783138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D9DFD0-5B30-4B4A-8AC2-94BE74B9052C}" type="slidenum">
              <a:rPr lang="en-GB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5C5C5C">
                  <a:tint val="75000"/>
                </a:srgb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89" y="411164"/>
            <a:ext cx="431800" cy="43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530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2" r:id="rId1"/>
    <p:sldLayoutId id="2147483933" r:id="rId2"/>
    <p:sldLayoutId id="2147483934" r:id="rId3"/>
    <p:sldLayoutId id="2147483935" r:id="rId4"/>
    <p:sldLayoutId id="2147483936" r:id="rId5"/>
    <p:sldLayoutId id="2147483937" r:id="rId6"/>
    <p:sldLayoutId id="2147483938" r:id="rId7"/>
    <p:sldLayoutId id="2147483939" r:id="rId8"/>
    <p:sldLayoutId id="2147483940" r:id="rId9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0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0688" y="4826858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grpSp>
        <p:nvGrpSpPr>
          <p:cNvPr id="6" name="Group 5"/>
          <p:cNvGrpSpPr/>
          <p:nvPr userDrawn="1"/>
        </p:nvGrpSpPr>
        <p:grpSpPr>
          <a:xfrm>
            <a:off x="428625" y="4711700"/>
            <a:ext cx="8272464" cy="71438"/>
            <a:chOff x="428625" y="4711700"/>
            <a:chExt cx="8272464" cy="71438"/>
          </a:xfrm>
        </p:grpSpPr>
        <p:sp>
          <p:nvSpPr>
            <p:cNvPr id="3" name="Rectangle 2"/>
            <p:cNvSpPr/>
            <p:nvPr/>
          </p:nvSpPr>
          <p:spPr>
            <a:xfrm>
              <a:off x="428625" y="4711700"/>
              <a:ext cx="2757488" cy="7143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>
                <a:solidFill>
                  <a:srgbClr val="FFFFFF"/>
                </a:solidFill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3186113" y="4711700"/>
              <a:ext cx="2757488" cy="71438"/>
            </a:xfrm>
            <a:prstGeom prst="rect">
              <a:avLst/>
            </a:prstGeom>
            <a:solidFill>
              <a:srgbClr val="E306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>
                <a:solidFill>
                  <a:srgbClr val="FFFFFF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5943601" y="4711700"/>
              <a:ext cx="2757488" cy="71438"/>
            </a:xfrm>
            <a:prstGeom prst="rect">
              <a:avLst/>
            </a:prstGeom>
            <a:solidFill>
              <a:srgbClr val="94B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>
                <a:solidFill>
                  <a:srgbClr val="FFFFFF"/>
                </a:solidFill>
              </a:endParaRPr>
            </a:p>
          </p:txBody>
        </p:sp>
      </p:grp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89" y="411164"/>
            <a:ext cx="431800" cy="43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276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2" r:id="rId1"/>
    <p:sldLayoutId id="2147483943" r:id="rId2"/>
    <p:sldLayoutId id="2147483944" r:id="rId3"/>
    <p:sldLayoutId id="2147483945" r:id="rId4"/>
    <p:sldLayoutId id="2147483946" r:id="rId5"/>
    <p:sldLayoutId id="2147483947" r:id="rId6"/>
    <p:sldLayoutId id="2147483948" r:id="rId7"/>
    <p:sldLayoutId id="2147483949" r:id="rId8"/>
    <p:sldLayoutId id="2147483950" r:id="rId9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0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0688" y="4826858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428625" y="4711700"/>
            <a:ext cx="8272464" cy="71438"/>
            <a:chOff x="428625" y="4711700"/>
            <a:chExt cx="8272464" cy="71438"/>
          </a:xfrm>
        </p:grpSpPr>
        <p:sp>
          <p:nvSpPr>
            <p:cNvPr id="3" name="Rectangle 2"/>
            <p:cNvSpPr/>
            <p:nvPr/>
          </p:nvSpPr>
          <p:spPr>
            <a:xfrm>
              <a:off x="428625" y="4711700"/>
              <a:ext cx="2757488" cy="7143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4" name="Rectangle 3"/>
            <p:cNvSpPr/>
            <p:nvPr/>
          </p:nvSpPr>
          <p:spPr>
            <a:xfrm>
              <a:off x="3186113" y="4711700"/>
              <a:ext cx="2757488" cy="71438"/>
            </a:xfrm>
            <a:prstGeom prst="rect">
              <a:avLst/>
            </a:prstGeom>
            <a:solidFill>
              <a:srgbClr val="E306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5" name="Rectangle 4"/>
            <p:cNvSpPr/>
            <p:nvPr/>
          </p:nvSpPr>
          <p:spPr>
            <a:xfrm>
              <a:off x="5943601" y="4711700"/>
              <a:ext cx="2757488" cy="71438"/>
            </a:xfrm>
            <a:prstGeom prst="rect">
              <a:avLst/>
            </a:prstGeom>
            <a:solidFill>
              <a:srgbClr val="94B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</p:grpSp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6614864" y="4827600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ZA" dirty="0"/>
              <a:t>CONFIDENTIAL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89" y="411164"/>
            <a:ext cx="431800" cy="43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903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  <p:sldLayoutId id="2147483955" r:id="rId2"/>
    <p:sldLayoutId id="2147483956" r:id="rId3"/>
    <p:sldLayoutId id="2147483957" r:id="rId4"/>
    <p:sldLayoutId id="2147483958" r:id="rId5"/>
    <p:sldLayoutId id="2147483959" r:id="rId6"/>
    <p:sldLayoutId id="2147483960" r:id="rId7"/>
    <p:sldLayoutId id="2147483961" r:id="rId8"/>
    <p:sldLayoutId id="2147483962" r:id="rId9"/>
    <p:sldLayoutId id="2147483963" r:id="rId10"/>
    <p:sldLayoutId id="2147483964" r:id="rId11"/>
    <p:sldLayoutId id="2147483965" r:id="rId12"/>
    <p:sldLayoutId id="2147483966" r:id="rId13"/>
    <p:sldLayoutId id="2147483967" r:id="rId14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0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0688" y="4826858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428625" y="4711700"/>
            <a:ext cx="8272464" cy="71438"/>
            <a:chOff x="428625" y="4711700"/>
            <a:chExt cx="8272464" cy="71438"/>
          </a:xfrm>
        </p:grpSpPr>
        <p:sp>
          <p:nvSpPr>
            <p:cNvPr id="3" name="Rectangle 2"/>
            <p:cNvSpPr/>
            <p:nvPr/>
          </p:nvSpPr>
          <p:spPr>
            <a:xfrm>
              <a:off x="428625" y="4711700"/>
              <a:ext cx="2757488" cy="7143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4" name="Rectangle 3"/>
            <p:cNvSpPr/>
            <p:nvPr/>
          </p:nvSpPr>
          <p:spPr>
            <a:xfrm>
              <a:off x="3186113" y="4711700"/>
              <a:ext cx="2757488" cy="71438"/>
            </a:xfrm>
            <a:prstGeom prst="rect">
              <a:avLst/>
            </a:prstGeom>
            <a:solidFill>
              <a:srgbClr val="E306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5" name="Rectangle 4"/>
            <p:cNvSpPr/>
            <p:nvPr/>
          </p:nvSpPr>
          <p:spPr>
            <a:xfrm>
              <a:off x="5943601" y="4711700"/>
              <a:ext cx="2757488" cy="71438"/>
            </a:xfrm>
            <a:prstGeom prst="rect">
              <a:avLst/>
            </a:prstGeom>
            <a:solidFill>
              <a:srgbClr val="94B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</p:grp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89" y="411164"/>
            <a:ext cx="431800" cy="43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633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9" r:id="rId1"/>
    <p:sldLayoutId id="2147483970" r:id="rId2"/>
    <p:sldLayoutId id="2147483971" r:id="rId3"/>
    <p:sldLayoutId id="2147483972" r:id="rId4"/>
    <p:sldLayoutId id="2147483973" r:id="rId5"/>
    <p:sldLayoutId id="2147483974" r:id="rId6"/>
    <p:sldLayoutId id="2147483975" r:id="rId7"/>
    <p:sldLayoutId id="2147483976" r:id="rId8"/>
    <p:sldLayoutId id="2147483977" r:id="rId9"/>
    <p:sldLayoutId id="2147483978" r:id="rId10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0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428625" y="4711700"/>
            <a:ext cx="8272464" cy="71438"/>
            <a:chOff x="428625" y="4711700"/>
            <a:chExt cx="8272464" cy="71438"/>
          </a:xfrm>
        </p:grpSpPr>
        <p:sp>
          <p:nvSpPr>
            <p:cNvPr id="3" name="Rectangle 2"/>
            <p:cNvSpPr/>
            <p:nvPr/>
          </p:nvSpPr>
          <p:spPr>
            <a:xfrm>
              <a:off x="428625" y="4711700"/>
              <a:ext cx="2757488" cy="7143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/>
            </a:p>
          </p:txBody>
        </p:sp>
        <p:sp>
          <p:nvSpPr>
            <p:cNvPr id="4" name="Rectangle 3"/>
            <p:cNvSpPr/>
            <p:nvPr/>
          </p:nvSpPr>
          <p:spPr>
            <a:xfrm>
              <a:off x="3186113" y="4711700"/>
              <a:ext cx="2757488" cy="71438"/>
            </a:xfrm>
            <a:prstGeom prst="rect">
              <a:avLst/>
            </a:prstGeom>
            <a:solidFill>
              <a:srgbClr val="E306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/>
            </a:p>
          </p:txBody>
        </p:sp>
        <p:sp>
          <p:nvSpPr>
            <p:cNvPr id="5" name="Rectangle 4"/>
            <p:cNvSpPr/>
            <p:nvPr/>
          </p:nvSpPr>
          <p:spPr>
            <a:xfrm>
              <a:off x="5943601" y="4711700"/>
              <a:ext cx="2757488" cy="71438"/>
            </a:xfrm>
            <a:prstGeom prst="rect">
              <a:avLst/>
            </a:prstGeom>
            <a:solidFill>
              <a:srgbClr val="94B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/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428625" y="4783138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D9DFD0-5B30-4B4A-8AC2-94BE74B9052C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89" y="411164"/>
            <a:ext cx="431800" cy="43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54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0" r:id="rId1"/>
    <p:sldLayoutId id="2147483981" r:id="rId2"/>
    <p:sldLayoutId id="2147483982" r:id="rId3"/>
    <p:sldLayoutId id="2147483983" r:id="rId4"/>
    <p:sldLayoutId id="2147483984" r:id="rId5"/>
    <p:sldLayoutId id="2147483985" r:id="rId6"/>
    <p:sldLayoutId id="2147483986" r:id="rId7"/>
    <p:sldLayoutId id="2147483987" r:id="rId8"/>
    <p:sldLayoutId id="2147483988" r:id="rId9"/>
    <p:sldLayoutId id="2147483989" r:id="rId10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0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0688" y="4826859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defTabSz="914378"/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 defTabSz="914378"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grpSp>
        <p:nvGrpSpPr>
          <p:cNvPr id="6" name="Group 5"/>
          <p:cNvGrpSpPr/>
          <p:nvPr userDrawn="1"/>
        </p:nvGrpSpPr>
        <p:grpSpPr>
          <a:xfrm>
            <a:off x="428625" y="4711701"/>
            <a:ext cx="8272464" cy="71438"/>
            <a:chOff x="428625" y="4711700"/>
            <a:chExt cx="8272464" cy="71438"/>
          </a:xfrm>
        </p:grpSpPr>
        <p:sp>
          <p:nvSpPr>
            <p:cNvPr id="3" name="Rectangle 2"/>
            <p:cNvSpPr/>
            <p:nvPr/>
          </p:nvSpPr>
          <p:spPr>
            <a:xfrm>
              <a:off x="428625" y="4711700"/>
              <a:ext cx="2757488" cy="7143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8"/>
              <a:endParaRPr lang="en-ZA" sz="1800">
                <a:solidFill>
                  <a:srgbClr val="FFFFFF"/>
                </a:solidFill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3186113" y="4711700"/>
              <a:ext cx="2757488" cy="71438"/>
            </a:xfrm>
            <a:prstGeom prst="rect">
              <a:avLst/>
            </a:prstGeom>
            <a:solidFill>
              <a:srgbClr val="E306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8"/>
              <a:endParaRPr lang="en-ZA" sz="1800">
                <a:solidFill>
                  <a:srgbClr val="FFFFFF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5943601" y="4711700"/>
              <a:ext cx="2757488" cy="71438"/>
            </a:xfrm>
            <a:prstGeom prst="rect">
              <a:avLst/>
            </a:prstGeom>
            <a:solidFill>
              <a:srgbClr val="94B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8"/>
              <a:endParaRPr lang="en-ZA" sz="1800">
                <a:solidFill>
                  <a:srgbClr val="FFFFFF"/>
                </a:solidFill>
              </a:endParaRPr>
            </a:p>
          </p:txBody>
        </p:sp>
      </p:grp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89" y="411164"/>
            <a:ext cx="431800" cy="43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284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8" r:id="rId1"/>
    <p:sldLayoutId id="2147483999" r:id="rId2"/>
    <p:sldLayoutId id="2147484000" r:id="rId3"/>
    <p:sldLayoutId id="2147484001" r:id="rId4"/>
    <p:sldLayoutId id="2147484002" r:id="rId5"/>
    <p:sldLayoutId id="2147484003" r:id="rId6"/>
    <p:sldLayoutId id="2147484004" r:id="rId7"/>
    <p:sldLayoutId id="2147484005" r:id="rId8"/>
    <p:sldLayoutId id="2147484006" r:id="rId9"/>
    <p:sldLayoutId id="2147484007" r:id="rId10"/>
  </p:sldLayoutIdLst>
  <p:hf hdr="0" ftr="0" dt="0"/>
  <p:txStyles>
    <p:titleStyle>
      <a:lvl1pPr algn="l" defTabSz="914378" rtl="0" eaLnBrk="1" latinLnBrk="0" hangingPunct="1">
        <a:spcBef>
          <a:spcPct val="0"/>
        </a:spcBef>
        <a:buNone/>
        <a:defRPr sz="20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892" indent="-342892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31" indent="-285743" algn="l" defTabSz="914378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2972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160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348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537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0688" y="4826858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428625" y="4711700"/>
            <a:ext cx="8272464" cy="71438"/>
            <a:chOff x="428625" y="4711700"/>
            <a:chExt cx="8272464" cy="71438"/>
          </a:xfrm>
        </p:grpSpPr>
        <p:sp>
          <p:nvSpPr>
            <p:cNvPr id="3" name="Rectangle 2"/>
            <p:cNvSpPr/>
            <p:nvPr/>
          </p:nvSpPr>
          <p:spPr>
            <a:xfrm>
              <a:off x="428625" y="4711700"/>
              <a:ext cx="2757488" cy="7143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4" name="Rectangle 3"/>
            <p:cNvSpPr/>
            <p:nvPr/>
          </p:nvSpPr>
          <p:spPr>
            <a:xfrm>
              <a:off x="3186113" y="4711700"/>
              <a:ext cx="2757488" cy="71438"/>
            </a:xfrm>
            <a:prstGeom prst="rect">
              <a:avLst/>
            </a:prstGeom>
            <a:solidFill>
              <a:srgbClr val="E306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5" name="Rectangle 4"/>
            <p:cNvSpPr/>
            <p:nvPr/>
          </p:nvSpPr>
          <p:spPr>
            <a:xfrm>
              <a:off x="5943601" y="4711700"/>
              <a:ext cx="2757488" cy="71438"/>
            </a:xfrm>
            <a:prstGeom prst="rect">
              <a:avLst/>
            </a:prstGeom>
            <a:solidFill>
              <a:srgbClr val="94B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</p:grpSp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6614864" y="4827600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ZA" dirty="0" smtClean="0"/>
              <a:t>CONFIDENTIAL</a:t>
            </a:r>
            <a:endParaRPr lang="en-ZA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89" y="411164"/>
            <a:ext cx="431800" cy="43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42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spcBef>
          <a:spcPct val="0"/>
        </a:spcBef>
        <a:buNone/>
        <a:defRPr sz="20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2"/>
            </p:custDataLst>
            <p:extLst/>
          </p:nvPr>
        </p:nvGraphicFramePr>
        <p:xfrm>
          <a:off x="893" y="893"/>
          <a:ext cx="893" cy="8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0" name="think-cell Slide" r:id="rId13" imgW="518" imgH="520" progId="TCLayout.ActiveDocument.1">
                  <p:embed/>
                </p:oleObj>
              </mc:Choice>
              <mc:Fallback>
                <p:oleObj name="think-cell Slide" r:id="rId13" imgW="518" imgH="520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93" y="893"/>
                        <a:ext cx="893" cy="8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Group 5"/>
          <p:cNvGrpSpPr/>
          <p:nvPr userDrawn="1"/>
        </p:nvGrpSpPr>
        <p:grpSpPr>
          <a:xfrm>
            <a:off x="428625" y="4587974"/>
            <a:ext cx="8272464" cy="71438"/>
            <a:chOff x="428625" y="4711700"/>
            <a:chExt cx="8272464" cy="71438"/>
          </a:xfrm>
        </p:grpSpPr>
        <p:sp>
          <p:nvSpPr>
            <p:cNvPr id="3" name="Rectangle 2"/>
            <p:cNvSpPr/>
            <p:nvPr/>
          </p:nvSpPr>
          <p:spPr>
            <a:xfrm>
              <a:off x="428625" y="4711700"/>
              <a:ext cx="2757488" cy="7143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indent="0" algn="ctr" defTabSz="914411" hangingPunct="1"/>
              <a:endParaRPr lang="en-ZA" sz="1800" kern="1200" dirty="0">
                <a:solidFill>
                  <a:srgbClr val="FFFFFF"/>
                </a:solidFill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3186113" y="4711700"/>
              <a:ext cx="2757488" cy="71438"/>
            </a:xfrm>
            <a:prstGeom prst="rect">
              <a:avLst/>
            </a:prstGeom>
            <a:solidFill>
              <a:srgbClr val="E306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indent="0" algn="ctr" defTabSz="914411" hangingPunct="1"/>
              <a:endParaRPr lang="en-ZA" sz="1800" kern="1200" dirty="0">
                <a:solidFill>
                  <a:srgbClr val="FFFFFF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5943601" y="4711700"/>
              <a:ext cx="2757488" cy="71438"/>
            </a:xfrm>
            <a:prstGeom prst="rect">
              <a:avLst/>
            </a:prstGeom>
            <a:solidFill>
              <a:srgbClr val="94B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indent="0" algn="ctr" defTabSz="914411" hangingPunct="1"/>
              <a:endParaRPr lang="en-ZA" sz="1800" kern="1200" dirty="0">
                <a:solidFill>
                  <a:srgbClr val="FFFFFF"/>
                </a:solidFill>
              </a:endParaRPr>
            </a:p>
          </p:txBody>
        </p:sp>
      </p:grpSp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89" y="411164"/>
            <a:ext cx="431800" cy="43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089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3" r:id="rId1"/>
    <p:sldLayoutId id="2147484024" r:id="rId2"/>
    <p:sldLayoutId id="2147484025" r:id="rId3"/>
    <p:sldLayoutId id="2147484026" r:id="rId4"/>
    <p:sldLayoutId id="2147484027" r:id="rId5"/>
    <p:sldLayoutId id="2147484028" r:id="rId6"/>
    <p:sldLayoutId id="2147484029" r:id="rId7"/>
    <p:sldLayoutId id="2147484030" r:id="rId8"/>
    <p:sldLayoutId id="2147484031" r:id="rId9"/>
  </p:sldLayoutIdLst>
  <p:hf hdr="0" ftr="0" dt="0"/>
  <p:txStyles>
    <p:titleStyle>
      <a:lvl1pPr algn="l" defTabSz="914411" rtl="0" eaLnBrk="1" latinLnBrk="0" hangingPunct="1">
        <a:spcBef>
          <a:spcPct val="0"/>
        </a:spcBef>
        <a:buNone/>
        <a:defRPr sz="20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5" indent="-342905" algn="l" defTabSz="914411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60" indent="-285753" algn="l" defTabSz="914411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14" indent="-228603" algn="l" defTabSz="914411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20" indent="-228603" algn="l" defTabSz="914411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26" indent="-228603" algn="l" defTabSz="914411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32" indent="-228603" algn="l" defTabSz="914411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37" indent="-228603" algn="l" defTabSz="914411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43" indent="-228603" algn="l" defTabSz="914411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48" indent="-228603" algn="l" defTabSz="914411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6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1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17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23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29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34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40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46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89" y="411164"/>
            <a:ext cx="431800" cy="43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319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4" r:id="rId1"/>
  </p:sldLayoutIdLst>
  <p:hf hdr="0" ftr="0" dt="0"/>
  <p:txStyles>
    <p:titleStyle>
      <a:lvl1pPr algn="ctr" defTabSz="342892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68" indent="-257168" algn="l" defTabSz="342892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199" indent="-214308" algn="l" defTabSz="342892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8" indent="-171446" algn="l" defTabSz="342892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0" indent="-171446" algn="l" defTabSz="342892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2" indent="-171446" algn="l" defTabSz="342892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3" indent="-171446" algn="l" defTabSz="34289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34289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34289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34289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428625" y="4711700"/>
            <a:ext cx="8272464" cy="71438"/>
            <a:chOff x="428625" y="4711700"/>
            <a:chExt cx="8272464" cy="71438"/>
          </a:xfrm>
        </p:grpSpPr>
        <p:sp>
          <p:nvSpPr>
            <p:cNvPr id="3" name="Rectangle 2"/>
            <p:cNvSpPr/>
            <p:nvPr/>
          </p:nvSpPr>
          <p:spPr>
            <a:xfrm>
              <a:off x="428625" y="4711700"/>
              <a:ext cx="2757488" cy="7143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>
                <a:solidFill>
                  <a:srgbClr val="FFFFFF"/>
                </a:solidFill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3186113" y="4711700"/>
              <a:ext cx="2757488" cy="71438"/>
            </a:xfrm>
            <a:prstGeom prst="rect">
              <a:avLst/>
            </a:prstGeom>
            <a:solidFill>
              <a:srgbClr val="E306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>
                <a:solidFill>
                  <a:srgbClr val="FFFFFF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5943601" y="4711700"/>
              <a:ext cx="2757488" cy="71438"/>
            </a:xfrm>
            <a:prstGeom prst="rect">
              <a:avLst/>
            </a:prstGeom>
            <a:solidFill>
              <a:srgbClr val="94B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>
                <a:solidFill>
                  <a:srgbClr val="FFFFFF"/>
                </a:solidFill>
              </a:endParaRPr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428625" y="4783138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D9DFD0-5B30-4B4A-8AC2-94BE74B9052C}" type="slidenum">
              <a:rPr lang="en-GB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GB">
              <a:solidFill>
                <a:srgbClr val="5C5C5C">
                  <a:tint val="75000"/>
                </a:srgb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89" y="411164"/>
            <a:ext cx="431800" cy="43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062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0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428625" y="4711702"/>
            <a:ext cx="8272464" cy="71438"/>
            <a:chOff x="428625" y="4711700"/>
            <a:chExt cx="8272464" cy="71438"/>
          </a:xfrm>
        </p:grpSpPr>
        <p:sp>
          <p:nvSpPr>
            <p:cNvPr id="3" name="Rectangle 2"/>
            <p:cNvSpPr/>
            <p:nvPr/>
          </p:nvSpPr>
          <p:spPr>
            <a:xfrm>
              <a:off x="428625" y="4711700"/>
              <a:ext cx="2757488" cy="7143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" name="Rectangle 3"/>
            <p:cNvSpPr/>
            <p:nvPr/>
          </p:nvSpPr>
          <p:spPr>
            <a:xfrm>
              <a:off x="3186113" y="4711700"/>
              <a:ext cx="2757488" cy="71438"/>
            </a:xfrm>
            <a:prstGeom prst="rect">
              <a:avLst/>
            </a:prstGeom>
            <a:solidFill>
              <a:srgbClr val="E306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" name="Rectangle 4"/>
            <p:cNvSpPr/>
            <p:nvPr/>
          </p:nvSpPr>
          <p:spPr>
            <a:xfrm>
              <a:off x="5943601" y="4711700"/>
              <a:ext cx="2757488" cy="71438"/>
            </a:xfrm>
            <a:prstGeom prst="rect">
              <a:avLst/>
            </a:prstGeom>
            <a:solidFill>
              <a:srgbClr val="94B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89" y="411164"/>
            <a:ext cx="431800" cy="43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296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6" r:id="rId1"/>
    <p:sldLayoutId id="2147484037" r:id="rId2"/>
    <p:sldLayoutId id="2147484038" r:id="rId3"/>
    <p:sldLayoutId id="2147484039" r:id="rId4"/>
    <p:sldLayoutId id="2147484040" r:id="rId5"/>
    <p:sldLayoutId id="2147484041" r:id="rId6"/>
    <p:sldLayoutId id="2147484042" r:id="rId7"/>
    <p:sldLayoutId id="2147484043" r:id="rId8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355" rtl="0" eaLnBrk="1" latinLnBrk="0" hangingPunct="1">
        <a:spcBef>
          <a:spcPct val="0"/>
        </a:spcBef>
        <a:buNone/>
        <a:defRPr sz="20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884" indent="-342884" algn="l" defTabSz="9143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13" indent="-285736" algn="l" defTabSz="914355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2944" indent="-228588" algn="l" defTabSz="914355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120" indent="-228588" algn="l" defTabSz="914355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297" indent="-228588" algn="l" defTabSz="914355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474" indent="-228588" algn="l" defTabSz="9143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8" algn="l" defTabSz="9143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8" algn="l" defTabSz="9143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8" algn="l" defTabSz="9143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4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428625" y="4711700"/>
            <a:ext cx="8272464" cy="71438"/>
            <a:chOff x="428625" y="4711700"/>
            <a:chExt cx="8272464" cy="71438"/>
          </a:xfrm>
        </p:grpSpPr>
        <p:sp>
          <p:nvSpPr>
            <p:cNvPr id="3" name="Rectangle 2"/>
            <p:cNvSpPr/>
            <p:nvPr/>
          </p:nvSpPr>
          <p:spPr>
            <a:xfrm>
              <a:off x="428625" y="4711700"/>
              <a:ext cx="2757488" cy="7143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4" name="Rectangle 3"/>
            <p:cNvSpPr/>
            <p:nvPr/>
          </p:nvSpPr>
          <p:spPr>
            <a:xfrm>
              <a:off x="3186113" y="4711700"/>
              <a:ext cx="2757488" cy="71438"/>
            </a:xfrm>
            <a:prstGeom prst="rect">
              <a:avLst/>
            </a:prstGeom>
            <a:solidFill>
              <a:srgbClr val="E306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5" name="Rectangle 4"/>
            <p:cNvSpPr/>
            <p:nvPr/>
          </p:nvSpPr>
          <p:spPr>
            <a:xfrm>
              <a:off x="5943601" y="4711700"/>
              <a:ext cx="2757488" cy="71438"/>
            </a:xfrm>
            <a:prstGeom prst="rect">
              <a:avLst/>
            </a:prstGeom>
            <a:solidFill>
              <a:srgbClr val="94B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</p:grp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89" y="411164"/>
            <a:ext cx="431800" cy="43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752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6" r:id="rId1"/>
    <p:sldLayoutId id="2147484047" r:id="rId2"/>
    <p:sldLayoutId id="2147484048" r:id="rId3"/>
    <p:sldLayoutId id="2147484049" r:id="rId4"/>
    <p:sldLayoutId id="2147484050" r:id="rId5"/>
    <p:sldLayoutId id="2147484051" r:id="rId6"/>
    <p:sldLayoutId id="2147484052" r:id="rId7"/>
    <p:sldLayoutId id="2147484053" r:id="rId8"/>
    <p:sldLayoutId id="2147484054" r:id="rId9"/>
    <p:sldLayoutId id="2147484055" r:id="rId10"/>
    <p:sldLayoutId id="2147484056" r:id="rId11"/>
    <p:sldLayoutId id="2147484057" r:id="rId12"/>
    <p:sldLayoutId id="2147484058" r:id="rId13"/>
    <p:sldLayoutId id="2147484059" r:id="rId14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0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87DEC37-5A5F-DC42-BE81-619CE7E566D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166"/>
            <a:ext cx="9144000" cy="51411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835BBE2-21AC-7D44-9E3F-48C9F62DF24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843837" y="4633912"/>
            <a:ext cx="1300163" cy="50958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89" y="411164"/>
            <a:ext cx="431800" cy="43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390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1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0688" y="4826859"/>
            <a:ext cx="2133600" cy="273844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428625" y="4711701"/>
            <a:ext cx="8272464" cy="71438"/>
            <a:chOff x="428625" y="4711700"/>
            <a:chExt cx="8272464" cy="71438"/>
          </a:xfrm>
        </p:grpSpPr>
        <p:sp>
          <p:nvSpPr>
            <p:cNvPr id="3" name="Rectangle 2"/>
            <p:cNvSpPr/>
            <p:nvPr/>
          </p:nvSpPr>
          <p:spPr>
            <a:xfrm>
              <a:off x="428625" y="4711700"/>
              <a:ext cx="2757488" cy="7143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4" name="Rectangle 3"/>
            <p:cNvSpPr/>
            <p:nvPr/>
          </p:nvSpPr>
          <p:spPr>
            <a:xfrm>
              <a:off x="3186113" y="4711700"/>
              <a:ext cx="2757488" cy="71438"/>
            </a:xfrm>
            <a:prstGeom prst="rect">
              <a:avLst/>
            </a:prstGeom>
            <a:solidFill>
              <a:srgbClr val="E306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5" name="Rectangle 4"/>
            <p:cNvSpPr/>
            <p:nvPr/>
          </p:nvSpPr>
          <p:spPr>
            <a:xfrm>
              <a:off x="5943601" y="4711700"/>
              <a:ext cx="2757488" cy="71438"/>
            </a:xfrm>
            <a:prstGeom prst="rect">
              <a:avLst/>
            </a:prstGeom>
            <a:solidFill>
              <a:srgbClr val="94B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</p:grp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89" y="411164"/>
            <a:ext cx="431800" cy="43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736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3" r:id="rId1"/>
    <p:sldLayoutId id="2147484064" r:id="rId2"/>
    <p:sldLayoutId id="2147484065" r:id="rId3"/>
    <p:sldLayoutId id="2147484066" r:id="rId4"/>
    <p:sldLayoutId id="2147484067" r:id="rId5"/>
    <p:sldLayoutId id="2147484068" r:id="rId6"/>
    <p:sldLayoutId id="2147484069" r:id="rId7"/>
    <p:sldLayoutId id="2147484070" r:id="rId8"/>
    <p:sldLayoutId id="2147484071" r:id="rId9"/>
  </p:sldLayoutIdLst>
  <p:hf hdr="0" ftr="0" dt="0"/>
  <p:txStyles>
    <p:titleStyle>
      <a:lvl1pPr algn="l" defTabSz="914378" rtl="0" eaLnBrk="1" latinLnBrk="0" hangingPunct="1">
        <a:spcBef>
          <a:spcPct val="0"/>
        </a:spcBef>
        <a:buNone/>
        <a:defRPr sz="20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892" indent="-342892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31" indent="-285743" algn="l" defTabSz="914378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2972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160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348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537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0688" y="4826858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428625" y="4711700"/>
            <a:ext cx="8272464" cy="71438"/>
            <a:chOff x="428625" y="4711700"/>
            <a:chExt cx="8272464" cy="71438"/>
          </a:xfrm>
        </p:grpSpPr>
        <p:sp>
          <p:nvSpPr>
            <p:cNvPr id="3" name="Rectangle 2"/>
            <p:cNvSpPr/>
            <p:nvPr/>
          </p:nvSpPr>
          <p:spPr>
            <a:xfrm>
              <a:off x="428625" y="4711700"/>
              <a:ext cx="2757488" cy="7143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4" name="Rectangle 3"/>
            <p:cNvSpPr/>
            <p:nvPr/>
          </p:nvSpPr>
          <p:spPr>
            <a:xfrm>
              <a:off x="3186113" y="4711700"/>
              <a:ext cx="2757488" cy="71438"/>
            </a:xfrm>
            <a:prstGeom prst="rect">
              <a:avLst/>
            </a:prstGeom>
            <a:solidFill>
              <a:srgbClr val="E306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5" name="Rectangle 4"/>
            <p:cNvSpPr/>
            <p:nvPr/>
          </p:nvSpPr>
          <p:spPr>
            <a:xfrm>
              <a:off x="5943601" y="4711700"/>
              <a:ext cx="2757488" cy="71438"/>
            </a:xfrm>
            <a:prstGeom prst="rect">
              <a:avLst/>
            </a:prstGeom>
            <a:solidFill>
              <a:srgbClr val="94B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</p:grp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89" y="411164"/>
            <a:ext cx="431800" cy="43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808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3" r:id="rId1"/>
    <p:sldLayoutId id="2147484074" r:id="rId2"/>
    <p:sldLayoutId id="2147484075" r:id="rId3"/>
    <p:sldLayoutId id="2147484076" r:id="rId4"/>
    <p:sldLayoutId id="2147484077" r:id="rId5"/>
    <p:sldLayoutId id="2147484078" r:id="rId6"/>
    <p:sldLayoutId id="2147484079" r:id="rId7"/>
    <p:sldLayoutId id="2147484081" r:id="rId8"/>
    <p:sldLayoutId id="2147484082" r:id="rId9"/>
    <p:sldLayoutId id="2147484083" r:id="rId10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spcBef>
          <a:spcPct val="0"/>
        </a:spcBef>
        <a:buNone/>
        <a:defRPr sz="20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0688" y="4826858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428625" y="4711700"/>
            <a:ext cx="8272464" cy="71438"/>
            <a:chOff x="428625" y="4711700"/>
            <a:chExt cx="8272464" cy="71438"/>
          </a:xfrm>
        </p:grpSpPr>
        <p:sp>
          <p:nvSpPr>
            <p:cNvPr id="3" name="Rectangle 2"/>
            <p:cNvSpPr/>
            <p:nvPr/>
          </p:nvSpPr>
          <p:spPr>
            <a:xfrm>
              <a:off x="428625" y="4711700"/>
              <a:ext cx="2757488" cy="7143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4" name="Rectangle 3"/>
            <p:cNvSpPr/>
            <p:nvPr/>
          </p:nvSpPr>
          <p:spPr>
            <a:xfrm>
              <a:off x="3186113" y="4711700"/>
              <a:ext cx="2757488" cy="71438"/>
            </a:xfrm>
            <a:prstGeom prst="rect">
              <a:avLst/>
            </a:prstGeom>
            <a:solidFill>
              <a:srgbClr val="E306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5" name="Rectangle 4"/>
            <p:cNvSpPr/>
            <p:nvPr/>
          </p:nvSpPr>
          <p:spPr>
            <a:xfrm>
              <a:off x="5943601" y="4711700"/>
              <a:ext cx="2757488" cy="71438"/>
            </a:xfrm>
            <a:prstGeom prst="rect">
              <a:avLst/>
            </a:prstGeom>
            <a:solidFill>
              <a:srgbClr val="94B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</p:grp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89" y="411164"/>
            <a:ext cx="431800" cy="43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018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5" r:id="rId1"/>
    <p:sldLayoutId id="2147484086" r:id="rId2"/>
    <p:sldLayoutId id="2147484087" r:id="rId3"/>
    <p:sldLayoutId id="2147484088" r:id="rId4"/>
    <p:sldLayoutId id="2147484089" r:id="rId5"/>
    <p:sldLayoutId id="2147484090" r:id="rId6"/>
    <p:sldLayoutId id="2147484091" r:id="rId7"/>
    <p:sldLayoutId id="2147484092" r:id="rId8"/>
    <p:sldLayoutId id="2147484093" r:id="rId9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0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5"/>
            </p:custDataLst>
            <p:extLst/>
          </p:nvPr>
        </p:nvGraphicFramePr>
        <p:xfrm>
          <a:off x="1589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75" name="think-cell Slide" r:id="rId6" imgW="360" imgH="360" progId="TCLayout.ActiveDocument.1">
                  <p:embed/>
                </p:oleObj>
              </mc:Choice>
              <mc:Fallback>
                <p:oleObj name="think-cell Slide" r:id="rId6" imgW="360" imgH="36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9" y="1589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0688" y="4826859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grpSp>
        <p:nvGrpSpPr>
          <p:cNvPr id="6" name="Group 5"/>
          <p:cNvGrpSpPr/>
          <p:nvPr userDrawn="1"/>
        </p:nvGrpSpPr>
        <p:grpSpPr>
          <a:xfrm>
            <a:off x="428625" y="4711702"/>
            <a:ext cx="8272464" cy="71438"/>
            <a:chOff x="428625" y="4711700"/>
            <a:chExt cx="8272464" cy="71438"/>
          </a:xfrm>
        </p:grpSpPr>
        <p:sp>
          <p:nvSpPr>
            <p:cNvPr id="3" name="Rectangle 2"/>
            <p:cNvSpPr/>
            <p:nvPr/>
          </p:nvSpPr>
          <p:spPr>
            <a:xfrm>
              <a:off x="428625" y="4711700"/>
              <a:ext cx="2757488" cy="7143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 dirty="0">
                <a:solidFill>
                  <a:srgbClr val="FFFFFF"/>
                </a:solidFill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3186113" y="4711700"/>
              <a:ext cx="2757488" cy="71438"/>
            </a:xfrm>
            <a:prstGeom prst="rect">
              <a:avLst/>
            </a:prstGeom>
            <a:solidFill>
              <a:srgbClr val="E306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 dirty="0">
                <a:solidFill>
                  <a:srgbClr val="FFFFFF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5943601" y="4711700"/>
              <a:ext cx="2757488" cy="71438"/>
            </a:xfrm>
            <a:prstGeom prst="rect">
              <a:avLst/>
            </a:prstGeom>
            <a:solidFill>
              <a:srgbClr val="94B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 dirty="0">
                <a:solidFill>
                  <a:srgbClr val="FFFFFF"/>
                </a:solidFill>
              </a:endParaRPr>
            </a:p>
          </p:txBody>
        </p:sp>
      </p:grp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89" y="411164"/>
            <a:ext cx="431800" cy="43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17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6" r:id="rId1"/>
    <p:sldLayoutId id="2147484097" r:id="rId2"/>
  </p:sldLayoutIdLst>
  <p:transition spd="slow">
    <p:push dir="u"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914355" rtl="0" eaLnBrk="1" latinLnBrk="0" hangingPunct="1">
        <a:spcBef>
          <a:spcPct val="0"/>
        </a:spcBef>
        <a:buNone/>
        <a:defRPr sz="20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884" indent="-342884" algn="l" defTabSz="9143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13" indent="-285736" algn="l" defTabSz="914355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2944" indent="-228588" algn="l" defTabSz="914355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120" indent="-228588" algn="l" defTabSz="914355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297" indent="-228588" algn="l" defTabSz="914355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474" indent="-228588" algn="l" defTabSz="9143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8" algn="l" defTabSz="9143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8" algn="l" defTabSz="9143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8" algn="l" defTabSz="9143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4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0688" y="4826858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428625" y="4711700"/>
            <a:ext cx="8272464" cy="71438"/>
            <a:chOff x="428625" y="4711700"/>
            <a:chExt cx="8272464" cy="71438"/>
          </a:xfrm>
        </p:grpSpPr>
        <p:sp>
          <p:nvSpPr>
            <p:cNvPr id="3" name="Rectangle 2"/>
            <p:cNvSpPr/>
            <p:nvPr/>
          </p:nvSpPr>
          <p:spPr>
            <a:xfrm>
              <a:off x="428625" y="4711700"/>
              <a:ext cx="2757488" cy="7143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 dirty="0"/>
            </a:p>
          </p:txBody>
        </p:sp>
        <p:sp>
          <p:nvSpPr>
            <p:cNvPr id="4" name="Rectangle 3"/>
            <p:cNvSpPr/>
            <p:nvPr/>
          </p:nvSpPr>
          <p:spPr>
            <a:xfrm>
              <a:off x="3186113" y="4711700"/>
              <a:ext cx="2757488" cy="71438"/>
            </a:xfrm>
            <a:prstGeom prst="rect">
              <a:avLst/>
            </a:prstGeom>
            <a:solidFill>
              <a:srgbClr val="E306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 dirty="0"/>
            </a:p>
          </p:txBody>
        </p:sp>
        <p:sp>
          <p:nvSpPr>
            <p:cNvPr id="5" name="Rectangle 4"/>
            <p:cNvSpPr/>
            <p:nvPr/>
          </p:nvSpPr>
          <p:spPr>
            <a:xfrm>
              <a:off x="5943601" y="4711700"/>
              <a:ext cx="2757488" cy="71438"/>
            </a:xfrm>
            <a:prstGeom prst="rect">
              <a:avLst/>
            </a:prstGeom>
            <a:solidFill>
              <a:srgbClr val="94B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 dirty="0"/>
            </a:p>
          </p:txBody>
        </p:sp>
      </p:grp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89" y="411164"/>
            <a:ext cx="431800" cy="43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148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0" r:id="rId1"/>
    <p:sldLayoutId id="2147484101" r:id="rId2"/>
    <p:sldLayoutId id="2147484102" r:id="rId3"/>
    <p:sldLayoutId id="2147484103" r:id="rId4"/>
    <p:sldLayoutId id="2147484104" r:id="rId5"/>
    <p:sldLayoutId id="2147484105" r:id="rId6"/>
    <p:sldLayoutId id="2147484106" r:id="rId7"/>
    <p:sldLayoutId id="2147484107" r:id="rId8"/>
    <p:sldLayoutId id="2147484108" r:id="rId9"/>
  </p:sldLayoutIdLst>
  <p:hf hdr="0" ftr="0" dt="0"/>
  <p:txStyles>
    <p:titleStyle>
      <a:lvl1pPr algn="l" defTabSz="914377" rtl="0" eaLnBrk="1" latinLnBrk="0" hangingPunct="1">
        <a:spcBef>
          <a:spcPct val="0"/>
        </a:spcBef>
        <a:buNone/>
        <a:defRPr sz="20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891" indent="-342891" algn="l" defTabSz="91437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32" indent="-285744" algn="l" defTabSz="914377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2971" indent="-228594" algn="l" defTabSz="914377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160" indent="-228594" algn="l" defTabSz="914377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349" indent="-228594" algn="l" defTabSz="914377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428625" y="4711701"/>
            <a:ext cx="8272464" cy="71438"/>
            <a:chOff x="428625" y="4711700"/>
            <a:chExt cx="8272464" cy="71438"/>
          </a:xfrm>
        </p:grpSpPr>
        <p:sp>
          <p:nvSpPr>
            <p:cNvPr id="3" name="Rectangle 2"/>
            <p:cNvSpPr/>
            <p:nvPr/>
          </p:nvSpPr>
          <p:spPr>
            <a:xfrm>
              <a:off x="428625" y="4711700"/>
              <a:ext cx="2757488" cy="7143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" name="Rectangle 3"/>
            <p:cNvSpPr/>
            <p:nvPr/>
          </p:nvSpPr>
          <p:spPr>
            <a:xfrm>
              <a:off x="3186113" y="4711700"/>
              <a:ext cx="2757488" cy="71438"/>
            </a:xfrm>
            <a:prstGeom prst="rect">
              <a:avLst/>
            </a:prstGeom>
            <a:solidFill>
              <a:srgbClr val="E306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" name="Rectangle 4"/>
            <p:cNvSpPr/>
            <p:nvPr/>
          </p:nvSpPr>
          <p:spPr>
            <a:xfrm>
              <a:off x="5943601" y="4711700"/>
              <a:ext cx="2757488" cy="71438"/>
            </a:xfrm>
            <a:prstGeom prst="rect">
              <a:avLst/>
            </a:prstGeom>
            <a:solidFill>
              <a:srgbClr val="94B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89" y="411164"/>
            <a:ext cx="431800" cy="43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690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18" r:id="rId1"/>
    <p:sldLayoutId id="2147484119" r:id="rId2"/>
    <p:sldLayoutId id="2147484120" r:id="rId3"/>
    <p:sldLayoutId id="2147484121" r:id="rId4"/>
    <p:sldLayoutId id="2147484122" r:id="rId5"/>
    <p:sldLayoutId id="2147484123" r:id="rId6"/>
    <p:sldLayoutId id="2147484124" r:id="rId7"/>
    <p:sldLayoutId id="2147484125" r:id="rId8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378" rtl="0" eaLnBrk="1" latinLnBrk="0" hangingPunct="1">
        <a:spcBef>
          <a:spcPct val="0"/>
        </a:spcBef>
        <a:buNone/>
        <a:defRPr sz="20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892" indent="-342892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31" indent="-285743" algn="l" defTabSz="914378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2972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160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348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537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0688" y="4826859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grpSp>
        <p:nvGrpSpPr>
          <p:cNvPr id="6" name="Group 5"/>
          <p:cNvGrpSpPr/>
          <p:nvPr userDrawn="1"/>
        </p:nvGrpSpPr>
        <p:grpSpPr>
          <a:xfrm>
            <a:off x="428625" y="4711701"/>
            <a:ext cx="8272464" cy="71438"/>
            <a:chOff x="428625" y="4711700"/>
            <a:chExt cx="8272464" cy="71438"/>
          </a:xfrm>
        </p:grpSpPr>
        <p:sp>
          <p:nvSpPr>
            <p:cNvPr id="3" name="Rectangle 2"/>
            <p:cNvSpPr/>
            <p:nvPr/>
          </p:nvSpPr>
          <p:spPr>
            <a:xfrm>
              <a:off x="428625" y="4711700"/>
              <a:ext cx="2757488" cy="7143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3186113" y="4711700"/>
              <a:ext cx="2757488" cy="71438"/>
            </a:xfrm>
            <a:prstGeom prst="rect">
              <a:avLst/>
            </a:prstGeom>
            <a:solidFill>
              <a:srgbClr val="E306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5943601" y="4711700"/>
              <a:ext cx="2757488" cy="71438"/>
            </a:xfrm>
            <a:prstGeom prst="rect">
              <a:avLst/>
            </a:prstGeom>
            <a:solidFill>
              <a:srgbClr val="94B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89" y="411165"/>
            <a:ext cx="431800" cy="43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417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7" r:id="rId1"/>
    <p:sldLayoutId id="2147484128" r:id="rId2"/>
    <p:sldLayoutId id="2147484130" r:id="rId3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914378" rtl="0" eaLnBrk="1" latinLnBrk="0" hangingPunct="1">
        <a:spcBef>
          <a:spcPct val="0"/>
        </a:spcBef>
        <a:buNone/>
        <a:defRPr sz="20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892" indent="-342892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31" indent="-285743" algn="l" defTabSz="914378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2972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160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348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537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7763" y="1696720"/>
            <a:ext cx="7493053" cy="2824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1147763" y="1149351"/>
            <a:ext cx="7493054" cy="5473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464820" y="4643120"/>
            <a:ext cx="8214360" cy="44450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89" y="411164"/>
            <a:ext cx="431800" cy="43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73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1" r:id="rId3"/>
    <p:sldLayoutId id="2147483822" r:id="rId4"/>
    <p:sldLayoutId id="2147483823" r:id="rId5"/>
    <p:sldLayoutId id="2147483824" r:id="rId6"/>
    <p:sldLayoutId id="2147483825" r:id="rId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428625" y="4711700"/>
            <a:ext cx="8272464" cy="71438"/>
            <a:chOff x="428625" y="4711700"/>
            <a:chExt cx="8272464" cy="71438"/>
          </a:xfrm>
        </p:grpSpPr>
        <p:sp>
          <p:nvSpPr>
            <p:cNvPr id="3" name="Rectangle 2"/>
            <p:cNvSpPr/>
            <p:nvPr/>
          </p:nvSpPr>
          <p:spPr>
            <a:xfrm>
              <a:off x="428625" y="4711700"/>
              <a:ext cx="2757488" cy="7143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>
                <a:solidFill>
                  <a:srgbClr val="FFFFFF"/>
                </a:solidFill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3186113" y="4711700"/>
              <a:ext cx="2757488" cy="71438"/>
            </a:xfrm>
            <a:prstGeom prst="rect">
              <a:avLst/>
            </a:prstGeom>
            <a:solidFill>
              <a:srgbClr val="E306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>
                <a:solidFill>
                  <a:srgbClr val="FFFFFF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5943601" y="4711700"/>
              <a:ext cx="2757488" cy="71438"/>
            </a:xfrm>
            <a:prstGeom prst="rect">
              <a:avLst/>
            </a:prstGeom>
            <a:solidFill>
              <a:srgbClr val="94B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>
                <a:solidFill>
                  <a:srgbClr val="FFFFFF"/>
                </a:solidFill>
              </a:endParaRPr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428625" y="4783138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D9DFD0-5B30-4B4A-8AC2-94BE74B9052C}" type="slidenum">
              <a:rPr lang="en-GB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GB">
              <a:solidFill>
                <a:srgbClr val="5C5C5C">
                  <a:tint val="75000"/>
                </a:srgb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89" y="411164"/>
            <a:ext cx="431800" cy="43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470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40" r:id="rId2"/>
    <p:sldLayoutId id="2147483841" r:id="rId3"/>
    <p:sldLayoutId id="2147483842" r:id="rId4"/>
    <p:sldLayoutId id="2147483843" r:id="rId5"/>
    <p:sldLayoutId id="2147483844" r:id="rId6"/>
    <p:sldLayoutId id="2147483845" r:id="rId7"/>
    <p:sldLayoutId id="2147483846" r:id="rId8"/>
    <p:sldLayoutId id="2147483847" r:id="rId9"/>
    <p:sldLayoutId id="2147483848" r:id="rId10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0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428625" y="4711700"/>
            <a:ext cx="8272464" cy="71438"/>
            <a:chOff x="428625" y="4711700"/>
            <a:chExt cx="8272464" cy="71438"/>
          </a:xfrm>
        </p:grpSpPr>
        <p:sp>
          <p:nvSpPr>
            <p:cNvPr id="3" name="Rectangle 2"/>
            <p:cNvSpPr/>
            <p:nvPr/>
          </p:nvSpPr>
          <p:spPr>
            <a:xfrm>
              <a:off x="428625" y="4711700"/>
              <a:ext cx="2757488" cy="7143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>
                <a:solidFill>
                  <a:srgbClr val="FFFFFF"/>
                </a:solidFill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3186113" y="4711700"/>
              <a:ext cx="2757488" cy="71438"/>
            </a:xfrm>
            <a:prstGeom prst="rect">
              <a:avLst/>
            </a:prstGeom>
            <a:solidFill>
              <a:srgbClr val="E306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>
                <a:solidFill>
                  <a:srgbClr val="FFFFFF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5943601" y="4711700"/>
              <a:ext cx="2757488" cy="71438"/>
            </a:xfrm>
            <a:prstGeom prst="rect">
              <a:avLst/>
            </a:prstGeom>
            <a:solidFill>
              <a:srgbClr val="94B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>
                <a:solidFill>
                  <a:srgbClr val="FFFFFF"/>
                </a:solidFill>
              </a:endParaRPr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428625" y="4783138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D9DFD0-5B30-4B4A-8AC2-94BE74B9052C}" type="slidenum">
              <a:rPr lang="en-GB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5C5C5C">
                  <a:tint val="75000"/>
                </a:srgb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89" y="411164"/>
            <a:ext cx="431800" cy="43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99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0" r:id="rId1"/>
    <p:sldLayoutId id="2147483851" r:id="rId2"/>
    <p:sldLayoutId id="2147483852" r:id="rId3"/>
    <p:sldLayoutId id="2147483853" r:id="rId4"/>
    <p:sldLayoutId id="2147483854" r:id="rId5"/>
    <p:sldLayoutId id="2147483855" r:id="rId6"/>
    <p:sldLayoutId id="2147483856" r:id="rId7"/>
    <p:sldLayoutId id="2147483857" r:id="rId8"/>
    <p:sldLayoutId id="2147483858" r:id="rId9"/>
    <p:sldLayoutId id="2147483859" r:id="rId10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0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0688" y="4826858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grpSp>
        <p:nvGrpSpPr>
          <p:cNvPr id="6" name="Group 5"/>
          <p:cNvGrpSpPr/>
          <p:nvPr userDrawn="1"/>
        </p:nvGrpSpPr>
        <p:grpSpPr>
          <a:xfrm>
            <a:off x="428625" y="4711700"/>
            <a:ext cx="8272464" cy="71438"/>
            <a:chOff x="428625" y="4711700"/>
            <a:chExt cx="8272464" cy="71438"/>
          </a:xfrm>
        </p:grpSpPr>
        <p:sp>
          <p:nvSpPr>
            <p:cNvPr id="3" name="Rectangle 2"/>
            <p:cNvSpPr/>
            <p:nvPr/>
          </p:nvSpPr>
          <p:spPr>
            <a:xfrm>
              <a:off x="428625" y="4711700"/>
              <a:ext cx="2757488" cy="7143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>
                <a:solidFill>
                  <a:srgbClr val="FFFFFF"/>
                </a:solidFill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3186113" y="4711700"/>
              <a:ext cx="2757488" cy="71438"/>
            </a:xfrm>
            <a:prstGeom prst="rect">
              <a:avLst/>
            </a:prstGeom>
            <a:solidFill>
              <a:srgbClr val="E306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>
                <a:solidFill>
                  <a:srgbClr val="FFFFFF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5943601" y="4711700"/>
              <a:ext cx="2757488" cy="71438"/>
            </a:xfrm>
            <a:prstGeom prst="rect">
              <a:avLst/>
            </a:prstGeom>
            <a:solidFill>
              <a:srgbClr val="94B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>
                <a:solidFill>
                  <a:srgbClr val="FFFFFF"/>
                </a:solidFill>
              </a:endParaRPr>
            </a:p>
          </p:txBody>
        </p:sp>
      </p:grp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89" y="411164"/>
            <a:ext cx="431800" cy="43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350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  <p:sldLayoutId id="2147483864" r:id="rId2"/>
    <p:sldLayoutId id="2147483865" r:id="rId3"/>
    <p:sldLayoutId id="2147483866" r:id="rId4"/>
    <p:sldLayoutId id="2147483867" r:id="rId5"/>
    <p:sldLayoutId id="2147483868" r:id="rId6"/>
    <p:sldLayoutId id="2147483869" r:id="rId7"/>
    <p:sldLayoutId id="2147483870" r:id="rId8"/>
    <p:sldLayoutId id="2147483871" r:id="rId9"/>
    <p:sldLayoutId id="2147483872" r:id="rId10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0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7763" y="1696720"/>
            <a:ext cx="7493053" cy="2824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1147763" y="1149351"/>
            <a:ext cx="7493054" cy="5473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64820" y="4643120"/>
            <a:ext cx="8214360" cy="44450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231F87C6-8F4B-C14F-952F-C5F8DB9F27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89" y="411164"/>
            <a:ext cx="431800" cy="43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0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428625" y="4711700"/>
            <a:ext cx="8272464" cy="71438"/>
            <a:chOff x="428625" y="4711700"/>
            <a:chExt cx="8272464" cy="71438"/>
          </a:xfrm>
        </p:grpSpPr>
        <p:sp>
          <p:nvSpPr>
            <p:cNvPr id="3" name="Rectangle 2"/>
            <p:cNvSpPr/>
            <p:nvPr/>
          </p:nvSpPr>
          <p:spPr>
            <a:xfrm>
              <a:off x="428625" y="4711700"/>
              <a:ext cx="2757488" cy="7143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>
                <a:solidFill>
                  <a:srgbClr val="FFFFFF"/>
                </a:solidFill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3186113" y="4711700"/>
              <a:ext cx="2757488" cy="71438"/>
            </a:xfrm>
            <a:prstGeom prst="rect">
              <a:avLst/>
            </a:prstGeom>
            <a:solidFill>
              <a:srgbClr val="E306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>
                <a:solidFill>
                  <a:srgbClr val="FFFFFF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5943601" y="4711700"/>
              <a:ext cx="2757488" cy="71438"/>
            </a:xfrm>
            <a:prstGeom prst="rect">
              <a:avLst/>
            </a:prstGeom>
            <a:solidFill>
              <a:srgbClr val="94B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>
                <a:solidFill>
                  <a:srgbClr val="FFFFFF"/>
                </a:solidFill>
              </a:endParaRPr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428625" y="4783138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D9DFD0-5B30-4B4A-8AC2-94BE74B9052C}" type="slidenum">
              <a:rPr lang="en-GB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GB">
              <a:solidFill>
                <a:srgbClr val="5C5C5C">
                  <a:tint val="75000"/>
                </a:srgb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89" y="411164"/>
            <a:ext cx="431800" cy="43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558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900" r:id="rId3"/>
    <p:sldLayoutId id="2147483901" r:id="rId4"/>
    <p:sldLayoutId id="2147483902" r:id="rId5"/>
    <p:sldLayoutId id="2147483903" r:id="rId6"/>
    <p:sldLayoutId id="2147483904" r:id="rId7"/>
    <p:sldLayoutId id="2147483905" r:id="rId8"/>
    <p:sldLayoutId id="2147483906" r:id="rId9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0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428625" y="4711700"/>
            <a:ext cx="8272464" cy="71438"/>
            <a:chOff x="428625" y="4711700"/>
            <a:chExt cx="8272464" cy="71438"/>
          </a:xfrm>
        </p:grpSpPr>
        <p:sp>
          <p:nvSpPr>
            <p:cNvPr id="3" name="Rectangle 2"/>
            <p:cNvSpPr/>
            <p:nvPr/>
          </p:nvSpPr>
          <p:spPr>
            <a:xfrm>
              <a:off x="428625" y="4711700"/>
              <a:ext cx="2757488" cy="7143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>
                <a:solidFill>
                  <a:srgbClr val="FFFFFF"/>
                </a:solidFill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3186113" y="4711700"/>
              <a:ext cx="2757488" cy="71438"/>
            </a:xfrm>
            <a:prstGeom prst="rect">
              <a:avLst/>
            </a:prstGeom>
            <a:solidFill>
              <a:srgbClr val="E306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>
                <a:solidFill>
                  <a:srgbClr val="FFFFFF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5943601" y="4711700"/>
              <a:ext cx="2757488" cy="71438"/>
            </a:xfrm>
            <a:prstGeom prst="rect">
              <a:avLst/>
            </a:prstGeom>
            <a:solidFill>
              <a:srgbClr val="94B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>
                <a:solidFill>
                  <a:srgbClr val="FFFFFF"/>
                </a:solidFill>
              </a:endParaRPr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428625" y="4783138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D9DFD0-5B30-4B4A-8AC2-94BE74B9052C}" type="slidenum">
              <a:rPr lang="en-GB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5C5C5C">
                  <a:tint val="75000"/>
                </a:srgb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89" y="411164"/>
            <a:ext cx="431800" cy="43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297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8" r:id="rId1"/>
    <p:sldLayoutId id="2147483909" r:id="rId2"/>
    <p:sldLayoutId id="2147483910" r:id="rId3"/>
    <p:sldLayoutId id="2147483911" r:id="rId4"/>
    <p:sldLayoutId id="2147483912" r:id="rId5"/>
    <p:sldLayoutId id="2147483913" r:id="rId6"/>
    <p:sldLayoutId id="2147483914" r:id="rId7"/>
    <p:sldLayoutId id="2147483915" r:id="rId8"/>
    <p:sldLayoutId id="2147483916" r:id="rId9"/>
    <p:sldLayoutId id="2147483917" r:id="rId10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0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9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2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mwcamericas.com/" TargetMode="External"/><Relationship Id="rId5" Type="http://schemas.openxmlformats.org/officeDocument/2006/relationships/hyperlink" Target="https://www.mwcshanghai.com/" TargetMode="External"/><Relationship Id="rId10" Type="http://schemas.openxmlformats.org/officeDocument/2006/relationships/image" Target="../media/image16.png"/><Relationship Id="rId4" Type="http://schemas.openxmlformats.org/officeDocument/2006/relationships/image" Target="../media/image13.png"/><Relationship Id="rId9" Type="http://schemas.openxmlformats.org/officeDocument/2006/relationships/hyperlink" Target="https://www.mwcbarcelona.com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sma.com/mobileeconomy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sma.com/futurenetworks/resources/all-ip-statistics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sustainabledevelopment.un.org/sdgs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sdgexplorer.gsma.com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sma.com/betterfuture/2018sdgimpactreport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5.jpg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GSMA MRP Update for 3GPP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David Hutton – GSMA</a:t>
            </a:r>
          </a:p>
          <a:p>
            <a:r>
              <a:rPr lang="en-US" dirty="0" smtClean="0"/>
              <a:t>PCG#41 – </a:t>
            </a:r>
            <a:r>
              <a:rPr lang="en-US" dirty="0" err="1" smtClean="0"/>
              <a:t>Makuhari</a:t>
            </a:r>
            <a:r>
              <a:rPr lang="en-US" dirty="0" smtClean="0"/>
              <a:t>, Japan October 2018</a:t>
            </a:r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428625" y="490483"/>
            <a:ext cx="8272464" cy="4292655"/>
            <a:chOff x="428625" y="490483"/>
            <a:chExt cx="8272464" cy="4292655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1401" y="490483"/>
              <a:ext cx="904240" cy="904240"/>
            </a:xfrm>
            <a:prstGeom prst="rect">
              <a:avLst/>
            </a:prstGeom>
          </p:spPr>
        </p:pic>
        <p:grpSp>
          <p:nvGrpSpPr>
            <p:cNvPr id="9" name="Group 8"/>
            <p:cNvGrpSpPr/>
            <p:nvPr/>
          </p:nvGrpSpPr>
          <p:grpSpPr>
            <a:xfrm>
              <a:off x="428625" y="4711700"/>
              <a:ext cx="8272464" cy="71438"/>
              <a:chOff x="428625" y="4711700"/>
              <a:chExt cx="8272464" cy="71438"/>
            </a:xfrm>
          </p:grpSpPr>
          <p:sp>
            <p:nvSpPr>
              <p:cNvPr id="10" name="Rectangle 9"/>
              <p:cNvSpPr/>
              <p:nvPr/>
            </p:nvSpPr>
            <p:spPr>
              <a:xfrm>
                <a:off x="428625" y="4711700"/>
                <a:ext cx="2757488" cy="71438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/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3186113" y="4711700"/>
                <a:ext cx="2757488" cy="71438"/>
              </a:xfrm>
              <a:prstGeom prst="rect">
                <a:avLst/>
              </a:prstGeom>
              <a:solidFill>
                <a:srgbClr val="E3061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/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5943601" y="4711700"/>
                <a:ext cx="2757488" cy="71438"/>
              </a:xfrm>
              <a:prstGeom prst="rect">
                <a:avLst/>
              </a:prstGeom>
              <a:solidFill>
                <a:srgbClr val="94BF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82166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2</a:t>
            </a:fld>
            <a:endParaRPr lang="en-ZA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197114" y="123478"/>
            <a:ext cx="7399312" cy="857250"/>
          </a:xfrm>
        </p:spPr>
        <p:txBody>
          <a:bodyPr>
            <a:normAutofit/>
          </a:bodyPr>
          <a:lstStyle/>
          <a:p>
            <a:r>
              <a:rPr lang="en-GB" dirty="0" smtClean="0"/>
              <a:t>Mobile </a:t>
            </a:r>
            <a:r>
              <a:rPr lang="en-GB" dirty="0" smtClean="0"/>
              <a:t>World Congress Update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7997" y="552104"/>
            <a:ext cx="2018099" cy="413538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59037"/>
            <a:ext cx="1965754" cy="4128455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1060112" y="4748336"/>
            <a:ext cx="21602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00" dirty="0">
                <a:latin typeface="+mj-lt"/>
                <a:hlinkClick r:id="rId5"/>
              </a:rPr>
              <a:t>https://www.mwcshanghai.com</a:t>
            </a:r>
            <a:r>
              <a:rPr lang="en-GB" sz="1100" dirty="0" smtClean="0">
                <a:latin typeface="+mj-lt"/>
                <a:hlinkClick r:id="rId5"/>
              </a:rPr>
              <a:t>/</a:t>
            </a:r>
            <a:endParaRPr lang="en-GB" sz="1100" dirty="0" smtClean="0">
              <a:latin typeface="+mj-lt"/>
            </a:endParaRPr>
          </a:p>
          <a:p>
            <a:pPr algn="ctr"/>
            <a:r>
              <a:rPr lang="en-GB" sz="1100" dirty="0" smtClean="0">
                <a:latin typeface="+mj-lt"/>
              </a:rPr>
              <a:t>26-28 June 2019</a:t>
            </a:r>
            <a:endParaRPr lang="en-GB" sz="1100" dirty="0">
              <a:latin typeface="+mj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347864" y="4748336"/>
            <a:ext cx="21602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00" dirty="0">
                <a:latin typeface="+mj-lt"/>
                <a:hlinkClick r:id="rId6"/>
              </a:rPr>
              <a:t>https://www.mwcamericas.com</a:t>
            </a:r>
            <a:r>
              <a:rPr lang="en-GB" sz="1100" dirty="0" smtClean="0">
                <a:latin typeface="+mj-lt"/>
                <a:hlinkClick r:id="rId6"/>
              </a:rPr>
              <a:t>/</a:t>
            </a:r>
            <a:endParaRPr lang="en-GB" sz="1100" dirty="0" smtClean="0">
              <a:latin typeface="+mj-lt"/>
            </a:endParaRPr>
          </a:p>
          <a:p>
            <a:pPr algn="ctr"/>
            <a:r>
              <a:rPr lang="en-GB" sz="1100" dirty="0" smtClean="0">
                <a:latin typeface="+mj-lt"/>
              </a:rPr>
              <a:t>22-24 October 2019</a:t>
            </a:r>
            <a:endParaRPr lang="en-GB" sz="1100" dirty="0">
              <a:latin typeface="+mj-lt"/>
            </a:endParaRP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552103"/>
            <a:ext cx="3312368" cy="505829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1071958"/>
            <a:ext cx="1382946" cy="1310268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6156175" y="4759211"/>
            <a:ext cx="21602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00" dirty="0">
                <a:latin typeface="+mj-lt"/>
                <a:hlinkClick r:id="rId9"/>
              </a:rPr>
              <a:t>https://</a:t>
            </a:r>
            <a:r>
              <a:rPr lang="en-GB" sz="1100" dirty="0" smtClean="0">
                <a:latin typeface="+mj-lt"/>
                <a:hlinkClick r:id="rId9"/>
              </a:rPr>
              <a:t>www.mwcbarcelona.com</a:t>
            </a:r>
            <a:r>
              <a:rPr lang="en-GB" sz="1100" dirty="0" smtClean="0">
                <a:latin typeface="+mj-lt"/>
              </a:rPr>
              <a:t> 25-28 February 2019</a:t>
            </a:r>
            <a:endParaRPr lang="en-GB" sz="1100" dirty="0">
              <a:latin typeface="+mj-lt"/>
            </a:endParaRPr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3677" y="2423665"/>
            <a:ext cx="2870557" cy="2258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70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3</a:t>
            </a:fld>
            <a:endParaRPr lang="en-ZA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197114" y="123478"/>
            <a:ext cx="7399312" cy="857250"/>
          </a:xfrm>
        </p:spPr>
        <p:txBody>
          <a:bodyPr>
            <a:normAutofit/>
          </a:bodyPr>
          <a:lstStyle/>
          <a:p>
            <a:r>
              <a:rPr lang="en-GB" dirty="0" smtClean="0"/>
              <a:t>GSMA The </a:t>
            </a:r>
            <a:r>
              <a:rPr lang="en-GB" dirty="0"/>
              <a:t>Mobile Economy 2018</a:t>
            </a:r>
            <a:br>
              <a:rPr lang="en-GB" dirty="0"/>
            </a:br>
            <a:r>
              <a:rPr lang="en-GB" sz="1800" dirty="0">
                <a:hlinkClick r:id="rId3"/>
              </a:rPr>
              <a:t>https://www.gsma.com/mobileeconomy</a:t>
            </a:r>
            <a:r>
              <a:rPr lang="en-GB" sz="1800" dirty="0" smtClean="0">
                <a:hlinkClick r:id="rId3"/>
              </a:rPr>
              <a:t>/</a:t>
            </a:r>
            <a:r>
              <a:rPr lang="en-GB" sz="1800" dirty="0" smtClean="0"/>
              <a:t> </a:t>
            </a:r>
            <a:endParaRPr lang="en-GB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936104"/>
            <a:ext cx="5290632" cy="372387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940152" y="1203598"/>
            <a:ext cx="313184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>
                <a:latin typeface="+mj-lt"/>
              </a:rPr>
              <a:t>The GSMA Mobile Economy series provides the latest insights on the state of the mobile industry worldwide. </a:t>
            </a:r>
            <a:endParaRPr lang="en-GB" sz="1400" dirty="0" smtClean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" dirty="0" smtClean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>
                <a:latin typeface="+mj-lt"/>
              </a:rPr>
              <a:t>Produced by GSMA </a:t>
            </a:r>
            <a:r>
              <a:rPr lang="en-GB" sz="1400" dirty="0">
                <a:latin typeface="+mj-lt"/>
              </a:rPr>
              <a:t>Intelligence, these reports contain a range of technology, socio-economic and financial datasets, including forecasts out to 2025. </a:t>
            </a:r>
            <a:endParaRPr lang="en-GB" sz="1400" dirty="0" smtClean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" dirty="0" smtClean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>
                <a:latin typeface="+mj-lt"/>
              </a:rPr>
              <a:t>The </a:t>
            </a:r>
            <a:r>
              <a:rPr lang="en-GB" sz="1400" dirty="0">
                <a:latin typeface="+mj-lt"/>
              </a:rPr>
              <a:t>global version of the report is published annually at Mobile World Congress, while regional editions are published throughout the year</a:t>
            </a:r>
            <a:r>
              <a:rPr lang="en-GB" sz="1400" dirty="0" smtClean="0">
                <a:latin typeface="+mj-lt"/>
              </a:rPr>
              <a:t>.</a:t>
            </a:r>
            <a:endParaRPr lang="en-GB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33594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4</a:t>
            </a:fld>
            <a:endParaRPr lang="en-ZA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197114" y="123478"/>
            <a:ext cx="7399312" cy="857250"/>
          </a:xfrm>
        </p:spPr>
        <p:txBody>
          <a:bodyPr>
            <a:normAutofit/>
          </a:bodyPr>
          <a:lstStyle/>
          <a:p>
            <a:r>
              <a:rPr lang="en-GB" dirty="0" smtClean="0"/>
              <a:t>IP Communications Statistics</a:t>
            </a:r>
            <a:r>
              <a:rPr lang="en-GB" dirty="0"/>
              <a:t/>
            </a:r>
            <a:br>
              <a:rPr lang="en-GB" dirty="0"/>
            </a:br>
            <a:r>
              <a:rPr lang="en-GB" sz="1800" dirty="0">
                <a:hlinkClick r:id="rId3"/>
              </a:rPr>
              <a:t>https://www.gsma.com/futurenetworks/resources/all-ip-statistics</a:t>
            </a:r>
            <a:r>
              <a:rPr lang="en-GB" sz="1800" dirty="0" smtClean="0">
                <a:hlinkClick r:id="rId3"/>
              </a:rPr>
              <a:t>/</a:t>
            </a:r>
            <a:r>
              <a:rPr lang="en-GB" sz="1800" dirty="0" smtClean="0"/>
              <a:t> </a:t>
            </a:r>
            <a:endParaRPr lang="en-GB" sz="1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9338" y="987574"/>
            <a:ext cx="4154053" cy="201622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965262"/>
            <a:ext cx="4415961" cy="36004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779338" y="3147814"/>
            <a:ext cx="4154053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>
                <a:latin typeface="+mj-lt"/>
              </a:rPr>
              <a:t>Click on a specific country for information on individual MNO launches of </a:t>
            </a:r>
            <a:r>
              <a:rPr lang="en-GB" sz="1400" dirty="0" err="1" smtClean="0">
                <a:latin typeface="+mj-lt"/>
              </a:rPr>
              <a:t>VoLTE</a:t>
            </a:r>
            <a:r>
              <a:rPr lang="en-GB" sz="1400" dirty="0" smtClean="0">
                <a:latin typeface="+mj-lt"/>
              </a:rPr>
              <a:t>, VoWiFi and RCS – and which services are IP Interconnected.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" dirty="0" smtClean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45016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342" y="1059582"/>
            <a:ext cx="5760640" cy="2811019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5</a:t>
            </a:fld>
            <a:endParaRPr lang="en-ZA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 smtClean="0">
                <a:latin typeface="+mj-lt"/>
              </a:rPr>
              <a:t>GSMA 5G projects</a:t>
            </a:r>
            <a:endParaRPr lang="en-GB" dirty="0">
              <a:latin typeface="+mj-lt"/>
            </a:endParaRPr>
          </a:p>
        </p:txBody>
      </p:sp>
      <p:grpSp>
        <p:nvGrpSpPr>
          <p:cNvPr id="88" name="Group 87"/>
          <p:cNvGrpSpPr/>
          <p:nvPr/>
        </p:nvGrpSpPr>
        <p:grpSpPr>
          <a:xfrm>
            <a:off x="6300193" y="483518"/>
            <a:ext cx="2592288" cy="3528392"/>
            <a:chOff x="5292080" y="1065131"/>
            <a:chExt cx="3384376" cy="2976450"/>
          </a:xfrm>
        </p:grpSpPr>
        <p:sp>
          <p:nvSpPr>
            <p:cNvPr id="89" name="object 45"/>
            <p:cNvSpPr/>
            <p:nvPr/>
          </p:nvSpPr>
          <p:spPr>
            <a:xfrm>
              <a:off x="5292080" y="1065131"/>
              <a:ext cx="3384376" cy="2976450"/>
            </a:xfrm>
            <a:custGeom>
              <a:avLst/>
              <a:gdLst/>
              <a:ahLst/>
              <a:cxnLst/>
              <a:rect l="l" t="t" r="r" b="b"/>
              <a:pathLst>
                <a:path w="2585085" h="1941829">
                  <a:moveTo>
                    <a:pt x="0" y="1941576"/>
                  </a:moveTo>
                  <a:lnTo>
                    <a:pt x="2584704" y="1941576"/>
                  </a:lnTo>
                  <a:lnTo>
                    <a:pt x="2584704" y="0"/>
                  </a:lnTo>
                  <a:lnTo>
                    <a:pt x="0" y="0"/>
                  </a:lnTo>
                  <a:lnTo>
                    <a:pt x="0" y="1941576"/>
                  </a:lnTo>
                  <a:close/>
                </a:path>
              </a:pathLst>
            </a:custGeom>
            <a:solidFill>
              <a:srgbClr val="F2F2F2">
                <a:alpha val="50196"/>
              </a:srgbClr>
            </a:solidFill>
          </p:spPr>
          <p:txBody>
            <a:bodyPr wrap="square" lIns="72000" tIns="36000" rIns="72000" bIns="36000" rtlCol="0"/>
            <a:lstStyle/>
            <a:p>
              <a:pPr marR="5080">
                <a:spcBef>
                  <a:spcPts val="470"/>
                </a:spcBef>
                <a:buClr>
                  <a:srgbClr val="E30613"/>
                </a:buClr>
                <a:tabLst>
                  <a:tab pos="355600" algn="l"/>
                </a:tabLst>
              </a:pPr>
              <a:r>
                <a:rPr lang="en-US" sz="1400" b="1" spc="-5" dirty="0" smtClean="0">
                  <a:solidFill>
                    <a:srgbClr val="5C5C5C"/>
                  </a:solidFill>
                  <a:latin typeface="+mj-lt"/>
                  <a:cs typeface="Arial"/>
                </a:rPr>
                <a:t>Coordination with 3GPP</a:t>
              </a:r>
              <a:endParaRPr lang="en-US" sz="1400" b="1" spc="-5" dirty="0" smtClean="0">
                <a:solidFill>
                  <a:srgbClr val="5C5C5C"/>
                </a:solidFill>
                <a:latin typeface="+mj-lt"/>
                <a:cs typeface="Arial"/>
              </a:endParaRPr>
            </a:p>
            <a:p>
              <a:pPr marR="5080">
                <a:spcBef>
                  <a:spcPts val="470"/>
                </a:spcBef>
                <a:buClr>
                  <a:srgbClr val="E30613"/>
                </a:buClr>
                <a:tabLst>
                  <a:tab pos="355600" algn="l"/>
                </a:tabLst>
              </a:pPr>
              <a:endParaRPr lang="en-US" sz="1400" b="1" spc="-5" dirty="0" smtClean="0">
                <a:solidFill>
                  <a:srgbClr val="5C5C5C"/>
                </a:solidFill>
                <a:latin typeface="+mj-lt"/>
                <a:cs typeface="Arial"/>
              </a:endParaRPr>
            </a:p>
            <a:p>
              <a:pPr marL="216000" marR="5080" indent="-216000">
                <a:spcBef>
                  <a:spcPts val="300"/>
                </a:spcBef>
                <a:buClr>
                  <a:srgbClr val="E30613"/>
                </a:buClr>
                <a:buFont typeface="Wingdings" panose="05000000000000000000" pitchFamily="2" charset="2"/>
                <a:buChar char="§"/>
                <a:tabLst>
                  <a:tab pos="355600" algn="l"/>
                </a:tabLst>
              </a:pPr>
              <a:r>
                <a:rPr lang="en-US" sz="1400" spc="-5" dirty="0" smtClean="0">
                  <a:solidFill>
                    <a:srgbClr val="5C5C5C"/>
                  </a:solidFill>
                  <a:latin typeface="+mj-lt"/>
                  <a:cs typeface="Arial"/>
                </a:rPr>
                <a:t>Network Slicing</a:t>
              </a:r>
            </a:p>
            <a:p>
              <a:pPr marL="216000" marR="5080" indent="-216000">
                <a:spcBef>
                  <a:spcPts val="300"/>
                </a:spcBef>
                <a:buClr>
                  <a:srgbClr val="E30613"/>
                </a:buClr>
                <a:buFont typeface="Wingdings" panose="05000000000000000000" pitchFamily="2" charset="2"/>
                <a:buChar char="§"/>
                <a:tabLst>
                  <a:tab pos="355600" algn="l"/>
                </a:tabLst>
              </a:pPr>
              <a:endParaRPr lang="en-US" sz="200" spc="-5" dirty="0" smtClean="0">
                <a:solidFill>
                  <a:srgbClr val="5C5C5C"/>
                </a:solidFill>
                <a:latin typeface="+mj-lt"/>
                <a:cs typeface="Arial"/>
              </a:endParaRPr>
            </a:p>
            <a:p>
              <a:pPr marL="216000" marR="5080" indent="-216000">
                <a:spcBef>
                  <a:spcPts val="300"/>
                </a:spcBef>
                <a:buClr>
                  <a:srgbClr val="E30613"/>
                </a:buClr>
                <a:buFont typeface="Wingdings" panose="05000000000000000000" pitchFamily="2" charset="2"/>
                <a:buChar char="§"/>
                <a:tabLst>
                  <a:tab pos="355600" algn="l"/>
                </a:tabLst>
              </a:pPr>
              <a:r>
                <a:rPr lang="en-US" sz="1400" spc="-5" dirty="0" smtClean="0">
                  <a:solidFill>
                    <a:srgbClr val="5C5C5C"/>
                  </a:solidFill>
                  <a:latin typeface="+mj-lt"/>
                  <a:cs typeface="Arial"/>
                </a:rPr>
                <a:t>5G Status Indicator</a:t>
              </a:r>
            </a:p>
            <a:p>
              <a:pPr marL="216000" marR="5080" indent="-216000">
                <a:spcBef>
                  <a:spcPts val="300"/>
                </a:spcBef>
                <a:buClr>
                  <a:srgbClr val="E30613"/>
                </a:buClr>
                <a:buFont typeface="Wingdings" panose="05000000000000000000" pitchFamily="2" charset="2"/>
                <a:buChar char="§"/>
                <a:tabLst>
                  <a:tab pos="355600" algn="l"/>
                </a:tabLst>
              </a:pPr>
              <a:endParaRPr lang="en-US" sz="200" spc="-5" dirty="0" smtClean="0">
                <a:solidFill>
                  <a:srgbClr val="5C5C5C"/>
                </a:solidFill>
                <a:latin typeface="+mj-lt"/>
                <a:cs typeface="Arial"/>
              </a:endParaRPr>
            </a:p>
            <a:p>
              <a:pPr marL="216000" marR="5080" indent="-216000">
                <a:spcBef>
                  <a:spcPts val="300"/>
                </a:spcBef>
                <a:buClr>
                  <a:srgbClr val="E30613"/>
                </a:buClr>
                <a:buFont typeface="Wingdings" panose="05000000000000000000" pitchFamily="2" charset="2"/>
                <a:buChar char="§"/>
                <a:tabLst>
                  <a:tab pos="355600" algn="l"/>
                </a:tabLst>
              </a:pPr>
              <a:r>
                <a:rPr lang="en-US" sz="1400" spc="-5" dirty="0" smtClean="0">
                  <a:solidFill>
                    <a:srgbClr val="5C5C5C"/>
                  </a:solidFill>
                  <a:latin typeface="+mj-lt"/>
                  <a:cs typeface="Arial"/>
                </a:rPr>
                <a:t>5G Steering of Roaming</a:t>
              </a:r>
            </a:p>
            <a:p>
              <a:pPr marL="216000" marR="5080" indent="-216000">
                <a:spcBef>
                  <a:spcPts val="300"/>
                </a:spcBef>
                <a:buClr>
                  <a:srgbClr val="E30613"/>
                </a:buClr>
                <a:buFont typeface="Wingdings" panose="05000000000000000000" pitchFamily="2" charset="2"/>
                <a:buChar char="§"/>
                <a:tabLst>
                  <a:tab pos="355600" algn="l"/>
                </a:tabLst>
              </a:pPr>
              <a:endParaRPr lang="en-US" sz="200" spc="-5" dirty="0" smtClean="0">
                <a:solidFill>
                  <a:srgbClr val="5C5C5C"/>
                </a:solidFill>
                <a:latin typeface="+mj-lt"/>
                <a:cs typeface="Arial"/>
              </a:endParaRPr>
            </a:p>
            <a:p>
              <a:pPr marL="216000" marR="5080" indent="-216000">
                <a:spcBef>
                  <a:spcPts val="300"/>
                </a:spcBef>
                <a:buClr>
                  <a:srgbClr val="E30613"/>
                </a:buClr>
                <a:buFont typeface="Wingdings" panose="05000000000000000000" pitchFamily="2" charset="2"/>
                <a:buChar char="§"/>
                <a:tabLst>
                  <a:tab pos="355600" algn="l"/>
                </a:tabLst>
              </a:pPr>
              <a:r>
                <a:rPr lang="en-GB" sz="1400" spc="-5" dirty="0" smtClean="0">
                  <a:solidFill>
                    <a:srgbClr val="5C5C5C"/>
                  </a:solidFill>
                  <a:latin typeface="+mj-lt"/>
                  <a:cs typeface="Arial"/>
                </a:rPr>
                <a:t>Voice </a:t>
              </a:r>
              <a:r>
                <a:rPr lang="en-GB" sz="1400" spc="-5" dirty="0">
                  <a:solidFill>
                    <a:srgbClr val="5C5C5C"/>
                  </a:solidFill>
                  <a:latin typeface="+mj-lt"/>
                  <a:cs typeface="Arial"/>
                </a:rPr>
                <a:t>in option 3 / EN-DC </a:t>
              </a:r>
              <a:r>
                <a:rPr lang="en-GB" sz="1400" spc="-5" dirty="0" smtClean="0">
                  <a:solidFill>
                    <a:srgbClr val="5C5C5C"/>
                  </a:solidFill>
                  <a:latin typeface="+mj-lt"/>
                  <a:cs typeface="Arial"/>
                </a:rPr>
                <a:t>has </a:t>
              </a:r>
              <a:r>
                <a:rPr lang="en-GB" sz="1400" spc="-5" dirty="0">
                  <a:solidFill>
                    <a:srgbClr val="5C5C5C"/>
                  </a:solidFill>
                  <a:latin typeface="+mj-lt"/>
                  <a:cs typeface="Arial"/>
                </a:rPr>
                <a:t>been profiled as an </a:t>
              </a:r>
              <a:r>
                <a:rPr lang="en-GB" sz="1400" spc="-5" dirty="0" smtClean="0">
                  <a:solidFill>
                    <a:srgbClr val="5C5C5C"/>
                  </a:solidFill>
                  <a:latin typeface="+mj-lt"/>
                  <a:cs typeface="Arial"/>
                </a:rPr>
                <a:t>addition to </a:t>
              </a:r>
              <a:r>
                <a:rPr lang="en-GB" sz="1400" spc="-5" dirty="0">
                  <a:solidFill>
                    <a:srgbClr val="5C5C5C"/>
                  </a:solidFill>
                  <a:latin typeface="+mj-lt"/>
                  <a:cs typeface="Arial"/>
                </a:rPr>
                <a:t>the existing </a:t>
              </a:r>
              <a:r>
                <a:rPr lang="en-GB" sz="1400" spc="-5" dirty="0" err="1">
                  <a:solidFill>
                    <a:srgbClr val="5C5C5C"/>
                  </a:solidFill>
                  <a:latin typeface="+mj-lt"/>
                  <a:cs typeface="Arial"/>
                </a:rPr>
                <a:t>VoLTE</a:t>
              </a:r>
              <a:r>
                <a:rPr lang="en-GB" sz="1400" spc="-5" dirty="0">
                  <a:solidFill>
                    <a:srgbClr val="5C5C5C"/>
                  </a:solidFill>
                  <a:latin typeface="+mj-lt"/>
                  <a:cs typeface="Arial"/>
                </a:rPr>
                <a:t> </a:t>
              </a:r>
              <a:r>
                <a:rPr lang="en-GB" sz="1400" spc="-5" dirty="0" smtClean="0">
                  <a:solidFill>
                    <a:srgbClr val="5C5C5C"/>
                  </a:solidFill>
                  <a:latin typeface="+mj-lt"/>
                  <a:cs typeface="Arial"/>
                </a:rPr>
                <a:t>guidelines.</a:t>
              </a:r>
            </a:p>
            <a:p>
              <a:pPr marL="216000" marR="5080" indent="-216000">
                <a:spcBef>
                  <a:spcPts val="300"/>
                </a:spcBef>
                <a:buClr>
                  <a:srgbClr val="E30613"/>
                </a:buClr>
                <a:buFont typeface="Wingdings" panose="05000000000000000000" pitchFamily="2" charset="2"/>
                <a:buChar char="§"/>
                <a:tabLst>
                  <a:tab pos="355600" algn="l"/>
                </a:tabLst>
              </a:pPr>
              <a:endParaRPr lang="en-GB" sz="200" spc="-5" dirty="0" smtClean="0">
                <a:solidFill>
                  <a:srgbClr val="5C5C5C"/>
                </a:solidFill>
                <a:latin typeface="+mj-lt"/>
                <a:cs typeface="Arial"/>
              </a:endParaRPr>
            </a:p>
            <a:p>
              <a:pPr marL="216000" marR="5080" indent="-216000">
                <a:spcBef>
                  <a:spcPts val="300"/>
                </a:spcBef>
                <a:buClr>
                  <a:srgbClr val="E30613"/>
                </a:buClr>
                <a:buFont typeface="Wingdings" panose="05000000000000000000" pitchFamily="2" charset="2"/>
                <a:buChar char="§"/>
                <a:tabLst>
                  <a:tab pos="355600" algn="l"/>
                </a:tabLst>
              </a:pPr>
              <a:r>
                <a:rPr lang="en-US" sz="1400" dirty="0" smtClean="0">
                  <a:latin typeface="+mj-lt"/>
                </a:rPr>
                <a:t>Developing a profile for Voice, Video and SMS over 5G (</a:t>
              </a:r>
              <a:r>
                <a:rPr lang="en-US" sz="1400" dirty="0" err="1" smtClean="0">
                  <a:latin typeface="+mj-lt"/>
                </a:rPr>
                <a:t>VoNR</a:t>
              </a:r>
              <a:r>
                <a:rPr lang="en-US" sz="1400" dirty="0" smtClean="0">
                  <a:latin typeface="+mj-lt"/>
                </a:rPr>
                <a:t>)</a:t>
              </a:r>
            </a:p>
            <a:p>
              <a:pPr marL="216000" marR="5080" indent="-216000">
                <a:spcBef>
                  <a:spcPts val="300"/>
                </a:spcBef>
                <a:buClr>
                  <a:srgbClr val="E30613"/>
                </a:buClr>
                <a:buFont typeface="Wingdings" panose="05000000000000000000" pitchFamily="2" charset="2"/>
                <a:buChar char="§"/>
                <a:tabLst>
                  <a:tab pos="355600" algn="l"/>
                </a:tabLst>
              </a:pPr>
              <a:endParaRPr lang="en-US" sz="200" dirty="0" smtClean="0">
                <a:latin typeface="+mj-lt"/>
              </a:endParaRPr>
            </a:p>
            <a:p>
              <a:pPr marL="216000" marR="5080" indent="-216000">
                <a:spcBef>
                  <a:spcPts val="300"/>
                </a:spcBef>
                <a:buClr>
                  <a:srgbClr val="E30613"/>
                </a:buClr>
                <a:buFont typeface="Wingdings" panose="05000000000000000000" pitchFamily="2" charset="2"/>
                <a:buChar char="§"/>
                <a:tabLst>
                  <a:tab pos="355600" algn="l"/>
                </a:tabLst>
              </a:pPr>
              <a:r>
                <a:rPr lang="en-US" sz="1400" spc="-5" dirty="0" smtClean="0">
                  <a:solidFill>
                    <a:srgbClr val="5C5C5C"/>
                  </a:solidFill>
                  <a:latin typeface="+mj-lt"/>
                  <a:cs typeface="Arial"/>
                </a:rPr>
                <a:t>5G Roaming Guidelines</a:t>
              </a:r>
            </a:p>
            <a:p>
              <a:pPr marL="216000" marR="5080" indent="-216000">
                <a:spcBef>
                  <a:spcPts val="300"/>
                </a:spcBef>
                <a:buClr>
                  <a:srgbClr val="E30613"/>
                </a:buClr>
                <a:buFont typeface="Wingdings" panose="05000000000000000000" pitchFamily="2" charset="2"/>
                <a:buChar char="§"/>
                <a:tabLst>
                  <a:tab pos="355600" algn="l"/>
                </a:tabLst>
              </a:pPr>
              <a:endParaRPr lang="en-US" sz="200" spc="-5" dirty="0" smtClean="0">
                <a:solidFill>
                  <a:srgbClr val="5C5C5C"/>
                </a:solidFill>
                <a:latin typeface="+mj-lt"/>
                <a:cs typeface="Arial"/>
              </a:endParaRPr>
            </a:p>
            <a:p>
              <a:pPr marR="5080" indent="-225425">
                <a:spcBef>
                  <a:spcPts val="300"/>
                </a:spcBef>
                <a:buClr>
                  <a:srgbClr val="E30613"/>
                </a:buClr>
                <a:buFont typeface="Wingdings" panose="05000000000000000000" pitchFamily="2" charset="2"/>
                <a:buChar char="§"/>
                <a:tabLst>
                  <a:tab pos="355600" algn="l"/>
                </a:tabLst>
              </a:pPr>
              <a:r>
                <a:rPr lang="en-US" sz="1400" spc="-5" dirty="0" smtClean="0">
                  <a:solidFill>
                    <a:srgbClr val="5C5C5C"/>
                  </a:solidFill>
                  <a:latin typeface="+mj-lt"/>
                  <a:cs typeface="Arial"/>
                </a:rPr>
                <a:t>Etc.</a:t>
              </a:r>
              <a:endParaRPr lang="en-US" sz="1400" spc="-5" dirty="0" smtClean="0">
                <a:solidFill>
                  <a:srgbClr val="5C5C5C"/>
                </a:solidFill>
                <a:latin typeface="+mj-lt"/>
                <a:cs typeface="Arial"/>
              </a:endParaRPr>
            </a:p>
            <a:p>
              <a:pPr marL="216000" marR="5080" indent="-216000">
                <a:spcBef>
                  <a:spcPts val="300"/>
                </a:spcBef>
                <a:buClr>
                  <a:srgbClr val="E30613"/>
                </a:buClr>
                <a:buFont typeface="Wingdings" panose="05000000000000000000" pitchFamily="2" charset="2"/>
                <a:buChar char="§"/>
                <a:tabLst>
                  <a:tab pos="355600" algn="l"/>
                </a:tabLst>
              </a:pPr>
              <a:endParaRPr lang="en-US" sz="1200" spc="-5" dirty="0">
                <a:solidFill>
                  <a:srgbClr val="5C5C5C"/>
                </a:solidFill>
                <a:latin typeface="+mj-lt"/>
                <a:cs typeface="Arial"/>
              </a:endParaRPr>
            </a:p>
          </p:txBody>
        </p:sp>
        <p:cxnSp>
          <p:nvCxnSpPr>
            <p:cNvPr id="90" name="Straight Connector 89"/>
            <p:cNvCxnSpPr/>
            <p:nvPr/>
          </p:nvCxnSpPr>
          <p:spPr>
            <a:xfrm>
              <a:off x="5292080" y="1392235"/>
              <a:ext cx="3384376" cy="0"/>
            </a:xfrm>
            <a:prstGeom prst="line">
              <a:avLst/>
            </a:prstGeom>
            <a:noFill/>
            <a:ln w="38100" cap="flat" cmpd="sng" algn="ctr">
              <a:solidFill>
                <a:srgbClr val="E30613"/>
              </a:solidFill>
              <a:prstDash val="solid"/>
            </a:ln>
            <a:effectLst/>
          </p:spPr>
        </p:cxnSp>
      </p:grpSp>
      <p:sp>
        <p:nvSpPr>
          <p:cNvPr id="30" name="Rounded Rectangle 29"/>
          <p:cNvSpPr/>
          <p:nvPr/>
        </p:nvSpPr>
        <p:spPr>
          <a:xfrm>
            <a:off x="971600" y="4299942"/>
            <a:ext cx="7200800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mtClean="0">
                <a:latin typeface="+mj-lt"/>
              </a:rPr>
              <a:t>Ongoing work on Spectrum, Public Policy, IoT, Identity, etc</a:t>
            </a:r>
            <a:endParaRPr lang="en-GB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89612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6</a:t>
            </a:fld>
            <a:endParaRPr lang="en-ZA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197114" y="267494"/>
            <a:ext cx="7399312" cy="85725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United Nations </a:t>
            </a:r>
            <a:r>
              <a:rPr lang="en-GB" dirty="0"/>
              <a:t>Sustainable </a:t>
            </a:r>
            <a:r>
              <a:rPr lang="en-GB" dirty="0" smtClean="0"/>
              <a:t>Development Goals</a:t>
            </a:r>
            <a:br>
              <a:rPr lang="en-GB" dirty="0" smtClean="0"/>
            </a:br>
            <a:r>
              <a:rPr lang="en-GB" sz="1800" dirty="0"/>
              <a:t>Intelligently Connecting Everyone and Everything to a Better </a:t>
            </a:r>
            <a:r>
              <a:rPr lang="en-GB" sz="1800" dirty="0" smtClean="0"/>
              <a:t>Future</a:t>
            </a:r>
            <a:endParaRPr lang="en-GB" sz="1800" dirty="0"/>
          </a:p>
        </p:txBody>
      </p:sp>
      <p:sp>
        <p:nvSpPr>
          <p:cNvPr id="6" name="TextBox 5"/>
          <p:cNvSpPr txBox="1"/>
          <p:nvPr/>
        </p:nvSpPr>
        <p:spPr>
          <a:xfrm>
            <a:off x="323528" y="1059582"/>
            <a:ext cx="4176464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 smtClean="0">
                <a:latin typeface="+mj-lt"/>
              </a:rPr>
              <a:t>The </a:t>
            </a:r>
            <a:r>
              <a:rPr lang="en-GB" sz="1600" dirty="0">
                <a:latin typeface="+mj-lt"/>
              </a:rPr>
              <a:t>world’s mobile operators have now unified behind one common industry purpose: Intelligently Connecting Everyone and Everything to a Better Future. </a:t>
            </a:r>
            <a:endParaRPr lang="en-GB" sz="1600" dirty="0" smtClean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00" dirty="0" smtClean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 smtClean="0">
                <a:latin typeface="+mj-lt"/>
              </a:rPr>
              <a:t>This </a:t>
            </a:r>
            <a:r>
              <a:rPr lang="en-GB" sz="1600" dirty="0">
                <a:latin typeface="+mj-lt"/>
              </a:rPr>
              <a:t>purpose highlights our commitment to the </a:t>
            </a:r>
            <a:r>
              <a:rPr lang="en-GB" sz="1600" dirty="0">
                <a:latin typeface="+mj-lt"/>
                <a:hlinkClick r:id="rId3"/>
              </a:rPr>
              <a:t>Sustainable Development Goals (SDGs)</a:t>
            </a:r>
            <a:r>
              <a:rPr lang="en-GB" sz="1600" dirty="0">
                <a:latin typeface="+mj-lt"/>
              </a:rPr>
              <a:t>. </a:t>
            </a:r>
            <a:endParaRPr lang="en-GB" sz="1600" dirty="0" smtClean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00" dirty="0" smtClean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 smtClean="0">
                <a:latin typeface="+mj-lt"/>
              </a:rPr>
              <a:t>As </a:t>
            </a:r>
            <a:r>
              <a:rPr lang="en-GB" sz="1600" dirty="0">
                <a:latin typeface="+mj-lt"/>
              </a:rPr>
              <a:t>the first large industry to do so, we are stating our intention to transform lives and protect our planet.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627534"/>
            <a:ext cx="4847140" cy="3744416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943397" y="4011910"/>
            <a:ext cx="7906746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+mj-lt"/>
              </a:rPr>
              <a:t>The GSMA Industry Purpose and External Affairs programme showcases our industry’s work to accelerate the achievement </a:t>
            </a:r>
            <a:r>
              <a:rPr lang="en-GB" dirty="0" smtClean="0">
                <a:latin typeface="+mj-lt"/>
              </a:rPr>
              <a:t>SDGs, </a:t>
            </a:r>
            <a:endParaRPr lang="en-GB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07193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7</a:t>
            </a:fld>
            <a:endParaRPr lang="en-ZA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197114" y="123478"/>
            <a:ext cx="7399312" cy="857250"/>
          </a:xfrm>
        </p:spPr>
        <p:txBody>
          <a:bodyPr>
            <a:normAutofit/>
          </a:bodyPr>
          <a:lstStyle/>
          <a:p>
            <a:r>
              <a:rPr lang="en-GB" dirty="0" smtClean="0"/>
              <a:t>GSMA </a:t>
            </a:r>
            <a:r>
              <a:rPr lang="en-GB" dirty="0" smtClean="0"/>
              <a:t>SDG </a:t>
            </a:r>
            <a:r>
              <a:rPr lang="en-GB" dirty="0"/>
              <a:t>Impact Explorer</a:t>
            </a:r>
            <a:br>
              <a:rPr lang="en-GB" dirty="0"/>
            </a:br>
            <a:r>
              <a:rPr lang="en-GB" sz="1800" dirty="0">
                <a:hlinkClick r:id="rId3"/>
              </a:rPr>
              <a:t>https://sdgexplorer.gsma.com</a:t>
            </a:r>
            <a:r>
              <a:rPr lang="en-GB" sz="1800" dirty="0" smtClean="0">
                <a:hlinkClick r:id="rId3"/>
              </a:rPr>
              <a:t>/</a:t>
            </a:r>
            <a:r>
              <a:rPr lang="en-GB" sz="1800" dirty="0" smtClean="0"/>
              <a:t> </a:t>
            </a:r>
            <a:endParaRPr lang="en-GB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203598"/>
            <a:ext cx="5436096" cy="297484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2449971"/>
            <a:ext cx="2448272" cy="251380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123478"/>
            <a:ext cx="2280662" cy="2326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074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8</a:t>
            </a:fld>
            <a:endParaRPr lang="en-ZA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197114" y="123478"/>
            <a:ext cx="7399312" cy="857250"/>
          </a:xfrm>
        </p:spPr>
        <p:txBody>
          <a:bodyPr>
            <a:normAutofit/>
          </a:bodyPr>
          <a:lstStyle/>
          <a:p>
            <a:r>
              <a:rPr lang="en-GB" dirty="0" smtClean="0"/>
              <a:t>GSMA </a:t>
            </a:r>
            <a:r>
              <a:rPr lang="en-GB" dirty="0"/>
              <a:t>2018 Mobile Industry Impact Report</a:t>
            </a:r>
            <a:br>
              <a:rPr lang="en-GB" dirty="0"/>
            </a:br>
            <a:r>
              <a:rPr lang="en-GB" sz="1800" dirty="0">
                <a:hlinkClick r:id="rId3"/>
              </a:rPr>
              <a:t>https://www.gsma.com/betterfuture/2018sdgimpactreport</a:t>
            </a:r>
            <a:r>
              <a:rPr lang="en-GB" sz="1800" dirty="0" smtClean="0">
                <a:hlinkClick r:id="rId3"/>
              </a:rPr>
              <a:t>/</a:t>
            </a:r>
            <a:r>
              <a:rPr lang="en-GB" sz="1800" dirty="0" smtClean="0"/>
              <a:t> </a:t>
            </a:r>
            <a:endParaRPr lang="en-GB" sz="1800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1059582"/>
            <a:ext cx="4176464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latin typeface="+mj-lt"/>
              </a:rPr>
              <a:t>The mobile industry is having a profound impact on all 17 Sustainable Development Goals. </a:t>
            </a:r>
            <a:endParaRPr lang="en-GB" sz="1600" dirty="0" smtClean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" dirty="0" smtClean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 smtClean="0">
                <a:latin typeface="+mj-lt"/>
              </a:rPr>
              <a:t>The </a:t>
            </a:r>
            <a:r>
              <a:rPr lang="en-GB" sz="1600" dirty="0">
                <a:latin typeface="+mj-lt"/>
              </a:rPr>
              <a:t>third edition of the Mobile Industry Impact Report assesses our industry’s progress towards the SDGs and our shared vision: Intelligently Connecting everyone and everything to a better future</a:t>
            </a:r>
            <a:r>
              <a:rPr lang="en-GB" sz="1600" dirty="0" smtClean="0">
                <a:latin typeface="+mj-lt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latin typeface="+mj-lt"/>
              </a:rPr>
              <a:t>2018 Mobile Industry Impact Report: Sustainable Development Goals was launched at the 73rd Session of the UN General Assembly.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265218"/>
            <a:ext cx="4569999" cy="2890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340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5.jpg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Thank You</a:t>
            </a:r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428625" y="490483"/>
            <a:ext cx="8272464" cy="4292655"/>
            <a:chOff x="428625" y="490483"/>
            <a:chExt cx="8272464" cy="4292655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1401" y="490483"/>
              <a:ext cx="904240" cy="904240"/>
            </a:xfrm>
            <a:prstGeom prst="rect">
              <a:avLst/>
            </a:prstGeom>
          </p:spPr>
        </p:pic>
        <p:grpSp>
          <p:nvGrpSpPr>
            <p:cNvPr id="9" name="Group 8"/>
            <p:cNvGrpSpPr/>
            <p:nvPr/>
          </p:nvGrpSpPr>
          <p:grpSpPr>
            <a:xfrm>
              <a:off x="428625" y="4711700"/>
              <a:ext cx="8272464" cy="71438"/>
              <a:chOff x="428625" y="4711700"/>
              <a:chExt cx="8272464" cy="71438"/>
            </a:xfrm>
          </p:grpSpPr>
          <p:sp>
            <p:nvSpPr>
              <p:cNvPr id="10" name="Rectangle 9"/>
              <p:cNvSpPr/>
              <p:nvPr/>
            </p:nvSpPr>
            <p:spPr>
              <a:xfrm>
                <a:off x="428625" y="4711700"/>
                <a:ext cx="2757488" cy="71438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/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3186113" y="4711700"/>
                <a:ext cx="2757488" cy="71438"/>
              </a:xfrm>
              <a:prstGeom prst="rect">
                <a:avLst/>
              </a:prstGeom>
              <a:solidFill>
                <a:srgbClr val="E3061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/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5943601" y="4711700"/>
                <a:ext cx="2757488" cy="71438"/>
              </a:xfrm>
              <a:prstGeom prst="rect">
                <a:avLst/>
              </a:prstGeom>
              <a:solidFill>
                <a:srgbClr val="94BF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/>
              </a:p>
            </p:txBody>
          </p:sp>
        </p:grpSp>
      </p:grp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1336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1_GSMA">
  <a:themeElements>
    <a:clrScheme name="GSMA Colours">
      <a:dk1>
        <a:srgbClr val="5C5C5C"/>
      </a:dk1>
      <a:lt1>
        <a:srgbClr val="FFFFFF"/>
      </a:lt1>
      <a:dk2>
        <a:srgbClr val="262626"/>
      </a:dk2>
      <a:lt2>
        <a:srgbClr val="FFFFFF"/>
      </a:lt2>
      <a:accent1>
        <a:srgbClr val="FF0000"/>
      </a:accent1>
      <a:accent2>
        <a:srgbClr val="000000"/>
      </a:accent2>
      <a:accent3>
        <a:srgbClr val="94C0BE"/>
      </a:accent3>
      <a:accent4>
        <a:srgbClr val="878787"/>
      </a:accent4>
      <a:accent5>
        <a:srgbClr val="FF0000"/>
      </a:accent5>
      <a:accent6>
        <a:srgbClr val="000000"/>
      </a:accent6>
      <a:hlink>
        <a:srgbClr val="94C0BE"/>
      </a:hlink>
      <a:folHlink>
        <a:srgbClr val="878787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8_GSMA">
  <a:themeElements>
    <a:clrScheme name="GSMA Colours">
      <a:dk1>
        <a:srgbClr val="5C5C5C"/>
      </a:dk1>
      <a:lt1>
        <a:srgbClr val="FFFFFF"/>
      </a:lt1>
      <a:dk2>
        <a:srgbClr val="262626"/>
      </a:dk2>
      <a:lt2>
        <a:srgbClr val="FFFFFF"/>
      </a:lt2>
      <a:accent1>
        <a:srgbClr val="FF0000"/>
      </a:accent1>
      <a:accent2>
        <a:srgbClr val="000000"/>
      </a:accent2>
      <a:accent3>
        <a:srgbClr val="94C0BE"/>
      </a:accent3>
      <a:accent4>
        <a:srgbClr val="878787"/>
      </a:accent4>
      <a:accent5>
        <a:srgbClr val="FF0000"/>
      </a:accent5>
      <a:accent6>
        <a:srgbClr val="000000"/>
      </a:accent6>
      <a:hlink>
        <a:srgbClr val="94C0BE"/>
      </a:hlink>
      <a:folHlink>
        <a:srgbClr val="878787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9_GSMA">
  <a:themeElements>
    <a:clrScheme name="GSMA Colours">
      <a:dk1>
        <a:srgbClr val="5C5C5C"/>
      </a:dk1>
      <a:lt1>
        <a:srgbClr val="FFFFFF"/>
      </a:lt1>
      <a:dk2>
        <a:srgbClr val="262626"/>
      </a:dk2>
      <a:lt2>
        <a:srgbClr val="FFFFFF"/>
      </a:lt2>
      <a:accent1>
        <a:srgbClr val="FF0000"/>
      </a:accent1>
      <a:accent2>
        <a:srgbClr val="000000"/>
      </a:accent2>
      <a:accent3>
        <a:srgbClr val="94C0BE"/>
      </a:accent3>
      <a:accent4>
        <a:srgbClr val="878787"/>
      </a:accent4>
      <a:accent5>
        <a:srgbClr val="FF0000"/>
      </a:accent5>
      <a:accent6>
        <a:srgbClr val="000000"/>
      </a:accent6>
      <a:hlink>
        <a:srgbClr val="94C0BE"/>
      </a:hlink>
      <a:folHlink>
        <a:srgbClr val="878787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0_GSMA">
  <a:themeElements>
    <a:clrScheme name="GSMA Colours">
      <a:dk1>
        <a:srgbClr val="5C5C5C"/>
      </a:dk1>
      <a:lt1>
        <a:srgbClr val="FFFFFF"/>
      </a:lt1>
      <a:dk2>
        <a:srgbClr val="262626"/>
      </a:dk2>
      <a:lt2>
        <a:srgbClr val="FFFFFF"/>
      </a:lt2>
      <a:accent1>
        <a:srgbClr val="FF0000"/>
      </a:accent1>
      <a:accent2>
        <a:srgbClr val="000000"/>
      </a:accent2>
      <a:accent3>
        <a:srgbClr val="94C0BE"/>
      </a:accent3>
      <a:accent4>
        <a:srgbClr val="878787"/>
      </a:accent4>
      <a:accent5>
        <a:srgbClr val="FF0000"/>
      </a:accent5>
      <a:accent6>
        <a:srgbClr val="000000"/>
      </a:accent6>
      <a:hlink>
        <a:srgbClr val="94C0BE"/>
      </a:hlink>
      <a:folHlink>
        <a:srgbClr val="878787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1_GSMA">
  <a:themeElements>
    <a:clrScheme name="Custom 9">
      <a:dk1>
        <a:srgbClr val="5C5C5C"/>
      </a:dk1>
      <a:lt1>
        <a:srgbClr val="FFFFFF"/>
      </a:lt1>
      <a:dk2>
        <a:srgbClr val="262626"/>
      </a:dk2>
      <a:lt2>
        <a:srgbClr val="FFFFFF"/>
      </a:lt2>
      <a:accent1>
        <a:srgbClr val="FF0000"/>
      </a:accent1>
      <a:accent2>
        <a:srgbClr val="000000"/>
      </a:accent2>
      <a:accent3>
        <a:srgbClr val="94C0BE"/>
      </a:accent3>
      <a:accent4>
        <a:srgbClr val="878787"/>
      </a:accent4>
      <a:accent5>
        <a:srgbClr val="FF0000"/>
      </a:accent5>
      <a:accent6>
        <a:srgbClr val="000000"/>
      </a:accent6>
      <a:hlink>
        <a:srgbClr val="FF0000"/>
      </a:hlink>
      <a:folHlink>
        <a:srgbClr val="878787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SMA-Master-Template-16.9-2017.pptx" id="{8E21F317-9A5E-4C01-A86A-1A56C241673A}" vid="{5DAD4610-EC6B-46F6-B6B8-D011BBA836A3}"/>
    </a:ext>
  </a:extLst>
</a:theme>
</file>

<file path=ppt/theme/theme14.xml><?xml version="1.0" encoding="utf-8"?>
<a:theme xmlns:a="http://schemas.openxmlformats.org/drawingml/2006/main" name="12_GSMA">
  <a:themeElements>
    <a:clrScheme name="GSMA Colours">
      <a:dk1>
        <a:srgbClr val="5C5C5C"/>
      </a:dk1>
      <a:lt1>
        <a:srgbClr val="FFFFFF"/>
      </a:lt1>
      <a:dk2>
        <a:srgbClr val="262626"/>
      </a:dk2>
      <a:lt2>
        <a:srgbClr val="FFFFFF"/>
      </a:lt2>
      <a:accent1>
        <a:srgbClr val="FF0000"/>
      </a:accent1>
      <a:accent2>
        <a:srgbClr val="000000"/>
      </a:accent2>
      <a:accent3>
        <a:srgbClr val="94C0BE"/>
      </a:accent3>
      <a:accent4>
        <a:srgbClr val="878787"/>
      </a:accent4>
      <a:accent5>
        <a:srgbClr val="FF0000"/>
      </a:accent5>
      <a:accent6>
        <a:srgbClr val="000000"/>
      </a:accent6>
      <a:hlink>
        <a:srgbClr val="94C0BE"/>
      </a:hlink>
      <a:folHlink>
        <a:srgbClr val="878787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3_GSMA">
  <a:themeElements>
    <a:clrScheme name="GSMA Colours">
      <a:dk1>
        <a:srgbClr val="5C5C5C"/>
      </a:dk1>
      <a:lt1>
        <a:srgbClr val="FFFFFF"/>
      </a:lt1>
      <a:dk2>
        <a:srgbClr val="262626"/>
      </a:dk2>
      <a:lt2>
        <a:srgbClr val="FFFFFF"/>
      </a:lt2>
      <a:accent1>
        <a:srgbClr val="FF0000"/>
      </a:accent1>
      <a:accent2>
        <a:srgbClr val="000000"/>
      </a:accent2>
      <a:accent3>
        <a:srgbClr val="94C0BE"/>
      </a:accent3>
      <a:accent4>
        <a:srgbClr val="878787"/>
      </a:accent4>
      <a:accent5>
        <a:srgbClr val="FF0000"/>
      </a:accent5>
      <a:accent6>
        <a:srgbClr val="000000"/>
      </a:accent6>
      <a:hlink>
        <a:srgbClr val="94C0BE"/>
      </a:hlink>
      <a:folHlink>
        <a:srgbClr val="878787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4_GSMA">
  <a:themeElements>
    <a:clrScheme name="GSMA Colours">
      <a:dk1>
        <a:srgbClr val="5C5C5C"/>
      </a:dk1>
      <a:lt1>
        <a:srgbClr val="FFFFFF"/>
      </a:lt1>
      <a:dk2>
        <a:srgbClr val="262626"/>
      </a:dk2>
      <a:lt2>
        <a:srgbClr val="FFFFFF"/>
      </a:lt2>
      <a:accent1>
        <a:srgbClr val="FF0000"/>
      </a:accent1>
      <a:accent2>
        <a:srgbClr val="000000"/>
      </a:accent2>
      <a:accent3>
        <a:srgbClr val="94C0BE"/>
      </a:accent3>
      <a:accent4>
        <a:srgbClr val="878787"/>
      </a:accent4>
      <a:accent5>
        <a:srgbClr val="FF0000"/>
      </a:accent5>
      <a:accent6>
        <a:srgbClr val="000000"/>
      </a:accent6>
      <a:hlink>
        <a:srgbClr val="94C0BE"/>
      </a:hlink>
      <a:folHlink>
        <a:srgbClr val="878787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5_GSMA">
  <a:themeElements>
    <a:clrScheme name="GSMA Colours">
      <a:dk1>
        <a:srgbClr val="5C5C5C"/>
      </a:dk1>
      <a:lt1>
        <a:srgbClr val="FFFFFF"/>
      </a:lt1>
      <a:dk2>
        <a:srgbClr val="262626"/>
      </a:dk2>
      <a:lt2>
        <a:srgbClr val="FFFFFF"/>
      </a:lt2>
      <a:accent1>
        <a:srgbClr val="FF0000"/>
      </a:accent1>
      <a:accent2>
        <a:srgbClr val="000000"/>
      </a:accent2>
      <a:accent3>
        <a:srgbClr val="94C0BE"/>
      </a:accent3>
      <a:accent4>
        <a:srgbClr val="878787"/>
      </a:accent4>
      <a:accent5>
        <a:srgbClr val="FF0000"/>
      </a:accent5>
      <a:accent6>
        <a:srgbClr val="000000"/>
      </a:accent6>
      <a:hlink>
        <a:srgbClr val="94C0BE"/>
      </a:hlink>
      <a:folHlink>
        <a:srgbClr val="878787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16_GSMA">
  <a:themeElements>
    <a:clrScheme name="GSMA Colours">
      <a:dk1>
        <a:srgbClr val="5C5C5C"/>
      </a:dk1>
      <a:lt1>
        <a:srgbClr val="FFFFFF"/>
      </a:lt1>
      <a:dk2>
        <a:srgbClr val="262626"/>
      </a:dk2>
      <a:lt2>
        <a:srgbClr val="FFFFFF"/>
      </a:lt2>
      <a:accent1>
        <a:srgbClr val="FF0000"/>
      </a:accent1>
      <a:accent2>
        <a:srgbClr val="000000"/>
      </a:accent2>
      <a:accent3>
        <a:srgbClr val="94C0BE"/>
      </a:accent3>
      <a:accent4>
        <a:srgbClr val="878787"/>
      </a:accent4>
      <a:accent5>
        <a:srgbClr val="FF0000"/>
      </a:accent5>
      <a:accent6>
        <a:srgbClr val="000000"/>
      </a:accent6>
      <a:hlink>
        <a:srgbClr val="94C0BE"/>
      </a:hlink>
      <a:folHlink>
        <a:srgbClr val="878787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Default Theme">
  <a:themeElements>
    <a:clrScheme name="Custom 53">
      <a:dk1>
        <a:srgbClr val="000000"/>
      </a:dk1>
      <a:lt1>
        <a:srgbClr val="FFFFFF"/>
      </a:lt1>
      <a:dk2>
        <a:srgbClr val="179DA0"/>
      </a:dk2>
      <a:lt2>
        <a:srgbClr val="EEECE1"/>
      </a:lt2>
      <a:accent1>
        <a:srgbClr val="179DA0"/>
      </a:accent1>
      <a:accent2>
        <a:srgbClr val="143C6D"/>
      </a:accent2>
      <a:accent3>
        <a:srgbClr val="666666"/>
      </a:accent3>
      <a:accent4>
        <a:srgbClr val="FF0000"/>
      </a:accent4>
      <a:accent5>
        <a:srgbClr val="666666"/>
      </a:accent5>
      <a:accent6>
        <a:srgbClr val="AAAAAA"/>
      </a:accent6>
      <a:hlink>
        <a:srgbClr val="179DA0"/>
      </a:hlink>
      <a:folHlink>
        <a:srgbClr val="AAAAA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2_GSMA">
  <a:themeElements>
    <a:clrScheme name="GSMA Colours">
      <a:dk1>
        <a:srgbClr val="5C5C5C"/>
      </a:dk1>
      <a:lt1>
        <a:srgbClr val="FFFFFF"/>
      </a:lt1>
      <a:dk2>
        <a:srgbClr val="262626"/>
      </a:dk2>
      <a:lt2>
        <a:srgbClr val="FFFFFF"/>
      </a:lt2>
      <a:accent1>
        <a:srgbClr val="FF0000"/>
      </a:accent1>
      <a:accent2>
        <a:srgbClr val="000000"/>
      </a:accent2>
      <a:accent3>
        <a:srgbClr val="94C0BE"/>
      </a:accent3>
      <a:accent4>
        <a:srgbClr val="878787"/>
      </a:accent4>
      <a:accent5>
        <a:srgbClr val="FF0000"/>
      </a:accent5>
      <a:accent6>
        <a:srgbClr val="000000"/>
      </a:accent6>
      <a:hlink>
        <a:srgbClr val="94C0BE"/>
      </a:hlink>
      <a:folHlink>
        <a:srgbClr val="878787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17_GSMA">
  <a:themeElements>
    <a:clrScheme name="GSMA Colours">
      <a:dk1>
        <a:srgbClr val="5C5C5C"/>
      </a:dk1>
      <a:lt1>
        <a:srgbClr val="FFFFFF"/>
      </a:lt1>
      <a:dk2>
        <a:srgbClr val="262626"/>
      </a:dk2>
      <a:lt2>
        <a:srgbClr val="FFFFFF"/>
      </a:lt2>
      <a:accent1>
        <a:srgbClr val="FF0000"/>
      </a:accent1>
      <a:accent2>
        <a:srgbClr val="000000"/>
      </a:accent2>
      <a:accent3>
        <a:srgbClr val="94C0BE"/>
      </a:accent3>
      <a:accent4>
        <a:srgbClr val="878787"/>
      </a:accent4>
      <a:accent5>
        <a:srgbClr val="FF0000"/>
      </a:accent5>
      <a:accent6>
        <a:srgbClr val="000000"/>
      </a:accent6>
      <a:hlink>
        <a:srgbClr val="94C0BE"/>
      </a:hlink>
      <a:folHlink>
        <a:srgbClr val="878787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18_GSMA">
  <a:themeElements>
    <a:clrScheme name="GSMA Colours">
      <a:dk1>
        <a:srgbClr val="5C5C5C"/>
      </a:dk1>
      <a:lt1>
        <a:srgbClr val="FFFFFF"/>
      </a:lt1>
      <a:dk2>
        <a:srgbClr val="262626"/>
      </a:dk2>
      <a:lt2>
        <a:srgbClr val="FFFFFF"/>
      </a:lt2>
      <a:accent1>
        <a:srgbClr val="FF0000"/>
      </a:accent1>
      <a:accent2>
        <a:srgbClr val="000000"/>
      </a:accent2>
      <a:accent3>
        <a:srgbClr val="94C0BE"/>
      </a:accent3>
      <a:accent4>
        <a:srgbClr val="878787"/>
      </a:accent4>
      <a:accent5>
        <a:srgbClr val="FF0000"/>
      </a:accent5>
      <a:accent6>
        <a:srgbClr val="000000"/>
      </a:accent6>
      <a:hlink>
        <a:srgbClr val="94C0BE"/>
      </a:hlink>
      <a:folHlink>
        <a:srgbClr val="878787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3.xml><?xml version="1.0" encoding="utf-8"?>
<a:theme xmlns:a="http://schemas.openxmlformats.org/drawingml/2006/main" name="19_GSMA">
  <a:themeElements>
    <a:clrScheme name="GSMA Colours">
      <a:dk1>
        <a:srgbClr val="5C5C5C"/>
      </a:dk1>
      <a:lt1>
        <a:srgbClr val="FFFFFF"/>
      </a:lt1>
      <a:dk2>
        <a:srgbClr val="262626"/>
      </a:dk2>
      <a:lt2>
        <a:srgbClr val="FFFFFF"/>
      </a:lt2>
      <a:accent1>
        <a:srgbClr val="FF0000"/>
      </a:accent1>
      <a:accent2>
        <a:srgbClr val="000000"/>
      </a:accent2>
      <a:accent3>
        <a:srgbClr val="94C0BE"/>
      </a:accent3>
      <a:accent4>
        <a:srgbClr val="878787"/>
      </a:accent4>
      <a:accent5>
        <a:srgbClr val="FF0000"/>
      </a:accent5>
      <a:accent6>
        <a:srgbClr val="000000"/>
      </a:accent6>
      <a:hlink>
        <a:srgbClr val="94C0BE"/>
      </a:hlink>
      <a:folHlink>
        <a:srgbClr val="878787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4.xml><?xml version="1.0" encoding="utf-8"?>
<a:theme xmlns:a="http://schemas.openxmlformats.org/drawingml/2006/main" name="20_GSMA">
  <a:themeElements>
    <a:clrScheme name="GSMA Colours">
      <a:dk1>
        <a:srgbClr val="5C5C5C"/>
      </a:dk1>
      <a:lt1>
        <a:srgbClr val="FFFFFF"/>
      </a:lt1>
      <a:dk2>
        <a:srgbClr val="262626"/>
      </a:dk2>
      <a:lt2>
        <a:srgbClr val="FFFFFF"/>
      </a:lt2>
      <a:accent1>
        <a:srgbClr val="FF0000"/>
      </a:accent1>
      <a:accent2>
        <a:srgbClr val="000000"/>
      </a:accent2>
      <a:accent3>
        <a:srgbClr val="94C0BE"/>
      </a:accent3>
      <a:accent4>
        <a:srgbClr val="878787"/>
      </a:accent4>
      <a:accent5>
        <a:srgbClr val="FF0000"/>
      </a:accent5>
      <a:accent6>
        <a:srgbClr val="000000"/>
      </a:accent6>
      <a:hlink>
        <a:srgbClr val="94C0BE"/>
      </a:hlink>
      <a:folHlink>
        <a:srgbClr val="878787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5.xml><?xml version="1.0" encoding="utf-8"?>
<a:theme xmlns:a="http://schemas.openxmlformats.org/drawingml/2006/main" name="21_GSMA">
  <a:themeElements>
    <a:clrScheme name="GSMA Colours">
      <a:dk1>
        <a:srgbClr val="5C5C5C"/>
      </a:dk1>
      <a:lt1>
        <a:srgbClr val="FFFFFF"/>
      </a:lt1>
      <a:dk2>
        <a:srgbClr val="262626"/>
      </a:dk2>
      <a:lt2>
        <a:srgbClr val="FFFFFF"/>
      </a:lt2>
      <a:accent1>
        <a:srgbClr val="FF0000"/>
      </a:accent1>
      <a:accent2>
        <a:srgbClr val="000000"/>
      </a:accent2>
      <a:accent3>
        <a:srgbClr val="94C0BE"/>
      </a:accent3>
      <a:accent4>
        <a:srgbClr val="878787"/>
      </a:accent4>
      <a:accent5>
        <a:srgbClr val="FF0000"/>
      </a:accent5>
      <a:accent6>
        <a:srgbClr val="000000"/>
      </a:accent6>
      <a:hlink>
        <a:srgbClr val="94C0BE"/>
      </a:hlink>
      <a:folHlink>
        <a:srgbClr val="878787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6.xml><?xml version="1.0" encoding="utf-8"?>
<a:theme xmlns:a="http://schemas.openxmlformats.org/drawingml/2006/main" name="22_GSMA">
  <a:themeElements>
    <a:clrScheme name="GSMA Colours">
      <a:dk1>
        <a:srgbClr val="5C5C5C"/>
      </a:dk1>
      <a:lt1>
        <a:srgbClr val="FFFFFF"/>
      </a:lt1>
      <a:dk2>
        <a:srgbClr val="262626"/>
      </a:dk2>
      <a:lt2>
        <a:srgbClr val="FFFFFF"/>
      </a:lt2>
      <a:accent1>
        <a:srgbClr val="FF0000"/>
      </a:accent1>
      <a:accent2>
        <a:srgbClr val="000000"/>
      </a:accent2>
      <a:accent3>
        <a:srgbClr val="94C0BE"/>
      </a:accent3>
      <a:accent4>
        <a:srgbClr val="878787"/>
      </a:accent4>
      <a:accent5>
        <a:srgbClr val="FF0000"/>
      </a:accent5>
      <a:accent6>
        <a:srgbClr val="000000"/>
      </a:accent6>
      <a:hlink>
        <a:srgbClr val="94C0BE"/>
      </a:hlink>
      <a:folHlink>
        <a:srgbClr val="878787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 w="12700" cap="rnd" cmpd="sng" algn="ctr">
          <a:solidFill>
            <a:schemeClr val="bg1">
              <a:lumMod val="50000"/>
            </a:schemeClr>
          </a:solidFill>
          <a:prstDash val="solid"/>
        </a:ln>
        <a:effectLst/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1200" dirty="0" smtClean="0">
            <a:latin typeface="+mj-lt"/>
          </a:defRPr>
        </a:defPPr>
      </a:lstStyle>
    </a:spDef>
    <a:lnDef>
      <a:spPr>
        <a:noFill/>
        <a:ln w="12700" cap="flat" cmpd="sng" algn="ctr">
          <a:solidFill>
            <a:srgbClr val="C00000"/>
          </a:solidFill>
          <a:prstDash val="solid"/>
        </a:ln>
        <a:effectLst/>
      </a:spPr>
      <a:bodyPr/>
      <a:lstStyle/>
    </a:lnDef>
    <a:txDef>
      <a:spPr>
        <a:noFill/>
      </a:spPr>
      <a:bodyPr wrap="square" rtlCol="0">
        <a:spAutoFit/>
      </a:bodyPr>
      <a:lstStyle>
        <a:defPPr marL="90488" indent="-90488">
          <a:buFont typeface="Arial" panose="020B0604020202020204" pitchFamily="34" charset="0"/>
          <a:buChar char="•"/>
          <a:defRPr sz="1200" dirty="0" smtClean="0">
            <a:solidFill>
              <a:schemeClr val="tx2"/>
            </a:solidFill>
            <a:latin typeface="+mj-lt"/>
          </a:defRPr>
        </a:defPPr>
      </a:lstStyle>
    </a:txDef>
  </a:objectDefaults>
  <a:extraClrSchemeLst/>
</a:theme>
</file>

<file path=ppt/theme/theme27.xml><?xml version="1.0" encoding="utf-8"?>
<a:theme xmlns:a="http://schemas.openxmlformats.org/drawingml/2006/main" name="23_GSMA">
  <a:themeElements>
    <a:clrScheme name="GSMA Colours">
      <a:dk1>
        <a:srgbClr val="5C5C5C"/>
      </a:dk1>
      <a:lt1>
        <a:srgbClr val="FFFFFF"/>
      </a:lt1>
      <a:dk2>
        <a:srgbClr val="262626"/>
      </a:dk2>
      <a:lt2>
        <a:srgbClr val="FFFFFF"/>
      </a:lt2>
      <a:accent1>
        <a:srgbClr val="FF0000"/>
      </a:accent1>
      <a:accent2>
        <a:srgbClr val="000000"/>
      </a:accent2>
      <a:accent3>
        <a:srgbClr val="94C0BE"/>
      </a:accent3>
      <a:accent4>
        <a:srgbClr val="878787"/>
      </a:accent4>
      <a:accent5>
        <a:srgbClr val="FF0000"/>
      </a:accent5>
      <a:accent6>
        <a:srgbClr val="000000"/>
      </a:accent6>
      <a:hlink>
        <a:srgbClr val="94C0BE"/>
      </a:hlink>
      <a:folHlink>
        <a:srgbClr val="878787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8.xml><?xml version="1.0" encoding="utf-8"?>
<a:theme xmlns:a="http://schemas.openxmlformats.org/drawingml/2006/main" name="24_GSMA">
  <a:themeElements>
    <a:clrScheme name="GSMA Colours">
      <a:dk1>
        <a:srgbClr val="5C5C5C"/>
      </a:dk1>
      <a:lt1>
        <a:srgbClr val="FFFFFF"/>
      </a:lt1>
      <a:dk2>
        <a:srgbClr val="262626"/>
      </a:dk2>
      <a:lt2>
        <a:srgbClr val="FFFFFF"/>
      </a:lt2>
      <a:accent1>
        <a:srgbClr val="FF0000"/>
      </a:accent1>
      <a:accent2>
        <a:srgbClr val="000000"/>
      </a:accent2>
      <a:accent3>
        <a:srgbClr val="94C0BE"/>
      </a:accent3>
      <a:accent4>
        <a:srgbClr val="878787"/>
      </a:accent4>
      <a:accent5>
        <a:srgbClr val="FF0000"/>
      </a:accent5>
      <a:accent6>
        <a:srgbClr val="000000"/>
      </a:accent6>
      <a:hlink>
        <a:srgbClr val="94C0BE"/>
      </a:hlink>
      <a:folHlink>
        <a:srgbClr val="878787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9.xml><?xml version="1.0" encoding="utf-8"?>
<a:theme xmlns:a="http://schemas.openxmlformats.org/drawingml/2006/main" name="25_GSMA">
  <a:themeElements>
    <a:clrScheme name="GSMA Colours">
      <a:dk1>
        <a:srgbClr val="5C5C5C"/>
      </a:dk1>
      <a:lt1>
        <a:srgbClr val="FFFFFF"/>
      </a:lt1>
      <a:dk2>
        <a:srgbClr val="262626"/>
      </a:dk2>
      <a:lt2>
        <a:srgbClr val="FFFFFF"/>
      </a:lt2>
      <a:accent1>
        <a:srgbClr val="FF0000"/>
      </a:accent1>
      <a:accent2>
        <a:srgbClr val="000000"/>
      </a:accent2>
      <a:accent3>
        <a:srgbClr val="94C0BE"/>
      </a:accent3>
      <a:accent4>
        <a:srgbClr val="878787"/>
      </a:accent4>
      <a:accent5>
        <a:srgbClr val="FF0000"/>
      </a:accent5>
      <a:accent6>
        <a:srgbClr val="000000"/>
      </a:accent6>
      <a:hlink>
        <a:srgbClr val="94C0BE"/>
      </a:hlink>
      <a:folHlink>
        <a:srgbClr val="878787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GSMA">
  <a:themeElements>
    <a:clrScheme name="GSMA Colours">
      <a:dk1>
        <a:srgbClr val="5C5C5C"/>
      </a:dk1>
      <a:lt1>
        <a:srgbClr val="FFFFFF"/>
      </a:lt1>
      <a:dk2>
        <a:srgbClr val="262626"/>
      </a:dk2>
      <a:lt2>
        <a:srgbClr val="FFFFFF"/>
      </a:lt2>
      <a:accent1>
        <a:srgbClr val="FF0000"/>
      </a:accent1>
      <a:accent2>
        <a:srgbClr val="000000"/>
      </a:accent2>
      <a:accent3>
        <a:srgbClr val="94C0BE"/>
      </a:accent3>
      <a:accent4>
        <a:srgbClr val="878787"/>
      </a:accent4>
      <a:accent5>
        <a:srgbClr val="FF0000"/>
      </a:accent5>
      <a:accent6>
        <a:srgbClr val="000000"/>
      </a:accent6>
      <a:hlink>
        <a:srgbClr val="94C0BE"/>
      </a:hlink>
      <a:folHlink>
        <a:srgbClr val="878787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GSMA">
  <a:themeElements>
    <a:clrScheme name="GSMA Colours">
      <a:dk1>
        <a:srgbClr val="5C5C5C"/>
      </a:dk1>
      <a:lt1>
        <a:srgbClr val="FFFFFF"/>
      </a:lt1>
      <a:dk2>
        <a:srgbClr val="262626"/>
      </a:dk2>
      <a:lt2>
        <a:srgbClr val="FFFFFF"/>
      </a:lt2>
      <a:accent1>
        <a:srgbClr val="FF0000"/>
      </a:accent1>
      <a:accent2>
        <a:srgbClr val="000000"/>
      </a:accent2>
      <a:accent3>
        <a:srgbClr val="94C0BE"/>
      </a:accent3>
      <a:accent4>
        <a:srgbClr val="878787"/>
      </a:accent4>
      <a:accent5>
        <a:srgbClr val="FF0000"/>
      </a:accent5>
      <a:accent6>
        <a:srgbClr val="000000"/>
      </a:accent6>
      <a:hlink>
        <a:srgbClr val="94C0BE"/>
      </a:hlink>
      <a:folHlink>
        <a:srgbClr val="878787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GSMA">
  <a:themeElements>
    <a:clrScheme name="GSMA Colours">
      <a:dk1>
        <a:srgbClr val="5C5C5C"/>
      </a:dk1>
      <a:lt1>
        <a:srgbClr val="FFFFFF"/>
      </a:lt1>
      <a:dk2>
        <a:srgbClr val="262626"/>
      </a:dk2>
      <a:lt2>
        <a:srgbClr val="FFFFFF"/>
      </a:lt2>
      <a:accent1>
        <a:srgbClr val="FF0000"/>
      </a:accent1>
      <a:accent2>
        <a:srgbClr val="000000"/>
      </a:accent2>
      <a:accent3>
        <a:srgbClr val="94C0BE"/>
      </a:accent3>
      <a:accent4>
        <a:srgbClr val="878787"/>
      </a:accent4>
      <a:accent5>
        <a:srgbClr val="FF0000"/>
      </a:accent5>
      <a:accent6>
        <a:srgbClr val="000000"/>
      </a:accent6>
      <a:hlink>
        <a:srgbClr val="94C0BE"/>
      </a:hlink>
      <a:folHlink>
        <a:srgbClr val="878787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6_GSMA">
  <a:themeElements>
    <a:clrScheme name="GSMA Colours">
      <a:dk1>
        <a:srgbClr val="5C5C5C"/>
      </a:dk1>
      <a:lt1>
        <a:srgbClr val="FFFFFF"/>
      </a:lt1>
      <a:dk2>
        <a:srgbClr val="262626"/>
      </a:dk2>
      <a:lt2>
        <a:srgbClr val="FFFFFF"/>
      </a:lt2>
      <a:accent1>
        <a:srgbClr val="FF0000"/>
      </a:accent1>
      <a:accent2>
        <a:srgbClr val="000000"/>
      </a:accent2>
      <a:accent3>
        <a:srgbClr val="94C0BE"/>
      </a:accent3>
      <a:accent4>
        <a:srgbClr val="878787"/>
      </a:accent4>
      <a:accent5>
        <a:srgbClr val="FF0000"/>
      </a:accent5>
      <a:accent6>
        <a:srgbClr val="000000"/>
      </a:accent6>
      <a:hlink>
        <a:srgbClr val="94C0BE"/>
      </a:hlink>
      <a:folHlink>
        <a:srgbClr val="878787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7_GSMA">
  <a:themeElements>
    <a:clrScheme name="GSMA Colours">
      <a:dk1>
        <a:srgbClr val="5C5C5C"/>
      </a:dk1>
      <a:lt1>
        <a:srgbClr val="FFFFFF"/>
      </a:lt1>
      <a:dk2>
        <a:srgbClr val="262626"/>
      </a:dk2>
      <a:lt2>
        <a:srgbClr val="FFFFFF"/>
      </a:lt2>
      <a:accent1>
        <a:srgbClr val="FF0000"/>
      </a:accent1>
      <a:accent2>
        <a:srgbClr val="000000"/>
      </a:accent2>
      <a:accent3>
        <a:srgbClr val="94C0BE"/>
      </a:accent3>
      <a:accent4>
        <a:srgbClr val="878787"/>
      </a:accent4>
      <a:accent5>
        <a:srgbClr val="FF0000"/>
      </a:accent5>
      <a:accent6>
        <a:srgbClr val="000000"/>
      </a:accent6>
      <a:hlink>
        <a:srgbClr val="94C0BE"/>
      </a:hlink>
      <a:folHlink>
        <a:srgbClr val="878787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Group Document" ma:contentTypeID="0x010100EC728DFF17A841B193288BA44365FF7000B94428117C9D4ABEAE546B343679976600ACDBF4E2DAA944C2AE01FEAD255A01F60016DC25A8DFC0484881EB9CFEF2817023" ma:contentTypeVersion="3" ma:contentTypeDescription="Group Document Content Type" ma:contentTypeScope="" ma:versionID="63b97cbfe085a22269186b4cc5abeae8">
  <xsd:schema xmlns:xsd="http://www.w3.org/2001/XMLSchema" xmlns:xs="http://www.w3.org/2001/XMLSchema" xmlns:p="http://schemas.microsoft.com/office/2006/metadata/properties" xmlns:ns2="ADEDD60E-22E2-4049-BE99-80A2BB237DD5" xmlns:ns3="54cf9ea2-8b24-4a35-a789-c10402c86061" targetNamespace="http://schemas.microsoft.com/office/2006/metadata/properties" ma:root="true" ma:fieldsID="f524f277199f510f3c4726010a297538" ns2:_="" ns3:_="">
    <xsd:import namespace="ADEDD60E-22E2-4049-BE99-80A2BB237DD5"/>
    <xsd:import namespace="54cf9ea2-8b24-4a35-a789-c10402c86061"/>
    <xsd:element name="properties">
      <xsd:complexType>
        <xsd:sequence>
          <xsd:element name="documentManagement">
            <xsd:complexType>
              <xsd:all>
                <xsd:element ref="ns2:GSMATitle" minOccurs="0"/>
                <xsd:element ref="ns2:GSMAKBCategoryTaxHTField0" minOccurs="0"/>
                <xsd:element ref="ns2:GSMADocumentTypeTaxHTField0" minOccurs="0"/>
                <xsd:element ref="ns2:GSMASecurityGroup"/>
                <xsd:element ref="ns2:GSMADocumentOwner" minOccurs="0"/>
                <xsd:element ref="ns2:GSMARelatedDiscussion" minOccurs="0"/>
                <xsd:element ref="ns2:GSMADocumentCreatedDate" minOccurs="0"/>
                <xsd:element ref="ns2:GSMADocumentCreatedBy" minOccurs="0"/>
                <xsd:element ref="ns2:GSMATemplateNumber" minOccurs="0"/>
                <xsd:element ref="ns2:GSMATemplateConversionStatus" minOccurs="0"/>
                <xsd:element ref="ns2:GSMAMeetingNameAndNumberText" minOccurs="0"/>
                <xsd:element ref="ns2:GSMAMeetingNameAndNumber" minOccurs="0"/>
                <xsd:element ref="ns2:GSMAMeetingItemNumber" minOccurs="0"/>
                <xsd:element ref="ns2:GSMAMeetingDate" minOccurs="0"/>
                <xsd:element ref="ns2:GSMAMeetingLocation" minOccurs="0"/>
                <xsd:element ref="ns2:GSMAMeetingNameAndNumberLocal" minOccurs="0"/>
                <xsd:element ref="ns2:GSMAMeetingItemNumberLocal" minOccurs="0"/>
                <xsd:element ref="ns2:GSMAItemFor" minOccurs="0"/>
                <xsd:element ref="ns2:GSMADocumentNumber" minOccurs="0"/>
                <xsd:element ref="ns2:GSMAShowInGeneralView" minOccurs="0"/>
                <xsd:element ref="ns2:GSMASummary" minOccurs="0"/>
                <xsd:element ref="ns2:GSMAListOfContributors" minOccurs="0"/>
                <xsd:element ref="ns3:_dlc_DocId" minOccurs="0"/>
                <xsd:element ref="ns3:_dlc_DocIdUrl" minOccurs="0"/>
                <xsd:element ref="ns3:_dlc_DocIdPersistId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EDD60E-22E2-4049-BE99-80A2BB237DD5" elementFormDefault="qualified">
    <xsd:import namespace="http://schemas.microsoft.com/office/2006/documentManagement/types"/>
    <xsd:import namespace="http://schemas.microsoft.com/office/infopath/2007/PartnerControls"/>
    <xsd:element name="GSMATitle" ma:index="8" nillable="true" ma:displayName="Document Title" ma:internalName="GSMATitle">
      <xsd:simpleType>
        <xsd:restriction base="dms:Text"/>
      </xsd:simpleType>
    </xsd:element>
    <xsd:element name="GSMAKBCategoryTaxHTField0" ma:index="10" nillable="true" ma:taxonomy="true" ma:internalName="GSMAKBCategoryTaxHTField0" ma:taxonomyFieldName="GSMAKBCategory" ma:displayName="KB Category" ma:fieldId="{21dee129-e704-4a2f-bbcd-72336400b048}" ma:taxonomyMulti="true" ma:sspId="da14f4a6-95d7-4d6d-97ca-713f9b6ea8eb" ma:termSetId="7526875a-7b98-42d9-b6a7-9f2766f8472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GSMADocumentTypeTaxHTField0" ma:index="12" ma:taxonomy="true" ma:internalName="GSMADocumentTypeTaxHTField0" ma:taxonomyFieldName="GSMADocumentType" ma:displayName="Document Type" ma:fieldId="{34a499d2-2c5a-49b8-81ca-7ba3b22c0d34}" ma:sspId="da14f4a6-95d7-4d6d-97ca-713f9b6ea8eb" ma:termSetId="ede25075-d64e-4502-8d90-5c5d069245ca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GSMASecurityGroup" ma:index="13" ma:displayName="Security Classification" ma:internalName="GSMASecurityGroup">
      <xsd:simpleType>
        <xsd:restriction base="dms:Choice">
          <xsd:enumeration value="Non-confidential"/>
          <xsd:enumeration value="Confidential - Full, Rapporteur, Associate and Affiliate Members"/>
          <xsd:enumeration value="Confidential - Full and Rapporteur Members"/>
          <xsd:enumeration value="Confidential - Full Members"/>
          <xsd:enumeration value="Confidential - Group Members"/>
          <xsd:enumeration value="Confidential - Group Members (Full Members only)"/>
          <xsd:enumeration value="Confidential - Group Chairs"/>
        </xsd:restriction>
      </xsd:simpleType>
    </xsd:element>
    <xsd:element name="GSMADocumentOwner" ma:index="14" nillable="true" ma:displayName="Document Owner" ma:list="UserInfo" ma:SharePointGroup="0" ma:internalName="GSMADocumentOwner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GSMARelatedDiscussion" ma:index="15" nillable="true" ma:displayName="Related Discussion" ma:format="Hyperlink" ma:internalName="GSMARelatedDiscussion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GSMADocumentCreatedDate" ma:index="16" nillable="true" ma:displayName="Document Creation Date" ma:internalName="GSMADocumentCreatedDate">
      <xsd:simpleType>
        <xsd:restriction base="dms:DateTime"/>
      </xsd:simpleType>
    </xsd:element>
    <xsd:element name="GSMADocumentCreatedBy" ma:index="17" nillable="true" ma:displayName="Document Author" ma:internalName="GSMADocumentCreatedBy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GSMATemplateNumber" ma:index="18" nillable="true" ma:displayName="Template Number" ma:internalName="GSMATemplateNumber" ma:readOnly="true">
      <xsd:simpleType>
        <xsd:restriction base="dms:Text"/>
      </xsd:simpleType>
    </xsd:element>
    <xsd:element name="GSMATemplateConversionStatus" ma:index="19" nillable="true" ma:displayName="Template Conversion Status" ma:internalName="GSMATemplateConversionStatus" ma:readOnly="false">
      <xsd:simpleType>
        <xsd:restriction base="dms:Text"/>
      </xsd:simpleType>
    </xsd:element>
    <xsd:element name="GSMAMeetingNameAndNumberText" ma:index="20" nillable="true" ma:displayName="Meeting Name and Number Text" ma:internalName="GSMAMeetingNameAndNumberText">
      <xsd:simpleType>
        <xsd:restriction base="dms:Text"/>
      </xsd:simpleType>
    </xsd:element>
    <xsd:element name="GSMAMeetingNameAndNumber" ma:index="21" nillable="true" ma:displayName="Meeting Name and Number" ma:format="Hyperlink" ma:internalName="GSMAMeetingNameAndNumber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GSMAMeetingItemNumber" ma:index="22" nillable="true" ma:displayName="Meeting Document Number" ma:internalName="GSMAMeetingItemNumber">
      <xsd:simpleType>
        <xsd:restriction base="dms:Text"/>
      </xsd:simpleType>
    </xsd:element>
    <xsd:element name="GSMAMeetingDate" ma:index="23" nillable="true" ma:displayName="Meeting Date" ma:indexed="true" ma:internalName="GSMAMeetingDate">
      <xsd:simpleType>
        <xsd:restriction base="dms:DateTime"/>
      </xsd:simpleType>
    </xsd:element>
    <xsd:element name="GSMAMeetingLocation" ma:index="24" nillable="true" ma:displayName="Meeting Location" ma:internalName="GSMAMeetingLocation">
      <xsd:simpleType>
        <xsd:restriction base="dms:Text"/>
      </xsd:simpleType>
    </xsd:element>
    <xsd:element name="GSMAMeetingNameAndNumberLocal" ma:index="25" nillable="true" ma:displayName="Meeting Name and Number (Local)" ma:format="Hyperlink" ma:internalName="GSMAMeetingNameAndNumberLoca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GSMAMeetingItemNumberLocal" ma:index="26" nillable="true" ma:displayName="Meeting Document Number (Local)" ma:internalName="GSMAMeetingItemNumberLocal" ma:readOnly="true">
      <xsd:simpleType>
        <xsd:restriction base="dms:Text"/>
      </xsd:simpleType>
    </xsd:element>
    <xsd:element name="GSMAItemFor" ma:index="27" nillable="true" ma:displayName="This document is for" ma:internalName="GSMAItemFor">
      <xsd:simpleType>
        <xsd:restriction base="dms:Choice">
          <xsd:enumeration value="Approval"/>
          <xsd:enumeration value="Discussion"/>
          <xsd:enumeration value="Information Only"/>
        </xsd:restriction>
      </xsd:simpleType>
    </xsd:element>
    <xsd:element name="GSMADocumentNumber" ma:index="28" nillable="true" ma:displayName="Document Number" ma:internalName="GSMADocumentNumber">
      <xsd:simpleType>
        <xsd:restriction base="dms:Text"/>
      </xsd:simpleType>
    </xsd:element>
    <xsd:element name="GSMAShowInGeneralView" ma:index="29" nillable="true" ma:displayName="Show in General View" ma:description="Should this document be displayed in the General view?" ma:indexed="true" ma:internalName="GSMAShowInGeneralView">
      <xsd:simpleType>
        <xsd:restriction base="dms:Boolean"/>
      </xsd:simpleType>
    </xsd:element>
    <xsd:element name="GSMASummary" ma:index="30" nillable="true" ma:displayName="Summary" ma:internalName="GSMASummary">
      <xsd:simpleType>
        <xsd:restriction base="dms:Note"/>
      </xsd:simpleType>
    </xsd:element>
    <xsd:element name="GSMAListOfContributors" ma:index="31" nillable="true" ma:displayName="List of contributors" ma:description="A list of contributors to be displayed on the cover sheet of the document" ma:internalName="GSMAListOfContributors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cf9ea2-8b24-4a35-a789-c10402c86061" elementFormDefault="qualified">
    <xsd:import namespace="http://schemas.microsoft.com/office/2006/documentManagement/types"/>
    <xsd:import namespace="http://schemas.microsoft.com/office/infopath/2007/PartnerControls"/>
    <xsd:element name="_dlc_DocId" ma:index="32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33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34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CatchAll" ma:index="35" nillable="true" ma:displayName="Taxonomy Catch All Column" ma:description="" ma:hidden="true" ma:list="{4a451a5f-d246-48f2-841a-fce3dd0c2c73}" ma:internalName="TaxCatchAll" ma:showField="CatchAllData" ma:web="54cf9ea2-8b24-4a35-a789-c10402c8606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GroupDocument_ItemAdded</Name>
    <Synchronization>Synchronous</Synchronization>
    <Type>10001</Type>
    <SequenceNumber>101</SequenceNumber>
    <Assembly>Concentra.GSMA.Infocentre2, Version=1.0.0.0, Culture=neutral, PublicKeyToken=c190f15a35a842aa</Assembly>
    <Class>Concentra.GSMA.Infocentre2.Content_Types.EventReceivers.GroupDocumentEventReceiver</Class>
    <Data/>
    <Filter/>
  </Receiver>
  <Receiver>
    <Name>GroupDocument_ItemUpdated</Name>
    <Synchronization>Synchronous</Synchronization>
    <Type>10002</Type>
    <SequenceNumber>103</SequenceNumber>
    <Assembly>Concentra.GSMA.Infocentre2, Version=1.0.0.0, Culture=neutral, PublicKeyToken=c190f15a35a842aa</Assembly>
    <Class>Concentra.GSMA.Infocentre2.Content_Types.EventReceivers.GroupDocumentEventReceiver</Class>
    <Data/>
    <Filter/>
  </Receiver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GSMADocumentCreatedDate xmlns="ADEDD60E-22E2-4049-BE99-80A2BB237DD5">2018-08-31T18:29:09+00:00</GSMADocumentCreatedDate>
    <GSMASummary xmlns="ADEDD60E-22E2-4049-BE99-80A2BB237DD5" xsi:nil="true"/>
    <GSMADocumentCreatedBy xmlns="ADEDD60E-22E2-4049-BE99-80A2BB237DD5">
      <UserInfo>
        <DisplayName/>
        <AccountId xsi:nil="true"/>
        <AccountType/>
      </UserInfo>
    </GSMADocumentCreatedBy>
    <GSMAMeetingItemNumber xmlns="ADEDD60E-22E2-4049-BE99-80A2BB237DD5">TG#11 Doc 019</GSMAMeetingItemNumber>
    <GSMAMeetingLocation xmlns="ADEDD60E-22E2-4049-BE99-80A2BB237DD5">Los Angeles, MWC Americas</GSMAMeetingLocation>
    <GSMAMeetingDate xmlns="ADEDD60E-22E2-4049-BE99-80A2BB237DD5">2018-09-09T08:00:00+00:00</GSMAMeetingDate>
    <_dlc_DocId xmlns="54cf9ea2-8b24-4a35-a789-c10402c86061">INFO-4613-149</_dlc_DocId>
    <GSMASecurityGroup xmlns="ADEDD60E-22E2-4049-BE99-80A2BB237DD5">Confidential - Group Members</GSMASecurityGroup>
    <GSMARelatedDiscussion xmlns="ADEDD60E-22E2-4049-BE99-80A2BB237DD5">
      <Url xsi:nil="true"/>
      <Description xsi:nil="true"/>
    </GSMARelatedDiscussion>
    <GSMATemplateConversionStatus xmlns="ADEDD60E-22E2-4049-BE99-80A2BB237DD5" xsi:nil="true"/>
    <GSMAMeetingItemNumberLocal xmlns="ADEDD60E-22E2-4049-BE99-80A2BB237DD5">TG#11 Doc 019</GSMAMeetingItemNumberLocal>
    <_dlc_DocIdUrl xmlns="54cf9ea2-8b24-4a35-a789-c10402c86061">
      <Url>https://infocentre2.gsma.com/gp/bsg/TG/_layouts/DocIdRedir.aspx?ID=INFO-4613-149</Url>
      <Description>INFO-4613-149</Description>
    </_dlc_DocIdUrl>
    <GSMAMeetingNameAndNumberLocal xmlns="ADEDD60E-22E2-4049-BE99-80A2BB237DD5">
      <Url>https://infocentre2.gsma.com/gp/bsg/TG/Lists/Calendar/DispForm.aspx?ID=12</Url>
      <Description>TG #11</Description>
    </GSMAMeetingNameAndNumberLocal>
    <GSMADocumentNumber xmlns="ADEDD60E-22E2-4049-BE99-80A2BB237DD5" xsi:nil="true"/>
    <GSMATitle xmlns="ADEDD60E-22E2-4049-BE99-80A2BB237DD5">GSMA TG Doc 10_014 Working Group Report Shanghai 2018</GSMATitle>
    <GSMAItemFor xmlns="ADEDD60E-22E2-4049-BE99-80A2BB237DD5">Information Only</GSMAItemFor>
    <TaxCatchAll xmlns="54cf9ea2-8b24-4a35-a789-c10402c86061">
      <Value>8</Value>
    </TaxCatchAll>
    <GSMAMeetingNameAndNumberText xmlns="ADEDD60E-22E2-4049-BE99-80A2BB237DD5">TG #11</GSMAMeetingNameAndNumberText>
    <GSMAMeetingNameAndNumber xmlns="ADEDD60E-22E2-4049-BE99-80A2BB237DD5">
      <Url>https://infocentre2.gsma.com/gp/bsg/TG/Lists/Calendar/DispForm.aspx?ID=12</Url>
      <Description>TG #11</Description>
    </GSMAMeetingNameAndNumber>
    <GSMAListOfContributors xmlns="ADEDD60E-22E2-4049-BE99-80A2BB237DD5" xsi:nil="true"/>
    <GSMADocumentTypeTaxHTField0 xmlns="ADEDD60E-22E2-4049-BE99-80A2BB237DD5">
      <Terms xmlns="http://schemas.microsoft.com/office/infopath/2007/PartnerControls">
        <TermInfo xmlns="http://schemas.microsoft.com/office/infopath/2007/PartnerControls">
          <TermName xmlns="http://schemas.microsoft.com/office/infopath/2007/PartnerControls">General</TermName>
          <TermId xmlns="http://schemas.microsoft.com/office/infopath/2007/PartnerControls">ea886d15-f060-4293-b7b7-47e866d9f02c</TermId>
        </TermInfo>
      </Terms>
    </GSMADocumentTypeTaxHTField0>
    <GSMAKBCategoryTaxHTField0 xmlns="ADEDD60E-22E2-4049-BE99-80A2BB237DD5">
      <Terms xmlns="http://schemas.microsoft.com/office/infopath/2007/PartnerControls"/>
    </GSMAKBCategoryTaxHTField0>
    <GSMAShowInGeneralView xmlns="ADEDD60E-22E2-4049-BE99-80A2BB237DD5">false</GSMAShowInGeneralView>
    <GSMADocumentOwner xmlns="ADEDD60E-22E2-4049-BE99-80A2BB237DD5">
      <UserInfo>
        <DisplayName>Ian Pannell (GSMA)</DisplayName>
        <AccountId>5292</AccountId>
        <AccountType/>
      </UserInfo>
    </GSMADocumentOwner>
  </documentManagement>
</p:properties>
</file>

<file path=customXml/itemProps1.xml><?xml version="1.0" encoding="utf-8"?>
<ds:datastoreItem xmlns:ds="http://schemas.openxmlformats.org/officeDocument/2006/customXml" ds:itemID="{EAF26438-EFFE-499E-84B3-6B8A9AD1C68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2B80A87-06B3-4E62-A506-B3CD3F339E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DEDD60E-22E2-4049-BE99-80A2BB237DD5"/>
    <ds:schemaRef ds:uri="54cf9ea2-8b24-4a35-a789-c10402c8606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BA072C4-1CD3-454D-B513-EC2BFA9C3CB8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9E70BA0E-51E2-436A-9B81-C8B377EBEB6F}">
  <ds:schemaRefs>
    <ds:schemaRef ds:uri="http://purl.org/dc/dcmitype/"/>
    <ds:schemaRef ds:uri="http://purl.org/dc/elements/1.1/"/>
    <ds:schemaRef ds:uri="http://www.w3.org/XML/1998/namespace"/>
    <ds:schemaRef ds:uri="54cf9ea2-8b24-4a35-a789-c10402c86061"/>
    <ds:schemaRef ds:uri="http://schemas.microsoft.com/office/infopath/2007/PartnerControls"/>
    <ds:schemaRef ds:uri="http://schemas.openxmlformats.org/package/2006/metadata/core-properties"/>
    <ds:schemaRef ds:uri="http://schemas.microsoft.com/office/2006/documentManagement/types"/>
    <ds:schemaRef ds:uri="ADEDD60E-22E2-4049-BE99-80A2BB237DD5"/>
    <ds:schemaRef ds:uri="http://schemas.microsoft.com/office/2006/metadata/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9857</TotalTime>
  <Words>349</Words>
  <Application>Microsoft Office PowerPoint</Application>
  <PresentationFormat>On-screen Show (16:9)</PresentationFormat>
  <Paragraphs>65</Paragraphs>
  <Slides>9</Slides>
  <Notes>7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29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49" baseType="lpstr">
      <vt:lpstr>Arial</vt:lpstr>
      <vt:lpstr>Arial Black</vt:lpstr>
      <vt:lpstr>Arial Narrow</vt:lpstr>
      <vt:lpstr>Calibri</vt:lpstr>
      <vt:lpstr>Calibri Light</vt:lpstr>
      <vt:lpstr>Futura LT Book</vt:lpstr>
      <vt:lpstr>Sketch Rockwell</vt:lpstr>
      <vt:lpstr>Times New Roman</vt:lpstr>
      <vt:lpstr>Trebuchet MS</vt:lpstr>
      <vt:lpstr>Wingdings</vt:lpstr>
      <vt:lpstr>1_GSMA</vt:lpstr>
      <vt:lpstr>2_GSMA</vt:lpstr>
      <vt:lpstr>1_Custom Design</vt:lpstr>
      <vt:lpstr>3_GSMA</vt:lpstr>
      <vt:lpstr>4_GSMA</vt:lpstr>
      <vt:lpstr>5_GSMA</vt:lpstr>
      <vt:lpstr>2_Custom Design</vt:lpstr>
      <vt:lpstr>6_GSMA</vt:lpstr>
      <vt:lpstr>7_GSMA</vt:lpstr>
      <vt:lpstr>8_GSMA</vt:lpstr>
      <vt:lpstr>9_GSMA</vt:lpstr>
      <vt:lpstr>10_GSMA</vt:lpstr>
      <vt:lpstr>11_GSMA</vt:lpstr>
      <vt:lpstr>12_GSMA</vt:lpstr>
      <vt:lpstr>13_GSMA</vt:lpstr>
      <vt:lpstr>14_GSMA</vt:lpstr>
      <vt:lpstr>15_GSMA</vt:lpstr>
      <vt:lpstr>16_GSMA</vt:lpstr>
      <vt:lpstr>Default Theme</vt:lpstr>
      <vt:lpstr>17_GSMA</vt:lpstr>
      <vt:lpstr>18_GSMA</vt:lpstr>
      <vt:lpstr>3_Custom Design</vt:lpstr>
      <vt:lpstr>19_GSMA</vt:lpstr>
      <vt:lpstr>20_GSMA</vt:lpstr>
      <vt:lpstr>21_GSMA</vt:lpstr>
      <vt:lpstr>22_GSMA</vt:lpstr>
      <vt:lpstr>23_GSMA</vt:lpstr>
      <vt:lpstr>24_GSMA</vt:lpstr>
      <vt:lpstr>25_GSMA</vt:lpstr>
      <vt:lpstr>think-cell Slide</vt:lpstr>
      <vt:lpstr>GSMA MRP Update for 3GPP</vt:lpstr>
      <vt:lpstr>Mobile World Congress Update</vt:lpstr>
      <vt:lpstr>GSMA The Mobile Economy 2018 https://www.gsma.com/mobileeconomy/ </vt:lpstr>
      <vt:lpstr>IP Communications Statistics https://www.gsma.com/futurenetworks/resources/all-ip-statistics/ </vt:lpstr>
      <vt:lpstr>GSMA 5G projects</vt:lpstr>
      <vt:lpstr>United Nations Sustainable Development Goals Intelligently Connecting Everyone and Everything to a Better Future</vt:lpstr>
      <vt:lpstr>GSMA SDG Impact Explorer https://sdgexplorer.gsma.com/ </vt:lpstr>
      <vt:lpstr>GSMA 2018 Mobile Industry Impact Report https://www.gsma.com/betterfuture/2018sdgimpactreport/ 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AoB_RAEX for MVNOs</dc:title>
  <dc:creator>Ian Pannell</dc:creator>
  <cp:lastModifiedBy>David Hutton</cp:lastModifiedBy>
  <cp:revision>401</cp:revision>
  <cp:lastPrinted>2018-10-03T12:52:20Z</cp:lastPrinted>
  <dcterms:created xsi:type="dcterms:W3CDTF">2015-08-18T07:33:33Z</dcterms:created>
  <dcterms:modified xsi:type="dcterms:W3CDTF">2018-10-17T16:18:16Z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SMAKBCategory">
    <vt:lpwstr/>
  </property>
  <property fmtid="{D5CDD505-2E9C-101B-9397-08002B2CF9AE}" pid="3" name="PublishingStartDate">
    <vt:lpwstr/>
  </property>
  <property fmtid="{D5CDD505-2E9C-101B-9397-08002B2CF9AE}" pid="4" name="ContentTypeId">
    <vt:lpwstr>0x010100EC728DFF17A841B193288BA44365FF7000B94428117C9D4ABEAE546B343679976600ACDBF4E2DAA944C2AE01FEAD255A01F60016DC25A8DFC0484881EB9CFEF2817023</vt:lpwstr>
  </property>
  <property fmtid="{D5CDD505-2E9C-101B-9397-08002B2CF9AE}" pid="5" name="GSMADocumentType">
    <vt:lpwstr>8;#General|ea886d15-f060-4293-b7b7-47e866d9f02c</vt:lpwstr>
  </property>
  <property fmtid="{D5CDD505-2E9C-101B-9397-08002B2CF9AE}" pid="6" name="_dlc_DocIdItemGuid">
    <vt:lpwstr>d3e8c1c1-526c-4538-8891-6facea067fe3</vt:lpwstr>
  </property>
  <property fmtid="{D5CDD505-2E9C-101B-9397-08002B2CF9AE}" pid="7" name="PublishingExpirationDate">
    <vt:lpwstr/>
  </property>
</Properties>
</file>