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88" r:id="rId5"/>
    <p:sldMasterId id="2147483790" r:id="rId6"/>
  </p:sldMasterIdLst>
  <p:notesMasterIdLst>
    <p:notesMasterId r:id="rId27"/>
  </p:notesMasterIdLst>
  <p:handoutMasterIdLst>
    <p:handoutMasterId r:id="rId28"/>
  </p:handoutMasterIdLst>
  <p:sldIdLst>
    <p:sldId id="492" r:id="rId7"/>
    <p:sldId id="459" r:id="rId8"/>
    <p:sldId id="465" r:id="rId9"/>
    <p:sldId id="467" r:id="rId10"/>
    <p:sldId id="482" r:id="rId11"/>
    <p:sldId id="486" r:id="rId12"/>
    <p:sldId id="488" r:id="rId13"/>
    <p:sldId id="487" r:id="rId14"/>
    <p:sldId id="493" r:id="rId15"/>
    <p:sldId id="498" r:id="rId16"/>
    <p:sldId id="495" r:id="rId17"/>
    <p:sldId id="496" r:id="rId18"/>
    <p:sldId id="494" r:id="rId19"/>
    <p:sldId id="500" r:id="rId20"/>
    <p:sldId id="501" r:id="rId21"/>
    <p:sldId id="497" r:id="rId22"/>
    <p:sldId id="489" r:id="rId23"/>
    <p:sldId id="491" r:id="rId24"/>
    <p:sldId id="485" r:id="rId25"/>
    <p:sldId id="469" r:id="rId26"/>
  </p:sldIdLst>
  <p:sldSz cx="12179300" cy="6858000"/>
  <p:notesSz cx="6858000" cy="9296400"/>
  <p:custDataLst>
    <p:tags r:id="rId29"/>
  </p:custDataLst>
  <p:defaultText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E"/>
    <a:srgbClr val="8B00CC"/>
    <a:srgbClr val="FF0066"/>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14" autoAdjust="0"/>
    <p:restoredTop sz="96879" autoAdjust="0"/>
  </p:normalViewPr>
  <p:slideViewPr>
    <p:cSldViewPr snapToGrid="0" snapToObjects="1" showGuides="1">
      <p:cViewPr>
        <p:scale>
          <a:sx n="90" d="100"/>
          <a:sy n="90" d="100"/>
        </p:scale>
        <p:origin x="72" y="-72"/>
      </p:cViewPr>
      <p:guideLst>
        <p:guide orient="horz" pos="327"/>
        <p:guide orient="horz" pos="1306"/>
        <p:guide orient="horz" pos="3987"/>
        <p:guide orient="horz" pos="1094"/>
        <p:guide orient="horz" pos="4164"/>
        <p:guide orient="horz" pos="3746"/>
        <p:guide pos="3911"/>
        <p:guide pos="7484"/>
        <p:guide pos="3758"/>
        <p:guide pos="378"/>
        <p:guide pos="7436"/>
        <p:guide pos="188"/>
        <p:guide pos="226"/>
        <p:guide pos="7292"/>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32" d="100"/>
          <a:sy n="132" d="100"/>
        </p:scale>
        <p:origin x="-5184" y="-9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CB8B149C-3030-2741-8F86-D623306CBA36}" type="datetimeFigureOut">
              <a:rPr lang="en-US" smtClean="0"/>
              <a:pPr/>
              <a:t>10/28/2014</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B42CEB04-5E80-344B-BDE6-483DBE2C339E}" type="slidenum">
              <a:rPr lang="en-US" smtClean="0"/>
              <a:pPr/>
              <a:t>‹#›</a:t>
            </a:fld>
            <a:endParaRPr lang="en-US"/>
          </a:p>
        </p:txBody>
      </p:sp>
    </p:spTree>
    <p:extLst>
      <p:ext uri="{BB962C8B-B14F-4D97-AF65-F5344CB8AC3E}">
        <p14:creationId xmlns:p14="http://schemas.microsoft.com/office/powerpoint/2010/main" val="3094370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2309" tIns="46154" rIns="92309" bIns="46154" rtlCol="0"/>
          <a:lstStyle>
            <a:lvl1pPr algn="r">
              <a:defRPr sz="1200"/>
            </a:lvl1pPr>
          </a:lstStyle>
          <a:p>
            <a:fld id="{C3B58700-9FA2-48CE-AC88-D71D45EB490A}" type="datetimeFigureOut">
              <a:rPr lang="en-US" smtClean="0"/>
              <a:pPr/>
              <a:t>10/28/2014</a:t>
            </a:fld>
            <a:endParaRPr lang="en-US"/>
          </a:p>
        </p:txBody>
      </p:sp>
      <p:sp>
        <p:nvSpPr>
          <p:cNvPr id="4" name="Slide Image Placeholder 3"/>
          <p:cNvSpPr>
            <a:spLocks noGrp="1" noRot="1" noChangeAspect="1"/>
          </p:cNvSpPr>
          <p:nvPr>
            <p:ph type="sldImg" idx="2"/>
          </p:nvPr>
        </p:nvSpPr>
        <p:spPr>
          <a:xfrm>
            <a:off x="334963" y="698500"/>
            <a:ext cx="6188075" cy="3486150"/>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2309" tIns="46154" rIns="92309" bIns="4615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2309" tIns="46154" rIns="92309" bIns="46154" rtlCol="0" anchor="b"/>
          <a:lstStyle>
            <a:lvl1pPr algn="r">
              <a:defRPr sz="1200"/>
            </a:lvl1pPr>
          </a:lstStyle>
          <a:p>
            <a:fld id="{FE9BC4E5-2BC1-4F43-85DD-A1B8F74CB7EB}" type="slidenum">
              <a:rPr lang="en-US" smtClean="0"/>
              <a:pPr/>
              <a:t>‹#›</a:t>
            </a:fld>
            <a:endParaRPr lang="en-US"/>
          </a:p>
        </p:txBody>
      </p:sp>
    </p:spTree>
    <p:extLst>
      <p:ext uri="{BB962C8B-B14F-4D97-AF65-F5344CB8AC3E}">
        <p14:creationId xmlns:p14="http://schemas.microsoft.com/office/powerpoint/2010/main" val="1409004294"/>
      </p:ext>
    </p:extLst>
  </p:cSld>
  <p:clrMap bg1="lt1" tx1="dk1" bg2="lt2" tx2="dk2" accent1="accent1" accent2="accent2" accent3="accent3" accent4="accent4" accent5="accent5" accent6="accent6" hlink="hlink" folHlink="folHlink"/>
  <p:notesStyle>
    <a:lvl1pPr marL="0" algn="l" defTabSz="1218347" rtl="0" eaLnBrk="1" latinLnBrk="0" hangingPunct="1">
      <a:defRPr sz="1600" kern="1200">
        <a:solidFill>
          <a:schemeClr val="tx1"/>
        </a:solidFill>
        <a:latin typeface="+mn-lt"/>
        <a:ea typeface="+mn-ea"/>
        <a:cs typeface="+mn-cs"/>
      </a:defRPr>
    </a:lvl1pPr>
    <a:lvl2pPr marL="609173" algn="l" defTabSz="1218347" rtl="0" eaLnBrk="1" latinLnBrk="0" hangingPunct="1">
      <a:defRPr sz="1600" kern="1200">
        <a:solidFill>
          <a:schemeClr val="tx1"/>
        </a:solidFill>
        <a:latin typeface="+mn-lt"/>
        <a:ea typeface="+mn-ea"/>
        <a:cs typeface="+mn-cs"/>
      </a:defRPr>
    </a:lvl2pPr>
    <a:lvl3pPr marL="1218347" algn="l" defTabSz="1218347" rtl="0" eaLnBrk="1" latinLnBrk="0" hangingPunct="1">
      <a:defRPr sz="1600" kern="1200">
        <a:solidFill>
          <a:schemeClr val="tx1"/>
        </a:solidFill>
        <a:latin typeface="+mn-lt"/>
        <a:ea typeface="+mn-ea"/>
        <a:cs typeface="+mn-cs"/>
      </a:defRPr>
    </a:lvl3pPr>
    <a:lvl4pPr marL="1827520" algn="l" defTabSz="1218347" rtl="0" eaLnBrk="1" latinLnBrk="0" hangingPunct="1">
      <a:defRPr sz="1600" kern="1200">
        <a:solidFill>
          <a:schemeClr val="tx1"/>
        </a:solidFill>
        <a:latin typeface="+mn-lt"/>
        <a:ea typeface="+mn-ea"/>
        <a:cs typeface="+mn-cs"/>
      </a:defRPr>
    </a:lvl4pPr>
    <a:lvl5pPr marL="2436693" algn="l" defTabSz="1218347" rtl="0" eaLnBrk="1" latinLnBrk="0" hangingPunct="1">
      <a:defRPr sz="1600" kern="1200">
        <a:solidFill>
          <a:schemeClr val="tx1"/>
        </a:solidFill>
        <a:latin typeface="+mn-lt"/>
        <a:ea typeface="+mn-ea"/>
        <a:cs typeface="+mn-cs"/>
      </a:defRPr>
    </a:lvl5pPr>
    <a:lvl6pPr marL="3045866" algn="l" defTabSz="1218347" rtl="0" eaLnBrk="1" latinLnBrk="0" hangingPunct="1">
      <a:defRPr sz="1600" kern="1200">
        <a:solidFill>
          <a:schemeClr val="tx1"/>
        </a:solidFill>
        <a:latin typeface="+mn-lt"/>
        <a:ea typeface="+mn-ea"/>
        <a:cs typeface="+mn-cs"/>
      </a:defRPr>
    </a:lvl6pPr>
    <a:lvl7pPr marL="3655040" algn="l" defTabSz="1218347" rtl="0" eaLnBrk="1" latinLnBrk="0" hangingPunct="1">
      <a:defRPr sz="1600" kern="1200">
        <a:solidFill>
          <a:schemeClr val="tx1"/>
        </a:solidFill>
        <a:latin typeface="+mn-lt"/>
        <a:ea typeface="+mn-ea"/>
        <a:cs typeface="+mn-cs"/>
      </a:defRPr>
    </a:lvl7pPr>
    <a:lvl8pPr marL="4264213" algn="l" defTabSz="1218347" rtl="0" eaLnBrk="1" latinLnBrk="0" hangingPunct="1">
      <a:defRPr sz="1600" kern="1200">
        <a:solidFill>
          <a:schemeClr val="tx1"/>
        </a:solidFill>
        <a:latin typeface="+mn-lt"/>
        <a:ea typeface="+mn-ea"/>
        <a:cs typeface="+mn-cs"/>
      </a:defRPr>
    </a:lvl8pPr>
    <a:lvl9pPr marL="4873386" algn="l" defTabSz="121834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with Logo)">
    <p:spTree>
      <p:nvGrpSpPr>
        <p:cNvPr id="1" name=""/>
        <p:cNvGrpSpPr/>
        <p:nvPr/>
      </p:nvGrpSpPr>
      <p:grpSpPr>
        <a:xfrm>
          <a:off x="0" y="0"/>
          <a:ext cx="0" cy="0"/>
          <a:chOff x="0" y="0"/>
          <a:chExt cx="0" cy="0"/>
        </a:xfrm>
      </p:grpSpPr>
      <p:sp>
        <p:nvSpPr>
          <p:cNvPr id="2" name="Title 1"/>
          <p:cNvSpPr>
            <a:spLocks noGrp="1"/>
          </p:cNvSpPr>
          <p:nvPr>
            <p:ph type="ctrTitle"/>
          </p:nvPr>
        </p:nvSpPr>
        <p:spPr>
          <a:xfrm>
            <a:off x="603506" y="2862072"/>
            <a:ext cx="10972800" cy="685800"/>
          </a:xfrm>
        </p:spPr>
        <p:txBody>
          <a:bodyPr anchor="b" anchorCtr="0">
            <a:normAutofit/>
          </a:bodyPr>
          <a:lstStyle>
            <a:lvl1pPr>
              <a:lnSpc>
                <a:spcPct val="110000"/>
              </a:lnSpc>
              <a:spcAft>
                <a:spcPts val="800"/>
              </a:spcAft>
              <a:defRPr sz="2800" b="0"/>
            </a:lvl1pPr>
          </a:lstStyle>
          <a:p>
            <a:r>
              <a:rPr lang="en-US" smtClean="0"/>
              <a:t>Click to edit Master title style</a:t>
            </a:r>
            <a:endParaRPr lang="en-US" dirty="0"/>
          </a:p>
        </p:txBody>
      </p:sp>
      <p:sp>
        <p:nvSpPr>
          <p:cNvPr id="3" name="Subtitle 2"/>
          <p:cNvSpPr>
            <a:spLocks noGrp="1"/>
          </p:cNvSpPr>
          <p:nvPr>
            <p:ph type="subTitle" idx="1"/>
          </p:nvPr>
        </p:nvSpPr>
        <p:spPr>
          <a:xfrm>
            <a:off x="603506" y="3523254"/>
            <a:ext cx="10972800" cy="1879919"/>
          </a:xfrm>
        </p:spPr>
        <p:txBody>
          <a:bodyPr>
            <a:noAutofit/>
          </a:bodyPr>
          <a:lstStyle>
            <a:lvl1pPr marL="0" indent="0" algn="l">
              <a:lnSpc>
                <a:spcPct val="110000"/>
              </a:lnSpc>
              <a:buNone/>
              <a:defRPr b="0">
                <a:solidFill>
                  <a:schemeClr val="tx1">
                    <a:tint val="7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
        <p:nvSpPr>
          <p:cNvPr id="8" name="Footer Placeholder 6"/>
          <p:cNvSpPr>
            <a:spLocks noGrp="1"/>
          </p:cNvSpPr>
          <p:nvPr>
            <p:ph type="ftr" sz="quarter" idx="10"/>
          </p:nvPr>
        </p:nvSpPr>
        <p:spPr>
          <a:xfrm>
            <a:off x="603504" y="6465724"/>
            <a:ext cx="7672629"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pic>
        <p:nvPicPr>
          <p:cNvPr id="7" name="Picture 3" descr="\\psf\Host\Volumes\johbee\Documents\01_Freelance_Design\INTERBRAND\AT&amp;T\2011_Internal_Templates\exports\Titles_headerLogo300.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3201"/>
          <a:stretch/>
        </p:blipFill>
        <p:spPr bwMode="auto">
          <a:xfrm>
            <a:off x="11232630" y="23516"/>
            <a:ext cx="946673"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23982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mple Divider - Green">
    <p:spTree>
      <p:nvGrpSpPr>
        <p:cNvPr id="1" name=""/>
        <p:cNvGrpSpPr/>
        <p:nvPr/>
      </p:nvGrpSpPr>
      <p:grpSpPr>
        <a:xfrm>
          <a:off x="0" y="0"/>
          <a:ext cx="0" cy="0"/>
          <a:chOff x="0" y="0"/>
          <a:chExt cx="0" cy="0"/>
        </a:xfrm>
      </p:grpSpPr>
      <p:sp>
        <p:nvSpPr>
          <p:cNvPr id="8" name="Rounded Rectangle 7"/>
          <p:cNvSpPr/>
          <p:nvPr userDrawn="1"/>
        </p:nvSpPr>
        <p:spPr>
          <a:xfrm>
            <a:off x="298452" y="302922"/>
            <a:ext cx="11595100" cy="6307431"/>
          </a:xfrm>
          <a:prstGeom prst="roundRect">
            <a:avLst>
              <a:gd name="adj" fmla="val 1886"/>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9" name="Slide Number Placeholder 7"/>
          <p:cNvSpPr>
            <a:spLocks noGrp="1"/>
          </p:cNvSpPr>
          <p:nvPr>
            <p:ph type="sldNum" sz="quarter" idx="11"/>
          </p:nvPr>
        </p:nvSpPr>
        <p:spPr>
          <a:xfrm>
            <a:off x="475749" y="6110646"/>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500"/>
            <a:ext cx="7690695" cy="293817"/>
          </a:xfrm>
        </p:spPr>
        <p:txBody>
          <a:bodyPr/>
          <a:lstStyle>
            <a:lvl1pPr>
              <a:defRPr>
                <a:solidFill>
                  <a:schemeClr val="bg1"/>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2" name="Text Placeholder 8"/>
          <p:cNvSpPr>
            <a:spLocks noGrp="1"/>
          </p:cNvSpPr>
          <p:nvPr>
            <p:ph type="body" sz="quarter" idx="12"/>
          </p:nvPr>
        </p:nvSpPr>
        <p:spPr>
          <a:xfrm>
            <a:off x="603250" y="3651571"/>
            <a:ext cx="7772400" cy="1142999"/>
          </a:xfrm>
        </p:spPr>
        <p:txBody>
          <a:bodyPr/>
          <a:lstStyle>
            <a:lvl1pPr>
              <a:lnSpc>
                <a:spcPct val="100000"/>
              </a:lnSpc>
              <a:spcAft>
                <a:spcPts val="0"/>
              </a:spcAft>
              <a:defRPr b="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603250" y="2251539"/>
            <a:ext cx="7772400" cy="1283344"/>
          </a:xfrm>
        </p:spPr>
        <p:txBody>
          <a:bodyPr anchor="b" anchorCtr="0">
            <a:noAutofit/>
          </a:bodyPr>
          <a:lstStyle>
            <a:lvl1pPr>
              <a:lnSpc>
                <a:spcPct val="90000"/>
              </a:lnSpc>
              <a:defRPr sz="2900">
                <a:solidFill>
                  <a:schemeClr val="bg1"/>
                </a:solidFill>
              </a:defRPr>
            </a:lvl1pPr>
          </a:lstStyle>
          <a:p>
            <a:r>
              <a:rPr lang="en-US" smtClean="0"/>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91877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pressive Divider - Orange">
    <p:spTree>
      <p:nvGrpSpPr>
        <p:cNvPr id="1" name=""/>
        <p:cNvGrpSpPr/>
        <p:nvPr/>
      </p:nvGrpSpPr>
      <p:grpSpPr>
        <a:xfrm>
          <a:off x="0" y="0"/>
          <a:ext cx="0" cy="0"/>
          <a:chOff x="0" y="0"/>
          <a:chExt cx="0" cy="0"/>
        </a:xfrm>
      </p:grpSpPr>
      <p:sp>
        <p:nvSpPr>
          <p:cNvPr id="8" name="Rounded Rectangle 7"/>
          <p:cNvSpPr/>
          <p:nvPr userDrawn="1"/>
        </p:nvSpPr>
        <p:spPr>
          <a:xfrm>
            <a:off x="301753" y="300918"/>
            <a:ext cx="11591799" cy="6309432"/>
          </a:xfrm>
          <a:prstGeom prst="roundRect">
            <a:avLst>
              <a:gd name="adj" fmla="val 1886"/>
            </a:avLst>
          </a:prstGeom>
          <a:gradFill>
            <a:gsLst>
              <a:gs pos="0">
                <a:schemeClr val="accent2"/>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
            <a:ext cx="8549886" cy="4413513"/>
          </a:xfrm>
          <a:prstGeom prst="rect">
            <a:avLst/>
          </a:prstGeom>
        </p:spPr>
      </p:pic>
      <p:sp>
        <p:nvSpPr>
          <p:cNvPr id="7" name="Slide Number Placeholder 7"/>
          <p:cNvSpPr>
            <a:spLocks noGrp="1"/>
          </p:cNvSpPr>
          <p:nvPr>
            <p:ph type="sldNum" sz="quarter" idx="11"/>
          </p:nvPr>
        </p:nvSpPr>
        <p:spPr>
          <a:xfrm>
            <a:off x="473367" y="6110755"/>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9" name="Footer Placeholder 6"/>
          <p:cNvSpPr>
            <a:spLocks noGrp="1"/>
          </p:cNvSpPr>
          <p:nvPr>
            <p:ph type="ftr" sz="quarter" idx="10"/>
          </p:nvPr>
        </p:nvSpPr>
        <p:spPr>
          <a:xfrm>
            <a:off x="1207180" y="6253025"/>
            <a:ext cx="7690695" cy="243549"/>
          </a:xfrm>
        </p:spPr>
        <p:txBody>
          <a:bodyPr/>
          <a:lstStyle>
            <a:lvl1pPr>
              <a:defRPr>
                <a:solidFill>
                  <a:schemeClr val="bg1"/>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0" name="Title 1"/>
          <p:cNvSpPr>
            <a:spLocks noGrp="1"/>
          </p:cNvSpPr>
          <p:nvPr>
            <p:ph type="title"/>
          </p:nvPr>
        </p:nvSpPr>
        <p:spPr>
          <a:xfrm>
            <a:off x="603250" y="1421953"/>
            <a:ext cx="6717198" cy="1372460"/>
          </a:xfrm>
        </p:spPr>
        <p:txBody>
          <a:bodyPr>
            <a:normAutofit/>
          </a:bodyPr>
          <a:lstStyle>
            <a:lvl1pPr>
              <a:lnSpc>
                <a:spcPct val="91000"/>
              </a:lnSpc>
              <a:defRPr sz="2900">
                <a:solidFill>
                  <a:schemeClr val="accent1"/>
                </a:solidFill>
              </a:defRPr>
            </a:lvl1pPr>
          </a:lstStyle>
          <a:p>
            <a:r>
              <a:rPr lang="en-US" smtClean="0"/>
              <a:t>Click to edit Master title style</a:t>
            </a:r>
            <a:endParaRPr lang="en-US" dirty="0"/>
          </a:p>
        </p:txBody>
      </p:sp>
      <p:pic>
        <p:nvPicPr>
          <p:cNvPr id="12"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732650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xpressive Divider - Blue">
    <p:spTree>
      <p:nvGrpSpPr>
        <p:cNvPr id="1" name=""/>
        <p:cNvGrpSpPr/>
        <p:nvPr/>
      </p:nvGrpSpPr>
      <p:grpSpPr>
        <a:xfrm>
          <a:off x="0" y="0"/>
          <a:ext cx="0" cy="0"/>
          <a:chOff x="0" y="0"/>
          <a:chExt cx="0" cy="0"/>
        </a:xfrm>
      </p:grpSpPr>
      <p:sp>
        <p:nvSpPr>
          <p:cNvPr id="11" name="Rounded Rectangle 10"/>
          <p:cNvSpPr/>
          <p:nvPr userDrawn="1"/>
        </p:nvSpPr>
        <p:spPr>
          <a:xfrm>
            <a:off x="301753" y="300921"/>
            <a:ext cx="11591799" cy="6309431"/>
          </a:xfrm>
          <a:prstGeom prst="roundRect">
            <a:avLst>
              <a:gd name="adj" fmla="val 1886"/>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
            <a:ext cx="8549886" cy="4413513"/>
          </a:xfrm>
          <a:prstGeom prst="rect">
            <a:avLst/>
          </a:prstGeom>
        </p:spPr>
      </p:pic>
      <p:sp>
        <p:nvSpPr>
          <p:cNvPr id="9" name="Slide Number Placeholder 7"/>
          <p:cNvSpPr>
            <a:spLocks noGrp="1"/>
          </p:cNvSpPr>
          <p:nvPr>
            <p:ph type="sldNum" sz="quarter" idx="11"/>
          </p:nvPr>
        </p:nvSpPr>
        <p:spPr>
          <a:xfrm>
            <a:off x="475749" y="6109022"/>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330"/>
            <a:ext cx="7690695" cy="293817"/>
          </a:xfrm>
        </p:spPr>
        <p:txBody>
          <a:bodyPr/>
          <a:lstStyle>
            <a:lvl1pPr>
              <a:defRPr>
                <a:solidFill>
                  <a:schemeClr val="bg1"/>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2" name="Title 1"/>
          <p:cNvSpPr>
            <a:spLocks noGrp="1"/>
          </p:cNvSpPr>
          <p:nvPr>
            <p:ph type="title"/>
          </p:nvPr>
        </p:nvSpPr>
        <p:spPr>
          <a:xfrm>
            <a:off x="603250" y="1426467"/>
            <a:ext cx="6717198" cy="1389435"/>
          </a:xfrm>
        </p:spPr>
        <p:txBody>
          <a:bodyPr>
            <a:normAutofit/>
          </a:bodyPr>
          <a:lstStyle>
            <a:lvl1pPr>
              <a:lnSpc>
                <a:spcPct val="91000"/>
              </a:lnSpc>
              <a:defRPr sz="2900">
                <a:solidFill>
                  <a:schemeClr val="accent5"/>
                </a:solidFill>
              </a:defRPr>
            </a:lvl1pPr>
          </a:lstStyle>
          <a:p>
            <a:r>
              <a:rPr lang="en-US" smtClean="0"/>
              <a:t>Click to edit Master title style</a:t>
            </a:r>
            <a:endParaRPr lang="en-US" dirty="0"/>
          </a:p>
        </p:txBody>
      </p:sp>
      <p:pic>
        <p:nvPicPr>
          <p:cNvPr id="13"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0682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pressive Divider - Green">
    <p:spTree>
      <p:nvGrpSpPr>
        <p:cNvPr id="1" name=""/>
        <p:cNvGrpSpPr/>
        <p:nvPr/>
      </p:nvGrpSpPr>
      <p:grpSpPr>
        <a:xfrm>
          <a:off x="0" y="0"/>
          <a:ext cx="0" cy="0"/>
          <a:chOff x="0" y="0"/>
          <a:chExt cx="0" cy="0"/>
        </a:xfrm>
      </p:grpSpPr>
      <p:sp>
        <p:nvSpPr>
          <p:cNvPr id="10" name="Rounded Rectangle 9"/>
          <p:cNvSpPr/>
          <p:nvPr userDrawn="1"/>
        </p:nvSpPr>
        <p:spPr>
          <a:xfrm>
            <a:off x="301753" y="300918"/>
            <a:ext cx="11591799" cy="6309432"/>
          </a:xfrm>
          <a:prstGeom prst="roundRect">
            <a:avLst>
              <a:gd name="adj" fmla="val 1886"/>
            </a:avLst>
          </a:prstGeom>
          <a:gradFill>
            <a:gsLst>
              <a:gs pos="0">
                <a:schemeClr val="accent4"/>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
            <a:ext cx="8549886" cy="4413513"/>
          </a:xfrm>
          <a:prstGeom prst="rect">
            <a:avLst/>
          </a:prstGeom>
        </p:spPr>
      </p:pic>
      <p:sp>
        <p:nvSpPr>
          <p:cNvPr id="2" name="Title 1"/>
          <p:cNvSpPr>
            <a:spLocks noGrp="1"/>
          </p:cNvSpPr>
          <p:nvPr userDrawn="1">
            <p:ph type="title"/>
          </p:nvPr>
        </p:nvSpPr>
        <p:spPr>
          <a:xfrm>
            <a:off x="603250" y="1426468"/>
            <a:ext cx="6717198" cy="1401193"/>
          </a:xfrm>
        </p:spPr>
        <p:txBody>
          <a:bodyPr>
            <a:normAutofit/>
          </a:bodyPr>
          <a:lstStyle>
            <a:lvl1pPr>
              <a:lnSpc>
                <a:spcPct val="91000"/>
              </a:lnSpc>
              <a:defRPr sz="2900">
                <a:solidFill>
                  <a:schemeClr val="accent3"/>
                </a:solidFill>
              </a:defRPr>
            </a:lvl1pPr>
          </a:lstStyle>
          <a:p>
            <a:r>
              <a:rPr lang="en-US" smtClean="0"/>
              <a:t>Click to edit Master title style</a:t>
            </a:r>
            <a:endParaRPr lang="en-US" dirty="0"/>
          </a:p>
        </p:txBody>
      </p:sp>
      <p:sp>
        <p:nvSpPr>
          <p:cNvPr id="8" name="Slide Number Placeholder 7"/>
          <p:cNvSpPr>
            <a:spLocks noGrp="1"/>
          </p:cNvSpPr>
          <p:nvPr userDrawn="1">
            <p:ph type="sldNum" sz="quarter" idx="11"/>
          </p:nvPr>
        </p:nvSpPr>
        <p:spPr>
          <a:xfrm>
            <a:off x="473367" y="6109182"/>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9" name="Footer Placeholder 6"/>
          <p:cNvSpPr>
            <a:spLocks noGrp="1"/>
          </p:cNvSpPr>
          <p:nvPr>
            <p:ph type="ftr" sz="quarter" idx="10"/>
          </p:nvPr>
        </p:nvSpPr>
        <p:spPr>
          <a:xfrm>
            <a:off x="1207180" y="6253361"/>
            <a:ext cx="7690695" cy="293817"/>
          </a:xfrm>
        </p:spPr>
        <p:txBody>
          <a:bodyPr/>
          <a:lstStyle>
            <a:lvl1pPr>
              <a:defRPr>
                <a:solidFill>
                  <a:schemeClr val="bg1"/>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Tree>
    <p:extLst>
      <p:ext uri="{BB962C8B-B14F-4D97-AF65-F5344CB8AC3E}">
        <p14:creationId xmlns:p14="http://schemas.microsoft.com/office/powerpoint/2010/main" val="37284713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252" y="1330780"/>
            <a:ext cx="10972800" cy="4841421"/>
          </a:xfrm>
        </p:spPr>
        <p:txBody>
          <a:bodyPr/>
          <a:lstStyle>
            <a:lvl2pPr>
              <a:defRPr sz="18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6"/>
          <p:cNvSpPr>
            <a:spLocks noGrp="1"/>
          </p:cNvSpPr>
          <p:nvPr>
            <p:ph type="ftr" sz="quarter" idx="10"/>
          </p:nvPr>
        </p:nvSpPr>
        <p:spPr>
          <a:xfrm>
            <a:off x="1207180"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2" name="Title 1"/>
          <p:cNvSpPr>
            <a:spLocks noGrp="1"/>
          </p:cNvSpPr>
          <p:nvPr>
            <p:ph type="title"/>
          </p:nvPr>
        </p:nvSpPr>
        <p:spPr>
          <a:xfrm>
            <a:off x="600077" y="519113"/>
            <a:ext cx="10975975" cy="754516"/>
          </a:xfrm>
        </p:spPr>
        <p:txBody>
          <a:bodyPr>
            <a:normAutofit/>
          </a:bodyPr>
          <a:lstStyle>
            <a:lvl1pPr>
              <a:defRPr sz="2400"/>
            </a:lvl1pPr>
          </a:lstStyle>
          <a:p>
            <a:r>
              <a:rPr lang="en-US" smtClean="0"/>
              <a:t>Click to edit Master title style</a:t>
            </a:r>
            <a:endParaRPr lang="en-CA" dirty="0"/>
          </a:p>
        </p:txBody>
      </p:sp>
    </p:spTree>
    <p:extLst>
      <p:ext uri="{BB962C8B-B14F-4D97-AF65-F5344CB8AC3E}">
        <p14:creationId xmlns:p14="http://schemas.microsoft.com/office/powerpoint/2010/main" val="350323793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over Gray">
    <p:spTree>
      <p:nvGrpSpPr>
        <p:cNvPr id="1" name=""/>
        <p:cNvGrpSpPr/>
        <p:nvPr/>
      </p:nvGrpSpPr>
      <p:grpSpPr>
        <a:xfrm>
          <a:off x="0" y="0"/>
          <a:ext cx="0" cy="0"/>
          <a:chOff x="0" y="0"/>
          <a:chExt cx="0" cy="0"/>
        </a:xfrm>
      </p:grpSpPr>
      <p:sp>
        <p:nvSpPr>
          <p:cNvPr id="3" name="Content Placeholder 2"/>
          <p:cNvSpPr>
            <a:spLocks noGrp="1"/>
          </p:cNvSpPr>
          <p:nvPr>
            <p:ph idx="1"/>
          </p:nvPr>
        </p:nvSpPr>
        <p:spPr>
          <a:xfrm>
            <a:off x="361951" y="1736725"/>
            <a:ext cx="11441112" cy="4210050"/>
          </a:xfrm>
          <a:prstGeom prst="roundRect">
            <a:avLst>
              <a:gd name="adj" fmla="val 2400"/>
            </a:avLst>
          </a:prstGeom>
          <a:solidFill>
            <a:srgbClr val="ECECEE"/>
          </a:solidFill>
        </p:spPr>
        <p:txBody>
          <a:bodyPr lIns="192024" tIns="45720" rIns="192024" bIns="19202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10"/>
          </p:nvPr>
        </p:nvSpPr>
        <p:spPr>
          <a:xfrm>
            <a:off x="1207180"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2" name="Title 1"/>
          <p:cNvSpPr>
            <a:spLocks noGrp="1"/>
          </p:cNvSpPr>
          <p:nvPr>
            <p:ph type="title"/>
          </p:nvPr>
        </p:nvSpPr>
        <p:spPr>
          <a:xfrm>
            <a:off x="603252" y="519113"/>
            <a:ext cx="10972800" cy="915394"/>
          </a:xfrm>
        </p:spPr>
        <p:txBody>
          <a:bodyPr/>
          <a:lstStyle/>
          <a:p>
            <a:r>
              <a:rPr lang="en-US" smtClean="0"/>
              <a:t>Click to edit Master title style</a:t>
            </a:r>
            <a:endParaRPr lang="en-CA" dirty="0"/>
          </a:p>
        </p:txBody>
      </p:sp>
      <p:pic>
        <p:nvPicPr>
          <p:cNvPr id="10"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62466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2-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504" y="1809879"/>
            <a:ext cx="5360988" cy="41368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10"/>
          </p:nvPr>
        </p:nvSpPr>
        <p:spPr>
          <a:xfrm>
            <a:off x="1207180" y="6254496"/>
            <a:ext cx="7690695" cy="293816"/>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9" name="Content Placeholder 2"/>
          <p:cNvSpPr>
            <a:spLocks noGrp="1"/>
          </p:cNvSpPr>
          <p:nvPr>
            <p:ph idx="12"/>
          </p:nvPr>
        </p:nvSpPr>
        <p:spPr>
          <a:xfrm>
            <a:off x="6208716" y="1809879"/>
            <a:ext cx="5367337" cy="41368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603506" y="519113"/>
            <a:ext cx="10975975" cy="914400"/>
          </a:xfrm>
        </p:spPr>
        <p:txBody>
          <a:bodyPr/>
          <a:lstStyle/>
          <a:p>
            <a:r>
              <a:rPr lang="en-US" smtClean="0"/>
              <a:t>Click to edit Master title style</a:t>
            </a:r>
            <a:endParaRPr lang="en-CA"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8887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Right Image">
    <p:spTree>
      <p:nvGrpSpPr>
        <p:cNvPr id="1" name=""/>
        <p:cNvGrpSpPr/>
        <p:nvPr/>
      </p:nvGrpSpPr>
      <p:grpSpPr>
        <a:xfrm>
          <a:off x="0" y="0"/>
          <a:ext cx="0" cy="0"/>
          <a:chOff x="0" y="0"/>
          <a:chExt cx="0" cy="0"/>
        </a:xfrm>
      </p:grpSpPr>
      <p:sp>
        <p:nvSpPr>
          <p:cNvPr id="2" name="Title 1"/>
          <p:cNvSpPr>
            <a:spLocks noGrp="1"/>
          </p:cNvSpPr>
          <p:nvPr>
            <p:ph type="title"/>
          </p:nvPr>
        </p:nvSpPr>
        <p:spPr>
          <a:xfrm>
            <a:off x="600078" y="519113"/>
            <a:ext cx="10975973" cy="914400"/>
          </a:xfrm>
        </p:spPr>
        <p:txBody>
          <a:bodyPr/>
          <a:lstStyle/>
          <a:p>
            <a:r>
              <a:rPr lang="en-US" smtClean="0"/>
              <a:t>Click to edit Master title style</a:t>
            </a:r>
            <a:endParaRPr lang="en-US" dirty="0"/>
          </a:p>
        </p:txBody>
      </p:sp>
      <p:sp>
        <p:nvSpPr>
          <p:cNvPr id="7" name="Footer Placeholder 6"/>
          <p:cNvSpPr>
            <a:spLocks noGrp="1"/>
          </p:cNvSpPr>
          <p:nvPr>
            <p:ph type="ftr" sz="quarter" idx="10"/>
          </p:nvPr>
        </p:nvSpPr>
        <p:spPr>
          <a:xfrm>
            <a:off x="1207011"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9" name="Content Placeholder 2"/>
          <p:cNvSpPr>
            <a:spLocks noGrp="1"/>
          </p:cNvSpPr>
          <p:nvPr>
            <p:ph idx="12"/>
          </p:nvPr>
        </p:nvSpPr>
        <p:spPr>
          <a:xfrm>
            <a:off x="6214037" y="1736725"/>
            <a:ext cx="5362016" cy="4210048"/>
          </a:xfrm>
          <a:prstGeom prst="roundRect">
            <a:avLst>
              <a:gd name="adj" fmla="val 3948"/>
            </a:avLst>
          </a:prstGeom>
          <a:solidFill>
            <a:srgbClr val="ECECEE"/>
          </a:solidFill>
        </p:spPr>
        <p:txBody>
          <a:bodyPr lIns="192024" tIns="36576" rIns="192024" bIns="19202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
          </p:nvPr>
        </p:nvSpPr>
        <p:spPr>
          <a:xfrm>
            <a:off x="603507" y="1806210"/>
            <a:ext cx="5360734" cy="414056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8887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Left Image">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a:xfrm>
            <a:off x="1207180"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CA" dirty="0"/>
          </a:p>
        </p:txBody>
      </p:sp>
      <p:sp>
        <p:nvSpPr>
          <p:cNvPr id="13" name="Content Placeholder 2"/>
          <p:cNvSpPr>
            <a:spLocks noGrp="1"/>
          </p:cNvSpPr>
          <p:nvPr>
            <p:ph idx="13"/>
          </p:nvPr>
        </p:nvSpPr>
        <p:spPr>
          <a:xfrm>
            <a:off x="600077" y="1736725"/>
            <a:ext cx="5364165" cy="4210050"/>
          </a:xfrm>
          <a:prstGeom prst="roundRect">
            <a:avLst>
              <a:gd name="adj" fmla="val 3948"/>
            </a:avLst>
          </a:prstGeom>
          <a:solidFill>
            <a:srgbClr val="ECECEE"/>
          </a:solidFill>
        </p:spPr>
        <p:txBody>
          <a:bodyPr lIns="192024" tIns="36576" rIns="192024" bIns="18288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2"/>
          <p:cNvSpPr>
            <a:spLocks noGrp="1"/>
          </p:cNvSpPr>
          <p:nvPr>
            <p:ph idx="12"/>
          </p:nvPr>
        </p:nvSpPr>
        <p:spPr>
          <a:xfrm>
            <a:off x="6208716" y="1817591"/>
            <a:ext cx="5367337" cy="41291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8887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Full-Width Image">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298451" y="1736728"/>
            <a:ext cx="11582401" cy="4873625"/>
          </a:xfrm>
          <a:prstGeom prst="roundRect">
            <a:avLst>
              <a:gd name="adj" fmla="val 2516"/>
            </a:avLst>
          </a:prstGeom>
          <a:solidFill>
            <a:srgbClr val="ECECEE"/>
          </a:solidFill>
          <a:ln>
            <a:noFill/>
          </a:ln>
        </p:spPr>
        <p:txBody>
          <a:bodyPr anchor="ctr" anchorCtr="0"/>
          <a:lstStyle>
            <a:lvl1pPr algn="ctr">
              <a:defRPr/>
            </a:lvl1pPr>
          </a:lstStyle>
          <a:p>
            <a:r>
              <a:rPr lang="en-US" dirty="0" smtClean="0"/>
              <a:t>Click icon to</a:t>
            </a:r>
            <a:br>
              <a:rPr lang="en-US" dirty="0" smtClean="0"/>
            </a:br>
            <a:r>
              <a:rPr lang="en-US" dirty="0" smtClean="0"/>
              <a:t/>
            </a:r>
            <a:br>
              <a:rPr lang="en-US" dirty="0" smtClean="0"/>
            </a:br>
            <a:r>
              <a:rPr lang="en-US" dirty="0" smtClean="0"/>
              <a:t>add picture</a:t>
            </a:r>
            <a:endParaRPr lang="en-US" dirty="0"/>
          </a:p>
        </p:txBody>
      </p:sp>
      <p:sp>
        <p:nvSpPr>
          <p:cNvPr id="3" name="Title 2"/>
          <p:cNvSpPr>
            <a:spLocks noGrp="1"/>
          </p:cNvSpPr>
          <p:nvPr>
            <p:ph type="title"/>
          </p:nvPr>
        </p:nvSpPr>
        <p:spPr>
          <a:xfrm>
            <a:off x="603252" y="524333"/>
            <a:ext cx="10972800" cy="906819"/>
          </a:xfrm>
        </p:spPr>
        <p:txBody>
          <a:bodyPr/>
          <a:lstStyle/>
          <a:p>
            <a:r>
              <a:rPr lang="en-US" smtClean="0"/>
              <a:t>Click to edit Master title style</a:t>
            </a:r>
            <a:endParaRPr lang="en-CA" dirty="0"/>
          </a:p>
        </p:txBody>
      </p:sp>
      <p:sp>
        <p:nvSpPr>
          <p:cNvPr id="7" name="Footer Placeholder 6"/>
          <p:cNvSpPr>
            <a:spLocks noGrp="1"/>
          </p:cNvSpPr>
          <p:nvPr>
            <p:ph type="ftr" sz="quarter" idx="10"/>
          </p:nvPr>
        </p:nvSpPr>
        <p:spPr>
          <a:xfrm>
            <a:off x="1207180" y="6254500"/>
            <a:ext cx="7690695" cy="293817"/>
          </a:xfrm>
        </p:spPr>
        <p:txBody>
          <a:bodyPr/>
          <a:lstStyle>
            <a:lvl1pPr>
              <a:defRPr>
                <a:solidFill>
                  <a:schemeClr val="bg2"/>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Slide Number Placeholder 7"/>
          <p:cNvSpPr>
            <a:spLocks noGrp="1"/>
          </p:cNvSpPr>
          <p:nvPr>
            <p:ph type="sldNum" sz="quarter" idx="11"/>
          </p:nvPr>
        </p:nvSpPr>
        <p:spPr>
          <a:xfrm>
            <a:off x="480513" y="6108903"/>
            <a:ext cx="369909" cy="365125"/>
          </a:xfrm>
        </p:spPr>
        <p:txBody>
          <a:bodyPr/>
          <a:lstStyle>
            <a:lvl1pPr>
              <a:defRPr>
                <a:solidFill>
                  <a:schemeClr val="bg2"/>
                </a:solidFill>
              </a:defRPr>
            </a:lvl1pPr>
          </a:lstStyle>
          <a:p>
            <a:fld id="{5BD36294-2849-48A8-8531-5354CF3095D2}" type="slidenum">
              <a:rPr lang="en-US" smtClean="0"/>
              <a:pPr/>
              <a:t>‹#›</a:t>
            </a:fld>
            <a:endParaRPr lang="en-US" dirty="0"/>
          </a:p>
        </p:txBody>
      </p:sp>
      <p:pic>
        <p:nvPicPr>
          <p:cNvPr id="8"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0242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Logo w Tag)">
    <p:spTree>
      <p:nvGrpSpPr>
        <p:cNvPr id="1" name=""/>
        <p:cNvGrpSpPr/>
        <p:nvPr/>
      </p:nvGrpSpPr>
      <p:grpSpPr>
        <a:xfrm>
          <a:off x="0" y="0"/>
          <a:ext cx="0" cy="0"/>
          <a:chOff x="0" y="0"/>
          <a:chExt cx="0" cy="0"/>
        </a:xfrm>
      </p:grpSpPr>
      <p:sp>
        <p:nvSpPr>
          <p:cNvPr id="2" name="Title 1"/>
          <p:cNvSpPr>
            <a:spLocks noGrp="1"/>
          </p:cNvSpPr>
          <p:nvPr>
            <p:ph type="ctrTitle"/>
          </p:nvPr>
        </p:nvSpPr>
        <p:spPr>
          <a:xfrm>
            <a:off x="603506" y="2862072"/>
            <a:ext cx="10972800" cy="685800"/>
          </a:xfrm>
        </p:spPr>
        <p:txBody>
          <a:bodyPr anchor="b" anchorCtr="0">
            <a:normAutofit/>
          </a:bodyPr>
          <a:lstStyle>
            <a:lvl1pPr>
              <a:lnSpc>
                <a:spcPct val="110000"/>
              </a:lnSpc>
              <a:spcAft>
                <a:spcPts val="800"/>
              </a:spcAft>
              <a:defRPr sz="2800" b="0"/>
            </a:lvl1pPr>
          </a:lstStyle>
          <a:p>
            <a:r>
              <a:rPr lang="en-US" smtClean="0"/>
              <a:t>Click to edit Master title style</a:t>
            </a:r>
            <a:endParaRPr lang="en-US" dirty="0"/>
          </a:p>
        </p:txBody>
      </p:sp>
      <p:sp>
        <p:nvSpPr>
          <p:cNvPr id="3" name="Subtitle 2"/>
          <p:cNvSpPr>
            <a:spLocks noGrp="1"/>
          </p:cNvSpPr>
          <p:nvPr>
            <p:ph type="subTitle" idx="1"/>
          </p:nvPr>
        </p:nvSpPr>
        <p:spPr>
          <a:xfrm>
            <a:off x="603506" y="3523254"/>
            <a:ext cx="10972800" cy="1879919"/>
          </a:xfrm>
        </p:spPr>
        <p:txBody>
          <a:bodyPr>
            <a:noAutofit/>
          </a:bodyPr>
          <a:lstStyle>
            <a:lvl1pPr marL="0" indent="0" algn="l">
              <a:lnSpc>
                <a:spcPct val="110000"/>
              </a:lnSpc>
              <a:buNone/>
              <a:defRPr b="0">
                <a:solidFill>
                  <a:schemeClr val="tx1">
                    <a:tint val="7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
        <p:nvSpPr>
          <p:cNvPr id="8" name="Footer Placeholder 6"/>
          <p:cNvSpPr>
            <a:spLocks noGrp="1"/>
          </p:cNvSpPr>
          <p:nvPr>
            <p:ph type="ftr" sz="quarter" idx="10"/>
          </p:nvPr>
        </p:nvSpPr>
        <p:spPr>
          <a:xfrm>
            <a:off x="603504" y="6465724"/>
            <a:ext cx="7672629"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pic>
        <p:nvPicPr>
          <p:cNvPr id="6" name="Picture 3" descr="\\psf\Host\Volumes\johbee\Documents\01_Freelance_Design\INTERBRAND\AT&amp;T\2011_Internal_Templates\exports\Titles_header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606782" y="0"/>
            <a:ext cx="2572518"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601377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Verticals">
    <p:spTree>
      <p:nvGrpSpPr>
        <p:cNvPr id="1" name=""/>
        <p:cNvGrpSpPr/>
        <p:nvPr/>
      </p:nvGrpSpPr>
      <p:grpSpPr>
        <a:xfrm>
          <a:off x="0" y="0"/>
          <a:ext cx="0" cy="0"/>
          <a:chOff x="0" y="0"/>
          <a:chExt cx="0" cy="0"/>
        </a:xfrm>
      </p:grpSpPr>
      <p:sp>
        <p:nvSpPr>
          <p:cNvPr id="12" name="Rounded Rectangle 11"/>
          <p:cNvSpPr/>
          <p:nvPr userDrawn="1"/>
        </p:nvSpPr>
        <p:spPr>
          <a:xfrm>
            <a:off x="8099744" y="1736728"/>
            <a:ext cx="3703321" cy="4198937"/>
          </a:xfrm>
          <a:prstGeom prst="roundRect">
            <a:avLst>
              <a:gd name="adj" fmla="val 3288"/>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10" name="Rounded Rectangle 9"/>
          <p:cNvSpPr/>
          <p:nvPr userDrawn="1"/>
        </p:nvSpPr>
        <p:spPr>
          <a:xfrm>
            <a:off x="361952" y="1736729"/>
            <a:ext cx="3706636" cy="4198937"/>
          </a:xfrm>
          <a:prstGeom prst="roundRect">
            <a:avLst>
              <a:gd name="adj" fmla="val 3288"/>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11" name="Rounded Rectangle 10"/>
          <p:cNvSpPr/>
          <p:nvPr userDrawn="1"/>
        </p:nvSpPr>
        <p:spPr>
          <a:xfrm>
            <a:off x="4232505" y="1736725"/>
            <a:ext cx="3703321" cy="4198936"/>
          </a:xfrm>
          <a:prstGeom prst="roundRect">
            <a:avLst>
              <a:gd name="adj" fmla="val 3288"/>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3" name="Title 2"/>
          <p:cNvSpPr>
            <a:spLocks noGrp="1"/>
          </p:cNvSpPr>
          <p:nvPr>
            <p:ph type="title"/>
          </p:nvPr>
        </p:nvSpPr>
        <p:spPr/>
        <p:txBody>
          <a:bodyPr/>
          <a:lstStyle/>
          <a:p>
            <a:r>
              <a:rPr lang="en-US" smtClean="0"/>
              <a:t>Click to edit Master title style</a:t>
            </a:r>
            <a:endParaRPr lang="en-CA" dirty="0"/>
          </a:p>
        </p:txBody>
      </p:sp>
      <p:sp>
        <p:nvSpPr>
          <p:cNvPr id="13" name="Footer Placeholder 5"/>
          <p:cNvSpPr>
            <a:spLocks noGrp="1"/>
          </p:cNvSpPr>
          <p:nvPr>
            <p:ph type="ftr" sz="quarter" idx="10"/>
          </p:nvPr>
        </p:nvSpPr>
        <p:spPr>
          <a:xfrm>
            <a:off x="1207180"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11"/>
          </p:nvPr>
        </p:nvSpPr>
        <p:spPr>
          <a:xfrm>
            <a:off x="480182" y="6110181"/>
            <a:ext cx="374902" cy="365125"/>
          </a:xfrm>
        </p:spPr>
        <p:txBody>
          <a:bodyPr/>
          <a:lstStyle/>
          <a:p>
            <a:fld id="{5BD36294-2849-48A8-8531-5354CF3095D2}" type="slidenum">
              <a:rPr lang="en-US" smtClean="0"/>
              <a:pPr/>
              <a:t>‹#›</a:t>
            </a:fld>
            <a:endParaRPr lang="en-US" dirty="0"/>
          </a:p>
        </p:txBody>
      </p:sp>
      <p:sp>
        <p:nvSpPr>
          <p:cNvPr id="4" name="Text Placeholder 3"/>
          <p:cNvSpPr>
            <a:spLocks noGrp="1"/>
          </p:cNvSpPr>
          <p:nvPr>
            <p:ph type="body" sz="quarter" idx="12" hasCustomPrompt="1"/>
          </p:nvPr>
        </p:nvSpPr>
        <p:spPr>
          <a:xfrm>
            <a:off x="626444" y="1996413"/>
            <a:ext cx="3203410" cy="879475"/>
          </a:xfrm>
        </p:spPr>
        <p:txBody>
          <a:bodyPr>
            <a:normAutofit/>
          </a:bodyPr>
          <a:lstStyle>
            <a:lvl1pPr algn="l">
              <a:lnSpc>
                <a:spcPct val="85000"/>
              </a:lnSpc>
              <a:spcAft>
                <a:spcPts val="0"/>
              </a:spcAft>
              <a:defRPr sz="2800" b="0" i="1" baseline="0">
                <a:solidFill>
                  <a:schemeClr val="bg1"/>
                </a:solidFill>
              </a:defRPr>
            </a:lvl1pPr>
          </a:lstStyle>
          <a:p>
            <a:pPr lvl="0"/>
            <a:r>
              <a:rPr lang="en-US" dirty="0" smtClean="0"/>
              <a:t>Edit text style</a:t>
            </a:r>
          </a:p>
        </p:txBody>
      </p:sp>
      <p:sp>
        <p:nvSpPr>
          <p:cNvPr id="15" name="Text Placeholder 3"/>
          <p:cNvSpPr>
            <a:spLocks noGrp="1"/>
          </p:cNvSpPr>
          <p:nvPr>
            <p:ph type="body" sz="quarter" idx="13" hasCustomPrompt="1"/>
          </p:nvPr>
        </p:nvSpPr>
        <p:spPr>
          <a:xfrm>
            <a:off x="4504337" y="1996413"/>
            <a:ext cx="320341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16" name="Text Placeholder 3"/>
          <p:cNvSpPr>
            <a:spLocks noGrp="1"/>
          </p:cNvSpPr>
          <p:nvPr>
            <p:ph type="body" sz="quarter" idx="14" hasCustomPrompt="1"/>
          </p:nvPr>
        </p:nvSpPr>
        <p:spPr>
          <a:xfrm>
            <a:off x="8359096" y="1996413"/>
            <a:ext cx="320341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25" name="Text Placeholder 6"/>
          <p:cNvSpPr>
            <a:spLocks noGrp="1"/>
          </p:cNvSpPr>
          <p:nvPr>
            <p:ph type="body" sz="quarter" idx="20" hasCustomPrompt="1"/>
          </p:nvPr>
        </p:nvSpPr>
        <p:spPr>
          <a:xfrm>
            <a:off x="626444" y="2935818"/>
            <a:ext cx="320341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6" name="Text Placeholder 6"/>
          <p:cNvSpPr>
            <a:spLocks noGrp="1"/>
          </p:cNvSpPr>
          <p:nvPr>
            <p:ph type="body" sz="quarter" idx="21" hasCustomPrompt="1"/>
          </p:nvPr>
        </p:nvSpPr>
        <p:spPr>
          <a:xfrm>
            <a:off x="4504337" y="2935818"/>
            <a:ext cx="320341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7" name="Text Placeholder 6"/>
          <p:cNvSpPr>
            <a:spLocks noGrp="1"/>
          </p:cNvSpPr>
          <p:nvPr>
            <p:ph type="body" sz="quarter" idx="22" hasCustomPrompt="1"/>
          </p:nvPr>
        </p:nvSpPr>
        <p:spPr>
          <a:xfrm>
            <a:off x="8359096" y="2935818"/>
            <a:ext cx="320341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pic>
        <p:nvPicPr>
          <p:cNvPr id="17"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45511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Progression">
    <p:spTree>
      <p:nvGrpSpPr>
        <p:cNvPr id="1" name=""/>
        <p:cNvGrpSpPr/>
        <p:nvPr/>
      </p:nvGrpSpPr>
      <p:grpSpPr>
        <a:xfrm>
          <a:off x="0" y="0"/>
          <a:ext cx="0" cy="0"/>
          <a:chOff x="0" y="0"/>
          <a:chExt cx="0" cy="0"/>
        </a:xfrm>
      </p:grpSpPr>
      <p:sp>
        <p:nvSpPr>
          <p:cNvPr id="12" name="Rounded Rectangle 11"/>
          <p:cNvSpPr/>
          <p:nvPr userDrawn="1"/>
        </p:nvSpPr>
        <p:spPr>
          <a:xfrm>
            <a:off x="8099744" y="1736728"/>
            <a:ext cx="3703321" cy="4198937"/>
          </a:xfrm>
          <a:prstGeom prst="roundRect">
            <a:avLst>
              <a:gd name="adj" fmla="val 3288"/>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10" name="Rounded Rectangle 9"/>
          <p:cNvSpPr/>
          <p:nvPr userDrawn="1"/>
        </p:nvSpPr>
        <p:spPr>
          <a:xfrm>
            <a:off x="361952" y="1736729"/>
            <a:ext cx="3706636" cy="4198937"/>
          </a:xfrm>
          <a:prstGeom prst="roundRect">
            <a:avLst>
              <a:gd name="adj" fmla="val 3288"/>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11" name="Rounded Rectangle 10"/>
          <p:cNvSpPr/>
          <p:nvPr userDrawn="1"/>
        </p:nvSpPr>
        <p:spPr>
          <a:xfrm>
            <a:off x="4240135" y="1736725"/>
            <a:ext cx="3703321" cy="4198936"/>
          </a:xfrm>
          <a:prstGeom prst="roundRect">
            <a:avLst>
              <a:gd name="adj" fmla="val 3288"/>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3" name="Title 2"/>
          <p:cNvSpPr>
            <a:spLocks noGrp="1"/>
          </p:cNvSpPr>
          <p:nvPr>
            <p:ph type="title"/>
          </p:nvPr>
        </p:nvSpPr>
        <p:spPr/>
        <p:txBody>
          <a:bodyPr/>
          <a:lstStyle/>
          <a:p>
            <a:r>
              <a:rPr lang="en-US" smtClean="0"/>
              <a:t>Click to edit Master title style</a:t>
            </a:r>
            <a:endParaRPr lang="en-CA" dirty="0"/>
          </a:p>
        </p:txBody>
      </p:sp>
      <p:sp>
        <p:nvSpPr>
          <p:cNvPr id="13" name="Footer Placeholder 5"/>
          <p:cNvSpPr>
            <a:spLocks noGrp="1"/>
          </p:cNvSpPr>
          <p:nvPr>
            <p:ph type="ftr" sz="quarter" idx="10"/>
          </p:nvPr>
        </p:nvSpPr>
        <p:spPr>
          <a:xfrm>
            <a:off x="1207180"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11"/>
          </p:nvPr>
        </p:nvSpPr>
        <p:spPr>
          <a:xfrm>
            <a:off x="480182" y="6110181"/>
            <a:ext cx="374902" cy="365125"/>
          </a:xfrm>
        </p:spPr>
        <p:txBody>
          <a:bodyPr/>
          <a:lstStyle/>
          <a:p>
            <a:fld id="{5BD36294-2849-48A8-8531-5354CF3095D2}" type="slidenum">
              <a:rPr lang="en-US" smtClean="0"/>
              <a:pPr/>
              <a:t>‹#›</a:t>
            </a:fld>
            <a:endParaRPr lang="en-US" dirty="0"/>
          </a:p>
        </p:txBody>
      </p:sp>
      <p:sp>
        <p:nvSpPr>
          <p:cNvPr id="4" name="Text Placeholder 3"/>
          <p:cNvSpPr>
            <a:spLocks noGrp="1"/>
          </p:cNvSpPr>
          <p:nvPr>
            <p:ph type="body" sz="quarter" idx="12" hasCustomPrompt="1"/>
          </p:nvPr>
        </p:nvSpPr>
        <p:spPr>
          <a:xfrm>
            <a:off x="864564" y="1996413"/>
            <a:ext cx="2741183" cy="879475"/>
          </a:xfrm>
        </p:spPr>
        <p:txBody>
          <a:bodyPr>
            <a:normAutofit/>
          </a:bodyPr>
          <a:lstStyle>
            <a:lvl1pPr algn="l">
              <a:lnSpc>
                <a:spcPct val="85000"/>
              </a:lnSpc>
              <a:spcAft>
                <a:spcPts val="0"/>
              </a:spcAft>
              <a:defRPr sz="2800" b="0" i="1" baseline="0">
                <a:solidFill>
                  <a:schemeClr val="bg1"/>
                </a:solidFill>
              </a:defRPr>
            </a:lvl1pPr>
          </a:lstStyle>
          <a:p>
            <a:pPr lvl="0"/>
            <a:r>
              <a:rPr lang="en-US" dirty="0" smtClean="0"/>
              <a:t>Edit text style</a:t>
            </a:r>
          </a:p>
        </p:txBody>
      </p:sp>
      <p:sp>
        <p:nvSpPr>
          <p:cNvPr id="15" name="Text Placeholder 3"/>
          <p:cNvSpPr>
            <a:spLocks noGrp="1"/>
          </p:cNvSpPr>
          <p:nvPr>
            <p:ph type="body" sz="quarter" idx="13" hasCustomPrompt="1"/>
          </p:nvPr>
        </p:nvSpPr>
        <p:spPr>
          <a:xfrm>
            <a:off x="4716947" y="1996413"/>
            <a:ext cx="274320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16" name="Text Placeholder 3"/>
          <p:cNvSpPr>
            <a:spLocks noGrp="1"/>
          </p:cNvSpPr>
          <p:nvPr>
            <p:ph type="body" sz="quarter" idx="14" hasCustomPrompt="1"/>
          </p:nvPr>
        </p:nvSpPr>
        <p:spPr>
          <a:xfrm>
            <a:off x="8572136" y="1996413"/>
            <a:ext cx="274320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25" name="Text Placeholder 6"/>
          <p:cNvSpPr>
            <a:spLocks noGrp="1"/>
          </p:cNvSpPr>
          <p:nvPr>
            <p:ph type="body" sz="quarter" idx="20" hasCustomPrompt="1"/>
          </p:nvPr>
        </p:nvSpPr>
        <p:spPr>
          <a:xfrm>
            <a:off x="864564" y="2935818"/>
            <a:ext cx="2741183"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6" name="Text Placeholder 6"/>
          <p:cNvSpPr>
            <a:spLocks noGrp="1"/>
          </p:cNvSpPr>
          <p:nvPr>
            <p:ph type="body" sz="quarter" idx="21" hasCustomPrompt="1"/>
          </p:nvPr>
        </p:nvSpPr>
        <p:spPr>
          <a:xfrm>
            <a:off x="4716947" y="2935818"/>
            <a:ext cx="274320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7" name="Text Placeholder 6"/>
          <p:cNvSpPr>
            <a:spLocks noGrp="1"/>
          </p:cNvSpPr>
          <p:nvPr>
            <p:ph type="body" sz="quarter" idx="22" hasCustomPrompt="1"/>
          </p:nvPr>
        </p:nvSpPr>
        <p:spPr>
          <a:xfrm>
            <a:off x="8572136" y="2935818"/>
            <a:ext cx="274320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pic>
        <p:nvPicPr>
          <p:cNvPr id="17"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ATT_PPT_template_2013-3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99844" y="3210139"/>
            <a:ext cx="1198750" cy="1200000"/>
          </a:xfrm>
          <a:prstGeom prst="rect">
            <a:avLst/>
          </a:prstGeom>
        </p:spPr>
      </p:pic>
      <p:pic>
        <p:nvPicPr>
          <p:cNvPr id="19" name="Picture 18" descr="ATT_PPT_template_2013-3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66971" y="3210139"/>
            <a:ext cx="1198750" cy="1200000"/>
          </a:xfrm>
          <a:prstGeom prst="rect">
            <a:avLst/>
          </a:prstGeom>
        </p:spPr>
      </p:pic>
    </p:spTree>
    <p:extLst>
      <p:ext uri="{BB962C8B-B14F-4D97-AF65-F5344CB8AC3E}">
        <p14:creationId xmlns:p14="http://schemas.microsoft.com/office/powerpoint/2010/main" val="215276616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3 Column Exhibit">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a:xfrm>
            <a:off x="1207180" y="6254500"/>
            <a:ext cx="7690695" cy="29381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4" name="Title 3"/>
          <p:cNvSpPr>
            <a:spLocks noGrp="1"/>
          </p:cNvSpPr>
          <p:nvPr>
            <p:ph type="title"/>
          </p:nvPr>
        </p:nvSpPr>
        <p:spPr>
          <a:xfrm>
            <a:off x="600078" y="519113"/>
            <a:ext cx="10975451" cy="914400"/>
          </a:xfrm>
        </p:spPr>
        <p:txBody>
          <a:bodyPr/>
          <a:lstStyle/>
          <a:p>
            <a:r>
              <a:rPr lang="en-US" smtClean="0"/>
              <a:t>Click to edit Master title style</a:t>
            </a:r>
            <a:endParaRPr lang="en-CA" dirty="0"/>
          </a:p>
        </p:txBody>
      </p:sp>
      <p:pic>
        <p:nvPicPr>
          <p:cNvPr id="16"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8"/>
          </p:nvPr>
        </p:nvSpPr>
        <p:spPr>
          <a:xfrm>
            <a:off x="603506" y="1813153"/>
            <a:ext cx="10972800" cy="365760"/>
          </a:xfrm>
        </p:spPr>
        <p:txBody>
          <a:bodyPr/>
          <a:lstStyle/>
          <a:p>
            <a:pPr lvl="0"/>
            <a:r>
              <a:rPr lang="en-US" smtClean="0"/>
              <a:t>Click to edit Master text styles</a:t>
            </a:r>
          </a:p>
        </p:txBody>
      </p:sp>
      <p:sp>
        <p:nvSpPr>
          <p:cNvPr id="19" name="Content Placeholder 11"/>
          <p:cNvSpPr>
            <a:spLocks noGrp="1"/>
          </p:cNvSpPr>
          <p:nvPr>
            <p:ph sz="quarter" idx="14"/>
          </p:nvPr>
        </p:nvSpPr>
        <p:spPr>
          <a:xfrm>
            <a:off x="4352420"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20" name="Content Placeholder 11"/>
          <p:cNvSpPr>
            <a:spLocks noGrp="1"/>
          </p:cNvSpPr>
          <p:nvPr>
            <p:ph sz="quarter" idx="15"/>
          </p:nvPr>
        </p:nvSpPr>
        <p:spPr>
          <a:xfrm>
            <a:off x="8101332"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21" name="Content Placeholder 11"/>
          <p:cNvSpPr>
            <a:spLocks noGrp="1"/>
          </p:cNvSpPr>
          <p:nvPr>
            <p:ph sz="quarter" idx="12"/>
          </p:nvPr>
        </p:nvSpPr>
        <p:spPr>
          <a:xfrm>
            <a:off x="603506"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22" name="Text Placeholder 16"/>
          <p:cNvSpPr>
            <a:spLocks noGrp="1"/>
          </p:cNvSpPr>
          <p:nvPr>
            <p:ph type="body" sz="quarter" idx="19"/>
          </p:nvPr>
        </p:nvSpPr>
        <p:spPr>
          <a:xfrm>
            <a:off x="603506" y="2262654"/>
            <a:ext cx="3474720" cy="457200"/>
          </a:xfrm>
          <a:prstGeom prst="roundRect">
            <a:avLst>
              <a:gd name="adj" fmla="val 26487"/>
            </a:avLst>
          </a:prstGeom>
          <a:gradFill flip="none" rotWithShape="1">
            <a:gsLst>
              <a:gs pos="0">
                <a:schemeClr val="accent1"/>
              </a:gs>
              <a:gs pos="100000">
                <a:schemeClr val="accent2"/>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smtClean="0"/>
              <a:t>Click to edit Master text styles</a:t>
            </a:r>
          </a:p>
        </p:txBody>
      </p:sp>
      <p:sp>
        <p:nvSpPr>
          <p:cNvPr id="23" name="Text Placeholder 16"/>
          <p:cNvSpPr>
            <a:spLocks noGrp="1"/>
          </p:cNvSpPr>
          <p:nvPr>
            <p:ph type="body" sz="quarter" idx="20"/>
          </p:nvPr>
        </p:nvSpPr>
        <p:spPr>
          <a:xfrm>
            <a:off x="4352157" y="2262654"/>
            <a:ext cx="3474720" cy="457200"/>
          </a:xfrm>
          <a:prstGeom prst="roundRect">
            <a:avLst>
              <a:gd name="adj" fmla="val 26487"/>
            </a:avLst>
          </a:prstGeom>
          <a:gradFill flip="none" rotWithShape="1">
            <a:gsLst>
              <a:gs pos="0">
                <a:schemeClr val="accent5"/>
              </a:gs>
              <a:gs pos="100000">
                <a:schemeClr val="accent6"/>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smtClean="0"/>
              <a:t>Click to edit Master text styles</a:t>
            </a:r>
          </a:p>
        </p:txBody>
      </p:sp>
      <p:sp>
        <p:nvSpPr>
          <p:cNvPr id="24" name="Text Placeholder 16"/>
          <p:cNvSpPr>
            <a:spLocks noGrp="1"/>
          </p:cNvSpPr>
          <p:nvPr>
            <p:ph type="body" sz="quarter" idx="21"/>
          </p:nvPr>
        </p:nvSpPr>
        <p:spPr>
          <a:xfrm>
            <a:off x="8100806" y="2262654"/>
            <a:ext cx="3474720" cy="457200"/>
          </a:xfrm>
          <a:prstGeom prst="roundRect">
            <a:avLst>
              <a:gd name="adj" fmla="val 26487"/>
            </a:avLst>
          </a:prstGeom>
          <a:gradFill flip="none" rotWithShape="1">
            <a:gsLst>
              <a:gs pos="0">
                <a:schemeClr val="accent3"/>
              </a:gs>
              <a:gs pos="100000">
                <a:schemeClr val="accent4"/>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46435870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a:t>
            </a:fld>
            <a:endParaRPr lang="en-US" dirty="0"/>
          </a:p>
        </p:txBody>
      </p:sp>
    </p:spTree>
    <p:extLst>
      <p:ext uri="{BB962C8B-B14F-4D97-AF65-F5344CB8AC3E}">
        <p14:creationId xmlns:p14="http://schemas.microsoft.com/office/powerpoint/2010/main" val="167838978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5BD36294-2849-48A8-8531-5354CF3095D2}" type="slidenum">
              <a:rPr lang="en-US" smtClean="0"/>
              <a:pPr/>
              <a:t>‹#›</a:t>
            </a:fld>
            <a:endParaRPr lang="en-US" dirty="0"/>
          </a:p>
        </p:txBody>
      </p:sp>
    </p:spTree>
    <p:extLst>
      <p:ext uri="{BB962C8B-B14F-4D97-AF65-F5344CB8AC3E}">
        <p14:creationId xmlns:p14="http://schemas.microsoft.com/office/powerpoint/2010/main" val="319090940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8617" y="1800000"/>
            <a:ext cx="11124186"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524388" y="239716"/>
            <a:ext cx="9982375"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772652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 name="Group 4"/>
          <p:cNvGrpSpPr>
            <a:grpSpLocks/>
          </p:cNvGrpSpPr>
          <p:nvPr/>
        </p:nvGrpSpPr>
        <p:grpSpPr bwMode="auto">
          <a:xfrm>
            <a:off x="-25374" y="-19048"/>
            <a:ext cx="12230047" cy="2143125"/>
            <a:chOff x="-12" y="-12"/>
            <a:chExt cx="5784" cy="1350"/>
          </a:xfrm>
        </p:grpSpPr>
        <p:sp>
          <p:nvSpPr>
            <p:cNvPr id="5" name="Freeform 5"/>
            <p:cNvSpPr>
              <a:spLocks/>
            </p:cNvSpPr>
            <p:nvPr userDrawn="1"/>
          </p:nvSpPr>
          <p:spPr bwMode="auto">
            <a:xfrm>
              <a:off x="-12" y="-12"/>
              <a:ext cx="5784" cy="291"/>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6"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a:ln w="9525">
              <a:noFill/>
              <a:miter lim="800000"/>
              <a:headEnd/>
              <a:tailEnd/>
            </a:ln>
          </p:spPr>
        </p:pic>
      </p:grpSp>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9938" name="Rectangle 2"/>
          <p:cNvSpPr>
            <a:spLocks noGrp="1" noChangeArrowheads="1"/>
          </p:cNvSpPr>
          <p:nvPr>
            <p:ph type="ctrTitle" sz="quarter"/>
          </p:nvPr>
        </p:nvSpPr>
        <p:spPr>
          <a:xfrm>
            <a:off x="2740344" y="3802063"/>
            <a:ext cx="8999149" cy="1116012"/>
          </a:xfrm>
          <a:ln w="9525"/>
        </p:spPr>
        <p:txBody>
          <a:bodyPr lIns="91440" tIns="45720" rIns="91440" bIns="45720" anchor="ctr"/>
          <a:lstStyle>
            <a:lvl1pPr>
              <a:lnSpc>
                <a:spcPct val="100000"/>
              </a:lnSpc>
              <a:defRPr sz="3000">
                <a:solidFill>
                  <a:schemeClr val="bg1"/>
                </a:solidFill>
              </a:defRPr>
            </a:lvl1pPr>
          </a:lstStyle>
          <a:p>
            <a:r>
              <a:rPr lang="en-US" dirty="0"/>
              <a:t>Click to edit Master title style</a:t>
            </a:r>
          </a:p>
        </p:txBody>
      </p:sp>
      <p:sp>
        <p:nvSpPr>
          <p:cNvPr id="39939" name="Rectangle 3"/>
          <p:cNvSpPr>
            <a:spLocks noGrp="1" noChangeArrowheads="1"/>
          </p:cNvSpPr>
          <p:nvPr>
            <p:ph type="subTitle" sz="quarter" idx="1"/>
          </p:nvPr>
        </p:nvSpPr>
        <p:spPr>
          <a:xfrm>
            <a:off x="2740344" y="5054600"/>
            <a:ext cx="8999149" cy="1138238"/>
          </a:xfrm>
          <a:ln w="9525"/>
        </p:spPr>
        <p:txBody>
          <a:bodyPr lIns="91440" tIns="45720" rIns="91440" bIns="45720"/>
          <a:lstStyle>
            <a:lvl1pPr>
              <a:spcBef>
                <a:spcPct val="0"/>
              </a:spcBef>
              <a:spcAft>
                <a:spcPct val="0"/>
              </a:spcAft>
              <a:defRPr sz="2600">
                <a:solidFill>
                  <a:schemeClr val="bg1"/>
                </a:solidFill>
              </a:defRPr>
            </a:lvl1pPr>
          </a:lstStyle>
          <a:p>
            <a:r>
              <a:rPr lang="en-US"/>
              <a:t>Click to edit Master subtitle style</a:t>
            </a:r>
          </a:p>
        </p:txBody>
      </p:sp>
    </p:spTree>
    <p:extLst>
      <p:ext uri="{BB962C8B-B14F-4D97-AF65-F5344CB8AC3E}">
        <p14:creationId xmlns:p14="http://schemas.microsoft.com/office/powerpoint/2010/main" val="301638029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8965" y="1295400"/>
            <a:ext cx="10758382" cy="5105400"/>
          </a:xfrm>
        </p:spPr>
        <p:txBody>
          <a:bodyPr>
            <a:normAutofit/>
          </a:bodyPr>
          <a:lstStyle>
            <a:lvl1pPr>
              <a:spcBef>
                <a:spcPts val="600"/>
              </a:spcBef>
              <a:spcAft>
                <a:spcPts val="200"/>
              </a:spcAft>
              <a:defRPr>
                <a:solidFill>
                  <a:schemeClr val="accent1"/>
                </a:solidFill>
              </a:defRPr>
            </a:lvl1pPr>
            <a:lvl2pPr>
              <a:spcBef>
                <a:spcPts val="0"/>
              </a:spcBef>
              <a:spcAft>
                <a:spcPts val="200"/>
              </a:spcAft>
              <a:defRPr sz="1600"/>
            </a:lvl2pPr>
            <a:lvl3pPr>
              <a:defRPr sz="1200"/>
            </a:lvl3pPr>
            <a:lvl4pPr>
              <a:defRPr sz="11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8"/>
          <p:cNvSpPr>
            <a:spLocks noGrp="1" noChangeArrowheads="1"/>
          </p:cNvSpPr>
          <p:nvPr>
            <p:ph type="sldNum" sz="quarter" idx="10"/>
          </p:nvPr>
        </p:nvSpPr>
        <p:spPr>
          <a:xfrm>
            <a:off x="507473" y="6580189"/>
            <a:ext cx="1088948" cy="152400"/>
          </a:xfrm>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74681919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913451" y="2819401"/>
            <a:ext cx="10352405" cy="1362075"/>
          </a:xfrm>
        </p:spPr>
        <p:txBody>
          <a:bodyPr/>
          <a:lstStyle>
            <a:lvl1pPr algn="l">
              <a:defRPr sz="2000" b="1" cap="all"/>
            </a:lvl1pPr>
          </a:lstStyle>
          <a:p>
            <a:endParaRPr lang="en-US" dirty="0"/>
          </a:p>
        </p:txBody>
      </p:sp>
      <p:sp>
        <p:nvSpPr>
          <p:cNvPr id="3" name="Text Placeholder 2"/>
          <p:cNvSpPr>
            <a:spLocks noGrp="1"/>
          </p:cNvSpPr>
          <p:nvPr>
            <p:ph type="body" idx="1"/>
          </p:nvPr>
        </p:nvSpPr>
        <p:spPr>
          <a:xfrm>
            <a:off x="913451" y="4419605"/>
            <a:ext cx="10352405" cy="1500187"/>
          </a:xfrm>
        </p:spPr>
        <p:txBody>
          <a:bodyPr/>
          <a:lstStyle>
            <a:lvl1pPr marL="0" marR="0" indent="0" algn="l" defTabSz="947738" rtl="0" eaLnBrk="0" fontAlgn="base" latinLnBrk="0" hangingPunct="0">
              <a:lnSpc>
                <a:spcPct val="100000"/>
              </a:lnSpc>
              <a:spcBef>
                <a:spcPct val="20000"/>
              </a:spcBef>
              <a:spcAft>
                <a:spcPct val="20000"/>
              </a:spcAft>
              <a:buClr>
                <a:schemeClr val="tx2"/>
              </a:buClr>
              <a:buSzPct val="100000"/>
              <a:buFontTx/>
              <a:buNone/>
              <a:tabLst/>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smtClean="0"/>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61F35B34-55FB-490F-8803-4A4EBF4C8B4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3609011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965" y="274640"/>
            <a:ext cx="10961370" cy="73814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7" y="1115572"/>
            <a:ext cx="5277697"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8967" y="1559326"/>
            <a:ext cx="527769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800109" y="1133800"/>
            <a:ext cx="4770226"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Rectangle 8"/>
          <p:cNvSpPr>
            <a:spLocks noGrp="1" noChangeArrowheads="1"/>
          </p:cNvSpPr>
          <p:nvPr>
            <p:ph type="sldNum" sz="quarter" idx="10"/>
          </p:nvPr>
        </p:nvSpPr>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
        <p:nvSpPr>
          <p:cNvPr id="9" name="Content Placeholder 3"/>
          <p:cNvSpPr>
            <a:spLocks noGrp="1"/>
          </p:cNvSpPr>
          <p:nvPr>
            <p:ph sz="half" idx="11"/>
          </p:nvPr>
        </p:nvSpPr>
        <p:spPr>
          <a:xfrm>
            <a:off x="6800112" y="1559326"/>
            <a:ext cx="466661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Tree>
    <p:extLst>
      <p:ext uri="{BB962C8B-B14F-4D97-AF65-F5344CB8AC3E}">
        <p14:creationId xmlns:p14="http://schemas.microsoft.com/office/powerpoint/2010/main" val="40133413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pressive Title 0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12168483" cy="6858000"/>
          </a:xfrm>
          <a:prstGeom prst="rect">
            <a:avLst/>
          </a:prstGeom>
        </p:spPr>
      </p:pic>
      <p:sp>
        <p:nvSpPr>
          <p:cNvPr id="7" name="Footer Placeholder 6"/>
          <p:cNvSpPr>
            <a:spLocks noGrp="1"/>
          </p:cNvSpPr>
          <p:nvPr>
            <p:ph type="ftr" sz="quarter" idx="10"/>
          </p:nvPr>
        </p:nvSpPr>
        <p:spPr>
          <a:xfrm>
            <a:off x="603504" y="6465724"/>
            <a:ext cx="6717646"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Title 1"/>
          <p:cNvSpPr>
            <a:spLocks noGrp="1"/>
          </p:cNvSpPr>
          <p:nvPr>
            <p:ph type="ctrTitle"/>
          </p:nvPr>
        </p:nvSpPr>
        <p:spPr>
          <a:xfrm>
            <a:off x="603507" y="519114"/>
            <a:ext cx="7486886" cy="1213303"/>
          </a:xfrm>
        </p:spPr>
        <p:txBody>
          <a:bodyPr anchor="b" anchorCtr="0">
            <a:noAutofit/>
          </a:bodyPr>
          <a:lstStyle>
            <a:lvl1pPr>
              <a:lnSpc>
                <a:spcPct val="90000"/>
              </a:lnSpc>
              <a:defRPr sz="2900" b="0">
                <a:solidFill>
                  <a:schemeClr val="bg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6" y="1794810"/>
            <a:ext cx="7486877"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23076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6454" y="1549400"/>
            <a:ext cx="5250209"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89650" y="1549400"/>
            <a:ext cx="525232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249ECD4-61A3-429C-8AA8-56A254BCA1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297749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5" y="274638"/>
            <a:ext cx="1096137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8" y="1535113"/>
            <a:ext cx="53813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8968" y="2174875"/>
            <a:ext cx="53813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86917" y="1535113"/>
            <a:ext cx="538341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6917" y="2174875"/>
            <a:ext cx="538341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88122E2D-E89F-4773-950C-33DA8DFCCF8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5901252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71BAD7A5-472B-410B-9D38-0D89F0BA73F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8609221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174BFC3-87CD-49A7-8F18-E45F639E73F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380508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8" y="273050"/>
            <a:ext cx="40069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1771" y="273053"/>
            <a:ext cx="68085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8968" y="1435103"/>
            <a:ext cx="40069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39B7D1B4-88C9-481D-8FC4-08EB3EA6A14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904143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2387228" y="4800600"/>
            <a:ext cx="73075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7228" y="612775"/>
            <a:ext cx="73075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7228" y="5367338"/>
            <a:ext cx="73075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A64A4348-A1D4-4F32-88A3-F80B07D823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316963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0E017EF5-913D-4AE5-BCEE-0D6A40DA19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587584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Vertical Title 1"/>
          <p:cNvSpPr>
            <a:spLocks noGrp="1"/>
          </p:cNvSpPr>
          <p:nvPr>
            <p:ph type="title" orient="vert"/>
          </p:nvPr>
        </p:nvSpPr>
        <p:spPr>
          <a:xfrm>
            <a:off x="8660838" y="457200"/>
            <a:ext cx="2681138"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13195" y="457200"/>
            <a:ext cx="7844656"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F3C7597F-D166-40FD-B613-7300BBC8BE3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7783092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Content Placeholder 1"/>
          <p:cNvSpPr>
            <a:spLocks noGrp="1"/>
          </p:cNvSpPr>
          <p:nvPr>
            <p:ph/>
          </p:nvPr>
        </p:nvSpPr>
        <p:spPr>
          <a:xfrm>
            <a:off x="608965" y="457200"/>
            <a:ext cx="10961370" cy="5668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25DDB3B6-D2F3-49C3-BE8D-BD10CFC1347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885743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 name="Group 4"/>
          <p:cNvGrpSpPr>
            <a:grpSpLocks/>
          </p:cNvGrpSpPr>
          <p:nvPr/>
        </p:nvGrpSpPr>
        <p:grpSpPr bwMode="auto">
          <a:xfrm>
            <a:off x="-25374" y="-19049"/>
            <a:ext cx="12230047" cy="2143125"/>
            <a:chOff x="-12" y="-12"/>
            <a:chExt cx="5784" cy="1350"/>
          </a:xfrm>
        </p:grpSpPr>
        <p:sp>
          <p:nvSpPr>
            <p:cNvPr id="5" name="Freeform 5"/>
            <p:cNvSpPr>
              <a:spLocks/>
            </p:cNvSpPr>
            <p:nvPr userDrawn="1"/>
          </p:nvSpPr>
          <p:spPr bwMode="auto">
            <a:xfrm>
              <a:off x="-12" y="-12"/>
              <a:ext cx="5784" cy="291"/>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6"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a:ln w="9525">
              <a:noFill/>
              <a:miter lim="800000"/>
              <a:headEnd/>
              <a:tailEnd/>
            </a:ln>
          </p:spPr>
        </p:pic>
      </p:grpSp>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9938" name="Rectangle 2"/>
          <p:cNvSpPr>
            <a:spLocks noGrp="1" noChangeArrowheads="1"/>
          </p:cNvSpPr>
          <p:nvPr>
            <p:ph type="ctrTitle" sz="quarter"/>
          </p:nvPr>
        </p:nvSpPr>
        <p:spPr>
          <a:xfrm>
            <a:off x="2740343" y="3802063"/>
            <a:ext cx="8999149" cy="1116012"/>
          </a:xfrm>
          <a:ln w="9525"/>
        </p:spPr>
        <p:txBody>
          <a:bodyPr lIns="91440" tIns="45720" rIns="91440" bIns="45720" anchor="ctr"/>
          <a:lstStyle>
            <a:lvl1pPr>
              <a:lnSpc>
                <a:spcPct val="100000"/>
              </a:lnSpc>
              <a:defRPr sz="3000">
                <a:solidFill>
                  <a:schemeClr val="bg1"/>
                </a:solidFill>
              </a:defRPr>
            </a:lvl1pPr>
          </a:lstStyle>
          <a:p>
            <a:r>
              <a:rPr lang="en-US" dirty="0"/>
              <a:t>Click to edit Master title style</a:t>
            </a:r>
          </a:p>
        </p:txBody>
      </p:sp>
      <p:sp>
        <p:nvSpPr>
          <p:cNvPr id="39939" name="Rectangle 3"/>
          <p:cNvSpPr>
            <a:spLocks noGrp="1" noChangeArrowheads="1"/>
          </p:cNvSpPr>
          <p:nvPr>
            <p:ph type="subTitle" sz="quarter" idx="1"/>
          </p:nvPr>
        </p:nvSpPr>
        <p:spPr>
          <a:xfrm>
            <a:off x="2740343" y="5054600"/>
            <a:ext cx="8999149" cy="1138238"/>
          </a:xfrm>
          <a:ln w="9525"/>
        </p:spPr>
        <p:txBody>
          <a:bodyPr lIns="91440" tIns="45720" rIns="91440" bIns="45720"/>
          <a:lstStyle>
            <a:lvl1pPr>
              <a:spcBef>
                <a:spcPct val="0"/>
              </a:spcBef>
              <a:spcAft>
                <a:spcPct val="0"/>
              </a:spcAft>
              <a:defRPr sz="2600">
                <a:solidFill>
                  <a:schemeClr val="bg1"/>
                </a:solidFill>
              </a:defRPr>
            </a:lvl1pPr>
          </a:lstStyle>
          <a:p>
            <a:r>
              <a:rPr lang="en-US"/>
              <a:t>Click to edit Master subtitle style</a:t>
            </a:r>
          </a:p>
        </p:txBody>
      </p:sp>
    </p:spTree>
    <p:extLst>
      <p:ext uri="{BB962C8B-B14F-4D97-AF65-F5344CB8AC3E}">
        <p14:creationId xmlns:p14="http://schemas.microsoft.com/office/powerpoint/2010/main" val="3725041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pressive Title 0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 y="0"/>
            <a:ext cx="12161283" cy="6858000"/>
          </a:xfrm>
          <a:prstGeom prst="rect">
            <a:avLst/>
          </a:prstGeom>
        </p:spPr>
      </p:pic>
      <p:sp>
        <p:nvSpPr>
          <p:cNvPr id="7" name="Footer Placeholder 6"/>
          <p:cNvSpPr>
            <a:spLocks noGrp="1"/>
          </p:cNvSpPr>
          <p:nvPr>
            <p:ph type="ftr" sz="quarter" idx="10"/>
          </p:nvPr>
        </p:nvSpPr>
        <p:spPr>
          <a:xfrm>
            <a:off x="603504" y="6465724"/>
            <a:ext cx="6717646"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Title 1"/>
          <p:cNvSpPr>
            <a:spLocks noGrp="1"/>
          </p:cNvSpPr>
          <p:nvPr>
            <p:ph type="ctrTitle"/>
          </p:nvPr>
        </p:nvSpPr>
        <p:spPr>
          <a:xfrm>
            <a:off x="603507" y="519114"/>
            <a:ext cx="7486886" cy="1213303"/>
          </a:xfrm>
        </p:spPr>
        <p:txBody>
          <a:bodyPr anchor="b" anchorCtr="0">
            <a:noAutofit/>
          </a:bodyPr>
          <a:lstStyle>
            <a:lvl1pPr>
              <a:lnSpc>
                <a:spcPct val="90000"/>
              </a:lnSpc>
              <a:defRPr sz="2900" b="0">
                <a:solidFill>
                  <a:schemeClr val="bg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6" y="1794810"/>
            <a:ext cx="7486877"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91774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8965" y="1295400"/>
            <a:ext cx="10758382" cy="5105400"/>
          </a:xfrm>
        </p:spPr>
        <p:txBody>
          <a:bodyPr>
            <a:normAutofit/>
          </a:bodyPr>
          <a:lstStyle>
            <a:lvl1pPr>
              <a:spcBef>
                <a:spcPts val="600"/>
              </a:spcBef>
              <a:spcAft>
                <a:spcPts val="200"/>
              </a:spcAft>
              <a:defRPr>
                <a:solidFill>
                  <a:schemeClr val="accent1"/>
                </a:solidFill>
              </a:defRPr>
            </a:lvl1pPr>
            <a:lvl2pPr>
              <a:spcBef>
                <a:spcPts val="0"/>
              </a:spcBef>
              <a:spcAft>
                <a:spcPts val="200"/>
              </a:spcAft>
              <a:defRPr sz="1600"/>
            </a:lvl2pPr>
            <a:lvl3pPr>
              <a:defRPr sz="1200"/>
            </a:lvl3pPr>
            <a:lvl4pPr>
              <a:defRPr sz="11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8"/>
          <p:cNvSpPr>
            <a:spLocks noGrp="1" noChangeArrowheads="1"/>
          </p:cNvSpPr>
          <p:nvPr>
            <p:ph type="sldNum" sz="quarter" idx="10"/>
          </p:nvPr>
        </p:nvSpPr>
        <p:spPr>
          <a:xfrm>
            <a:off x="507473" y="6580189"/>
            <a:ext cx="1088948" cy="152400"/>
          </a:xfrm>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34280428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913449" y="2819401"/>
            <a:ext cx="10352405" cy="1362075"/>
          </a:xfrm>
        </p:spPr>
        <p:txBody>
          <a:bodyPr/>
          <a:lstStyle>
            <a:lvl1pPr algn="l">
              <a:defRPr sz="2000" b="1" cap="all"/>
            </a:lvl1pPr>
          </a:lstStyle>
          <a:p>
            <a:endParaRPr lang="en-US" dirty="0"/>
          </a:p>
        </p:txBody>
      </p:sp>
      <p:sp>
        <p:nvSpPr>
          <p:cNvPr id="3" name="Text Placeholder 2"/>
          <p:cNvSpPr>
            <a:spLocks noGrp="1"/>
          </p:cNvSpPr>
          <p:nvPr>
            <p:ph type="body" idx="1"/>
          </p:nvPr>
        </p:nvSpPr>
        <p:spPr>
          <a:xfrm>
            <a:off x="913449" y="4419602"/>
            <a:ext cx="10352405" cy="1500187"/>
          </a:xfrm>
        </p:spPr>
        <p:txBody>
          <a:bodyPr/>
          <a:lstStyle>
            <a:lvl1pPr marL="0" marR="0" indent="0" algn="l" defTabSz="947738" rtl="0" eaLnBrk="0" fontAlgn="base" latinLnBrk="0" hangingPunct="0">
              <a:lnSpc>
                <a:spcPct val="100000"/>
              </a:lnSpc>
              <a:spcBef>
                <a:spcPct val="20000"/>
              </a:spcBef>
              <a:spcAft>
                <a:spcPct val="20000"/>
              </a:spcAft>
              <a:buClr>
                <a:schemeClr val="tx2"/>
              </a:buClr>
              <a:buSzPct val="100000"/>
              <a:buFontTx/>
              <a:buNone/>
              <a:tabLst/>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smtClean="0"/>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61F35B34-55FB-490F-8803-4A4EBF4C8B4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957179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965" y="274640"/>
            <a:ext cx="10961370" cy="73814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5" y="1115569"/>
            <a:ext cx="5277697"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8965" y="1559325"/>
            <a:ext cx="527769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800109" y="1133797"/>
            <a:ext cx="4770226"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Rectangle 8"/>
          <p:cNvSpPr>
            <a:spLocks noGrp="1" noChangeArrowheads="1"/>
          </p:cNvSpPr>
          <p:nvPr>
            <p:ph type="sldNum" sz="quarter" idx="10"/>
          </p:nvPr>
        </p:nvSpPr>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
        <p:nvSpPr>
          <p:cNvPr id="9" name="Content Placeholder 3"/>
          <p:cNvSpPr>
            <a:spLocks noGrp="1"/>
          </p:cNvSpPr>
          <p:nvPr>
            <p:ph sz="half" idx="11"/>
          </p:nvPr>
        </p:nvSpPr>
        <p:spPr>
          <a:xfrm>
            <a:off x="6800110" y="1559325"/>
            <a:ext cx="466661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Tree>
    <p:extLst>
      <p:ext uri="{BB962C8B-B14F-4D97-AF65-F5344CB8AC3E}">
        <p14:creationId xmlns:p14="http://schemas.microsoft.com/office/powerpoint/2010/main" val="552115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13196" y="457200"/>
            <a:ext cx="10957142" cy="762000"/>
          </a:xfrm>
        </p:spPr>
        <p:txBody>
          <a:bodyPr/>
          <a:lstStyle/>
          <a:p>
            <a:r>
              <a:rPr lang="en-US" smtClean="0"/>
              <a:t>Click to edit Master title style</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249ECD4-61A3-429C-8AA8-56A254BCA1F1}" type="slidenum">
              <a:rPr lang="en-US">
                <a:solidFill>
                  <a:srgbClr val="FFFFFF"/>
                </a:solidFill>
              </a:rPr>
              <a:pPr>
                <a:defRPr/>
              </a:pPr>
              <a:t>‹#›</a:t>
            </a:fld>
            <a:endParaRPr lang="en-US">
              <a:solidFill>
                <a:srgbClr val="FFFFFF"/>
              </a:solidFill>
            </a:endParaRPr>
          </a:p>
        </p:txBody>
      </p:sp>
      <p:sp>
        <p:nvSpPr>
          <p:cNvPr id="9" name="Content Placeholder 2"/>
          <p:cNvSpPr>
            <a:spLocks noGrp="1"/>
          </p:cNvSpPr>
          <p:nvPr>
            <p:ph sz="half" idx="13"/>
          </p:nvPr>
        </p:nvSpPr>
        <p:spPr>
          <a:xfrm>
            <a:off x="613196" y="1323976"/>
            <a:ext cx="5411870" cy="5053013"/>
          </a:xfrm>
        </p:spPr>
        <p:txBody>
          <a:bodyPr>
            <a:normAutofit/>
          </a:bodyPr>
          <a:lstStyle>
            <a:lvl1pPr>
              <a:spcBef>
                <a:spcPts val="600"/>
              </a:spcBef>
              <a:spcAft>
                <a:spcPts val="0"/>
              </a:spcAft>
              <a:defRPr sz="2000">
                <a:solidFill>
                  <a:schemeClr val="accent1"/>
                </a:solidFill>
              </a:defRPr>
            </a:lvl1pPr>
            <a:lvl2pPr marL="0">
              <a:spcBef>
                <a:spcPts val="300"/>
              </a:spcBef>
              <a:spcAft>
                <a:spcPts val="0"/>
              </a:spcAft>
              <a:defRPr sz="1800"/>
            </a:lvl2pPr>
            <a:lvl3pPr>
              <a:spcBef>
                <a:spcPts val="300"/>
              </a:spcBef>
              <a:spcAft>
                <a:spcPts val="0"/>
              </a:spcAft>
              <a:defRPr sz="1400"/>
            </a:lvl3pPr>
            <a:lvl4pPr>
              <a:spcBef>
                <a:spcPts val="300"/>
              </a:spcBef>
              <a:spcAft>
                <a:spcPts val="0"/>
              </a:spcAft>
              <a:defRPr sz="1200"/>
            </a:lvl4pPr>
            <a:lvl5pPr>
              <a:spcBef>
                <a:spcPts val="300"/>
              </a:spcBef>
              <a:spcAft>
                <a:spcPts val="0"/>
              </a:spcAft>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4"/>
          </p:nvPr>
        </p:nvSpPr>
        <p:spPr>
          <a:xfrm>
            <a:off x="6158466" y="1323975"/>
            <a:ext cx="5411870" cy="5053013"/>
          </a:xfrm>
        </p:spPr>
        <p:txBody>
          <a:bodyPr>
            <a:normAutofit/>
          </a:bodyPr>
          <a:lstStyle>
            <a:lvl1pPr>
              <a:spcBef>
                <a:spcPts val="600"/>
              </a:spcBef>
              <a:spcAft>
                <a:spcPts val="0"/>
              </a:spcAft>
              <a:defRPr sz="2000">
                <a:solidFill>
                  <a:schemeClr val="accent1"/>
                </a:solidFill>
              </a:defRPr>
            </a:lvl1pPr>
            <a:lvl2pPr marL="0">
              <a:spcBef>
                <a:spcPts val="300"/>
              </a:spcBef>
              <a:spcAft>
                <a:spcPts val="0"/>
              </a:spcAft>
              <a:defRPr sz="1800"/>
            </a:lvl2pPr>
            <a:lvl3pPr>
              <a:spcBef>
                <a:spcPts val="300"/>
              </a:spcBef>
              <a:spcAft>
                <a:spcPts val="0"/>
              </a:spcAft>
              <a:defRPr sz="1400"/>
            </a:lvl3pPr>
            <a:lvl4pPr>
              <a:spcBef>
                <a:spcPts val="300"/>
              </a:spcBef>
              <a:spcAft>
                <a:spcPts val="0"/>
              </a:spcAft>
              <a:defRPr sz="1200"/>
            </a:lvl4pPr>
            <a:lvl5pPr>
              <a:spcBef>
                <a:spcPts val="300"/>
              </a:spcBef>
              <a:spcAft>
                <a:spcPts val="0"/>
              </a:spcAft>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77860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6453" y="1549400"/>
            <a:ext cx="5250209"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89650" y="1549400"/>
            <a:ext cx="525232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249ECD4-61A3-429C-8AA8-56A254BCA1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90074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5" y="274638"/>
            <a:ext cx="1096137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6" y="1535113"/>
            <a:ext cx="53813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8966" y="2174875"/>
            <a:ext cx="53813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86917" y="1535113"/>
            <a:ext cx="538341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6917" y="2174875"/>
            <a:ext cx="53834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88122E2D-E89F-4773-950C-33DA8DFCCF8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9439402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71BAD7A5-472B-410B-9D38-0D89F0BA73F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19686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174BFC3-87CD-49A7-8F18-E45F639E73F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02493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6" y="273050"/>
            <a:ext cx="40069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1769" y="273052"/>
            <a:ext cx="68085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8966" y="1435101"/>
            <a:ext cx="40069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39B7D1B4-88C9-481D-8FC4-08EB3EA6A14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349305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2387228" y="4800600"/>
            <a:ext cx="73075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7228" y="612775"/>
            <a:ext cx="73075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7228" y="5367338"/>
            <a:ext cx="73075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A64A4348-A1D4-4F32-88A3-F80B07D823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33131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ressive Title 0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71" y="0"/>
            <a:ext cx="12168485" cy="6858000"/>
          </a:xfrm>
          <a:prstGeom prst="rect">
            <a:avLst/>
          </a:prstGeom>
        </p:spPr>
      </p:pic>
      <p:sp>
        <p:nvSpPr>
          <p:cNvPr id="7" name="Footer Placeholder 6"/>
          <p:cNvSpPr>
            <a:spLocks noGrp="1"/>
          </p:cNvSpPr>
          <p:nvPr>
            <p:ph type="ftr" sz="quarter" idx="10"/>
          </p:nvPr>
        </p:nvSpPr>
        <p:spPr>
          <a:xfrm>
            <a:off x="603504" y="6465724"/>
            <a:ext cx="6717646"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Title 1"/>
          <p:cNvSpPr>
            <a:spLocks noGrp="1"/>
          </p:cNvSpPr>
          <p:nvPr>
            <p:ph type="ctrTitle"/>
          </p:nvPr>
        </p:nvSpPr>
        <p:spPr>
          <a:xfrm>
            <a:off x="603507" y="519114"/>
            <a:ext cx="7486886" cy="1213303"/>
          </a:xfrm>
        </p:spPr>
        <p:txBody>
          <a:bodyPr anchor="b" anchorCtr="0">
            <a:noAutofit/>
          </a:bodyPr>
          <a:lstStyle>
            <a:lvl1pPr>
              <a:lnSpc>
                <a:spcPct val="90000"/>
              </a:lnSpc>
              <a:defRPr sz="2900" b="0">
                <a:solidFill>
                  <a:schemeClr val="bg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6" y="1794810"/>
            <a:ext cx="7486877"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70567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0E017EF5-913D-4AE5-BCEE-0D6A40DA19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404611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Vertical Title 1"/>
          <p:cNvSpPr>
            <a:spLocks noGrp="1"/>
          </p:cNvSpPr>
          <p:nvPr>
            <p:ph type="title" orient="vert"/>
          </p:nvPr>
        </p:nvSpPr>
        <p:spPr>
          <a:xfrm>
            <a:off x="8660837" y="457200"/>
            <a:ext cx="2681138"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13196" y="457200"/>
            <a:ext cx="7844654"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F3C7597F-D166-40FD-B613-7300BBC8BE3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619733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Content Placeholder 1"/>
          <p:cNvSpPr>
            <a:spLocks noGrp="1"/>
          </p:cNvSpPr>
          <p:nvPr>
            <p:ph/>
          </p:nvPr>
        </p:nvSpPr>
        <p:spPr>
          <a:xfrm>
            <a:off x="608965" y="457200"/>
            <a:ext cx="10961370" cy="5668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25DDB3B6-D2F3-49C3-BE8D-BD10CFC1347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620877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ressive Title 04">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12161283" cy="6858000"/>
          </a:xfrm>
          <a:prstGeom prst="rect">
            <a:avLst/>
          </a:prstGeom>
        </p:spPr>
      </p:pic>
      <p:sp>
        <p:nvSpPr>
          <p:cNvPr id="7" name="Footer Placeholder 6"/>
          <p:cNvSpPr>
            <a:spLocks noGrp="1"/>
          </p:cNvSpPr>
          <p:nvPr>
            <p:ph type="ftr" sz="quarter" idx="10"/>
          </p:nvPr>
        </p:nvSpPr>
        <p:spPr>
          <a:xfrm>
            <a:off x="603507" y="6465724"/>
            <a:ext cx="6717644"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Title 1"/>
          <p:cNvSpPr>
            <a:spLocks noGrp="1"/>
          </p:cNvSpPr>
          <p:nvPr>
            <p:ph type="ctrTitle"/>
          </p:nvPr>
        </p:nvSpPr>
        <p:spPr>
          <a:xfrm>
            <a:off x="603507" y="4544581"/>
            <a:ext cx="7831331" cy="608601"/>
          </a:xfrm>
        </p:spPr>
        <p:txBody>
          <a:bodyPr anchor="b" anchorCtr="0">
            <a:normAutofit/>
          </a:bodyPr>
          <a:lstStyle>
            <a:lvl1pPr>
              <a:lnSpc>
                <a:spcPct val="90000"/>
              </a:lnSpc>
              <a:defRPr sz="2900" b="0">
                <a:solidFill>
                  <a:schemeClr val="accent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7" y="5247248"/>
            <a:ext cx="7831331" cy="699531"/>
          </a:xfrm>
        </p:spPr>
        <p:txBody>
          <a:bodyPr/>
          <a:lstStyle>
            <a:lvl1pPr marL="0" indent="0" algn="l">
              <a:lnSpc>
                <a:spcPct val="110000"/>
              </a:lnSpc>
              <a:buNone/>
              <a:defRPr b="0">
                <a:solidFill>
                  <a:schemeClr val="tx2"/>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4025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ressive Title 05">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 y="0"/>
            <a:ext cx="12161283" cy="6858000"/>
          </a:xfrm>
          <a:prstGeom prst="rect">
            <a:avLst/>
          </a:prstGeom>
        </p:spPr>
      </p:pic>
      <p:sp>
        <p:nvSpPr>
          <p:cNvPr id="7" name="Footer Placeholder 6"/>
          <p:cNvSpPr>
            <a:spLocks noGrp="1"/>
          </p:cNvSpPr>
          <p:nvPr>
            <p:ph type="ftr" sz="quarter" idx="10"/>
          </p:nvPr>
        </p:nvSpPr>
        <p:spPr>
          <a:xfrm>
            <a:off x="603507" y="6465724"/>
            <a:ext cx="6717644"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Title 1"/>
          <p:cNvSpPr>
            <a:spLocks noGrp="1"/>
          </p:cNvSpPr>
          <p:nvPr>
            <p:ph type="ctrTitle"/>
          </p:nvPr>
        </p:nvSpPr>
        <p:spPr>
          <a:xfrm>
            <a:off x="603507" y="4544581"/>
            <a:ext cx="7831331" cy="608601"/>
          </a:xfrm>
        </p:spPr>
        <p:txBody>
          <a:bodyPr anchor="b" anchorCtr="0">
            <a:normAutofit/>
          </a:bodyPr>
          <a:lstStyle>
            <a:lvl1pPr>
              <a:lnSpc>
                <a:spcPct val="90000"/>
              </a:lnSpc>
              <a:defRPr sz="2900" b="0">
                <a:solidFill>
                  <a:schemeClr val="accent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7" y="5247248"/>
            <a:ext cx="7831331" cy="699531"/>
          </a:xfrm>
        </p:spPr>
        <p:txBody>
          <a:bodyPr/>
          <a:lstStyle>
            <a:lvl1pPr marL="0" indent="0" algn="l">
              <a:lnSpc>
                <a:spcPct val="110000"/>
              </a:lnSpc>
              <a:buNone/>
              <a:defRPr b="0">
                <a:solidFill>
                  <a:schemeClr val="tx2"/>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4" name="Picture 3" descr="\\psf\Host\Volumes\johbee\Documents\01_Freelance_Design\INTERBRAND\AT&amp;T\2011_Internal_Templates\exports\Titles_headerLogo300.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3201"/>
          <a:stretch/>
        </p:blipFill>
        <p:spPr bwMode="auto">
          <a:xfrm>
            <a:off x="11232630" y="0"/>
            <a:ext cx="946673"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8091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 Divider - Orange">
    <p:spTree>
      <p:nvGrpSpPr>
        <p:cNvPr id="1" name=""/>
        <p:cNvGrpSpPr/>
        <p:nvPr/>
      </p:nvGrpSpPr>
      <p:grpSpPr>
        <a:xfrm>
          <a:off x="0" y="0"/>
          <a:ext cx="0" cy="0"/>
          <a:chOff x="0" y="0"/>
          <a:chExt cx="0" cy="0"/>
        </a:xfrm>
      </p:grpSpPr>
      <p:sp>
        <p:nvSpPr>
          <p:cNvPr id="8" name="Rounded Rectangle 7"/>
          <p:cNvSpPr/>
          <p:nvPr userDrawn="1"/>
        </p:nvSpPr>
        <p:spPr>
          <a:xfrm>
            <a:off x="298452" y="302922"/>
            <a:ext cx="11595100" cy="6307431"/>
          </a:xfrm>
          <a:prstGeom prst="roundRect">
            <a:avLst>
              <a:gd name="adj" fmla="val 1886"/>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9" name="Slide Number Placeholder 7"/>
          <p:cNvSpPr>
            <a:spLocks noGrp="1"/>
          </p:cNvSpPr>
          <p:nvPr>
            <p:ph type="sldNum" sz="quarter" idx="11"/>
          </p:nvPr>
        </p:nvSpPr>
        <p:spPr>
          <a:xfrm>
            <a:off x="473367" y="6110644"/>
            <a:ext cx="374902" cy="364647"/>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500"/>
            <a:ext cx="7690695" cy="293817"/>
          </a:xfrm>
        </p:spPr>
        <p:txBody>
          <a:bodyPr/>
          <a:lstStyle>
            <a:lvl1pPr>
              <a:defRPr>
                <a:solidFill>
                  <a:schemeClr val="bg1"/>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2" name="Text Placeholder 8"/>
          <p:cNvSpPr>
            <a:spLocks noGrp="1"/>
          </p:cNvSpPr>
          <p:nvPr>
            <p:ph type="body" sz="quarter" idx="12"/>
          </p:nvPr>
        </p:nvSpPr>
        <p:spPr>
          <a:xfrm>
            <a:off x="603506" y="3651571"/>
            <a:ext cx="7772400" cy="1142999"/>
          </a:xfrm>
        </p:spPr>
        <p:txBody>
          <a:bodyPr/>
          <a:lstStyle>
            <a:lvl1pPr>
              <a:lnSpc>
                <a:spcPct val="100000"/>
              </a:lnSpc>
              <a:spcAft>
                <a:spcPts val="0"/>
              </a:spcAft>
              <a:defRPr b="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603506" y="2251539"/>
            <a:ext cx="7772400" cy="1283344"/>
          </a:xfrm>
        </p:spPr>
        <p:txBody>
          <a:bodyPr anchor="b" anchorCtr="0">
            <a:noAutofit/>
          </a:bodyPr>
          <a:lstStyle>
            <a:lvl1pPr>
              <a:lnSpc>
                <a:spcPct val="90000"/>
              </a:lnSpc>
              <a:defRPr sz="2900">
                <a:solidFill>
                  <a:schemeClr val="bg1"/>
                </a:solidFill>
              </a:defRPr>
            </a:lvl1pPr>
          </a:lstStyle>
          <a:p>
            <a:r>
              <a:rPr lang="en-US" smtClean="0"/>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99323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mple Divider - Blue">
    <p:spTree>
      <p:nvGrpSpPr>
        <p:cNvPr id="1" name=""/>
        <p:cNvGrpSpPr/>
        <p:nvPr/>
      </p:nvGrpSpPr>
      <p:grpSpPr>
        <a:xfrm>
          <a:off x="0" y="0"/>
          <a:ext cx="0" cy="0"/>
          <a:chOff x="0" y="0"/>
          <a:chExt cx="0" cy="0"/>
        </a:xfrm>
      </p:grpSpPr>
      <p:sp>
        <p:nvSpPr>
          <p:cNvPr id="8" name="Rounded Rectangle 7"/>
          <p:cNvSpPr/>
          <p:nvPr userDrawn="1"/>
        </p:nvSpPr>
        <p:spPr>
          <a:xfrm>
            <a:off x="298452" y="302922"/>
            <a:ext cx="11595100" cy="6307431"/>
          </a:xfrm>
          <a:prstGeom prst="roundRect">
            <a:avLst>
              <a:gd name="adj" fmla="val 1886"/>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9" name="Slide Number Placeholder 7"/>
          <p:cNvSpPr>
            <a:spLocks noGrp="1"/>
          </p:cNvSpPr>
          <p:nvPr>
            <p:ph type="sldNum" sz="quarter" idx="11"/>
          </p:nvPr>
        </p:nvSpPr>
        <p:spPr>
          <a:xfrm>
            <a:off x="473367" y="6110646"/>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500"/>
            <a:ext cx="7690695" cy="293817"/>
          </a:xfrm>
        </p:spPr>
        <p:txBody>
          <a:bodyPr/>
          <a:lstStyle>
            <a:lvl1pPr>
              <a:defRPr>
                <a:solidFill>
                  <a:schemeClr val="bg1"/>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12" name="Text Placeholder 8"/>
          <p:cNvSpPr>
            <a:spLocks noGrp="1"/>
          </p:cNvSpPr>
          <p:nvPr>
            <p:ph type="body" sz="quarter" idx="12"/>
          </p:nvPr>
        </p:nvSpPr>
        <p:spPr>
          <a:xfrm>
            <a:off x="603250" y="3651571"/>
            <a:ext cx="7772400" cy="1142999"/>
          </a:xfrm>
        </p:spPr>
        <p:txBody>
          <a:bodyPr/>
          <a:lstStyle>
            <a:lvl1pPr>
              <a:lnSpc>
                <a:spcPct val="100000"/>
              </a:lnSpc>
              <a:spcAft>
                <a:spcPts val="0"/>
              </a:spcAft>
              <a:defRPr b="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603250" y="2251539"/>
            <a:ext cx="7772400" cy="1283344"/>
          </a:xfrm>
        </p:spPr>
        <p:txBody>
          <a:bodyPr anchor="b" anchorCtr="0">
            <a:noAutofit/>
          </a:bodyPr>
          <a:lstStyle>
            <a:lvl1pPr>
              <a:lnSpc>
                <a:spcPct val="90000"/>
              </a:lnSpc>
              <a:defRPr sz="2900">
                <a:solidFill>
                  <a:schemeClr val="bg1"/>
                </a:solidFill>
              </a:defRPr>
            </a:lvl1pPr>
          </a:lstStyle>
          <a:p>
            <a:r>
              <a:rPr lang="en-US" smtClean="0"/>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954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1.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6" Type="http://schemas.openxmlformats.org/officeDocument/2006/relationships/image" Target="../media/image11.png"/><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theme" Target="../theme/theme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0077" y="519113"/>
            <a:ext cx="10975975" cy="914400"/>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0079" y="1819609"/>
            <a:ext cx="10975973" cy="4127166"/>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07011" y="6254500"/>
            <a:ext cx="7690695" cy="293817"/>
          </a:xfrm>
          <a:prstGeom prst="rect">
            <a:avLst/>
          </a:prstGeom>
        </p:spPr>
        <p:txBody>
          <a:bodyPr vert="horz" lIns="0" tIns="0" rIns="0" bIns="0" rtlCol="0" anchor="t" anchorCtr="0"/>
          <a:lstStyle>
            <a:lvl1pPr algn="l">
              <a:defRPr sz="600">
                <a:solidFill>
                  <a:schemeClr val="bg2"/>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6" name="Slide Number Placeholder 5"/>
          <p:cNvSpPr>
            <a:spLocks noGrp="1"/>
          </p:cNvSpPr>
          <p:nvPr>
            <p:ph type="sldNum" sz="quarter" idx="4"/>
          </p:nvPr>
        </p:nvSpPr>
        <p:spPr>
          <a:xfrm>
            <a:off x="473185" y="6110856"/>
            <a:ext cx="371325" cy="365125"/>
          </a:xfrm>
          <a:prstGeom prst="rect">
            <a:avLst/>
          </a:prstGeom>
        </p:spPr>
        <p:txBody>
          <a:bodyPr vert="horz" lIns="121835" tIns="60917" rIns="121835" bIns="60917" rtlCol="0" anchor="ctr"/>
          <a:lstStyle>
            <a:lvl1pPr algn="l">
              <a:defRPr sz="800" b="1">
                <a:solidFill>
                  <a:schemeClr val="bg2"/>
                </a:solidFill>
              </a:defRPr>
            </a:lvl1pPr>
          </a:lstStyle>
          <a:p>
            <a:fld id="{5BD36294-2849-48A8-8531-5354CF3095D2}" type="slidenum">
              <a:rPr lang="en-US" smtClean="0"/>
              <a:pPr/>
              <a:t>‹#›</a:t>
            </a:fld>
            <a:endParaRPr lang="en-US" dirty="0"/>
          </a:p>
        </p:txBody>
      </p:sp>
    </p:spTree>
    <p:extLst>
      <p:ext uri="{BB962C8B-B14F-4D97-AF65-F5344CB8AC3E}">
        <p14:creationId xmlns:p14="http://schemas.microsoft.com/office/powerpoint/2010/main" val="481531331"/>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58" r:id="rId3"/>
    <p:sldLayoutId id="2147483681" r:id="rId4"/>
    <p:sldLayoutId id="2147483682" r:id="rId5"/>
    <p:sldLayoutId id="2147483678" r:id="rId6"/>
    <p:sldLayoutId id="2147483683" r:id="rId7"/>
    <p:sldLayoutId id="2147483667" r:id="rId8"/>
    <p:sldLayoutId id="2147483684" r:id="rId9"/>
    <p:sldLayoutId id="2147483685" r:id="rId10"/>
    <p:sldLayoutId id="2147483663" r:id="rId11"/>
    <p:sldLayoutId id="2147483662" r:id="rId12"/>
    <p:sldLayoutId id="2147483661" r:id="rId13"/>
    <p:sldLayoutId id="2147483670" r:id="rId14"/>
    <p:sldLayoutId id="2147483668" r:id="rId15"/>
    <p:sldLayoutId id="2147483664" r:id="rId16"/>
    <p:sldLayoutId id="2147483671" r:id="rId17"/>
    <p:sldLayoutId id="2147483672" r:id="rId18"/>
    <p:sldLayoutId id="2147483669" r:id="rId19"/>
    <p:sldLayoutId id="2147483676" r:id="rId20"/>
    <p:sldLayoutId id="2147483686" r:id="rId21"/>
    <p:sldLayoutId id="2147483650" r:id="rId22"/>
    <p:sldLayoutId id="2147483654" r:id="rId23"/>
    <p:sldLayoutId id="2147483655" r:id="rId24"/>
    <p:sldLayoutId id="2147483805" r:id="rId25"/>
  </p:sldLayoutIdLst>
  <p:timing>
    <p:tnLst>
      <p:par>
        <p:cTn id="1" dur="indefinite" restart="never" nodeType="tmRoot"/>
      </p:par>
    </p:tnLst>
  </p:timing>
  <p:hf hdr="0" dt="0"/>
  <p:txStyles>
    <p:titleStyle>
      <a:lvl1pPr algn="l" defTabSz="1218347" rtl="0" eaLnBrk="1" latinLnBrk="0" hangingPunct="1">
        <a:spcBef>
          <a:spcPct val="0"/>
        </a:spcBef>
        <a:buNone/>
        <a:defRPr sz="2800" b="0" kern="1200">
          <a:solidFill>
            <a:schemeClr val="accent1"/>
          </a:solidFill>
          <a:latin typeface="+mj-lt"/>
          <a:ea typeface="+mj-ea"/>
          <a:cs typeface="+mj-cs"/>
        </a:defRPr>
      </a:lvl1pPr>
    </p:titleStyle>
    <p:bodyStyle>
      <a:lvl1pPr marL="0" indent="0" algn="l" defTabSz="1218347" rtl="0" eaLnBrk="1" latinLnBrk="0" hangingPunct="1">
        <a:lnSpc>
          <a:spcPct val="100000"/>
        </a:lnSpc>
        <a:spcBef>
          <a:spcPts val="0"/>
        </a:spcBef>
        <a:spcAft>
          <a:spcPts val="800"/>
        </a:spcAft>
        <a:buFont typeface="Arial" pitchFamily="34" charset="0"/>
        <a:buNone/>
        <a:defRPr sz="2000" b="1" kern="1200">
          <a:solidFill>
            <a:schemeClr val="tx2"/>
          </a:solidFill>
          <a:latin typeface="+mn-lt"/>
          <a:ea typeface="+mn-ea"/>
          <a:cs typeface="+mn-cs"/>
        </a:defRPr>
      </a:lvl1pPr>
      <a:lvl2pPr marL="0" indent="0" algn="l" defTabSz="1218347" rtl="0" eaLnBrk="1" latinLnBrk="0" hangingPunct="1">
        <a:lnSpc>
          <a:spcPct val="100000"/>
        </a:lnSpc>
        <a:spcBef>
          <a:spcPts val="0"/>
        </a:spcBef>
        <a:spcAft>
          <a:spcPts val="600"/>
        </a:spcAft>
        <a:buFont typeface="Arial" pitchFamily="34" charset="0"/>
        <a:buNone/>
        <a:defRPr sz="2000" kern="1200">
          <a:solidFill>
            <a:schemeClr val="bg2"/>
          </a:solidFill>
          <a:latin typeface="+mn-lt"/>
          <a:ea typeface="+mn-ea"/>
          <a:cs typeface="+mn-cs"/>
        </a:defRPr>
      </a:lvl2pPr>
      <a:lvl3pPr marL="228600" indent="-228600" algn="l" defTabSz="1218347" rtl="0" eaLnBrk="1" latinLnBrk="0" hangingPunct="1">
        <a:lnSpc>
          <a:spcPct val="100000"/>
        </a:lnSpc>
        <a:spcBef>
          <a:spcPts val="0"/>
        </a:spcBef>
        <a:spcAft>
          <a:spcPts val="400"/>
        </a:spcAft>
        <a:buSzPct val="80000"/>
        <a:buFont typeface="Arial" pitchFamily="34" charset="0"/>
        <a:buChar char="•"/>
        <a:defRPr sz="2000" kern="1200">
          <a:solidFill>
            <a:schemeClr val="bg2"/>
          </a:solidFill>
          <a:latin typeface="+mn-lt"/>
          <a:ea typeface="+mn-ea"/>
          <a:cs typeface="+mn-cs"/>
        </a:defRPr>
      </a:lvl3pPr>
      <a:lvl4pPr marL="457200" indent="-228600" algn="l" defTabSz="1218347" rtl="0" eaLnBrk="1" latinLnBrk="0" hangingPunct="1">
        <a:lnSpc>
          <a:spcPct val="100000"/>
        </a:lnSpc>
        <a:spcBef>
          <a:spcPts val="0"/>
        </a:spcBef>
        <a:spcAft>
          <a:spcPts val="400"/>
        </a:spcAft>
        <a:buSzPct val="80000"/>
        <a:buFont typeface="Arial" pitchFamily="34" charset="0"/>
        <a:buChar char="–"/>
        <a:defRPr sz="1800" kern="1200">
          <a:solidFill>
            <a:schemeClr val="bg2"/>
          </a:solidFill>
          <a:latin typeface="+mn-lt"/>
          <a:ea typeface="+mn-ea"/>
          <a:cs typeface="+mn-cs"/>
        </a:defRPr>
      </a:lvl4pPr>
      <a:lvl5pPr marL="685800" indent="-228600" algn="l" defTabSz="1218347" rtl="0" eaLnBrk="1" latinLnBrk="0" hangingPunct="1">
        <a:lnSpc>
          <a:spcPct val="100000"/>
        </a:lnSpc>
        <a:spcBef>
          <a:spcPts val="0"/>
        </a:spcBef>
        <a:spcAft>
          <a:spcPts val="400"/>
        </a:spcAft>
        <a:buSzPct val="80000"/>
        <a:buFont typeface="Arial" pitchFamily="34" charset="0"/>
        <a:buChar char="•"/>
        <a:defRPr sz="1600" kern="1200">
          <a:solidFill>
            <a:schemeClr val="bg2"/>
          </a:solidFill>
          <a:latin typeface="+mn-lt"/>
          <a:ea typeface="+mn-ea"/>
          <a:cs typeface="+mn-cs"/>
        </a:defRPr>
      </a:lvl5pPr>
      <a:lvl6pPr marL="859536" indent="-173736" algn="l" defTabSz="1218347" rtl="0" eaLnBrk="1" latinLnBrk="0" hangingPunct="1">
        <a:spcBef>
          <a:spcPts val="0"/>
        </a:spcBef>
        <a:spcAft>
          <a:spcPts val="300"/>
        </a:spcAft>
        <a:buFont typeface="Arial" pitchFamily="34" charset="0"/>
        <a:buChar char="•"/>
        <a:defRPr sz="1400" kern="1200">
          <a:solidFill>
            <a:schemeClr val="bg2"/>
          </a:solidFill>
          <a:latin typeface="+mn-lt"/>
          <a:ea typeface="+mn-ea"/>
          <a:cs typeface="+mn-cs"/>
        </a:defRPr>
      </a:lvl6pPr>
      <a:lvl7pPr marL="859536" indent="0" algn="l" defTabSz="1218347" rtl="0" eaLnBrk="1" latinLnBrk="0" hangingPunct="1">
        <a:spcBef>
          <a:spcPts val="0"/>
        </a:spcBef>
        <a:spcAft>
          <a:spcPts val="300"/>
        </a:spcAft>
        <a:buFont typeface="Arial" pitchFamily="34" charset="0"/>
        <a:buNone/>
        <a:defRPr sz="1200" i="1" kern="1200">
          <a:solidFill>
            <a:schemeClr val="bg2"/>
          </a:solidFill>
          <a:latin typeface="+mn-lt"/>
          <a:ea typeface="+mn-ea"/>
          <a:cs typeface="+mn-cs"/>
        </a:defRPr>
      </a:lvl7pPr>
      <a:lvl8pPr marL="4568800" indent="-304587" algn="l" defTabSz="121834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13198" y="457200"/>
            <a:ext cx="10705521" cy="8382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636455" y="1549400"/>
            <a:ext cx="10705519" cy="40513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076" name="Group 9"/>
          <p:cNvGrpSpPr>
            <a:grpSpLocks/>
          </p:cNvGrpSpPr>
          <p:nvPr/>
        </p:nvGrpSpPr>
        <p:grpSpPr bwMode="auto">
          <a:xfrm>
            <a:off x="0" y="5867401"/>
            <a:ext cx="12179300" cy="831850"/>
            <a:chOff x="0" y="3696"/>
            <a:chExt cx="5760" cy="524"/>
          </a:xfrm>
        </p:grpSpPr>
        <p:sp>
          <p:nvSpPr>
            <p:cNvPr id="38917" name="Freeform 5"/>
            <p:cNvSpPr>
              <a:spLocks/>
            </p:cNvSpPr>
            <p:nvPr/>
          </p:nvSpPr>
          <p:spPr bwMode="ltGray">
            <a:xfrm>
              <a:off x="0" y="3696"/>
              <a:ext cx="5760" cy="291"/>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3080" name="Picture 6" descr="att_slidedark_logo300"/>
            <p:cNvPicPr>
              <a:picLocks noChangeAspect="1" noChangeArrowheads="1"/>
            </p:cNvPicPr>
            <p:nvPr/>
          </p:nvPicPr>
          <p:blipFill>
            <a:blip r:embed="rId15" cstate="print"/>
            <a:srcRect/>
            <a:stretch>
              <a:fillRect/>
            </a:stretch>
          </p:blipFill>
          <p:spPr bwMode="ltGray">
            <a:xfrm>
              <a:off x="5114" y="3982"/>
              <a:ext cx="504" cy="238"/>
            </a:xfrm>
            <a:prstGeom prst="rect">
              <a:avLst/>
            </a:prstGeom>
            <a:noFill/>
            <a:ln w="9525">
              <a:noFill/>
              <a:miter lim="800000"/>
              <a:headEnd/>
              <a:tailEnd/>
            </a:ln>
          </p:spPr>
        </p:pic>
      </p:grpSp>
      <p:sp>
        <p:nvSpPr>
          <p:cNvPr id="38919" name="Rectangle 7"/>
          <p:cNvSpPr>
            <a:spLocks noGrp="1" noChangeArrowheads="1"/>
          </p:cNvSpPr>
          <p:nvPr>
            <p:ph type="dt" sz="half" idx="2"/>
          </p:nvPr>
        </p:nvSpPr>
        <p:spPr bwMode="auto">
          <a:xfrm>
            <a:off x="1560477" y="6578600"/>
            <a:ext cx="2194812"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endParaRPr lang="en-US">
              <a:solidFill>
                <a:srgbClr val="FFFFFF"/>
              </a:solidFill>
            </a:endParaRPr>
          </a:p>
        </p:txBody>
      </p:sp>
      <p:sp>
        <p:nvSpPr>
          <p:cNvPr id="38920" name="Rectangle 8"/>
          <p:cNvSpPr>
            <a:spLocks noGrp="1" noChangeArrowheads="1"/>
          </p:cNvSpPr>
          <p:nvPr>
            <p:ph type="sldNum" sz="quarter" idx="4"/>
          </p:nvPr>
        </p:nvSpPr>
        <p:spPr bwMode="auto">
          <a:xfrm>
            <a:off x="507473" y="6580189"/>
            <a:ext cx="1088948"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r>
              <a:rPr lang="en-US">
                <a:solidFill>
                  <a:srgbClr val="FFFFFF"/>
                </a:solidFill>
              </a:rPr>
              <a:t>Page </a:t>
            </a:r>
            <a:fld id="{1036058E-555D-44D3-9415-BEEC80C54890}" type="slidenum">
              <a:rPr lang="en-US">
                <a:solidFill>
                  <a:srgbClr val="FFFFFF"/>
                </a:solidFill>
              </a:rPr>
              <a:pPr defTabSz="914400" fontAlgn="base">
                <a:spcAft>
                  <a:spcPct val="0"/>
                </a:spcAft>
                <a:defRPr/>
              </a:pPr>
              <a:t>‹#›</a:t>
            </a:fld>
            <a:endParaRPr lang="en-US">
              <a:solidFill>
                <a:srgbClr val="FFFFFF"/>
              </a:solidFill>
            </a:endParaRPr>
          </a:p>
        </p:txBody>
      </p:sp>
    </p:spTree>
    <p:extLst>
      <p:ext uri="{BB962C8B-B14F-4D97-AF65-F5344CB8AC3E}">
        <p14:creationId xmlns:p14="http://schemas.microsoft.com/office/powerpoint/2010/main" val="152713929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iming>
    <p:tnLst>
      <p:par>
        <p:cTn id="1" dur="indefinite" restart="never" nodeType="tmRoot"/>
      </p:par>
    </p:tnLst>
  </p:timing>
  <p:hf hdr="0" dt="0"/>
  <p:txStyles>
    <p:titleStyle>
      <a:lvl1pPr algn="l" defTabSz="947738" rtl="0" eaLnBrk="0" fontAlgn="base" hangingPunct="0">
        <a:lnSpc>
          <a:spcPct val="105000"/>
        </a:lnSpc>
        <a:spcBef>
          <a:spcPct val="0"/>
        </a:spcBef>
        <a:spcAft>
          <a:spcPct val="0"/>
        </a:spcAft>
        <a:defRPr sz="2600" b="1">
          <a:solidFill>
            <a:schemeClr val="accent1"/>
          </a:solidFill>
          <a:latin typeface="+mj-lt"/>
          <a:ea typeface="+mj-ea"/>
          <a:cs typeface="+mj-cs"/>
        </a:defRPr>
      </a:lvl1pPr>
      <a:lvl2pPr algn="l" defTabSz="947738" rtl="0" eaLnBrk="0" fontAlgn="base" hangingPunct="0">
        <a:lnSpc>
          <a:spcPct val="105000"/>
        </a:lnSpc>
        <a:spcBef>
          <a:spcPct val="0"/>
        </a:spcBef>
        <a:spcAft>
          <a:spcPct val="0"/>
        </a:spcAft>
        <a:defRPr sz="2600" b="1">
          <a:solidFill>
            <a:schemeClr val="accent1"/>
          </a:solidFill>
          <a:latin typeface="Verdana" pitchFamily="34" charset="0"/>
        </a:defRPr>
      </a:lvl2pPr>
      <a:lvl3pPr algn="l" defTabSz="947738" rtl="0" eaLnBrk="0" fontAlgn="base" hangingPunct="0">
        <a:lnSpc>
          <a:spcPct val="105000"/>
        </a:lnSpc>
        <a:spcBef>
          <a:spcPct val="0"/>
        </a:spcBef>
        <a:spcAft>
          <a:spcPct val="0"/>
        </a:spcAft>
        <a:defRPr sz="2600" b="1">
          <a:solidFill>
            <a:schemeClr val="accent1"/>
          </a:solidFill>
          <a:latin typeface="Verdana" pitchFamily="34" charset="0"/>
        </a:defRPr>
      </a:lvl3pPr>
      <a:lvl4pPr algn="l" defTabSz="947738" rtl="0" eaLnBrk="0" fontAlgn="base" hangingPunct="0">
        <a:lnSpc>
          <a:spcPct val="105000"/>
        </a:lnSpc>
        <a:spcBef>
          <a:spcPct val="0"/>
        </a:spcBef>
        <a:spcAft>
          <a:spcPct val="0"/>
        </a:spcAft>
        <a:defRPr sz="2600" b="1">
          <a:solidFill>
            <a:schemeClr val="accent1"/>
          </a:solidFill>
          <a:latin typeface="Verdana" pitchFamily="34" charset="0"/>
        </a:defRPr>
      </a:lvl4pPr>
      <a:lvl5pPr algn="l" defTabSz="947738" rtl="0" eaLnBrk="0" fontAlgn="base" hangingPunct="0">
        <a:lnSpc>
          <a:spcPct val="105000"/>
        </a:lnSpc>
        <a:spcBef>
          <a:spcPct val="0"/>
        </a:spcBef>
        <a:spcAft>
          <a:spcPct val="0"/>
        </a:spcAft>
        <a:defRPr sz="2600" b="1">
          <a:solidFill>
            <a:schemeClr val="accent1"/>
          </a:solidFill>
          <a:latin typeface="Verdana" pitchFamily="34" charset="0"/>
        </a:defRPr>
      </a:lvl5pPr>
      <a:lvl6pPr marL="457200" algn="l" defTabSz="947738" rtl="0" eaLnBrk="0" fontAlgn="base" hangingPunct="0">
        <a:lnSpc>
          <a:spcPct val="105000"/>
        </a:lnSpc>
        <a:spcBef>
          <a:spcPct val="0"/>
        </a:spcBef>
        <a:spcAft>
          <a:spcPct val="0"/>
        </a:spcAft>
        <a:defRPr sz="2600" b="1">
          <a:solidFill>
            <a:schemeClr val="accent1"/>
          </a:solidFill>
          <a:latin typeface="Verdana" pitchFamily="34" charset="0"/>
        </a:defRPr>
      </a:lvl6pPr>
      <a:lvl7pPr marL="914400" algn="l" defTabSz="947738" rtl="0" eaLnBrk="0" fontAlgn="base" hangingPunct="0">
        <a:lnSpc>
          <a:spcPct val="105000"/>
        </a:lnSpc>
        <a:spcBef>
          <a:spcPct val="0"/>
        </a:spcBef>
        <a:spcAft>
          <a:spcPct val="0"/>
        </a:spcAft>
        <a:defRPr sz="2600" b="1">
          <a:solidFill>
            <a:schemeClr val="accent1"/>
          </a:solidFill>
          <a:latin typeface="Verdana" pitchFamily="34" charset="0"/>
        </a:defRPr>
      </a:lvl7pPr>
      <a:lvl8pPr marL="1371600" algn="l" defTabSz="947738" rtl="0" eaLnBrk="0" fontAlgn="base" hangingPunct="0">
        <a:lnSpc>
          <a:spcPct val="105000"/>
        </a:lnSpc>
        <a:spcBef>
          <a:spcPct val="0"/>
        </a:spcBef>
        <a:spcAft>
          <a:spcPct val="0"/>
        </a:spcAft>
        <a:defRPr sz="2600" b="1">
          <a:solidFill>
            <a:schemeClr val="accent1"/>
          </a:solidFill>
          <a:latin typeface="Verdana" pitchFamily="34" charset="0"/>
        </a:defRPr>
      </a:lvl8pPr>
      <a:lvl9pPr marL="1828800" algn="l" defTabSz="947738" rtl="0" eaLnBrk="0" fontAlgn="base" hangingPunct="0">
        <a:lnSpc>
          <a:spcPct val="105000"/>
        </a:lnSpc>
        <a:spcBef>
          <a:spcPct val="0"/>
        </a:spcBef>
        <a:spcAft>
          <a:spcPct val="0"/>
        </a:spcAft>
        <a:defRPr sz="2600" b="1">
          <a:solidFill>
            <a:schemeClr val="accent1"/>
          </a:solidFill>
          <a:latin typeface="Verdana" pitchFamily="34" charset="0"/>
        </a:defRPr>
      </a:lvl9pPr>
    </p:titleStyle>
    <p:bodyStyle>
      <a:lvl1pPr marL="342900" indent="-342900" algn="l" defTabSz="947738" rtl="0" eaLnBrk="0" fontAlgn="base" hangingPunct="0">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0" fontAlgn="base" hangingPunct="0">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0" fontAlgn="base" hangingPunct="0">
        <a:spcBef>
          <a:spcPct val="0"/>
        </a:spcBef>
        <a:spcAft>
          <a:spcPct val="20000"/>
        </a:spcAft>
        <a:buClr>
          <a:schemeClr val="tx1"/>
        </a:buClr>
        <a:buSzPct val="80000"/>
        <a:buFont typeface="IB Wb Regular" pitchFamily="1" charset="0"/>
        <a:buChar char="–"/>
        <a:defRPr>
          <a:solidFill>
            <a:schemeClr val="tx1"/>
          </a:solidFill>
          <a:latin typeface="+mn-lt"/>
        </a:defRPr>
      </a:lvl3pPr>
      <a:lvl4pPr marL="692150" indent="-228600" algn="l" defTabSz="947738" rtl="0" eaLnBrk="0" fontAlgn="base" hangingPunct="0">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13196" y="457200"/>
            <a:ext cx="10705521" cy="8382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636455" y="1549400"/>
            <a:ext cx="10705519" cy="40513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076" name="Group 9"/>
          <p:cNvGrpSpPr>
            <a:grpSpLocks/>
          </p:cNvGrpSpPr>
          <p:nvPr/>
        </p:nvGrpSpPr>
        <p:grpSpPr bwMode="auto">
          <a:xfrm>
            <a:off x="0" y="5867401"/>
            <a:ext cx="12179300" cy="831850"/>
            <a:chOff x="0" y="3696"/>
            <a:chExt cx="5760" cy="524"/>
          </a:xfrm>
        </p:grpSpPr>
        <p:sp>
          <p:nvSpPr>
            <p:cNvPr id="38917" name="Freeform 5"/>
            <p:cNvSpPr>
              <a:spLocks/>
            </p:cNvSpPr>
            <p:nvPr/>
          </p:nvSpPr>
          <p:spPr bwMode="ltGray">
            <a:xfrm>
              <a:off x="0" y="3696"/>
              <a:ext cx="5760" cy="291"/>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3080" name="Picture 6" descr="att_slidedark_logo300"/>
            <p:cNvPicPr>
              <a:picLocks noChangeAspect="1" noChangeArrowheads="1"/>
            </p:cNvPicPr>
            <p:nvPr/>
          </p:nvPicPr>
          <p:blipFill>
            <a:blip r:embed="rId16" cstate="print"/>
            <a:srcRect/>
            <a:stretch>
              <a:fillRect/>
            </a:stretch>
          </p:blipFill>
          <p:spPr bwMode="ltGray">
            <a:xfrm>
              <a:off x="5114" y="3982"/>
              <a:ext cx="504" cy="238"/>
            </a:xfrm>
            <a:prstGeom prst="rect">
              <a:avLst/>
            </a:prstGeom>
            <a:noFill/>
            <a:ln w="9525">
              <a:noFill/>
              <a:miter lim="800000"/>
              <a:headEnd/>
              <a:tailEnd/>
            </a:ln>
          </p:spPr>
        </p:pic>
      </p:grpSp>
      <p:sp>
        <p:nvSpPr>
          <p:cNvPr id="38919" name="Rectangle 7"/>
          <p:cNvSpPr>
            <a:spLocks noGrp="1" noChangeArrowheads="1"/>
          </p:cNvSpPr>
          <p:nvPr>
            <p:ph type="dt" sz="half" idx="2"/>
          </p:nvPr>
        </p:nvSpPr>
        <p:spPr bwMode="auto">
          <a:xfrm>
            <a:off x="1560475" y="6578600"/>
            <a:ext cx="2194812"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endParaRPr lang="en-US">
              <a:solidFill>
                <a:srgbClr val="FFFFFF"/>
              </a:solidFill>
            </a:endParaRPr>
          </a:p>
        </p:txBody>
      </p:sp>
      <p:sp>
        <p:nvSpPr>
          <p:cNvPr id="38920" name="Rectangle 8"/>
          <p:cNvSpPr>
            <a:spLocks noGrp="1" noChangeArrowheads="1"/>
          </p:cNvSpPr>
          <p:nvPr>
            <p:ph type="sldNum" sz="quarter" idx="4"/>
          </p:nvPr>
        </p:nvSpPr>
        <p:spPr bwMode="auto">
          <a:xfrm>
            <a:off x="507473" y="6580189"/>
            <a:ext cx="1088948"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r>
              <a:rPr lang="en-US">
                <a:solidFill>
                  <a:srgbClr val="FFFFFF"/>
                </a:solidFill>
              </a:rPr>
              <a:t>Page </a:t>
            </a:r>
            <a:fld id="{1036058E-555D-44D3-9415-BEEC80C54890}" type="slidenum">
              <a:rPr lang="en-US">
                <a:solidFill>
                  <a:srgbClr val="FFFFFF"/>
                </a:solidFill>
              </a:rPr>
              <a:pPr defTabSz="914400" fontAlgn="base">
                <a:spcAft>
                  <a:spcPct val="0"/>
                </a:spcAft>
                <a:defRPr/>
              </a:pPr>
              <a:t>‹#›</a:t>
            </a:fld>
            <a:endParaRPr lang="en-US">
              <a:solidFill>
                <a:srgbClr val="FFFFFF"/>
              </a:solidFill>
            </a:endParaRPr>
          </a:p>
        </p:txBody>
      </p:sp>
    </p:spTree>
    <p:extLst>
      <p:ext uri="{BB962C8B-B14F-4D97-AF65-F5344CB8AC3E}">
        <p14:creationId xmlns:p14="http://schemas.microsoft.com/office/powerpoint/2010/main" val="3173658751"/>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Lst>
  <p:hf hdr="0" dt="0"/>
  <p:txStyles>
    <p:titleStyle>
      <a:lvl1pPr algn="l" defTabSz="947738" rtl="0" eaLnBrk="0" fontAlgn="base" hangingPunct="0">
        <a:lnSpc>
          <a:spcPct val="105000"/>
        </a:lnSpc>
        <a:spcBef>
          <a:spcPct val="0"/>
        </a:spcBef>
        <a:spcAft>
          <a:spcPct val="0"/>
        </a:spcAft>
        <a:defRPr sz="2600" b="1">
          <a:solidFill>
            <a:schemeClr val="accent1"/>
          </a:solidFill>
          <a:latin typeface="+mj-lt"/>
          <a:ea typeface="+mj-ea"/>
          <a:cs typeface="+mj-cs"/>
        </a:defRPr>
      </a:lvl1pPr>
      <a:lvl2pPr algn="l" defTabSz="947738" rtl="0" eaLnBrk="0" fontAlgn="base" hangingPunct="0">
        <a:lnSpc>
          <a:spcPct val="105000"/>
        </a:lnSpc>
        <a:spcBef>
          <a:spcPct val="0"/>
        </a:spcBef>
        <a:spcAft>
          <a:spcPct val="0"/>
        </a:spcAft>
        <a:defRPr sz="2600" b="1">
          <a:solidFill>
            <a:schemeClr val="accent1"/>
          </a:solidFill>
          <a:latin typeface="Verdana" pitchFamily="34" charset="0"/>
        </a:defRPr>
      </a:lvl2pPr>
      <a:lvl3pPr algn="l" defTabSz="947738" rtl="0" eaLnBrk="0" fontAlgn="base" hangingPunct="0">
        <a:lnSpc>
          <a:spcPct val="105000"/>
        </a:lnSpc>
        <a:spcBef>
          <a:spcPct val="0"/>
        </a:spcBef>
        <a:spcAft>
          <a:spcPct val="0"/>
        </a:spcAft>
        <a:defRPr sz="2600" b="1">
          <a:solidFill>
            <a:schemeClr val="accent1"/>
          </a:solidFill>
          <a:latin typeface="Verdana" pitchFamily="34" charset="0"/>
        </a:defRPr>
      </a:lvl3pPr>
      <a:lvl4pPr algn="l" defTabSz="947738" rtl="0" eaLnBrk="0" fontAlgn="base" hangingPunct="0">
        <a:lnSpc>
          <a:spcPct val="105000"/>
        </a:lnSpc>
        <a:spcBef>
          <a:spcPct val="0"/>
        </a:spcBef>
        <a:spcAft>
          <a:spcPct val="0"/>
        </a:spcAft>
        <a:defRPr sz="2600" b="1">
          <a:solidFill>
            <a:schemeClr val="accent1"/>
          </a:solidFill>
          <a:latin typeface="Verdana" pitchFamily="34" charset="0"/>
        </a:defRPr>
      </a:lvl4pPr>
      <a:lvl5pPr algn="l" defTabSz="947738" rtl="0" eaLnBrk="0" fontAlgn="base" hangingPunct="0">
        <a:lnSpc>
          <a:spcPct val="105000"/>
        </a:lnSpc>
        <a:spcBef>
          <a:spcPct val="0"/>
        </a:spcBef>
        <a:spcAft>
          <a:spcPct val="0"/>
        </a:spcAft>
        <a:defRPr sz="2600" b="1">
          <a:solidFill>
            <a:schemeClr val="accent1"/>
          </a:solidFill>
          <a:latin typeface="Verdana" pitchFamily="34" charset="0"/>
        </a:defRPr>
      </a:lvl5pPr>
      <a:lvl6pPr marL="457200" algn="l" defTabSz="947738" rtl="0" eaLnBrk="0" fontAlgn="base" hangingPunct="0">
        <a:lnSpc>
          <a:spcPct val="105000"/>
        </a:lnSpc>
        <a:spcBef>
          <a:spcPct val="0"/>
        </a:spcBef>
        <a:spcAft>
          <a:spcPct val="0"/>
        </a:spcAft>
        <a:defRPr sz="2600" b="1">
          <a:solidFill>
            <a:schemeClr val="accent1"/>
          </a:solidFill>
          <a:latin typeface="Verdana" pitchFamily="34" charset="0"/>
        </a:defRPr>
      </a:lvl6pPr>
      <a:lvl7pPr marL="914400" algn="l" defTabSz="947738" rtl="0" eaLnBrk="0" fontAlgn="base" hangingPunct="0">
        <a:lnSpc>
          <a:spcPct val="105000"/>
        </a:lnSpc>
        <a:spcBef>
          <a:spcPct val="0"/>
        </a:spcBef>
        <a:spcAft>
          <a:spcPct val="0"/>
        </a:spcAft>
        <a:defRPr sz="2600" b="1">
          <a:solidFill>
            <a:schemeClr val="accent1"/>
          </a:solidFill>
          <a:latin typeface="Verdana" pitchFamily="34" charset="0"/>
        </a:defRPr>
      </a:lvl7pPr>
      <a:lvl8pPr marL="1371600" algn="l" defTabSz="947738" rtl="0" eaLnBrk="0" fontAlgn="base" hangingPunct="0">
        <a:lnSpc>
          <a:spcPct val="105000"/>
        </a:lnSpc>
        <a:spcBef>
          <a:spcPct val="0"/>
        </a:spcBef>
        <a:spcAft>
          <a:spcPct val="0"/>
        </a:spcAft>
        <a:defRPr sz="2600" b="1">
          <a:solidFill>
            <a:schemeClr val="accent1"/>
          </a:solidFill>
          <a:latin typeface="Verdana" pitchFamily="34" charset="0"/>
        </a:defRPr>
      </a:lvl8pPr>
      <a:lvl9pPr marL="1828800" algn="l" defTabSz="947738" rtl="0" eaLnBrk="0" fontAlgn="base" hangingPunct="0">
        <a:lnSpc>
          <a:spcPct val="105000"/>
        </a:lnSpc>
        <a:spcBef>
          <a:spcPct val="0"/>
        </a:spcBef>
        <a:spcAft>
          <a:spcPct val="0"/>
        </a:spcAft>
        <a:defRPr sz="2600" b="1">
          <a:solidFill>
            <a:schemeClr val="accent1"/>
          </a:solidFill>
          <a:latin typeface="Verdana" pitchFamily="34" charset="0"/>
        </a:defRPr>
      </a:lvl9pPr>
    </p:titleStyle>
    <p:bodyStyle>
      <a:lvl1pPr marL="342900" indent="-342900" algn="l" defTabSz="947738" rtl="0" eaLnBrk="0" fontAlgn="base" hangingPunct="0">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0" fontAlgn="base" hangingPunct="0">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0" fontAlgn="base" hangingPunct="0">
        <a:spcBef>
          <a:spcPct val="0"/>
        </a:spcBef>
        <a:spcAft>
          <a:spcPct val="20000"/>
        </a:spcAft>
        <a:buClr>
          <a:schemeClr val="tx1"/>
        </a:buClr>
        <a:buSzPct val="80000"/>
        <a:buFont typeface="IB Wb Regular" pitchFamily="1" charset="0"/>
        <a:buChar char="–"/>
        <a:defRPr>
          <a:solidFill>
            <a:schemeClr val="tx1"/>
          </a:solidFill>
          <a:latin typeface="+mn-lt"/>
        </a:defRPr>
      </a:lvl3pPr>
      <a:lvl4pPr marL="692150" indent="-228600" algn="l" defTabSz="947738" rtl="0" eaLnBrk="0" fontAlgn="base" hangingPunct="0">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hyperlink" Target="http://www.itu.int/md/R12-JTG4567-C-0715/en"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hyperlink" Target="http://www.itu.int/md/R12-JTG4567-C-0715/en" TargetMode="Externa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hyperlink" Target="http://www.itu.int/md/R12-JTG4567-C-0715/en"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mailto:kjwee@tta.or.kr" TargetMode="External"/><Relationship Id="rId2" Type="http://schemas.openxmlformats.org/officeDocument/2006/relationships/hyperlink" Target="mailto:Stephen.blust@cingular.com" TargetMode="External"/><Relationship Id="rId1" Type="http://schemas.openxmlformats.org/officeDocument/2006/relationships/slideLayout" Target="../slideLayouts/slideLayout14.xml"/><Relationship Id="rId6" Type="http://schemas.openxmlformats.org/officeDocument/2006/relationships/hyperlink" Target="mailto:ajamieson@ava.co.nz" TargetMode="External"/><Relationship Id="rId5" Type="http://schemas.openxmlformats.org/officeDocument/2006/relationships/hyperlink" Target="mailto:wanghu.wanghu@huawei.com" TargetMode="External"/><Relationship Id="rId4" Type="http://schemas.openxmlformats.org/officeDocument/2006/relationships/hyperlink" Target="mailto:hakan.ohlsen@ericsson.co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hyperlink" Target="http://www.itu.int/en/ITU-R/conferences/wrc/2015/Pages/default.aspx" TargetMode="External"/><Relationship Id="rId3" Type="http://schemas.openxmlformats.org/officeDocument/2006/relationships/hyperlink" Target="http://www.itu.int/en/ITU-R/study-groups/rsg5/rwp5d/imt-2020/Pages/default.aspx" TargetMode="External"/><Relationship Id="rId7" Type="http://schemas.openxmlformats.org/officeDocument/2006/relationships/hyperlink" Target="http://www.itu.int/en/ITU-R/conferences/RA/2015/Pages/default.aspx" TargetMode="External"/><Relationship Id="rId2" Type="http://schemas.openxmlformats.org/officeDocument/2006/relationships/hyperlink" Target="http://www.itu.int/en/ITU-R/study-groups/rsg5/rwp5d/Pages/default.aspx" TargetMode="External"/><Relationship Id="rId1" Type="http://schemas.openxmlformats.org/officeDocument/2006/relationships/slideLayout" Target="../slideLayouts/slideLayout14.xml"/><Relationship Id="rId6" Type="http://schemas.openxmlformats.org/officeDocument/2006/relationships/hyperlink" Target="http://www.itu.int/en/ITU-R/study-groups/rcpm/Pages/default.aspx" TargetMode="External"/><Relationship Id="rId5" Type="http://schemas.openxmlformats.org/officeDocument/2006/relationships/hyperlink" Target="http://www.itu.int/md/R00-SG05-CIR-0052/en" TargetMode="External"/><Relationship Id="rId4" Type="http://schemas.openxmlformats.org/officeDocument/2006/relationships/hyperlink" Target="http://www.itu.int/md/R12-WP5D-C-0836/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www.itu.int/md/R12-SG05-C-0109/en" TargetMode="External"/><Relationship Id="rId7" Type="http://schemas.openxmlformats.org/officeDocument/2006/relationships/hyperlink" Target="http://www.itu.int/md/R12-SG05-C-0136/en" TargetMode="External"/><Relationship Id="rId2" Type="http://schemas.openxmlformats.org/officeDocument/2006/relationships/hyperlink" Target="http://www.itu.int/md/R12-SG05-C-0108/en" TargetMode="External"/><Relationship Id="rId1" Type="http://schemas.openxmlformats.org/officeDocument/2006/relationships/slideLayout" Target="../slideLayouts/slideLayout14.xml"/><Relationship Id="rId6" Type="http://schemas.openxmlformats.org/officeDocument/2006/relationships/hyperlink" Target="http://www.itu.int/md/R12-SG05-C-0135/en" TargetMode="External"/><Relationship Id="rId5" Type="http://schemas.openxmlformats.org/officeDocument/2006/relationships/hyperlink" Target="http://www.itu.int/md/R12-SG05-C-0134/en" TargetMode="External"/><Relationship Id="rId4" Type="http://schemas.openxmlformats.org/officeDocument/2006/relationships/hyperlink" Target="http://www.itu.int/md/R12-SG05-C-0110/en"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itu.int/pub/R-REP-M.2290-2014" TargetMode="External"/><Relationship Id="rId2" Type="http://schemas.openxmlformats.org/officeDocument/2006/relationships/hyperlink" Target="http://www.itu.int/pub/R-REP-M.2289-2013" TargetMode="External"/><Relationship Id="rId1" Type="http://schemas.openxmlformats.org/officeDocument/2006/relationships/slideLayout" Target="../slideLayouts/slideLayout14.xml"/><Relationship Id="rId6" Type="http://schemas.openxmlformats.org/officeDocument/2006/relationships/hyperlink" Target="http://www.itu.int/rec/R-REC-M.1768-1-201304-I/en" TargetMode="External"/><Relationship Id="rId5" Type="http://schemas.openxmlformats.org/officeDocument/2006/relationships/hyperlink" Target="http://www.itu.int/pub/R-REP-M.2292-2014" TargetMode="External"/><Relationship Id="rId4" Type="http://schemas.openxmlformats.org/officeDocument/2006/relationships/hyperlink" Target="http://www.itu.int/pub/R-REP-M.2291-20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648812856"/>
              </p:ext>
            </p:extLst>
          </p:nvPr>
        </p:nvGraphicFramePr>
        <p:xfrm>
          <a:off x="312248" y="423082"/>
          <a:ext cx="11273051" cy="1280160"/>
        </p:xfrm>
        <a:graphic>
          <a:graphicData uri="http://schemas.openxmlformats.org/drawingml/2006/table">
            <a:tbl>
              <a:tblPr>
                <a:tableStyleId>{5C22544A-7EE6-4342-B048-85BDC9FD1C3A}</a:tableStyleId>
              </a:tblPr>
              <a:tblGrid>
                <a:gridCol w="5446933"/>
                <a:gridCol w="5826118"/>
              </a:tblGrid>
              <a:tr h="1201002">
                <a:tc>
                  <a:txBody>
                    <a:bodyPr/>
                    <a:lstStyle/>
                    <a:p>
                      <a:pPr marL="0" marR="0" algn="just">
                        <a:spcBef>
                          <a:spcPts val="0"/>
                        </a:spcBef>
                        <a:spcAft>
                          <a:spcPts val="0"/>
                        </a:spcAft>
                        <a:tabLst>
                          <a:tab pos="3060065" algn="ctr"/>
                          <a:tab pos="5760085" algn="r"/>
                        </a:tabLst>
                      </a:pPr>
                      <a:r>
                        <a:rPr lang="en-GB" sz="2400" dirty="0">
                          <a:effectLst/>
                        </a:rPr>
                        <a:t>3GPP/PCG#33 Meeting</a:t>
                      </a:r>
                      <a:endParaRPr lang="en-US" sz="1200" dirty="0">
                        <a:effectLst/>
                      </a:endParaRPr>
                    </a:p>
                    <a:p>
                      <a:pPr marL="0" marR="0" algn="just">
                        <a:spcBef>
                          <a:spcPts val="0"/>
                        </a:spcBef>
                        <a:spcAft>
                          <a:spcPts val="0"/>
                        </a:spcAft>
                        <a:tabLst>
                          <a:tab pos="3060065" algn="ctr"/>
                          <a:tab pos="5760085" algn="r"/>
                        </a:tabLst>
                      </a:pPr>
                      <a:r>
                        <a:rPr lang="en-US" sz="2400" dirty="0" err="1" smtClean="0">
                          <a:effectLst/>
                        </a:rPr>
                        <a:t>Bundang</a:t>
                      </a:r>
                      <a:r>
                        <a:rPr lang="en-US" sz="2400" dirty="0">
                          <a:effectLst/>
                        </a:rPr>
                        <a:t>, Korea</a:t>
                      </a:r>
                      <a:endParaRPr lang="en-US" sz="1200" dirty="0">
                        <a:effectLst/>
                      </a:endParaRPr>
                    </a:p>
                    <a:p>
                      <a:pPr marL="0" marR="0" algn="just">
                        <a:spcBef>
                          <a:spcPts val="0"/>
                        </a:spcBef>
                        <a:spcAft>
                          <a:spcPts val="0"/>
                        </a:spcAft>
                        <a:tabLst>
                          <a:tab pos="3060065" algn="ctr"/>
                          <a:tab pos="5760085" algn="r"/>
                        </a:tabLst>
                      </a:pPr>
                      <a:r>
                        <a:rPr lang="en-GB" sz="2400" dirty="0">
                          <a:effectLst/>
                        </a:rPr>
                        <a:t>28 October 2014</a:t>
                      </a:r>
                      <a:endParaRPr lang="en-US" sz="1200" dirty="0">
                        <a:effectLst/>
                      </a:endParaRPr>
                    </a:p>
                    <a:p>
                      <a:pPr marL="0" marR="0" algn="just">
                        <a:spcBef>
                          <a:spcPts val="0"/>
                        </a:spcBef>
                        <a:spcAft>
                          <a:spcPts val="0"/>
                        </a:spcAft>
                        <a:tabLst>
                          <a:tab pos="3060065" algn="ctr"/>
                          <a:tab pos="5760085" algn="r"/>
                        </a:tabLst>
                      </a:pPr>
                      <a:r>
                        <a:rPr lang="en-GB" sz="1200" dirty="0">
                          <a:effectLst/>
                        </a:rPr>
                        <a:t> </a:t>
                      </a:r>
                      <a:endParaRPr lang="en-US" sz="1200" dirty="0">
                        <a:effectLst/>
                        <a:latin typeface="Arial"/>
                        <a:ea typeface="Times New Roman"/>
                        <a:cs typeface="Times New Roman"/>
                      </a:endParaRPr>
                    </a:p>
                  </a:txBody>
                  <a:tcPr marL="68580" marR="68580" marT="0" marB="0">
                    <a:solidFill>
                      <a:schemeClr val="bg1"/>
                    </a:solidFill>
                  </a:tcPr>
                </a:tc>
                <a:tc>
                  <a:txBody>
                    <a:bodyPr/>
                    <a:lstStyle/>
                    <a:p>
                      <a:pPr marL="0" marR="0" algn="r">
                        <a:spcBef>
                          <a:spcPts val="0"/>
                        </a:spcBef>
                        <a:spcAft>
                          <a:spcPts val="0"/>
                        </a:spcAft>
                        <a:tabLst>
                          <a:tab pos="3060065" algn="ctr"/>
                          <a:tab pos="5760085" algn="r"/>
                        </a:tabLst>
                      </a:pPr>
                      <a:r>
                        <a:rPr lang="en-GB" sz="2400" dirty="0" smtClean="0">
                          <a:effectLst/>
                        </a:rPr>
                        <a:t>3GPP/PCG#33(14)</a:t>
                      </a:r>
                      <a:r>
                        <a:rPr lang="en-US" sz="2400" dirty="0" smtClean="0">
                          <a:effectLst/>
                        </a:rPr>
                        <a:t>31r2</a:t>
                      </a:r>
                      <a:endParaRPr lang="en-US" sz="1200" dirty="0">
                        <a:effectLst/>
                      </a:endParaRPr>
                    </a:p>
                    <a:p>
                      <a:pPr marL="0" marR="0" algn="r">
                        <a:spcBef>
                          <a:spcPts val="0"/>
                        </a:spcBef>
                        <a:spcAft>
                          <a:spcPts val="0"/>
                        </a:spcAft>
                        <a:tabLst>
                          <a:tab pos="3060065" algn="ctr"/>
                          <a:tab pos="5760085" algn="r"/>
                        </a:tabLst>
                      </a:pPr>
                      <a:r>
                        <a:rPr lang="en-GB" sz="1800" dirty="0" smtClean="0">
                          <a:effectLst/>
                        </a:rPr>
                        <a:t>28 </a:t>
                      </a:r>
                      <a:r>
                        <a:rPr lang="en-GB" sz="1800" dirty="0">
                          <a:effectLst/>
                        </a:rPr>
                        <a:t>October </a:t>
                      </a:r>
                      <a:r>
                        <a:rPr lang="en-GB" sz="1800" dirty="0" smtClean="0">
                          <a:effectLst/>
                        </a:rPr>
                        <a:t>2014</a:t>
                      </a:r>
                      <a:endParaRPr lang="en-US" sz="1800" dirty="0">
                        <a:effectLst/>
                      </a:endParaRPr>
                    </a:p>
                  </a:txBody>
                  <a:tcPr marL="68580" marR="68580" marT="0" marB="0">
                    <a:solidFill>
                      <a:schemeClr val="bg1"/>
                    </a:solidFill>
                  </a:tcPr>
                </a:tc>
              </a:tr>
            </a:tbl>
          </a:graphicData>
        </a:graphic>
      </p:graphicFrame>
      <p:sp>
        <p:nvSpPr>
          <p:cNvPr id="4" name="Slide Number Placeholder 3"/>
          <p:cNvSpPr>
            <a:spLocks noGrp="1"/>
          </p:cNvSpPr>
          <p:nvPr>
            <p:ph type="sldNum" sz="quarter" idx="11"/>
          </p:nvPr>
        </p:nvSpPr>
        <p:spPr/>
        <p:txBody>
          <a:bodyPr/>
          <a:lstStyle/>
          <a:p>
            <a:fld id="{5BD36294-2849-48A8-8531-5354CF3095D2}" type="slidenum">
              <a:rPr lang="en-US" smtClean="0"/>
              <a:pPr/>
              <a:t>1</a:t>
            </a:fld>
            <a:endParaRPr lang="en-US" dirty="0"/>
          </a:p>
        </p:txBody>
      </p:sp>
      <p:sp>
        <p:nvSpPr>
          <p:cNvPr id="11" name="Rectangle 10"/>
          <p:cNvSpPr/>
          <p:nvPr/>
        </p:nvSpPr>
        <p:spPr>
          <a:xfrm>
            <a:off x="473185" y="2161823"/>
            <a:ext cx="10772570" cy="3046988"/>
          </a:xfrm>
          <a:prstGeom prst="rect">
            <a:avLst/>
          </a:prstGeom>
        </p:spPr>
        <p:txBody>
          <a:bodyPr wrap="square">
            <a:spAutoFit/>
          </a:bodyPr>
          <a:lstStyle/>
          <a:p>
            <a:r>
              <a:rPr lang="en-US" dirty="0"/>
              <a:t>Source:	</a:t>
            </a:r>
            <a:r>
              <a:rPr lang="en-US" dirty="0" smtClean="0"/>
              <a:t>Chairman WP 5D</a:t>
            </a:r>
            <a:endParaRPr lang="en-US" dirty="0"/>
          </a:p>
          <a:p>
            <a:r>
              <a:rPr lang="en-US" dirty="0"/>
              <a:t>Title:	ITU-R Working Party 5D Update on “IMT-2020”/5G </a:t>
            </a:r>
            <a:r>
              <a:rPr lang="en-US" dirty="0" smtClean="0"/>
              <a:t>&amp; WRC-15 Update</a:t>
            </a:r>
          </a:p>
          <a:p>
            <a:r>
              <a:rPr lang="en-US" dirty="0" smtClean="0"/>
              <a:t>Agenda item:  9</a:t>
            </a:r>
            <a:endParaRPr lang="en-US" dirty="0"/>
          </a:p>
          <a:p>
            <a:endParaRPr lang="en-US" dirty="0"/>
          </a:p>
          <a:p>
            <a:r>
              <a:rPr lang="en-US" dirty="0"/>
              <a:t>Decision	</a:t>
            </a:r>
          </a:p>
          <a:p>
            <a:r>
              <a:rPr lang="en-US" dirty="0"/>
              <a:t>Discussion	</a:t>
            </a:r>
          </a:p>
          <a:p>
            <a:r>
              <a:rPr lang="en-US" dirty="0"/>
              <a:t>Information	</a:t>
            </a:r>
            <a:r>
              <a:rPr lang="en-US" dirty="0" smtClean="0"/>
              <a:t>X</a:t>
            </a:r>
          </a:p>
          <a:p>
            <a:endParaRPr lang="en-US" dirty="0"/>
          </a:p>
        </p:txBody>
      </p:sp>
      <p:sp>
        <p:nvSpPr>
          <p:cNvPr id="2" name="TextBox 1"/>
          <p:cNvSpPr txBox="1"/>
          <p:nvPr/>
        </p:nvSpPr>
        <p:spPr>
          <a:xfrm>
            <a:off x="3600765" y="5145540"/>
            <a:ext cx="4517409" cy="1200329"/>
          </a:xfrm>
          <a:prstGeom prst="rect">
            <a:avLst/>
          </a:prstGeom>
          <a:noFill/>
        </p:spPr>
        <p:txBody>
          <a:bodyPr wrap="square" rtlCol="0">
            <a:spAutoFit/>
          </a:bodyPr>
          <a:lstStyle/>
          <a:p>
            <a:r>
              <a:rPr lang="en-GB" b="1" dirty="0"/>
              <a:t> </a:t>
            </a:r>
            <a:endParaRPr lang="en-US" b="1" dirty="0"/>
          </a:p>
          <a:p>
            <a:pPr algn="ctr"/>
            <a:r>
              <a:rPr lang="en-GB" b="1" dirty="0"/>
              <a:t>LATE CONTRIBUTION</a:t>
            </a:r>
            <a:endParaRPr lang="en-US" dirty="0"/>
          </a:p>
          <a:p>
            <a:endParaRPr lang="en-US" dirty="0"/>
          </a:p>
        </p:txBody>
      </p:sp>
    </p:spTree>
    <p:extLst>
      <p:ext uri="{BB962C8B-B14F-4D97-AF65-F5344CB8AC3E}">
        <p14:creationId xmlns:p14="http://schemas.microsoft.com/office/powerpoint/2010/main" val="36764953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670" y="148246"/>
            <a:ext cx="7167894" cy="3203787"/>
          </a:xfrm>
        </p:spPr>
        <p:txBody>
          <a:bodyPr>
            <a:noAutofit/>
          </a:bodyPr>
          <a:lstStyle/>
          <a:p>
            <a:r>
              <a:rPr lang="en-US" sz="4400" b="1" dirty="0" smtClean="0">
                <a:solidFill>
                  <a:srgbClr val="92D050"/>
                </a:solidFill>
              </a:rPr>
              <a:t>ITU-R Joint Task Group 4-5-6-7</a:t>
            </a:r>
            <a:br>
              <a:rPr lang="en-US" sz="4400" b="1" dirty="0" smtClean="0">
                <a:solidFill>
                  <a:srgbClr val="92D050"/>
                </a:solidFill>
              </a:rPr>
            </a:br>
            <a:r>
              <a:rPr lang="en-US" sz="4400" b="1" dirty="0" smtClean="0">
                <a:solidFill>
                  <a:srgbClr val="92D050"/>
                </a:solidFill>
              </a:rPr>
              <a:t>&amp;</a:t>
            </a:r>
            <a:br>
              <a:rPr lang="en-US" sz="4400" b="1" dirty="0" smtClean="0">
                <a:solidFill>
                  <a:srgbClr val="92D050"/>
                </a:solidFill>
              </a:rPr>
            </a:br>
            <a:r>
              <a:rPr lang="en-US" sz="4400" b="1" dirty="0" smtClean="0">
                <a:solidFill>
                  <a:srgbClr val="92D050"/>
                </a:solidFill>
              </a:rPr>
              <a:t>WRC-15 Update</a:t>
            </a:r>
            <a:br>
              <a:rPr lang="en-US" sz="4400" b="1" dirty="0" smtClean="0">
                <a:solidFill>
                  <a:srgbClr val="92D050"/>
                </a:solidFill>
              </a:rPr>
            </a:br>
            <a:r>
              <a:rPr lang="en-US" sz="4400" b="1" dirty="0" smtClean="0">
                <a:solidFill>
                  <a:srgbClr val="92D050"/>
                </a:solidFill>
              </a:rPr>
              <a:t/>
            </a:r>
            <a:br>
              <a:rPr lang="en-US" sz="4400" b="1" dirty="0" smtClean="0">
                <a:solidFill>
                  <a:srgbClr val="92D050"/>
                </a:solidFill>
              </a:rPr>
            </a:br>
            <a:r>
              <a:rPr lang="en-US" sz="4400" dirty="0"/>
              <a:t/>
            </a:r>
            <a:br>
              <a:rPr lang="en-US" sz="4400" dirty="0"/>
            </a:br>
            <a:endParaRPr lang="en-US" sz="4400" dirty="0"/>
          </a:p>
        </p:txBody>
      </p:sp>
      <p:sp>
        <p:nvSpPr>
          <p:cNvPr id="6" name="Slide Number Placeholder 5"/>
          <p:cNvSpPr>
            <a:spLocks noGrp="1"/>
          </p:cNvSpPr>
          <p:nvPr>
            <p:ph type="sldNum" sz="quarter" idx="11"/>
          </p:nvPr>
        </p:nvSpPr>
        <p:spPr/>
        <p:txBody>
          <a:bodyPr/>
          <a:lstStyle/>
          <a:p>
            <a:fld id="{5BD36294-2849-48A8-8531-5354CF3095D2}" type="slidenum">
              <a:rPr lang="en-US" smtClean="0"/>
              <a:pPr/>
              <a:t>10</a:t>
            </a:fld>
            <a:endParaRPr lang="en-US" dirty="0"/>
          </a:p>
        </p:txBody>
      </p:sp>
    </p:spTree>
    <p:extLst>
      <p:ext uri="{BB962C8B-B14F-4D97-AF65-F5344CB8AC3E}">
        <p14:creationId xmlns:p14="http://schemas.microsoft.com/office/powerpoint/2010/main" val="16195074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2955" y="683388"/>
            <a:ext cx="11303097" cy="6099552"/>
          </a:xfrm>
        </p:spPr>
        <p:txBody>
          <a:bodyPr>
            <a:normAutofit fontScale="47500" lnSpcReduction="20000"/>
          </a:bodyPr>
          <a:lstStyle/>
          <a:p>
            <a:r>
              <a:rPr lang="en-GB" sz="2300" dirty="0"/>
              <a:t> </a:t>
            </a:r>
            <a:r>
              <a:rPr lang="en-GB" sz="3800" dirty="0" smtClean="0"/>
              <a:t>The </a:t>
            </a:r>
            <a:r>
              <a:rPr lang="en-GB" sz="3800" dirty="0"/>
              <a:t>sixth and final meeting of the JTG occurred in Geneva in July. The mandate of the JTG concluded with this meeting and no further meetings of the JTG are planned. The detailed report (80+ Mb) is located at </a:t>
            </a:r>
            <a:r>
              <a:rPr lang="en-GB" sz="3800" u="sng" dirty="0">
                <a:hlinkClick r:id="rId2"/>
              </a:rPr>
              <a:t>JTG4567-C-0715/</a:t>
            </a:r>
            <a:r>
              <a:rPr lang="en-GB" sz="3800" dirty="0"/>
              <a:t>, and requires an ITU-R TIES account. </a:t>
            </a:r>
            <a:endParaRPr lang="en-US" sz="3800" dirty="0"/>
          </a:p>
          <a:p>
            <a:r>
              <a:rPr lang="en-GB" sz="3800" dirty="0"/>
              <a:t> </a:t>
            </a:r>
            <a:endParaRPr lang="en-US" sz="3800" dirty="0"/>
          </a:p>
          <a:p>
            <a:r>
              <a:rPr lang="en-GB" sz="3800" dirty="0"/>
              <a:t>As background, the Joint Task Group was created by the WRC-12 and consists of 4 of the 6 major Study Groups in ITU-R, called JTG 4-5-6-7. </a:t>
            </a:r>
            <a:r>
              <a:rPr lang="en-GB" sz="3800" dirty="0" smtClean="0"/>
              <a:t> The </a:t>
            </a:r>
            <a:r>
              <a:rPr lang="en-GB" sz="3800" dirty="0"/>
              <a:t>JTG 4-5-6-7 has responsibility for the CPM (Conference Preparatory Meeting) Report text – which incorporates the future estimated IMT (mobile broadband) spectrum requirement for 2020 and beyond, the sharing and compatibility studies, and the candidate bands to be considering by the WRC-15 deliberations.  </a:t>
            </a:r>
            <a:endParaRPr lang="en-US" sz="3800" dirty="0"/>
          </a:p>
          <a:p>
            <a:r>
              <a:rPr lang="en-GB" sz="3800" dirty="0"/>
              <a:t> </a:t>
            </a:r>
            <a:endParaRPr lang="en-US" sz="3800" dirty="0"/>
          </a:p>
          <a:p>
            <a:r>
              <a:rPr lang="en-GB" sz="3800" dirty="0"/>
              <a:t>The tasks of the JTG revolved around these two WRC-15 Agenda Items.  AI 1.1 is most critical to the mobile broadband industry. </a:t>
            </a:r>
            <a:endParaRPr lang="en-US" sz="3800" dirty="0"/>
          </a:p>
          <a:p>
            <a:pPr marL="231775" lvl="2" indent="0">
              <a:buNone/>
            </a:pPr>
            <a:r>
              <a:rPr lang="en-GB" sz="3800" u="sng" dirty="0"/>
              <a:t>Agenda Item 1.1</a:t>
            </a:r>
            <a:r>
              <a:rPr lang="en-GB" sz="3800" dirty="0"/>
              <a:t> </a:t>
            </a:r>
            <a:r>
              <a:rPr lang="en-GB" sz="3800" dirty="0" smtClean="0"/>
              <a:t>to </a:t>
            </a:r>
            <a:r>
              <a:rPr lang="en-GB" sz="3800" dirty="0"/>
              <a:t>consider additional spectrum allocations to the mobile service on a primary basis and identification of additional frequency bands for International Mobile Telecommunications (IMT) and related regulatory provisions, to facilitate the development of terrestrial mobile broadband applications, in accordance with Resolution 233 [COM6/8] (WRC‑12</a:t>
            </a:r>
            <a:r>
              <a:rPr lang="en-GB" sz="3800" dirty="0" smtClean="0"/>
              <a:t>);</a:t>
            </a:r>
            <a:endParaRPr lang="en-US" sz="3800" dirty="0"/>
          </a:p>
          <a:p>
            <a:pPr marL="231775" lvl="2" indent="0">
              <a:buNone/>
            </a:pPr>
            <a:r>
              <a:rPr lang="en-GB" sz="3800" u="sng" dirty="0"/>
              <a:t>Agenda Item </a:t>
            </a:r>
            <a:r>
              <a:rPr lang="en-GB" sz="3800" u="sng" dirty="0" smtClean="0"/>
              <a:t>1.2</a:t>
            </a:r>
            <a:r>
              <a:rPr lang="en-GB" sz="3800" dirty="0"/>
              <a:t> </a:t>
            </a:r>
            <a:r>
              <a:rPr lang="en-GB" sz="3800" dirty="0" smtClean="0"/>
              <a:t>to </a:t>
            </a:r>
            <a:r>
              <a:rPr lang="en-GB" sz="3800" dirty="0"/>
              <a:t>examine the results of ITU‑R studies, in accordance with Resolution 232 [COM5/10] (WRC‑12), on the use of the frequency band 694-790 MHz by the mobile service (except aeronautical mobile) in Region 1 and take the appropriate measures;</a:t>
            </a:r>
            <a:endParaRPr lang="en-US" sz="3800" dirty="0"/>
          </a:p>
          <a:p>
            <a:r>
              <a:rPr lang="en-GB" sz="3800" dirty="0"/>
              <a:t> </a:t>
            </a:r>
            <a:endParaRPr lang="en-US" sz="3800" dirty="0"/>
          </a:p>
          <a:p>
            <a:r>
              <a:rPr lang="en-GB" sz="3800" dirty="0"/>
              <a:t>For the final meeting, attendees included 420 delegates representing 70 Administrations, 23 recognized operating agencies, 14 scientific or industrial organisations, 11 regional and other international organisations, 3 UN specialized agencies, 4 inter-governmental organisations operating satellite services, and others.  JTG 4‑5‑6‑7 received 131 input documents including liaison statements from concerned groups, views on frequency bands under study, elements for sharing studies and proposals for draft CPM texts</a:t>
            </a:r>
            <a:r>
              <a:rPr lang="en-GB" sz="2300" dirty="0"/>
              <a:t>.</a:t>
            </a:r>
            <a:endParaRPr lang="en-US" sz="2300" dirty="0"/>
          </a:p>
          <a:p>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pPr/>
              <a:t>11</a:t>
            </a:fld>
            <a:endParaRPr lang="en-US" dirty="0"/>
          </a:p>
        </p:txBody>
      </p:sp>
      <p:sp>
        <p:nvSpPr>
          <p:cNvPr id="5" name="Title 4"/>
          <p:cNvSpPr>
            <a:spLocks noGrp="1"/>
          </p:cNvSpPr>
          <p:nvPr>
            <p:ph type="title"/>
          </p:nvPr>
        </p:nvSpPr>
        <p:spPr>
          <a:xfrm>
            <a:off x="323057" y="165267"/>
            <a:ext cx="10975975" cy="354344"/>
          </a:xfrm>
        </p:spPr>
        <p:txBody>
          <a:bodyPr>
            <a:normAutofit fontScale="90000"/>
          </a:bodyPr>
          <a:lstStyle/>
          <a:p>
            <a:r>
              <a:rPr lang="en-GB" sz="3100" dirty="0"/>
              <a:t>ITU-R Joint Task Group </a:t>
            </a:r>
            <a:r>
              <a:rPr lang="en-GB" sz="3100" dirty="0" smtClean="0"/>
              <a:t>4-5-6-7 (conclusions of final JTG meeting</a:t>
            </a:r>
            <a:r>
              <a:rPr lang="en-GB" sz="2700" dirty="0" smtClean="0"/>
              <a:t>)</a:t>
            </a:r>
            <a:r>
              <a:rPr lang="en-US" dirty="0"/>
              <a:t/>
            </a:r>
            <a:br>
              <a:rPr lang="en-US" dirty="0"/>
            </a:br>
            <a:endParaRPr lang="en-US" dirty="0"/>
          </a:p>
        </p:txBody>
      </p:sp>
    </p:spTree>
    <p:extLst>
      <p:ext uri="{BB962C8B-B14F-4D97-AF65-F5344CB8AC3E}">
        <p14:creationId xmlns:p14="http://schemas.microsoft.com/office/powerpoint/2010/main" val="30992681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3252" y="723332"/>
            <a:ext cx="10972800" cy="5909480"/>
          </a:xfrm>
        </p:spPr>
        <p:txBody>
          <a:bodyPr>
            <a:normAutofit fontScale="92500" lnSpcReduction="20000"/>
          </a:bodyPr>
          <a:lstStyle/>
          <a:p>
            <a:r>
              <a:rPr lang="en-GB" sz="2800" dirty="0" smtClean="0">
                <a:solidFill>
                  <a:srgbClr val="FFC000"/>
                </a:solidFill>
              </a:rPr>
              <a:t>Sharing Studies</a:t>
            </a:r>
          </a:p>
          <a:p>
            <a:r>
              <a:rPr lang="en-GB" dirty="0" smtClean="0"/>
              <a:t>JTG </a:t>
            </a:r>
            <a:r>
              <a:rPr lang="en-GB" dirty="0"/>
              <a:t>received input contributions relating to sharing and compatibility studies for consideration under WRC-15 agenda items 1.1 and 1.2. These input contributions dealt with studies across a range of frequency bands dealing with broadcasting, terrestrial, satellite and science services. These contributions were reviewed by the relevant ad-</a:t>
            </a:r>
            <a:r>
              <a:rPr lang="en-GB" dirty="0" err="1"/>
              <a:t>hocs</a:t>
            </a:r>
            <a:r>
              <a:rPr lang="en-GB" dirty="0"/>
              <a:t> whose objectives were to complete a number of Draft New (DN) Reports for agreement by JTG. The DN Reports agreed at both the fifth and sixth meetings of JTG are listed in Appendix A of this publication below and will be forwarded to the relevant Study Groups for their consideration. </a:t>
            </a:r>
            <a:endParaRPr lang="en-US" dirty="0"/>
          </a:p>
          <a:p>
            <a:r>
              <a:rPr lang="en-GB" dirty="0"/>
              <a:t> </a:t>
            </a:r>
            <a:endParaRPr lang="en-US" dirty="0"/>
          </a:p>
          <a:p>
            <a:r>
              <a:rPr lang="en-GB" dirty="0"/>
              <a:t>It was decided within JTG 4-5-6-7 that </a:t>
            </a:r>
            <a:r>
              <a:rPr lang="en-GB" dirty="0" smtClean="0"/>
              <a:t>draft new  </a:t>
            </a:r>
            <a:r>
              <a:rPr lang="en-GB" dirty="0"/>
              <a:t>Reports/Recommendations would only be agreed</a:t>
            </a:r>
            <a:r>
              <a:rPr lang="en-GB" baseline="-25000" dirty="0"/>
              <a:t> </a:t>
            </a:r>
            <a:r>
              <a:rPr lang="en-GB" dirty="0"/>
              <a:t>for submission to the relevant Study Groups if no Administration objected to the Report/ Recommendation.</a:t>
            </a:r>
            <a:endParaRPr lang="en-US" dirty="0"/>
          </a:p>
          <a:p>
            <a:r>
              <a:rPr lang="en-GB" dirty="0"/>
              <a:t> </a:t>
            </a:r>
            <a:endParaRPr lang="en-US" dirty="0"/>
          </a:p>
          <a:p>
            <a:r>
              <a:rPr lang="en-GB" dirty="0"/>
              <a:t>The detailed individual material pertinent to each agenda item and candidate bands is being consolidated and incorporated into Chapters in the CPM-Report. This becomes the initial discussion material for the next steps of the process to WRC-15.</a:t>
            </a:r>
            <a:endParaRPr lang="en-US" dirty="0"/>
          </a:p>
          <a:p>
            <a:r>
              <a:rPr lang="en-GB" dirty="0"/>
              <a:t> </a:t>
            </a:r>
            <a:endParaRPr lang="en-GB" dirty="0" smtClean="0"/>
          </a:p>
          <a:p>
            <a:r>
              <a:rPr lang="en-GB" sz="3000" dirty="0" smtClean="0">
                <a:solidFill>
                  <a:srgbClr val="FFC000"/>
                </a:solidFill>
              </a:rPr>
              <a:t>Next Milestone toward WRC-15</a:t>
            </a:r>
            <a:endParaRPr lang="en-US" sz="3000" dirty="0">
              <a:solidFill>
                <a:srgbClr val="FFC000"/>
              </a:solidFill>
            </a:endParaRPr>
          </a:p>
          <a:p>
            <a:r>
              <a:rPr lang="en-GB" dirty="0"/>
              <a:t>The next milestone on the road to WRC-15 is the Conference Preparatory Meeting in February 2015 where debate will take place among the Administrations to reach any initial conclusions, direction, and views in an attempt to progress the work prior to the final discussion that will occur in the actual WRC-15 in November 2015.    WRC outcomes are international treaty matters.</a:t>
            </a: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pPr/>
              <a:t>12</a:t>
            </a:fld>
            <a:endParaRPr lang="en-US" dirty="0"/>
          </a:p>
        </p:txBody>
      </p:sp>
      <p:sp>
        <p:nvSpPr>
          <p:cNvPr id="5" name="Title 4"/>
          <p:cNvSpPr>
            <a:spLocks noGrp="1"/>
          </p:cNvSpPr>
          <p:nvPr>
            <p:ph type="title"/>
          </p:nvPr>
        </p:nvSpPr>
        <p:spPr>
          <a:xfrm>
            <a:off x="603252" y="137972"/>
            <a:ext cx="10975975" cy="395287"/>
          </a:xfrm>
        </p:spPr>
        <p:txBody>
          <a:bodyPr>
            <a:noAutofit/>
          </a:bodyPr>
          <a:lstStyle/>
          <a:p>
            <a:r>
              <a:rPr lang="en-GB" sz="2800" dirty="0"/>
              <a:t>ITU-R Joint Task Group </a:t>
            </a:r>
            <a:r>
              <a:rPr lang="en-GB" sz="2800" dirty="0" smtClean="0"/>
              <a:t>4-5-6-7 Sharing Studies  &amp; CPM 15-2 Meeting</a:t>
            </a:r>
            <a:endParaRPr lang="en-US" sz="2800" dirty="0"/>
          </a:p>
        </p:txBody>
      </p:sp>
    </p:spTree>
    <p:extLst>
      <p:ext uri="{BB962C8B-B14F-4D97-AF65-F5344CB8AC3E}">
        <p14:creationId xmlns:p14="http://schemas.microsoft.com/office/powerpoint/2010/main" val="14269453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3252" y="928048"/>
            <a:ext cx="10972800" cy="5244153"/>
          </a:xfrm>
          <a:solidFill>
            <a:schemeClr val="bg1"/>
          </a:solidFill>
        </p:spPr>
        <p:txBody>
          <a:bodyPr>
            <a:normAutofit fontScale="92500" lnSpcReduction="20000"/>
          </a:bodyPr>
          <a:lstStyle/>
          <a:p>
            <a:r>
              <a:rPr lang="en-GB" dirty="0"/>
              <a:t>One key conclusion of the JTG, for WRC-15 agenda item 1.1, is the draft CPM text in which the following frequency bands are indicated as “potential candidate frequency bands”.  These are the bands that will therefore be under debate at WRC-15 itself for consideration towards designation for use by IMT (i.e., for wireless mobile broadband):</a:t>
            </a:r>
            <a:endParaRPr lang="en-US" dirty="0"/>
          </a:p>
          <a:p>
            <a:r>
              <a:rPr lang="en-GB" dirty="0"/>
              <a:t> </a:t>
            </a:r>
            <a:endParaRPr lang="en-US" dirty="0"/>
          </a:p>
          <a:p>
            <a:pPr marL="342900" indent="-342900">
              <a:buFont typeface="Arial" panose="020B0604020202020204" pitchFamily="34" charset="0"/>
              <a:buChar char="•"/>
            </a:pPr>
            <a:r>
              <a:rPr lang="en-GB" dirty="0"/>
              <a:t>470‑694/698 MHz, 1350-1400 MHz, 1427-1452 MHz, 1452-1492 MHz, 1492–1518MHz, 1518–1525MHz,</a:t>
            </a:r>
            <a:endParaRPr lang="en-US" dirty="0"/>
          </a:p>
          <a:p>
            <a:pPr marL="342900" indent="-342900">
              <a:buFont typeface="Arial" panose="020B0604020202020204" pitchFamily="34" charset="0"/>
              <a:buChar char="•"/>
            </a:pPr>
            <a:r>
              <a:rPr lang="en-GB" dirty="0"/>
              <a:t> </a:t>
            </a:r>
            <a:endParaRPr lang="en-US" dirty="0"/>
          </a:p>
          <a:p>
            <a:pPr marL="342900" indent="-342900">
              <a:buFont typeface="Arial" panose="020B0604020202020204" pitchFamily="34" charset="0"/>
              <a:buChar char="•"/>
            </a:pPr>
            <a:r>
              <a:rPr lang="en-GB" dirty="0"/>
              <a:t>1695-1710 MHz, 2700-2900 MHz, 3300-3400 MHz, 3400-3600 MHz, 3600-3700 MHz, 3700-3800 MHz,</a:t>
            </a:r>
            <a:endParaRPr lang="en-US" dirty="0"/>
          </a:p>
          <a:p>
            <a:pPr marL="342900" indent="-342900">
              <a:buFont typeface="Arial" panose="020B0604020202020204" pitchFamily="34" charset="0"/>
              <a:buChar char="•"/>
            </a:pPr>
            <a:r>
              <a:rPr lang="en-GB" dirty="0"/>
              <a:t> </a:t>
            </a:r>
            <a:endParaRPr lang="en-US" dirty="0"/>
          </a:p>
          <a:p>
            <a:pPr marL="342900" indent="-342900">
              <a:buFont typeface="Arial" panose="020B0604020202020204" pitchFamily="34" charset="0"/>
              <a:buChar char="•"/>
            </a:pPr>
            <a:r>
              <a:rPr lang="en-GB" dirty="0"/>
              <a:t>3800-4200 MHz, 4400-4500 MHz, 4500-4800 MHz, 4800-4990 MHz, 5350-5470 MHz, 5725‑5850 MHz, and </a:t>
            </a:r>
            <a:endParaRPr lang="en-GB" dirty="0" smtClean="0"/>
          </a:p>
          <a:p>
            <a:pPr marL="342900" indent="-342900">
              <a:buFont typeface="Arial" panose="020B0604020202020204" pitchFamily="34" charset="0"/>
              <a:buChar char="•"/>
            </a:pPr>
            <a:endParaRPr lang="en-GB" dirty="0" smtClean="0"/>
          </a:p>
          <a:p>
            <a:pPr marL="342900" indent="-342900">
              <a:buFont typeface="Arial" panose="020B0604020202020204" pitchFamily="34" charset="0"/>
              <a:buChar char="•"/>
            </a:pPr>
            <a:r>
              <a:rPr lang="en-GB" dirty="0" smtClean="0"/>
              <a:t>5925-6425</a:t>
            </a:r>
            <a:r>
              <a:rPr lang="en-GB" dirty="0"/>
              <a:t> </a:t>
            </a:r>
            <a:r>
              <a:rPr lang="en-GB" dirty="0" err="1"/>
              <a:t>MHz.</a:t>
            </a:r>
            <a:endParaRPr lang="en-US" dirty="0"/>
          </a:p>
          <a:p>
            <a:r>
              <a:rPr lang="en-GB" dirty="0"/>
              <a:t> </a:t>
            </a:r>
            <a:endParaRPr lang="en-US" dirty="0"/>
          </a:p>
          <a:p>
            <a:r>
              <a:rPr lang="en-GB" dirty="0"/>
              <a:t>For a frequency band to be included in this list, JTG developed the following criteria: a band must have been proposed by an administration and have been studied by the JTG. It is worth noting that, although the bands 5350-5470 MHz and 5725‑5850 MHz met these criteria, they are the only “potential candidate frequency bands” for which “no change” (NOC) is the only method included in the draft CPM text.</a:t>
            </a:r>
            <a:endParaRPr lang="en-US" dirty="0"/>
          </a:p>
          <a:p>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pPr/>
              <a:t>13</a:t>
            </a:fld>
            <a:endParaRPr lang="en-US" dirty="0"/>
          </a:p>
        </p:txBody>
      </p:sp>
      <p:sp>
        <p:nvSpPr>
          <p:cNvPr id="5" name="Title 4"/>
          <p:cNvSpPr>
            <a:spLocks noGrp="1"/>
          </p:cNvSpPr>
          <p:nvPr>
            <p:ph type="title"/>
          </p:nvPr>
        </p:nvSpPr>
        <p:spPr>
          <a:xfrm>
            <a:off x="600077" y="150617"/>
            <a:ext cx="10975975" cy="463532"/>
          </a:xfrm>
        </p:spPr>
        <p:txBody>
          <a:bodyPr>
            <a:noAutofit/>
          </a:bodyPr>
          <a:lstStyle/>
          <a:p>
            <a:r>
              <a:rPr lang="en-GB" b="1" dirty="0" smtClean="0"/>
              <a:t>Conclusions of ITU-R JTG 4-5-6-7 on “Potential </a:t>
            </a:r>
            <a:r>
              <a:rPr lang="en-GB" b="1" dirty="0"/>
              <a:t>candidate frequency </a:t>
            </a:r>
            <a:r>
              <a:rPr lang="en-GB" b="1" dirty="0" smtClean="0"/>
              <a:t>bands” for WRC-15</a:t>
            </a:r>
            <a:endParaRPr lang="en-US" b="1" dirty="0"/>
          </a:p>
        </p:txBody>
      </p:sp>
    </p:spTree>
    <p:extLst>
      <p:ext uri="{BB962C8B-B14F-4D97-AF65-F5344CB8AC3E}">
        <p14:creationId xmlns:p14="http://schemas.microsoft.com/office/powerpoint/2010/main" val="7792196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525275737"/>
              </p:ext>
            </p:extLst>
          </p:nvPr>
        </p:nvGraphicFramePr>
        <p:xfrm>
          <a:off x="603250" y="1330325"/>
          <a:ext cx="10972800" cy="4008120"/>
        </p:xfrm>
        <a:graphic>
          <a:graphicData uri="http://schemas.openxmlformats.org/drawingml/2006/table">
            <a:tbl>
              <a:tblPr firstRow="1" bandRow="1">
                <a:tableStyleId>{5C22544A-7EE6-4342-B048-85BDC9FD1C3A}</a:tableStyleId>
              </a:tblPr>
              <a:tblGrid>
                <a:gridCol w="2743200"/>
                <a:gridCol w="5244657"/>
                <a:gridCol w="1594884"/>
                <a:gridCol w="1390059"/>
              </a:tblGrid>
              <a:tr h="370840">
                <a:tc>
                  <a:txBody>
                    <a:bodyPr/>
                    <a:lstStyle/>
                    <a:p>
                      <a:pPr marL="0" marR="0" algn="ctr">
                        <a:spcBef>
                          <a:spcPts val="400"/>
                        </a:spcBef>
                        <a:spcAft>
                          <a:spcPts val="400"/>
                        </a:spcAft>
                      </a:pPr>
                      <a:r>
                        <a:rPr lang="en-US" sz="1000" b="1" dirty="0">
                          <a:solidFill>
                            <a:srgbClr val="000000"/>
                          </a:solidFill>
                          <a:effectLst/>
                          <a:latin typeface="Verdana"/>
                          <a:ea typeface="Times New Roman"/>
                          <a:cs typeface="Calibri"/>
                        </a:rPr>
                        <a:t>Reports</a:t>
                      </a:r>
                      <a:endParaRPr lang="en-US" sz="1200" dirty="0">
                        <a:effectLst/>
                        <a:latin typeface="Times New Roman"/>
                        <a:ea typeface="Times New Roman"/>
                        <a:cs typeface="Times New Roman"/>
                      </a:endParaRPr>
                    </a:p>
                  </a:txBody>
                  <a:tcPr marL="68580" marR="68580" marT="0" marB="0" anchor="ctr"/>
                </a:tc>
                <a:tc>
                  <a:txBody>
                    <a:bodyPr/>
                    <a:lstStyle/>
                    <a:p>
                      <a:pPr marL="0" marR="0" algn="ctr">
                        <a:spcBef>
                          <a:spcPts val="400"/>
                        </a:spcBef>
                        <a:spcAft>
                          <a:spcPts val="400"/>
                        </a:spcAft>
                      </a:pPr>
                      <a:r>
                        <a:rPr lang="en-US" sz="1000" b="1">
                          <a:solidFill>
                            <a:srgbClr val="000000"/>
                          </a:solidFill>
                          <a:effectLst/>
                          <a:latin typeface="Verdana"/>
                          <a:ea typeface="Times New Roman"/>
                          <a:cs typeface="Calibri"/>
                        </a:rPr>
                        <a:t>Title</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400"/>
                        </a:spcBef>
                        <a:spcAft>
                          <a:spcPts val="400"/>
                        </a:spcAft>
                      </a:pPr>
                      <a:r>
                        <a:rPr lang="en-US" sz="1000" b="1">
                          <a:solidFill>
                            <a:srgbClr val="000000"/>
                          </a:solidFill>
                          <a:effectLst/>
                          <a:latin typeface="Verdana"/>
                          <a:ea typeface="Times New Roman"/>
                          <a:cs typeface="Calibri"/>
                        </a:rPr>
                        <a:t>Annex to Document 4-5-6-</a:t>
                      </a:r>
                      <a:r>
                        <a:rPr lang="en-US" sz="1000" b="1">
                          <a:solidFill>
                            <a:srgbClr val="000000"/>
                          </a:solidFill>
                          <a:effectLst/>
                          <a:latin typeface="Calibri"/>
                          <a:ea typeface="Times New Roman"/>
                          <a:cs typeface="Times New Roman"/>
                        </a:rPr>
                        <a:t>7/</a:t>
                      </a:r>
                      <a:r>
                        <a:rPr lang="en-US" sz="1000" u="none" strike="noStrike">
                          <a:solidFill>
                            <a:srgbClr val="000000"/>
                          </a:solidFill>
                          <a:effectLst/>
                          <a:latin typeface="Calibri"/>
                          <a:ea typeface="Times New Roman"/>
                          <a:cs typeface="Times New Roman"/>
                          <a:hlinkClick r:id="rId2"/>
                        </a:rPr>
                        <a:t>715</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400"/>
                        </a:spcBef>
                        <a:spcAft>
                          <a:spcPts val="400"/>
                        </a:spcAft>
                      </a:pPr>
                      <a:r>
                        <a:rPr lang="en-US" sz="1000" b="1" dirty="0">
                          <a:solidFill>
                            <a:srgbClr val="000000"/>
                          </a:solidFill>
                          <a:effectLst/>
                          <a:latin typeface="Verdana"/>
                          <a:ea typeface="Times New Roman"/>
                          <a:cs typeface="Calibri"/>
                        </a:rPr>
                        <a:t>Relevant Study Group(s)</a:t>
                      </a:r>
                      <a:endParaRPr lang="en-US" sz="1200" dirty="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BT.[MBB_DTTB_470_694]</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studies between digital terrestrial television broadcasting and terrestrial mobile broadband applications, including IMT, in the frequency band 470‑694/698 MHz</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6</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F.[IMT-FS 470-694/698 MHz SHARING]</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between IMT systems and fixed service systems in the 470‑694/698 MHz frequency range</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6</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RA.[RAS-IMT]</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Compatibility and sharing studies between the radio astronomy service and IMT systems in the frequency bands 608-614 MHz, 1 330‑1 400 MHz, 1 400-1 427 MHz, </a:t>
                      </a:r>
                      <a:br>
                        <a:rPr lang="en-GB" sz="1000">
                          <a:solidFill>
                            <a:srgbClr val="000000"/>
                          </a:solidFill>
                          <a:effectLst/>
                          <a:latin typeface="Verdana"/>
                          <a:ea typeface="Times New Roman"/>
                          <a:cs typeface="Times New Roman"/>
                        </a:rPr>
                      </a:br>
                      <a:r>
                        <a:rPr lang="en-GB" sz="1000">
                          <a:solidFill>
                            <a:srgbClr val="000000"/>
                          </a:solidFill>
                          <a:effectLst/>
                          <a:latin typeface="Verdana"/>
                          <a:ea typeface="Times New Roman"/>
                          <a:cs typeface="Times New Roman"/>
                        </a:rPr>
                        <a:t>1 610.6-1 613.8 MHz, 1 660 1 670 MHz, 2 690-2 700 MHz, 4 800-4 990 MHz and </a:t>
                      </a:r>
                      <a:br>
                        <a:rPr lang="en-GB" sz="1000">
                          <a:solidFill>
                            <a:srgbClr val="000000"/>
                          </a:solidFill>
                          <a:effectLst/>
                          <a:latin typeface="Verdana"/>
                          <a:ea typeface="Times New Roman"/>
                          <a:cs typeface="Times New Roman"/>
                        </a:rPr>
                      </a:br>
                      <a:r>
                        <a:rPr lang="en-GB" sz="1000">
                          <a:solidFill>
                            <a:srgbClr val="000000"/>
                          </a:solidFill>
                          <a:effectLst/>
                          <a:latin typeface="Verdana"/>
                          <a:ea typeface="Times New Roman"/>
                          <a:cs typeface="Times New Roman"/>
                        </a:rPr>
                        <a:t>4 990-5 000 MHz</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7</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7</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BT.[SAB_SAP]</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SAB/SAP spectrum use in Region 1 and the implication of a co-primary allocation for the mobile service in the frequency band 694‑790 MHz</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8</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6</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BT.[IMT_DTTB_694-790-Co-Channel]</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Co-channel sharing and compatibility studies between digital terrestrial television broadcasting and IMT in the frequency band 694-790 MHz in the GE06 planning area</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9</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6</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 </a:t>
                      </a:r>
                      <a:br>
                        <a:rPr lang="en-GB" sz="1000">
                          <a:solidFill>
                            <a:srgbClr val="000000"/>
                          </a:solidFill>
                          <a:effectLst/>
                          <a:latin typeface="Verdana"/>
                          <a:ea typeface="Times New Roman"/>
                          <a:cs typeface="Times New Roman"/>
                        </a:rPr>
                      </a:br>
                      <a:r>
                        <a:rPr lang="en-GB" sz="1000">
                          <a:solidFill>
                            <a:srgbClr val="000000"/>
                          </a:solidFill>
                          <a:effectLst/>
                          <a:latin typeface="Verdana"/>
                          <a:ea typeface="Times New Roman"/>
                          <a:cs typeface="Times New Roman"/>
                        </a:rPr>
                        <a:t>F.[FS-IMT 1 350‑1 530 MHz CO‑CHANNEL SHARING]</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study between IMT and the fixed service</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10</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dirty="0">
                          <a:solidFill>
                            <a:srgbClr val="000000"/>
                          </a:solidFill>
                          <a:effectLst/>
                          <a:latin typeface="Verdana"/>
                          <a:ea typeface="Times New Roman"/>
                          <a:cs typeface="Times New Roman"/>
                        </a:rPr>
                        <a:t>DN Report ITU-R</a:t>
                      </a:r>
                      <a:endParaRPr lang="en-US" sz="1200" dirty="0">
                        <a:effectLst/>
                        <a:latin typeface="Times New Roman"/>
                        <a:ea typeface="Times New Roman"/>
                        <a:cs typeface="Times New Roman"/>
                      </a:endParaRPr>
                    </a:p>
                    <a:p>
                      <a:pPr marL="0" marR="0">
                        <a:spcBef>
                          <a:spcPts val="200"/>
                        </a:spcBef>
                        <a:spcAft>
                          <a:spcPts val="200"/>
                        </a:spcAft>
                      </a:pPr>
                      <a:r>
                        <a:rPr lang="en-GB" sz="1000" dirty="0">
                          <a:solidFill>
                            <a:srgbClr val="000000"/>
                          </a:solidFill>
                          <a:effectLst/>
                          <a:latin typeface="Verdana"/>
                          <a:ea typeface="Times New Roman"/>
                          <a:cs typeface="Times New Roman"/>
                        </a:rPr>
                        <a:t>RS.[EESS-IMT 1.4 GHz]</a:t>
                      </a:r>
                      <a:endParaRPr lang="en-US" sz="1200" dirty="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Consideration of the frequency bands </a:t>
                      </a:r>
                      <a:br>
                        <a:rPr lang="en-GB" sz="1000">
                          <a:solidFill>
                            <a:srgbClr val="000000"/>
                          </a:solidFill>
                          <a:effectLst/>
                          <a:latin typeface="Verdana"/>
                          <a:ea typeface="Times New Roman"/>
                          <a:cs typeface="Times New Roman"/>
                        </a:rPr>
                      </a:br>
                      <a:r>
                        <a:rPr lang="en-GB" sz="1000">
                          <a:solidFill>
                            <a:srgbClr val="000000"/>
                          </a:solidFill>
                          <a:effectLst/>
                          <a:latin typeface="Verdana"/>
                          <a:ea typeface="Times New Roman"/>
                          <a:cs typeface="Times New Roman"/>
                        </a:rPr>
                        <a:t>1 375-1 400 MHz and 1 427‑1 452 MHz for the mobile service - compatibility with systems of the Earth exploration-satellite service (EESS) within the 1 400-1 427 MHz frequency band</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11</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dirty="0">
                          <a:solidFill>
                            <a:srgbClr val="000000"/>
                          </a:solidFill>
                          <a:effectLst/>
                          <a:latin typeface="Verdana"/>
                          <a:ea typeface="Times New Roman"/>
                          <a:cs typeface="Times New Roman"/>
                        </a:rPr>
                        <a:t>5 &amp; 7</a:t>
                      </a:r>
                      <a:endParaRPr lang="en-US" sz="1200" dirty="0">
                        <a:effectLst/>
                        <a:latin typeface="Times New Roman"/>
                        <a:ea typeface="Times New Roman"/>
                        <a:cs typeface="Times New Roman"/>
                      </a:endParaRPr>
                    </a:p>
                  </a:txBody>
                  <a:tcPr marL="68580" marR="68580" marT="0" marB="0" anchor="ctr"/>
                </a:tc>
              </a:tr>
            </a:tbl>
          </a:graphicData>
        </a:graphic>
      </p:graphicFrame>
      <p:sp>
        <p:nvSpPr>
          <p:cNvPr id="4" name="Slide Number Placeholder 3"/>
          <p:cNvSpPr>
            <a:spLocks noGrp="1"/>
          </p:cNvSpPr>
          <p:nvPr>
            <p:ph type="sldNum" sz="quarter" idx="11"/>
          </p:nvPr>
        </p:nvSpPr>
        <p:spPr/>
        <p:txBody>
          <a:bodyPr/>
          <a:lstStyle/>
          <a:p>
            <a:fld id="{5BD36294-2849-48A8-8531-5354CF3095D2}" type="slidenum">
              <a:rPr lang="en-US" smtClean="0"/>
              <a:pPr/>
              <a:t>14</a:t>
            </a:fld>
            <a:endParaRPr lang="en-US" dirty="0"/>
          </a:p>
        </p:txBody>
      </p:sp>
      <p:sp>
        <p:nvSpPr>
          <p:cNvPr id="5" name="Title 4"/>
          <p:cNvSpPr>
            <a:spLocks noGrp="1"/>
          </p:cNvSpPr>
          <p:nvPr>
            <p:ph type="title"/>
          </p:nvPr>
        </p:nvSpPr>
        <p:spPr>
          <a:xfrm>
            <a:off x="600077" y="136325"/>
            <a:ext cx="10975975" cy="754516"/>
          </a:xfrm>
        </p:spPr>
        <p:txBody>
          <a:bodyPr>
            <a:normAutofit/>
          </a:bodyPr>
          <a:lstStyle/>
          <a:p>
            <a:r>
              <a:rPr lang="en-GB" sz="2000" b="1" dirty="0"/>
              <a:t>Draft New Sharing &amp; Compatibility Reports (Related to the “Potential Candidate Bands”) Agreed by JTG 4-5-6-7 and forwarded to relevant ITU-R Study Groups for </a:t>
            </a:r>
            <a:r>
              <a:rPr lang="en-GB" sz="2000" b="1" dirty="0" smtClean="0"/>
              <a:t>consideration/approval   (Page 1)</a:t>
            </a:r>
            <a:endParaRPr lang="en-US" sz="2000" dirty="0"/>
          </a:p>
        </p:txBody>
      </p:sp>
    </p:spTree>
    <p:extLst>
      <p:ext uri="{BB962C8B-B14F-4D97-AF65-F5344CB8AC3E}">
        <p14:creationId xmlns:p14="http://schemas.microsoft.com/office/powerpoint/2010/main" val="2053889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48544886"/>
              </p:ext>
            </p:extLst>
          </p:nvPr>
        </p:nvGraphicFramePr>
        <p:xfrm>
          <a:off x="603250" y="1330325"/>
          <a:ext cx="10972800" cy="4338320"/>
        </p:xfrm>
        <a:graphic>
          <a:graphicData uri="http://schemas.openxmlformats.org/drawingml/2006/table">
            <a:tbl>
              <a:tblPr firstRow="1" bandRow="1">
                <a:tableStyleId>{5C22544A-7EE6-4342-B048-85BDC9FD1C3A}</a:tableStyleId>
              </a:tblPr>
              <a:tblGrid>
                <a:gridCol w="2743200"/>
                <a:gridCol w="5244657"/>
                <a:gridCol w="1594884"/>
                <a:gridCol w="1390059"/>
              </a:tblGrid>
              <a:tr h="370840">
                <a:tc>
                  <a:txBody>
                    <a:bodyPr/>
                    <a:lstStyle/>
                    <a:p>
                      <a:pPr marL="0" marR="0" algn="ctr">
                        <a:spcBef>
                          <a:spcPts val="400"/>
                        </a:spcBef>
                        <a:spcAft>
                          <a:spcPts val="400"/>
                        </a:spcAft>
                      </a:pPr>
                      <a:r>
                        <a:rPr lang="en-US" sz="1000" b="1">
                          <a:solidFill>
                            <a:srgbClr val="000000"/>
                          </a:solidFill>
                          <a:effectLst/>
                          <a:latin typeface="Verdana"/>
                          <a:ea typeface="Times New Roman"/>
                          <a:cs typeface="Calibri"/>
                        </a:rPr>
                        <a:t>Reports</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400"/>
                        </a:spcBef>
                        <a:spcAft>
                          <a:spcPts val="400"/>
                        </a:spcAft>
                      </a:pPr>
                      <a:r>
                        <a:rPr lang="en-US" sz="1000" b="1">
                          <a:solidFill>
                            <a:srgbClr val="000000"/>
                          </a:solidFill>
                          <a:effectLst/>
                          <a:latin typeface="Verdana"/>
                          <a:ea typeface="Times New Roman"/>
                          <a:cs typeface="Calibri"/>
                        </a:rPr>
                        <a:t>Title</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400"/>
                        </a:spcBef>
                        <a:spcAft>
                          <a:spcPts val="400"/>
                        </a:spcAft>
                      </a:pPr>
                      <a:r>
                        <a:rPr lang="en-US" sz="1000" b="1">
                          <a:solidFill>
                            <a:srgbClr val="000000"/>
                          </a:solidFill>
                          <a:effectLst/>
                          <a:latin typeface="Verdana"/>
                          <a:ea typeface="Times New Roman"/>
                          <a:cs typeface="Calibri"/>
                        </a:rPr>
                        <a:t>Annex to Document 4-5-6-</a:t>
                      </a:r>
                      <a:r>
                        <a:rPr lang="en-US" sz="1000" b="1">
                          <a:solidFill>
                            <a:srgbClr val="000000"/>
                          </a:solidFill>
                          <a:effectLst/>
                          <a:latin typeface="Calibri"/>
                          <a:ea typeface="Times New Roman"/>
                          <a:cs typeface="Times New Roman"/>
                        </a:rPr>
                        <a:t>7/</a:t>
                      </a:r>
                      <a:r>
                        <a:rPr lang="en-US" sz="1000" u="none" strike="noStrike">
                          <a:solidFill>
                            <a:srgbClr val="000000"/>
                          </a:solidFill>
                          <a:effectLst/>
                          <a:latin typeface="Calibri"/>
                          <a:ea typeface="Times New Roman"/>
                          <a:cs typeface="Times New Roman"/>
                          <a:hlinkClick r:id="rId2"/>
                        </a:rPr>
                        <a:t>715</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400"/>
                        </a:spcBef>
                        <a:spcAft>
                          <a:spcPts val="400"/>
                        </a:spcAft>
                      </a:pPr>
                      <a:r>
                        <a:rPr lang="en-US" sz="1000" b="1" dirty="0">
                          <a:solidFill>
                            <a:srgbClr val="000000"/>
                          </a:solidFill>
                          <a:effectLst/>
                          <a:latin typeface="Verdana"/>
                          <a:ea typeface="Times New Roman"/>
                          <a:cs typeface="Calibri"/>
                        </a:rPr>
                        <a:t>Relevant Study Group(s)</a:t>
                      </a:r>
                      <a:endParaRPr lang="en-US" sz="1200" dirty="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M.[AMT-IMT.SHARING.L-BAND]</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studies between potential IMT systems and aeronautical mobile telemetry systems in the frequency band 1 429-1 535 MHz</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12</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dirty="0">
                          <a:solidFill>
                            <a:srgbClr val="000000"/>
                          </a:solidFill>
                          <a:effectLst/>
                          <a:latin typeface="Verdana"/>
                          <a:ea typeface="Times New Roman"/>
                          <a:cs typeface="Times New Roman"/>
                        </a:rPr>
                        <a:t>5</a:t>
                      </a:r>
                      <a:endParaRPr lang="en-US" sz="1200" dirty="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BS.[BS_IMT]</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between the mobile service (MS) and the broadcasting service (BS) in the 1 452‑1 492 MHz frequency band</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13</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6</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SA.[METSAT-IMT 1.7 GHz]</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assessment between meteorological satellite systems and IMT stations in the 1 695‑1 710 MHz frequency band”</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dirty="0">
                          <a:solidFill>
                            <a:srgbClr val="000000"/>
                          </a:solidFill>
                          <a:effectLst/>
                          <a:latin typeface="Verdana"/>
                          <a:ea typeface="Times New Roman"/>
                          <a:cs typeface="Times New Roman"/>
                        </a:rPr>
                        <a:t>14</a:t>
                      </a:r>
                      <a:endParaRPr lang="en-US" sz="1200" dirty="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7</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SA.[EESS-IMT2 025-2 290 MHz]</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between space-to-space links in space research, space operation and Earth exploration-satellite services and IMT systems in the frequency bands 2 025-2 110 MHz and 2 200 2 290 MHz</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15</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 &amp; 7</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F.[IMT-FS 3 400-4 200 MHz SHARING]</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between IMT systems and fixed service systems in the 3 400‑4 200 MHz frequency range</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16</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[FSS-IMT C-BAND DOWNLINK]</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studies between IMT-Advanced systems and geostationary satellite networks in the fixed-satellite service in the 3 400-4 200 MHz and 4 500-4 800 MHz frequency bands</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17</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4 &amp; 5</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 F.[FS-IMT 4 400‑4 990 MHz SHARING AND COMPATIBILITY]</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study between IMT systems and point-to-point fixed wireless systems in the frequency band 4 400‑4 990 MHz</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18</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5</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[FSS-IMT C-BAND UPLINK]</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between IMT systems and fixed-satellite service networks in 5 850-6 425 MHz frequency range</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19</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4 &amp; 5</a:t>
                      </a:r>
                      <a:endParaRPr lang="en-US" sz="1200">
                        <a:effectLst/>
                        <a:latin typeface="Times New Roman"/>
                        <a:ea typeface="Times New Roman"/>
                        <a:cs typeface="Times New Roman"/>
                      </a:endParaRPr>
                    </a:p>
                  </a:txBody>
                  <a:tcPr marL="68580" marR="68580" marT="0" marB="0" anchor="ctr"/>
                </a:tc>
              </a:tr>
              <a:tr h="370840">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DN Report ITU-R</a:t>
                      </a:r>
                      <a:endParaRPr lang="en-US" sz="1200">
                        <a:effectLst/>
                        <a:latin typeface="Times New Roman"/>
                        <a:ea typeface="Times New Roman"/>
                        <a:cs typeface="Times New Roman"/>
                      </a:endParaRPr>
                    </a:p>
                    <a:p>
                      <a:pPr marL="0" marR="0">
                        <a:spcBef>
                          <a:spcPts val="200"/>
                        </a:spcBef>
                        <a:spcAft>
                          <a:spcPts val="200"/>
                        </a:spcAft>
                      </a:pPr>
                      <a:r>
                        <a:rPr lang="en-GB" sz="1000">
                          <a:solidFill>
                            <a:srgbClr val="000000"/>
                          </a:solidFill>
                          <a:effectLst/>
                          <a:latin typeface="Verdana"/>
                          <a:ea typeface="Times New Roman"/>
                          <a:cs typeface="Times New Roman"/>
                        </a:rPr>
                        <a:t>F.[IMT-FS 5 925-6 425 MHz SHARING]</a:t>
                      </a:r>
                      <a:endParaRPr lang="en-US" sz="1200">
                        <a:effectLst/>
                        <a:latin typeface="Times New Roman"/>
                        <a:ea typeface="Times New Roman"/>
                        <a:cs typeface="Times New Roman"/>
                      </a:endParaRPr>
                    </a:p>
                  </a:txBody>
                  <a:tcPr marL="68580" marR="68580" marT="0" marB="0"/>
                </a:tc>
                <a:tc>
                  <a:txBody>
                    <a:bodyPr/>
                    <a:lstStyle/>
                    <a:p>
                      <a:pPr marL="0" marR="0">
                        <a:spcBef>
                          <a:spcPts val="200"/>
                        </a:spcBef>
                        <a:spcAft>
                          <a:spcPts val="200"/>
                        </a:spcAft>
                      </a:pPr>
                      <a:r>
                        <a:rPr lang="en-GB" sz="1000">
                          <a:solidFill>
                            <a:srgbClr val="000000"/>
                          </a:solidFill>
                          <a:effectLst/>
                          <a:latin typeface="Verdana"/>
                          <a:ea typeface="Times New Roman"/>
                          <a:cs typeface="Times New Roman"/>
                        </a:rPr>
                        <a:t>Sharing and compatibility study between indoor IMT small cells and fixed service stations in the 5 925-6 425 MHz frequency band</a:t>
                      </a:r>
                      <a:endParaRPr lang="en-US" sz="1200">
                        <a:effectLst/>
                        <a:latin typeface="Times New Roman"/>
                        <a:ea typeface="Times New Roman"/>
                        <a:cs typeface="Times New Roman"/>
                      </a:endParaRPr>
                    </a:p>
                  </a:txBody>
                  <a:tcPr marL="68580" marR="68580" marT="0" marB="0"/>
                </a:tc>
                <a:tc>
                  <a:txBody>
                    <a:bodyPr/>
                    <a:lstStyle/>
                    <a:p>
                      <a:pPr marL="0" marR="0" algn="ctr">
                        <a:spcBef>
                          <a:spcPts val="200"/>
                        </a:spcBef>
                        <a:spcAft>
                          <a:spcPts val="200"/>
                        </a:spcAft>
                      </a:pPr>
                      <a:r>
                        <a:rPr lang="en-GB" sz="1000">
                          <a:solidFill>
                            <a:srgbClr val="000000"/>
                          </a:solidFill>
                          <a:effectLst/>
                          <a:latin typeface="Verdana"/>
                          <a:ea typeface="Times New Roman"/>
                          <a:cs typeface="Times New Roman"/>
                        </a:rPr>
                        <a:t>20</a:t>
                      </a:r>
                      <a:endParaRPr lang="en-US" sz="1200">
                        <a:effectLst/>
                        <a:latin typeface="Times New Roman"/>
                        <a:ea typeface="Times New Roman"/>
                        <a:cs typeface="Times New Roman"/>
                      </a:endParaRPr>
                    </a:p>
                  </a:txBody>
                  <a:tcPr marL="68580" marR="68580" marT="0" marB="0" anchor="ctr"/>
                </a:tc>
                <a:tc>
                  <a:txBody>
                    <a:bodyPr/>
                    <a:lstStyle/>
                    <a:p>
                      <a:pPr marL="0" marR="0" algn="ctr">
                        <a:spcBef>
                          <a:spcPts val="200"/>
                        </a:spcBef>
                        <a:spcAft>
                          <a:spcPts val="200"/>
                        </a:spcAft>
                      </a:pPr>
                      <a:r>
                        <a:rPr lang="en-GB" sz="1000" dirty="0">
                          <a:solidFill>
                            <a:srgbClr val="000000"/>
                          </a:solidFill>
                          <a:effectLst/>
                          <a:latin typeface="Verdana"/>
                          <a:ea typeface="Times New Roman"/>
                          <a:cs typeface="Times New Roman"/>
                        </a:rPr>
                        <a:t>5</a:t>
                      </a:r>
                      <a:endParaRPr lang="en-US" sz="1200" dirty="0">
                        <a:effectLst/>
                        <a:latin typeface="Times New Roman"/>
                        <a:ea typeface="Times New Roman"/>
                        <a:cs typeface="Times New Roman"/>
                      </a:endParaRPr>
                    </a:p>
                  </a:txBody>
                  <a:tcPr marL="68580" marR="68580" marT="0" marB="0" anchor="ctr"/>
                </a:tc>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4" name="Slide Number Placeholder 3"/>
          <p:cNvSpPr>
            <a:spLocks noGrp="1"/>
          </p:cNvSpPr>
          <p:nvPr>
            <p:ph type="sldNum" sz="quarter" idx="11"/>
          </p:nvPr>
        </p:nvSpPr>
        <p:spPr/>
        <p:txBody>
          <a:bodyPr/>
          <a:lstStyle/>
          <a:p>
            <a:fld id="{5BD36294-2849-48A8-8531-5354CF3095D2}" type="slidenum">
              <a:rPr lang="en-US" smtClean="0"/>
              <a:pPr/>
              <a:t>15</a:t>
            </a:fld>
            <a:endParaRPr lang="en-US" dirty="0"/>
          </a:p>
        </p:txBody>
      </p:sp>
      <p:sp>
        <p:nvSpPr>
          <p:cNvPr id="5" name="Title 4"/>
          <p:cNvSpPr>
            <a:spLocks noGrp="1"/>
          </p:cNvSpPr>
          <p:nvPr>
            <p:ph type="title"/>
          </p:nvPr>
        </p:nvSpPr>
        <p:spPr>
          <a:xfrm>
            <a:off x="600077" y="136325"/>
            <a:ext cx="10975975" cy="754516"/>
          </a:xfrm>
        </p:spPr>
        <p:txBody>
          <a:bodyPr>
            <a:normAutofit/>
          </a:bodyPr>
          <a:lstStyle/>
          <a:p>
            <a:r>
              <a:rPr lang="en-GB" sz="2000" b="1" dirty="0"/>
              <a:t>Draft New Sharing &amp; Compatibility Reports (Related to the “Potential Candidate Bands”) Agreed by JTG 4-5-6-7 and forwarded to relevant ITU-R Study Groups for </a:t>
            </a:r>
            <a:r>
              <a:rPr lang="en-GB" sz="2000" b="1" dirty="0" smtClean="0"/>
              <a:t>consideration/approval   (Page 2)</a:t>
            </a:r>
            <a:endParaRPr lang="en-US" sz="2000" dirty="0"/>
          </a:p>
        </p:txBody>
      </p:sp>
    </p:spTree>
    <p:extLst>
      <p:ext uri="{BB962C8B-B14F-4D97-AF65-F5344CB8AC3E}">
        <p14:creationId xmlns:p14="http://schemas.microsoft.com/office/powerpoint/2010/main" val="103954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670" y="148246"/>
            <a:ext cx="6543129" cy="3203787"/>
          </a:xfrm>
        </p:spPr>
        <p:txBody>
          <a:bodyPr>
            <a:noAutofit/>
          </a:bodyPr>
          <a:lstStyle/>
          <a:p>
            <a:r>
              <a:rPr lang="en-US" sz="4400" b="1" dirty="0" smtClean="0">
                <a:solidFill>
                  <a:srgbClr val="92D050"/>
                </a:solidFill>
              </a:rPr>
              <a:t>ITU-R Working Party 5D Contact Points &amp; Reference Info</a:t>
            </a:r>
            <a:br>
              <a:rPr lang="en-US" sz="4400" b="1" dirty="0" smtClean="0">
                <a:solidFill>
                  <a:srgbClr val="92D050"/>
                </a:solidFill>
              </a:rPr>
            </a:br>
            <a:r>
              <a:rPr lang="en-US" sz="4400" b="1" dirty="0" smtClean="0">
                <a:solidFill>
                  <a:srgbClr val="92D050"/>
                </a:solidFill>
              </a:rPr>
              <a:t/>
            </a:r>
            <a:br>
              <a:rPr lang="en-US" sz="4400" b="1" dirty="0" smtClean="0">
                <a:solidFill>
                  <a:srgbClr val="92D050"/>
                </a:solidFill>
              </a:rPr>
            </a:br>
            <a:r>
              <a:rPr lang="en-US" sz="4400" dirty="0"/>
              <a:t/>
            </a:r>
            <a:br>
              <a:rPr lang="en-US" sz="4400" dirty="0"/>
            </a:br>
            <a:endParaRPr lang="en-US" sz="4400" dirty="0"/>
          </a:p>
        </p:txBody>
      </p:sp>
      <p:sp>
        <p:nvSpPr>
          <p:cNvPr id="6" name="Slide Number Placeholder 5"/>
          <p:cNvSpPr>
            <a:spLocks noGrp="1"/>
          </p:cNvSpPr>
          <p:nvPr>
            <p:ph type="sldNum" sz="quarter" idx="11"/>
          </p:nvPr>
        </p:nvSpPr>
        <p:spPr/>
        <p:txBody>
          <a:bodyPr/>
          <a:lstStyle/>
          <a:p>
            <a:fld id="{5BD36294-2849-48A8-8531-5354CF3095D2}" type="slidenum">
              <a:rPr lang="en-US" smtClean="0"/>
              <a:pPr/>
              <a:t>16</a:t>
            </a:fld>
            <a:endParaRPr lang="en-US" dirty="0"/>
          </a:p>
        </p:txBody>
      </p:sp>
    </p:spTree>
    <p:extLst>
      <p:ext uri="{BB962C8B-B14F-4D97-AF65-F5344CB8AC3E}">
        <p14:creationId xmlns:p14="http://schemas.microsoft.com/office/powerpoint/2010/main" val="21736842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11"/>
          </p:nvPr>
        </p:nvSpPr>
        <p:spPr/>
        <p:txBody>
          <a:bodyPr/>
          <a:lstStyle/>
          <a:p>
            <a:fld id="{5BD36294-2849-48A8-8531-5354CF3095D2}" type="slidenum">
              <a:rPr lang="en-US" smtClean="0"/>
              <a:pPr/>
              <a:t>17</a:t>
            </a:fld>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882137447"/>
              </p:ext>
            </p:extLst>
          </p:nvPr>
        </p:nvGraphicFramePr>
        <p:xfrm>
          <a:off x="928048" y="508886"/>
          <a:ext cx="7683690" cy="6202823"/>
        </p:xfrm>
        <a:graphic>
          <a:graphicData uri="http://schemas.openxmlformats.org/drawingml/2006/table">
            <a:tbl>
              <a:tblPr firstRow="1" firstCol="1" bandRow="1">
                <a:tableStyleId>{5C22544A-7EE6-4342-B048-85BDC9FD1C3A}</a:tableStyleId>
              </a:tblPr>
              <a:tblGrid>
                <a:gridCol w="7683690"/>
              </a:tblGrid>
              <a:tr h="262556">
                <a:tc>
                  <a:txBody>
                    <a:bodyPr/>
                    <a:lstStyle/>
                    <a:p>
                      <a:pPr marL="0" marR="0">
                        <a:spcBef>
                          <a:spcPts val="600"/>
                        </a:spcBef>
                        <a:spcAft>
                          <a:spcPts val="0"/>
                        </a:spcAft>
                        <a:tabLst>
                          <a:tab pos="504190" algn="l"/>
                          <a:tab pos="1350645" algn="l"/>
                          <a:tab pos="1530350" algn="l"/>
                          <a:tab pos="1854835" algn="l"/>
                          <a:tab pos="2070735" algn="l"/>
                        </a:tabLst>
                      </a:pPr>
                      <a:r>
                        <a:rPr lang="en-GB" sz="1800" b="1" dirty="0">
                          <a:solidFill>
                            <a:schemeClr val="tx1">
                              <a:lumMod val="50000"/>
                              <a:lumOff val="50000"/>
                            </a:schemeClr>
                          </a:solidFill>
                          <a:effectLst/>
                        </a:rPr>
                        <a:t>WP 5D Chairman</a:t>
                      </a:r>
                      <a:endParaRPr lang="en-US" sz="18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700149">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Mr. Stephen </a:t>
                      </a:r>
                      <a:r>
                        <a:rPr lang="en-GB" sz="1600" dirty="0" err="1">
                          <a:solidFill>
                            <a:schemeClr val="tx1">
                              <a:lumMod val="50000"/>
                              <a:lumOff val="50000"/>
                            </a:schemeClr>
                          </a:solidFill>
                          <a:effectLst/>
                        </a:rPr>
                        <a:t>Blust</a:t>
                      </a:r>
                      <a:r>
                        <a:rPr lang="en-GB" sz="1600" dirty="0">
                          <a:solidFill>
                            <a:schemeClr val="tx1">
                              <a:lumMod val="50000"/>
                              <a:lumOff val="50000"/>
                            </a:schemeClr>
                          </a:solidFill>
                          <a:effectLst/>
                        </a:rPr>
                        <a:t>					</a:t>
                      </a:r>
                      <a:r>
                        <a:rPr lang="en-GB" sz="1600" dirty="0" smtClean="0">
                          <a:solidFill>
                            <a:schemeClr val="tx1">
                              <a:lumMod val="50000"/>
                              <a:lumOff val="50000"/>
                            </a:schemeClr>
                          </a:solidFill>
                          <a:effectLst/>
                        </a:rPr>
                        <a:t>Tel</a:t>
                      </a:r>
                      <a:r>
                        <a:rPr lang="en-GB" sz="1600" dirty="0">
                          <a:solidFill>
                            <a:schemeClr val="tx1">
                              <a:lumMod val="50000"/>
                              <a:lumOff val="50000"/>
                            </a:schemeClr>
                          </a:solidFill>
                          <a:effectLst/>
                        </a:rPr>
                        <a:t>.: +1 404 202 0397</a:t>
                      </a:r>
                      <a:br>
                        <a:rPr lang="en-GB" sz="1600" dirty="0">
                          <a:solidFill>
                            <a:schemeClr val="tx1">
                              <a:lumMod val="50000"/>
                              <a:lumOff val="50000"/>
                            </a:schemeClr>
                          </a:solidFill>
                          <a:effectLst/>
                        </a:rPr>
                      </a:br>
                      <a:r>
                        <a:rPr lang="en-GB" sz="1600" dirty="0">
                          <a:solidFill>
                            <a:schemeClr val="tx1">
                              <a:lumMod val="50000"/>
                              <a:lumOff val="50000"/>
                            </a:schemeClr>
                          </a:solidFill>
                          <a:effectLst/>
                        </a:rPr>
                        <a:t>AT&amp;T Inc.						E-mail: </a:t>
                      </a:r>
                      <a:r>
                        <a:rPr lang="en-GB" sz="1600" u="none" strike="noStrike" dirty="0">
                          <a:solidFill>
                            <a:schemeClr val="tx1">
                              <a:lumMod val="50000"/>
                              <a:lumOff val="50000"/>
                            </a:schemeClr>
                          </a:solidFill>
                          <a:effectLst/>
                          <a:hlinkClick r:id="rId2"/>
                        </a:rPr>
                        <a:t>sb8927@att.com</a:t>
                      </a:r>
                      <a:r>
                        <a:rPr lang="en-GB" sz="1600" dirty="0">
                          <a:solidFill>
                            <a:schemeClr val="tx1">
                              <a:lumMod val="50000"/>
                              <a:lumOff val="50000"/>
                            </a:schemeClr>
                          </a:solidFill>
                          <a:effectLst/>
                        </a:rPr>
                        <a:t/>
                      </a:r>
                      <a:br>
                        <a:rPr lang="en-GB" sz="1600" dirty="0">
                          <a:solidFill>
                            <a:schemeClr val="tx1">
                              <a:lumMod val="50000"/>
                              <a:lumOff val="50000"/>
                            </a:schemeClr>
                          </a:solidFill>
                          <a:effectLst/>
                        </a:rPr>
                      </a:br>
                      <a:r>
                        <a:rPr lang="en-GB" sz="1600" dirty="0">
                          <a:solidFill>
                            <a:schemeClr val="tx1">
                              <a:lumMod val="50000"/>
                              <a:lumOff val="50000"/>
                            </a:schemeClr>
                          </a:solidFill>
                          <a:effectLst/>
                        </a:rPr>
                        <a:t>United States of America</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33383">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 </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62556">
                <a:tc>
                  <a:txBody>
                    <a:bodyPr/>
                    <a:lstStyle/>
                    <a:p>
                      <a:pPr marL="0" marR="0">
                        <a:spcBef>
                          <a:spcPts val="600"/>
                        </a:spcBef>
                        <a:spcAft>
                          <a:spcPts val="0"/>
                        </a:spcAft>
                        <a:tabLst>
                          <a:tab pos="504190" algn="l"/>
                          <a:tab pos="1350645" algn="l"/>
                          <a:tab pos="1530350" algn="l"/>
                          <a:tab pos="1854835" algn="l"/>
                          <a:tab pos="2070735" algn="l"/>
                        </a:tabLst>
                      </a:pPr>
                      <a:r>
                        <a:rPr lang="en-GB" sz="1800" dirty="0">
                          <a:solidFill>
                            <a:schemeClr val="tx1">
                              <a:lumMod val="50000"/>
                              <a:lumOff val="50000"/>
                            </a:schemeClr>
                          </a:solidFill>
                          <a:effectLst/>
                        </a:rPr>
                        <a:t>WP 5D Vice-Chairman and WG General Aspects Chairman</a:t>
                      </a:r>
                      <a:endParaRPr lang="en-US" sz="18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700149">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Mr. </a:t>
                      </a:r>
                      <a:r>
                        <a:rPr lang="en-GB" sz="1600" dirty="0" err="1">
                          <a:solidFill>
                            <a:schemeClr val="tx1">
                              <a:lumMod val="50000"/>
                              <a:lumOff val="50000"/>
                            </a:schemeClr>
                          </a:solidFill>
                          <a:effectLst/>
                        </a:rPr>
                        <a:t>Kyu</a:t>
                      </a:r>
                      <a:r>
                        <a:rPr lang="en-GB" sz="1600" dirty="0">
                          <a:solidFill>
                            <a:schemeClr val="tx1">
                              <a:lumMod val="50000"/>
                              <a:lumOff val="50000"/>
                            </a:schemeClr>
                          </a:solidFill>
                          <a:effectLst/>
                        </a:rPr>
                        <a:t>-Jin Wee					</a:t>
                      </a:r>
                      <a:r>
                        <a:rPr lang="en-GB" sz="1600" dirty="0" smtClean="0">
                          <a:solidFill>
                            <a:schemeClr val="tx1">
                              <a:lumMod val="50000"/>
                              <a:lumOff val="50000"/>
                            </a:schemeClr>
                          </a:solidFill>
                          <a:effectLst/>
                        </a:rPr>
                        <a:t>Tel</a:t>
                      </a:r>
                      <a:r>
                        <a:rPr lang="en-GB" sz="1600" dirty="0">
                          <a:solidFill>
                            <a:schemeClr val="tx1">
                              <a:lumMod val="50000"/>
                              <a:lumOff val="50000"/>
                            </a:schemeClr>
                          </a:solidFill>
                          <a:effectLst/>
                        </a:rPr>
                        <a:t>.: + 82 31 724 0100 </a:t>
                      </a:r>
                      <a:br>
                        <a:rPr lang="en-GB" sz="1600" dirty="0">
                          <a:solidFill>
                            <a:schemeClr val="tx1">
                              <a:lumMod val="50000"/>
                              <a:lumOff val="50000"/>
                            </a:schemeClr>
                          </a:solidFill>
                          <a:effectLst/>
                        </a:rPr>
                      </a:br>
                      <a:r>
                        <a:rPr lang="en-GB" sz="1600" dirty="0">
                          <a:solidFill>
                            <a:schemeClr val="tx1">
                              <a:lumMod val="50000"/>
                              <a:lumOff val="50000"/>
                            </a:schemeClr>
                          </a:solidFill>
                          <a:effectLst/>
                        </a:rPr>
                        <a:t>TTA							E-mail: </a:t>
                      </a:r>
                      <a:r>
                        <a:rPr lang="en-GB" sz="1600" u="none" strike="noStrike" dirty="0">
                          <a:solidFill>
                            <a:schemeClr val="tx1">
                              <a:lumMod val="50000"/>
                              <a:lumOff val="50000"/>
                            </a:schemeClr>
                          </a:solidFill>
                          <a:effectLst/>
                          <a:hlinkClick r:id="rId3"/>
                        </a:rPr>
                        <a:t>kjwee@tta.or.kr</a:t>
                      </a:r>
                      <a:r>
                        <a:rPr lang="en-GB" sz="1600" dirty="0">
                          <a:solidFill>
                            <a:schemeClr val="tx1">
                              <a:lumMod val="50000"/>
                              <a:lumOff val="50000"/>
                            </a:schemeClr>
                          </a:solidFill>
                          <a:effectLst/>
                        </a:rPr>
                        <a:t/>
                      </a:r>
                      <a:br>
                        <a:rPr lang="en-GB" sz="1600" dirty="0">
                          <a:solidFill>
                            <a:schemeClr val="tx1">
                              <a:lumMod val="50000"/>
                              <a:lumOff val="50000"/>
                            </a:schemeClr>
                          </a:solidFill>
                          <a:effectLst/>
                        </a:rPr>
                      </a:br>
                      <a:r>
                        <a:rPr lang="en-GB" sz="1600" dirty="0">
                          <a:solidFill>
                            <a:schemeClr val="tx1">
                              <a:lumMod val="50000"/>
                              <a:lumOff val="50000"/>
                            </a:schemeClr>
                          </a:solidFill>
                          <a:effectLst/>
                        </a:rPr>
                        <a:t>Republic of Korea</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33383">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 </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62556">
                <a:tc>
                  <a:txBody>
                    <a:bodyPr/>
                    <a:lstStyle/>
                    <a:p>
                      <a:pPr marL="0" marR="0">
                        <a:spcBef>
                          <a:spcPts val="600"/>
                        </a:spcBef>
                        <a:spcAft>
                          <a:spcPts val="0"/>
                        </a:spcAft>
                        <a:tabLst>
                          <a:tab pos="504190" algn="l"/>
                          <a:tab pos="1350645" algn="l"/>
                          <a:tab pos="1530350" algn="l"/>
                          <a:tab pos="1854835" algn="l"/>
                          <a:tab pos="2070735" algn="l"/>
                        </a:tabLst>
                      </a:pPr>
                      <a:r>
                        <a:rPr lang="en-GB" sz="1800" dirty="0">
                          <a:solidFill>
                            <a:schemeClr val="tx1">
                              <a:lumMod val="50000"/>
                              <a:lumOff val="50000"/>
                            </a:schemeClr>
                          </a:solidFill>
                          <a:effectLst/>
                        </a:rPr>
                        <a:t>WP 5D Vice-Chairman and AH </a:t>
                      </a:r>
                      <a:r>
                        <a:rPr lang="en-GB" sz="1800" dirty="0" err="1">
                          <a:solidFill>
                            <a:schemeClr val="tx1">
                              <a:lumMod val="50000"/>
                              <a:lumOff val="50000"/>
                            </a:schemeClr>
                          </a:solidFill>
                          <a:effectLst/>
                        </a:rPr>
                        <a:t>Workplan</a:t>
                      </a:r>
                      <a:r>
                        <a:rPr lang="en-GB" sz="1800" dirty="0">
                          <a:solidFill>
                            <a:schemeClr val="tx1">
                              <a:lumMod val="50000"/>
                              <a:lumOff val="50000"/>
                            </a:schemeClr>
                          </a:solidFill>
                          <a:effectLst/>
                        </a:rPr>
                        <a:t> Chairman</a:t>
                      </a:r>
                      <a:endParaRPr lang="en-US" sz="18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809871">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Mr. Håkan Ohlsen					</a:t>
                      </a:r>
                      <a:r>
                        <a:rPr lang="en-GB" sz="1600" dirty="0" smtClean="0">
                          <a:solidFill>
                            <a:schemeClr val="tx1">
                              <a:lumMod val="50000"/>
                              <a:lumOff val="50000"/>
                            </a:schemeClr>
                          </a:solidFill>
                          <a:effectLst/>
                        </a:rPr>
                        <a:t>Tel</a:t>
                      </a:r>
                      <a:r>
                        <a:rPr lang="en-GB" sz="1600" dirty="0">
                          <a:solidFill>
                            <a:schemeClr val="tx1">
                              <a:lumMod val="50000"/>
                              <a:lumOff val="50000"/>
                            </a:schemeClr>
                          </a:solidFill>
                          <a:effectLst/>
                        </a:rPr>
                        <a:t>.: +46 10 7170656</a:t>
                      </a:r>
                      <a:br>
                        <a:rPr lang="en-GB" sz="1600" dirty="0">
                          <a:solidFill>
                            <a:schemeClr val="tx1">
                              <a:lumMod val="50000"/>
                              <a:lumOff val="50000"/>
                            </a:schemeClr>
                          </a:solidFill>
                          <a:effectLst/>
                        </a:rPr>
                      </a:br>
                      <a:r>
                        <a:rPr lang="en-GB" sz="1600" dirty="0" err="1">
                          <a:solidFill>
                            <a:schemeClr val="tx1">
                              <a:lumMod val="50000"/>
                              <a:lumOff val="50000"/>
                            </a:schemeClr>
                          </a:solidFill>
                          <a:effectLst/>
                        </a:rPr>
                        <a:t>Telefon</a:t>
                      </a:r>
                      <a:r>
                        <a:rPr lang="en-GB" sz="1600" dirty="0">
                          <a:solidFill>
                            <a:schemeClr val="tx1">
                              <a:lumMod val="50000"/>
                              <a:lumOff val="50000"/>
                            </a:schemeClr>
                          </a:solidFill>
                          <a:effectLst/>
                        </a:rPr>
                        <a:t> AB – LM Ericsson		</a:t>
                      </a:r>
                      <a:r>
                        <a:rPr lang="en-GB" sz="1600" dirty="0" smtClean="0">
                          <a:solidFill>
                            <a:schemeClr val="tx1">
                              <a:lumMod val="50000"/>
                              <a:lumOff val="50000"/>
                            </a:schemeClr>
                          </a:solidFill>
                          <a:effectLst/>
                        </a:rPr>
                        <a:t>E-mail</a:t>
                      </a:r>
                      <a:r>
                        <a:rPr lang="en-GB" sz="1600" dirty="0">
                          <a:solidFill>
                            <a:schemeClr val="tx1">
                              <a:lumMod val="50000"/>
                              <a:lumOff val="50000"/>
                            </a:schemeClr>
                          </a:solidFill>
                          <a:effectLst/>
                        </a:rPr>
                        <a:t>: </a:t>
                      </a:r>
                      <a:r>
                        <a:rPr lang="en-GB" sz="1600" u="none" strike="noStrike" dirty="0">
                          <a:solidFill>
                            <a:schemeClr val="tx1">
                              <a:lumMod val="50000"/>
                              <a:lumOff val="50000"/>
                            </a:schemeClr>
                          </a:solidFill>
                          <a:effectLst/>
                          <a:hlinkClick r:id="rId4"/>
                        </a:rPr>
                        <a:t>hakan.ohlsen@ericsson.com</a:t>
                      </a:r>
                      <a:r>
                        <a:rPr lang="en-GB" sz="1600" dirty="0">
                          <a:solidFill>
                            <a:schemeClr val="tx1">
                              <a:lumMod val="50000"/>
                              <a:lumOff val="50000"/>
                            </a:schemeClr>
                          </a:solidFill>
                          <a:effectLst/>
                        </a:rPr>
                        <a:t/>
                      </a:r>
                      <a:br>
                        <a:rPr lang="en-GB" sz="1600" dirty="0">
                          <a:solidFill>
                            <a:schemeClr val="tx1">
                              <a:lumMod val="50000"/>
                              <a:lumOff val="50000"/>
                            </a:schemeClr>
                          </a:solidFill>
                          <a:effectLst/>
                        </a:rPr>
                      </a:br>
                      <a:r>
                        <a:rPr lang="en-GB" sz="1600" dirty="0">
                          <a:solidFill>
                            <a:schemeClr val="tx1">
                              <a:lumMod val="50000"/>
                              <a:lumOff val="50000"/>
                            </a:schemeClr>
                          </a:solidFill>
                          <a:effectLst/>
                        </a:rPr>
                        <a:t>Sweden</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33383">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 </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62556">
                <a:tc>
                  <a:txBody>
                    <a:bodyPr/>
                    <a:lstStyle/>
                    <a:p>
                      <a:pPr marL="0" marR="0">
                        <a:spcBef>
                          <a:spcPts val="600"/>
                        </a:spcBef>
                        <a:spcAft>
                          <a:spcPts val="0"/>
                        </a:spcAft>
                        <a:tabLst>
                          <a:tab pos="504190" algn="l"/>
                          <a:tab pos="1350645" algn="l"/>
                          <a:tab pos="1530350" algn="l"/>
                          <a:tab pos="1854835" algn="l"/>
                          <a:tab pos="2070735" algn="l"/>
                        </a:tabLst>
                      </a:pPr>
                      <a:r>
                        <a:rPr lang="en-GB" sz="1800" dirty="0">
                          <a:solidFill>
                            <a:schemeClr val="tx1">
                              <a:lumMod val="50000"/>
                              <a:lumOff val="50000"/>
                            </a:schemeClr>
                          </a:solidFill>
                          <a:effectLst/>
                        </a:rPr>
                        <a:t>WG Technology Aspects Chairman</a:t>
                      </a:r>
                      <a:endParaRPr lang="en-US" sz="18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809871">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Mr. Wang Hu					</a:t>
                      </a:r>
                      <a:r>
                        <a:rPr lang="en-GB" sz="1600" dirty="0" smtClean="0">
                          <a:solidFill>
                            <a:schemeClr val="tx1">
                              <a:lumMod val="50000"/>
                              <a:lumOff val="50000"/>
                            </a:schemeClr>
                          </a:solidFill>
                          <a:effectLst/>
                        </a:rPr>
                        <a:t>	Tel</a:t>
                      </a:r>
                      <a:r>
                        <a:rPr lang="en-GB" sz="1600" dirty="0">
                          <a:solidFill>
                            <a:schemeClr val="tx1">
                              <a:lumMod val="50000"/>
                              <a:lumOff val="50000"/>
                            </a:schemeClr>
                          </a:solidFill>
                          <a:effectLst/>
                        </a:rPr>
                        <a:t>.: +33141081725</a:t>
                      </a:r>
                      <a:br>
                        <a:rPr lang="en-GB" sz="1600" dirty="0">
                          <a:solidFill>
                            <a:schemeClr val="tx1">
                              <a:lumMod val="50000"/>
                              <a:lumOff val="50000"/>
                            </a:schemeClr>
                          </a:solidFill>
                          <a:effectLst/>
                        </a:rPr>
                      </a:br>
                      <a:r>
                        <a:rPr lang="en-GB" sz="1600" dirty="0">
                          <a:solidFill>
                            <a:schemeClr val="tx1">
                              <a:lumMod val="50000"/>
                              <a:lumOff val="50000"/>
                            </a:schemeClr>
                          </a:solidFill>
                          <a:effectLst/>
                        </a:rPr>
                        <a:t>Huawei Technologies Co. Ltd.,	</a:t>
                      </a:r>
                      <a:r>
                        <a:rPr lang="en-GB" sz="1600" dirty="0" smtClean="0">
                          <a:solidFill>
                            <a:schemeClr val="tx1">
                              <a:lumMod val="50000"/>
                              <a:lumOff val="50000"/>
                            </a:schemeClr>
                          </a:solidFill>
                          <a:effectLst/>
                        </a:rPr>
                        <a:t>E-mail</a:t>
                      </a:r>
                      <a:r>
                        <a:rPr lang="en-GB" sz="1600" dirty="0">
                          <a:solidFill>
                            <a:schemeClr val="tx1">
                              <a:lumMod val="50000"/>
                              <a:lumOff val="50000"/>
                            </a:schemeClr>
                          </a:solidFill>
                          <a:effectLst/>
                        </a:rPr>
                        <a:t>: </a:t>
                      </a:r>
                      <a:r>
                        <a:rPr lang="en-GB" sz="1600" u="none" strike="noStrike" dirty="0">
                          <a:solidFill>
                            <a:schemeClr val="tx1">
                              <a:lumMod val="50000"/>
                              <a:lumOff val="50000"/>
                            </a:schemeClr>
                          </a:solidFill>
                          <a:effectLst/>
                          <a:hlinkClick r:id="rId5"/>
                        </a:rPr>
                        <a:t>wanghu.wanghu@huawei.com</a:t>
                      </a:r>
                      <a:r>
                        <a:rPr lang="en-GB" sz="1600" dirty="0">
                          <a:solidFill>
                            <a:schemeClr val="tx1">
                              <a:lumMod val="50000"/>
                              <a:lumOff val="50000"/>
                            </a:schemeClr>
                          </a:solidFill>
                          <a:effectLst/>
                        </a:rPr>
                        <a:t/>
                      </a:r>
                      <a:br>
                        <a:rPr lang="en-GB" sz="1600" dirty="0">
                          <a:solidFill>
                            <a:schemeClr val="tx1">
                              <a:lumMod val="50000"/>
                              <a:lumOff val="50000"/>
                            </a:schemeClr>
                          </a:solidFill>
                          <a:effectLst/>
                        </a:rPr>
                      </a:br>
                      <a:r>
                        <a:rPr lang="en-GB" sz="1600" dirty="0">
                          <a:solidFill>
                            <a:schemeClr val="tx1">
                              <a:lumMod val="50000"/>
                              <a:lumOff val="50000"/>
                            </a:schemeClr>
                          </a:solidFill>
                          <a:effectLst/>
                        </a:rPr>
                        <a:t>China</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33383">
                <a:tc>
                  <a:txBody>
                    <a:bodyPr/>
                    <a:lstStyle/>
                    <a:p>
                      <a:pPr marL="0" marR="0">
                        <a:spcBef>
                          <a:spcPts val="60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 </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262556">
                <a:tc>
                  <a:txBody>
                    <a:bodyPr/>
                    <a:lstStyle/>
                    <a:p>
                      <a:pPr marL="0" marR="0">
                        <a:spcBef>
                          <a:spcPts val="600"/>
                        </a:spcBef>
                        <a:spcAft>
                          <a:spcPts val="0"/>
                        </a:spcAft>
                        <a:tabLst>
                          <a:tab pos="504190" algn="l"/>
                          <a:tab pos="1350645" algn="l"/>
                          <a:tab pos="1530350" algn="l"/>
                          <a:tab pos="1854835" algn="l"/>
                          <a:tab pos="2070735" algn="l"/>
                        </a:tabLst>
                      </a:pPr>
                      <a:r>
                        <a:rPr lang="en-GB" sz="1800" dirty="0">
                          <a:solidFill>
                            <a:schemeClr val="tx1">
                              <a:lumMod val="50000"/>
                              <a:lumOff val="50000"/>
                            </a:schemeClr>
                          </a:solidFill>
                          <a:effectLst/>
                        </a:rPr>
                        <a:t>WG Spectrum Aspects Chairman</a:t>
                      </a:r>
                      <a:endParaRPr lang="en-US" sz="18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r h="773081">
                <a:tc>
                  <a:txBody>
                    <a:bodyPr/>
                    <a:lstStyle/>
                    <a:p>
                      <a:pPr marL="0" marR="0">
                        <a:spcBef>
                          <a:spcPts val="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Mr. Alan Jamieson				</a:t>
                      </a:r>
                      <a:r>
                        <a:rPr lang="en-GB" sz="1600" dirty="0" smtClean="0">
                          <a:solidFill>
                            <a:schemeClr val="tx1">
                              <a:lumMod val="50000"/>
                              <a:lumOff val="50000"/>
                            </a:schemeClr>
                          </a:solidFill>
                          <a:effectLst/>
                        </a:rPr>
                        <a:t>Tel</a:t>
                      </a:r>
                      <a:r>
                        <a:rPr lang="en-GB" sz="1600" dirty="0">
                          <a:solidFill>
                            <a:schemeClr val="tx1">
                              <a:lumMod val="50000"/>
                              <a:lumOff val="50000"/>
                            </a:schemeClr>
                          </a:solidFill>
                          <a:effectLst/>
                        </a:rPr>
                        <a:t>.: +64 9 5756100</a:t>
                      </a:r>
                      <a:endParaRPr lang="en-US" sz="1600" b="1" dirty="0">
                        <a:solidFill>
                          <a:schemeClr val="tx1">
                            <a:lumMod val="50000"/>
                            <a:lumOff val="50000"/>
                          </a:schemeClr>
                        </a:solidFill>
                        <a:effectLst/>
                        <a:latin typeface="Times New Roman"/>
                        <a:ea typeface="MS Mincho"/>
                        <a:cs typeface="Times New Roman"/>
                      </a:endParaRPr>
                    </a:p>
                    <a:p>
                      <a:pPr marL="0" marR="0">
                        <a:spcBef>
                          <a:spcPts val="0"/>
                        </a:spcBef>
                        <a:spcAft>
                          <a:spcPts val="0"/>
                        </a:spcAft>
                        <a:tabLst>
                          <a:tab pos="504190" algn="l"/>
                          <a:tab pos="1350645" algn="l"/>
                          <a:tab pos="1530350" algn="l"/>
                          <a:tab pos="1854835" algn="l"/>
                          <a:tab pos="2070735" algn="l"/>
                        </a:tabLst>
                      </a:pPr>
                      <a:r>
                        <a:rPr lang="en-GB" sz="1600" dirty="0">
                          <a:solidFill>
                            <a:schemeClr val="tx1">
                              <a:lumMod val="50000"/>
                              <a:lumOff val="50000"/>
                            </a:schemeClr>
                          </a:solidFill>
                          <a:effectLst/>
                        </a:rPr>
                        <a:t>Added Value Applications Ltd.	</a:t>
                      </a:r>
                      <a:r>
                        <a:rPr lang="en-GB" sz="1600" dirty="0" smtClean="0">
                          <a:solidFill>
                            <a:schemeClr val="tx1">
                              <a:lumMod val="50000"/>
                              <a:lumOff val="50000"/>
                            </a:schemeClr>
                          </a:solidFill>
                          <a:effectLst/>
                        </a:rPr>
                        <a:t>E-mail</a:t>
                      </a:r>
                      <a:r>
                        <a:rPr lang="en-GB" sz="1600" dirty="0">
                          <a:solidFill>
                            <a:schemeClr val="tx1">
                              <a:lumMod val="50000"/>
                              <a:lumOff val="50000"/>
                            </a:schemeClr>
                          </a:solidFill>
                          <a:effectLst/>
                        </a:rPr>
                        <a:t>: </a:t>
                      </a:r>
                      <a:r>
                        <a:rPr lang="en-GB" sz="1600" dirty="0" smtClean="0">
                          <a:solidFill>
                            <a:schemeClr val="tx1">
                              <a:lumMod val="50000"/>
                              <a:lumOff val="50000"/>
                            </a:schemeClr>
                          </a:solidFill>
                          <a:effectLst/>
                          <a:hlinkClick r:id="rId6"/>
                        </a:rPr>
                        <a:t>ajamieson@ava.co.nz</a:t>
                      </a:r>
                      <a:r>
                        <a:rPr lang="en-GB" sz="1600" dirty="0" smtClean="0">
                          <a:solidFill>
                            <a:schemeClr val="tx1">
                              <a:lumMod val="50000"/>
                              <a:lumOff val="50000"/>
                            </a:schemeClr>
                          </a:solidFill>
                          <a:effectLst/>
                        </a:rPr>
                        <a:t> </a:t>
                      </a:r>
                      <a:r>
                        <a:rPr lang="en-GB" sz="1600" dirty="0">
                          <a:solidFill>
                            <a:schemeClr val="tx1">
                              <a:lumMod val="50000"/>
                              <a:lumOff val="50000"/>
                            </a:schemeClr>
                          </a:solidFill>
                          <a:effectLst/>
                        </a:rPr>
                        <a:t/>
                      </a:r>
                      <a:br>
                        <a:rPr lang="en-GB" sz="1600" dirty="0">
                          <a:solidFill>
                            <a:schemeClr val="tx1">
                              <a:lumMod val="50000"/>
                              <a:lumOff val="50000"/>
                            </a:schemeClr>
                          </a:solidFill>
                          <a:effectLst/>
                        </a:rPr>
                      </a:br>
                      <a:r>
                        <a:rPr lang="en-GB" sz="1600" dirty="0">
                          <a:solidFill>
                            <a:schemeClr val="tx1">
                              <a:lumMod val="50000"/>
                              <a:lumOff val="50000"/>
                            </a:schemeClr>
                          </a:solidFill>
                          <a:effectLst/>
                        </a:rPr>
                        <a:t>New Zealand</a:t>
                      </a:r>
                      <a:endParaRPr lang="en-US" sz="1600" b="1" dirty="0">
                        <a:solidFill>
                          <a:schemeClr val="tx1">
                            <a:lumMod val="50000"/>
                            <a:lumOff val="50000"/>
                          </a:schemeClr>
                        </a:solidFill>
                        <a:effectLst/>
                        <a:latin typeface="Times New Roman"/>
                        <a:ea typeface="MS Mincho"/>
                        <a:cs typeface="Times New Roman"/>
                      </a:endParaRPr>
                    </a:p>
                  </a:txBody>
                  <a:tcPr marL="59531" marR="59531" marT="0" marB="0">
                    <a:solidFill>
                      <a:schemeClr val="bg1"/>
                    </a:solidFill>
                  </a:tcPr>
                </a:tc>
              </a:tr>
            </a:tbl>
          </a:graphicData>
        </a:graphic>
      </p:graphicFrame>
      <p:sp>
        <p:nvSpPr>
          <p:cNvPr id="11" name="Rectangle 1"/>
          <p:cNvSpPr>
            <a:spLocks noChangeArrowheads="1"/>
          </p:cNvSpPr>
          <p:nvPr/>
        </p:nvSpPr>
        <p:spPr bwMode="auto">
          <a:xfrm>
            <a:off x="844510" y="-6221"/>
            <a:ext cx="7767227"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720725" algn="l"/>
                <a:tab pos="1187450" algn="l"/>
                <a:tab pos="1439863" algn="l"/>
              </a:tabLst>
            </a:pPr>
            <a:r>
              <a:rPr kumimoji="0" lang="en-US" sz="2000" b="1" i="0"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WP 5D Leadership &amp; Contact Information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720725" algn="l"/>
                <a:tab pos="1187450" algn="l"/>
                <a:tab pos="1439863"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0460652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5BD36294-2849-48A8-8531-5354CF3095D2}" type="slidenum">
              <a:rPr lang="en-US" smtClean="0"/>
              <a:pPr/>
              <a:t>18</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776101267"/>
              </p:ext>
            </p:extLst>
          </p:nvPr>
        </p:nvGraphicFramePr>
        <p:xfrm>
          <a:off x="721679" y="646237"/>
          <a:ext cx="9814391" cy="5440664"/>
        </p:xfrm>
        <a:graphic>
          <a:graphicData uri="http://schemas.openxmlformats.org/drawingml/2006/table">
            <a:tbl>
              <a:tblPr firstRow="1" firstCol="1" lastRow="1" lastCol="1" bandRow="1" bandCol="1"/>
              <a:tblGrid>
                <a:gridCol w="4396231"/>
                <a:gridCol w="5418160"/>
              </a:tblGrid>
              <a:tr h="293874">
                <a:tc>
                  <a:txBody>
                    <a:bodyPr/>
                    <a:lstStyle/>
                    <a:p>
                      <a:pPr marL="0" marR="0" algn="ctr" hangingPunct="0">
                        <a:spcBef>
                          <a:spcPts val="100"/>
                        </a:spcBef>
                        <a:spcAft>
                          <a:spcPts val="100"/>
                        </a:spcAft>
                        <a:tabLst>
                          <a:tab pos="720090" algn="l"/>
                          <a:tab pos="1188085" algn="l"/>
                          <a:tab pos="1440180" algn="l"/>
                        </a:tabLst>
                      </a:pPr>
                      <a:r>
                        <a:rPr lang="en-GB" sz="1600" b="1" dirty="0">
                          <a:effectLst/>
                          <a:latin typeface="Times New Roman"/>
                          <a:ea typeface="SimSun"/>
                          <a:cs typeface="Times New Roman"/>
                        </a:rPr>
                        <a:t>Group</a:t>
                      </a:r>
                      <a:endParaRPr lang="en-US" sz="24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100"/>
                        </a:spcAft>
                        <a:tabLst>
                          <a:tab pos="720090" algn="l"/>
                          <a:tab pos="1188085" algn="l"/>
                          <a:tab pos="1440180" algn="l"/>
                        </a:tabLst>
                      </a:pPr>
                      <a:r>
                        <a:rPr lang="en-GB" sz="1600" b="1" dirty="0">
                          <a:effectLst/>
                          <a:latin typeface="Times New Roman"/>
                          <a:ea typeface="SimSun"/>
                          <a:cs typeface="Times New Roman"/>
                        </a:rPr>
                        <a:t>Chairman</a:t>
                      </a:r>
                      <a:endParaRPr lang="en-US" sz="24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017">
                <a:tc>
                  <a:txBody>
                    <a:bodyPr/>
                    <a:lstStyle/>
                    <a:p>
                      <a:pPr marL="0" marR="0" hangingPunct="0">
                        <a:spcBef>
                          <a:spcPts val="100"/>
                        </a:spcBef>
                        <a:spcAft>
                          <a:spcPts val="100"/>
                        </a:spcAft>
                        <a:tabLst>
                          <a:tab pos="720090" algn="l"/>
                          <a:tab pos="1188085" algn="l"/>
                          <a:tab pos="1440180" algn="l"/>
                        </a:tabLst>
                      </a:pPr>
                      <a:r>
                        <a:rPr lang="en-GB" sz="1600" b="1">
                          <a:effectLst/>
                          <a:latin typeface="Times New Roman"/>
                          <a:ea typeface="SimSun"/>
                          <a:cs typeface="Times New Roman"/>
                        </a:rPr>
                        <a:t>WG GENERAL ASPECTS</a:t>
                      </a:r>
                      <a:endParaRPr lang="en-US" sz="240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err="1" smtClean="0">
                          <a:effectLst/>
                          <a:latin typeface="Times New Roman"/>
                          <a:ea typeface="SimSun"/>
                          <a:cs typeface="Times New Roman"/>
                        </a:rPr>
                        <a:t>Dr</a:t>
                      </a:r>
                      <a:r>
                        <a:rPr lang="en-GB" sz="1600" dirty="0" err="1">
                          <a:effectLst/>
                          <a:latin typeface="Times New Roman"/>
                          <a:ea typeface="SimSun"/>
                          <a:cs typeface="Times New Roman"/>
                        </a:rPr>
                        <a:t>.</a:t>
                      </a:r>
                      <a:r>
                        <a:rPr lang="en-GB" sz="1600" dirty="0">
                          <a:effectLst/>
                          <a:latin typeface="Times New Roman"/>
                          <a:ea typeface="SimSun"/>
                          <a:cs typeface="Times New Roman"/>
                        </a:rPr>
                        <a:t> </a:t>
                      </a:r>
                      <a:r>
                        <a:rPr lang="en-GB" sz="1600" dirty="0" err="1">
                          <a:effectLst/>
                          <a:latin typeface="Times New Roman"/>
                          <a:ea typeface="SimSun"/>
                          <a:cs typeface="Times New Roman"/>
                        </a:rPr>
                        <a:t>Kyu</a:t>
                      </a:r>
                      <a:r>
                        <a:rPr lang="en-GB" sz="1600" dirty="0">
                          <a:effectLst/>
                          <a:latin typeface="Times New Roman"/>
                          <a:ea typeface="SimSun"/>
                          <a:cs typeface="Times New Roman"/>
                        </a:rPr>
                        <a:t> Jin WEE</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IMT HANDBOOK</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err="1" smtClean="0">
                          <a:effectLst/>
                          <a:latin typeface="Times New Roman"/>
                          <a:ea typeface="SimSun"/>
                          <a:cs typeface="Times New Roman"/>
                        </a:rPr>
                        <a:t>Dr</a:t>
                      </a:r>
                      <a:r>
                        <a:rPr lang="en-GB" sz="1600" dirty="0" err="1">
                          <a:effectLst/>
                          <a:latin typeface="Times New Roman"/>
                          <a:ea typeface="SimSun"/>
                          <a:cs typeface="Times New Roman"/>
                        </a:rPr>
                        <a:t>.</a:t>
                      </a:r>
                      <a:r>
                        <a:rPr lang="en-GB" sz="1600" dirty="0">
                          <a:effectLst/>
                          <a:latin typeface="Times New Roman"/>
                          <a:ea typeface="SimSun"/>
                          <a:cs typeface="Times New Roman"/>
                        </a:rPr>
                        <a:t> </a:t>
                      </a:r>
                      <a:r>
                        <a:rPr lang="en-GB" sz="1600" dirty="0" err="1">
                          <a:effectLst/>
                          <a:latin typeface="Times New Roman"/>
                          <a:ea typeface="SimSun"/>
                          <a:cs typeface="Times New Roman"/>
                        </a:rPr>
                        <a:t>Bienvenu</a:t>
                      </a:r>
                      <a:r>
                        <a:rPr lang="en-GB" sz="1600" dirty="0">
                          <a:effectLst/>
                          <a:latin typeface="Times New Roman"/>
                          <a:ea typeface="SimSun"/>
                          <a:cs typeface="Times New Roman"/>
                        </a:rPr>
                        <a:t> </a:t>
                      </a:r>
                      <a:r>
                        <a:rPr lang="en-GB" sz="1600" dirty="0" err="1">
                          <a:effectLst/>
                          <a:latin typeface="Times New Roman"/>
                          <a:ea typeface="SimSun"/>
                          <a:cs typeface="Times New Roman"/>
                        </a:rPr>
                        <a:t>Comlan</a:t>
                      </a:r>
                      <a:r>
                        <a:rPr lang="en-GB" sz="1600" dirty="0">
                          <a:effectLst/>
                          <a:latin typeface="Times New Roman"/>
                          <a:ea typeface="SimSun"/>
                          <a:cs typeface="Times New Roman"/>
                        </a:rPr>
                        <a:t> AGBOKPONTO SOGLO</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PPDR</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Mr</a:t>
                      </a:r>
                      <a:r>
                        <a:rPr lang="en-GB" sz="1600" dirty="0">
                          <a:effectLst/>
                          <a:latin typeface="Times New Roman"/>
                          <a:ea typeface="SimSun"/>
                          <a:cs typeface="Times New Roman"/>
                        </a:rPr>
                        <a:t>. </a:t>
                      </a:r>
                      <a:r>
                        <a:rPr lang="en-GB" sz="1600" dirty="0">
                          <a:effectLst/>
                          <a:latin typeface="Times New Roman"/>
                          <a:ea typeface="Times New Roman"/>
                          <a:cs typeface="Times New Roman"/>
                        </a:rPr>
                        <a:t>Bharat BHATIA</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TRAFFIC</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err="1">
                          <a:effectLst/>
                          <a:latin typeface="Times New Roman"/>
                          <a:ea typeface="SimSun"/>
                          <a:cs typeface="Times New Roman"/>
                        </a:rPr>
                        <a:t>Dr.</a:t>
                      </a:r>
                      <a:r>
                        <a:rPr lang="en-GB" sz="1600" dirty="0">
                          <a:effectLst/>
                          <a:latin typeface="Times New Roman"/>
                          <a:ea typeface="SimSun"/>
                          <a:cs typeface="Times New Roman"/>
                        </a:rPr>
                        <a:t> </a:t>
                      </a:r>
                      <a:r>
                        <a:rPr lang="en-GB" sz="1600" dirty="0" err="1">
                          <a:effectLst/>
                          <a:latin typeface="Times New Roman"/>
                          <a:ea typeface="SimSun"/>
                          <a:cs typeface="Times New Roman"/>
                        </a:rPr>
                        <a:t>Cengiz</a:t>
                      </a:r>
                      <a:r>
                        <a:rPr lang="en-GB" sz="1600" dirty="0">
                          <a:effectLst/>
                          <a:latin typeface="Times New Roman"/>
                          <a:ea typeface="SimSun"/>
                          <a:cs typeface="Times New Roman"/>
                        </a:rPr>
                        <a:t>. EVCI</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VISION</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effectLst/>
                          <a:latin typeface="Times New Roman"/>
                          <a:ea typeface="SimSun"/>
                          <a:cs typeface="Times New Roman"/>
                        </a:rPr>
                        <a:t>Ms. </a:t>
                      </a:r>
                      <a:r>
                        <a:rPr lang="en-GB" sz="1600" dirty="0" err="1">
                          <a:effectLst/>
                          <a:latin typeface="Times New Roman"/>
                          <a:ea typeface="SimSun"/>
                          <a:cs typeface="Times New Roman"/>
                        </a:rPr>
                        <a:t>Ju-Yeon</a:t>
                      </a:r>
                      <a:r>
                        <a:rPr lang="en-GB" sz="1600" dirty="0">
                          <a:effectLst/>
                          <a:latin typeface="Times New Roman"/>
                          <a:ea typeface="SimSun"/>
                          <a:cs typeface="Times New Roman"/>
                        </a:rPr>
                        <a:t> SONG</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RA-15</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err="1" smtClean="0">
                          <a:effectLst/>
                          <a:latin typeface="Times New Roman"/>
                          <a:ea typeface="SimSun"/>
                          <a:cs typeface="Times New Roman"/>
                        </a:rPr>
                        <a:t>M.r</a:t>
                      </a:r>
                      <a:r>
                        <a:rPr lang="en-GB" sz="1600" dirty="0" smtClean="0">
                          <a:effectLst/>
                          <a:latin typeface="Times New Roman"/>
                          <a:ea typeface="SimSun"/>
                          <a:cs typeface="Times New Roman"/>
                        </a:rPr>
                        <a:t> </a:t>
                      </a:r>
                      <a:r>
                        <a:rPr lang="en-GB" sz="1600" dirty="0">
                          <a:effectLst/>
                          <a:latin typeface="Times New Roman"/>
                          <a:ea typeface="SimSun"/>
                          <a:cs typeface="Times New Roman"/>
                        </a:rPr>
                        <a:t>John LEWIS</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AVS</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Ms. </a:t>
                      </a:r>
                      <a:r>
                        <a:rPr lang="en-GB" sz="1600" dirty="0">
                          <a:effectLst/>
                          <a:latin typeface="Times New Roman"/>
                          <a:ea typeface="SimSun"/>
                          <a:cs typeface="Times New Roman"/>
                        </a:rPr>
                        <a:t>Anne Leino</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159">
                <a:tc>
                  <a:txBody>
                    <a:bodyPr/>
                    <a:lstStyle/>
                    <a:p>
                      <a:pPr marL="0" marR="0" hangingPunct="0">
                        <a:spcBef>
                          <a:spcPts val="100"/>
                        </a:spcBef>
                        <a:spcAft>
                          <a:spcPts val="100"/>
                        </a:spcAft>
                        <a:tabLst>
                          <a:tab pos="720090" algn="l"/>
                          <a:tab pos="1188085" algn="l"/>
                          <a:tab pos="1440180" algn="l"/>
                        </a:tabLst>
                      </a:pPr>
                      <a:r>
                        <a:rPr lang="en-GB" sz="1600" b="1">
                          <a:effectLst/>
                          <a:latin typeface="Times New Roman"/>
                          <a:ea typeface="SimSun"/>
                          <a:cs typeface="Times New Roman"/>
                        </a:rPr>
                        <a:t>WG SPECTRUM ASPECTS</a:t>
                      </a:r>
                      <a:endParaRPr lang="en-US" sz="240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err="1">
                          <a:effectLst/>
                          <a:latin typeface="Times New Roman"/>
                          <a:ea typeface="SimSun"/>
                          <a:cs typeface="Times New Roman"/>
                        </a:rPr>
                        <a:t>Dr.</a:t>
                      </a:r>
                      <a:r>
                        <a:rPr lang="en-GB" sz="1600" dirty="0">
                          <a:effectLst/>
                          <a:latin typeface="Times New Roman"/>
                          <a:ea typeface="SimSun"/>
                          <a:cs typeface="Times New Roman"/>
                        </a:rPr>
                        <a:t> Alan JAMIESON</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315">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FREQUENCY ARRANGEMENTS</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solidFill>
                            <a:srgbClr val="000000"/>
                          </a:solidFill>
                          <a:effectLst/>
                          <a:latin typeface="Times New Roman"/>
                          <a:ea typeface="SimSun"/>
                          <a:cs typeface="Times New Roman"/>
                        </a:rPr>
                        <a:t>Mr. </a:t>
                      </a:r>
                      <a:r>
                        <a:rPr lang="en-GB" sz="1600" dirty="0" err="1">
                          <a:solidFill>
                            <a:srgbClr val="000000"/>
                          </a:solidFill>
                          <a:effectLst/>
                          <a:latin typeface="Times New Roman"/>
                          <a:ea typeface="SimSun"/>
                          <a:cs typeface="Times New Roman"/>
                        </a:rPr>
                        <a:t>Yutao</a:t>
                      </a:r>
                      <a:r>
                        <a:rPr lang="en-GB" sz="1600" dirty="0">
                          <a:solidFill>
                            <a:srgbClr val="000000"/>
                          </a:solidFill>
                          <a:effectLst/>
                          <a:latin typeface="Times New Roman"/>
                          <a:ea typeface="SimSun"/>
                          <a:cs typeface="Times New Roman"/>
                        </a:rPr>
                        <a:t> ZHU</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SHARING STUDIES</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solidFill>
                            <a:srgbClr val="000000"/>
                          </a:solidFill>
                          <a:effectLst/>
                          <a:latin typeface="Times New Roman"/>
                          <a:ea typeface="SimSun"/>
                          <a:cs typeface="Times New Roman"/>
                        </a:rPr>
                        <a:t>Mr. Michael KRAEMER</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1450">
                <a:tc>
                  <a:txBody>
                    <a:bodyPr/>
                    <a:lstStyle/>
                    <a:p>
                      <a:pPr marL="0" marR="0" hangingPunct="0">
                        <a:spcBef>
                          <a:spcPts val="100"/>
                        </a:spcBef>
                        <a:spcAft>
                          <a:spcPts val="100"/>
                        </a:spcAft>
                        <a:tabLst>
                          <a:tab pos="720090" algn="l"/>
                          <a:tab pos="1188085" algn="l"/>
                          <a:tab pos="1440180" algn="l"/>
                        </a:tabLst>
                      </a:pPr>
                      <a:r>
                        <a:rPr lang="fr-CH" sz="1600" b="1">
                          <a:effectLst/>
                          <a:latin typeface="Times New Roman"/>
                          <a:ea typeface="SimSun"/>
                          <a:cs typeface="Times New Roman"/>
                        </a:rPr>
                        <a:t>WG TECHNOLOGY ASPECTS</a:t>
                      </a:r>
                      <a:endParaRPr lang="en-US" sz="2400" b="1">
                        <a:effectLst/>
                        <a:latin typeface="Times New Roman Bold"/>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effectLst/>
                          <a:latin typeface="Times New Roman"/>
                          <a:ea typeface="SimSun"/>
                          <a:cs typeface="Times New Roman"/>
                        </a:rPr>
                        <a:t>Mr Hu WANG </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IMT SPECIFICATIONS</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effectLst/>
                          <a:latin typeface="Times New Roman"/>
                          <a:ea typeface="SimSun"/>
                          <a:cs typeface="Times New Roman"/>
                        </a:rPr>
                        <a:t>Mr. Yoshinori ISHIKAWA </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874">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RADIO ASPECTS</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effectLst/>
                          <a:latin typeface="Times New Roman"/>
                          <a:ea typeface="SimSun"/>
                          <a:cs typeface="Times New Roman"/>
                        </a:rPr>
                        <a:t>Mr. Marc GRANT</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7749">
                <a:tc>
                  <a:txBody>
                    <a:bodyPr/>
                    <a:lstStyle/>
                    <a:p>
                      <a:pPr marL="0" marR="0" hangingPunct="0">
                        <a:spcBef>
                          <a:spcPts val="100"/>
                        </a:spcBef>
                        <a:spcAft>
                          <a:spcPts val="100"/>
                        </a:spcAft>
                        <a:tabLst>
                          <a:tab pos="720090" algn="l"/>
                          <a:tab pos="1188085" algn="l"/>
                          <a:tab pos="1440180" algn="l"/>
                        </a:tabLst>
                      </a:pPr>
                      <a:r>
                        <a:rPr lang="en-GB" sz="1600" dirty="0" smtClean="0">
                          <a:effectLst/>
                          <a:latin typeface="Times New Roman"/>
                          <a:ea typeface="SimSun"/>
                          <a:cs typeface="Times New Roman"/>
                        </a:rPr>
                        <a:t>   SWG </a:t>
                      </a:r>
                      <a:r>
                        <a:rPr lang="en-GB" sz="1600" dirty="0">
                          <a:effectLst/>
                          <a:latin typeface="Times New Roman"/>
                          <a:ea typeface="SimSun"/>
                          <a:cs typeface="Times New Roman"/>
                        </a:rPr>
                        <a:t>OUT OF BAND EMISSIONS </a:t>
                      </a:r>
                      <a:r>
                        <a:rPr lang="en-GB" sz="1600" dirty="0" smtClean="0">
                          <a:effectLst/>
                          <a:latin typeface="Times New Roman"/>
                          <a:ea typeface="SimSun"/>
                          <a:cs typeface="Times New Roman"/>
                        </a:rPr>
                        <a:t> (</a:t>
                      </a:r>
                      <a:r>
                        <a:rPr lang="en-GB" sz="1600" dirty="0">
                          <a:effectLst/>
                          <a:latin typeface="Times New Roman"/>
                          <a:ea typeface="SimSun"/>
                          <a:cs typeface="Times New Roman"/>
                        </a:rPr>
                        <a:t>OOBE)</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a:effectLst/>
                          <a:latin typeface="Times New Roman"/>
                          <a:ea typeface="SimSun"/>
                          <a:cs typeface="Times New Roman"/>
                        </a:rPr>
                        <a:t>Mr. Uwe LÖWENSTEIN</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34">
                <a:tc>
                  <a:txBody>
                    <a:bodyPr/>
                    <a:lstStyle/>
                    <a:p>
                      <a:pPr marL="0" marR="0" hangingPunct="0">
                        <a:spcBef>
                          <a:spcPts val="100"/>
                        </a:spcBef>
                        <a:spcAft>
                          <a:spcPts val="100"/>
                        </a:spcAft>
                        <a:tabLst>
                          <a:tab pos="720090" algn="l"/>
                          <a:tab pos="1188085" algn="l"/>
                          <a:tab pos="1440180" algn="l"/>
                        </a:tabLst>
                      </a:pPr>
                      <a:r>
                        <a:rPr lang="en-US" sz="1600" b="1">
                          <a:effectLst/>
                          <a:latin typeface="Times New Roman"/>
                          <a:ea typeface="SimSun"/>
                          <a:cs typeface="Times New Roman"/>
                        </a:rPr>
                        <a:t>AH WORK PLAN</a:t>
                      </a:r>
                      <a:endParaRPr lang="en-US" sz="2400" b="1">
                        <a:effectLst/>
                        <a:latin typeface="Times New Roman Bold"/>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100"/>
                        </a:spcBef>
                        <a:spcAft>
                          <a:spcPts val="100"/>
                        </a:spcAft>
                        <a:tabLst>
                          <a:tab pos="720090" algn="l"/>
                          <a:tab pos="1188085" algn="l"/>
                          <a:tab pos="1440180" algn="l"/>
                        </a:tabLst>
                      </a:pPr>
                      <a:r>
                        <a:rPr lang="en-GB" sz="1600" dirty="0" err="1">
                          <a:effectLst/>
                          <a:latin typeface="Times New Roman"/>
                          <a:ea typeface="SimSun"/>
                          <a:cs typeface="Times New Roman"/>
                        </a:rPr>
                        <a:t>Dr.</a:t>
                      </a:r>
                      <a:r>
                        <a:rPr lang="en-GB" sz="1600" dirty="0">
                          <a:effectLst/>
                          <a:latin typeface="Times New Roman"/>
                          <a:ea typeface="SimSun"/>
                          <a:cs typeface="Times New Roman"/>
                        </a:rPr>
                        <a:t> Hakan OHLSEN</a:t>
                      </a:r>
                      <a:endParaRPr lang="en-US" sz="2400" dirty="0">
                        <a:effectLst/>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844510" y="-6221"/>
            <a:ext cx="8695275"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720725" algn="l"/>
                <a:tab pos="1187450" algn="l"/>
                <a:tab pos="1439863" algn="l"/>
              </a:tabLst>
            </a:pPr>
            <a:r>
              <a:rPr kumimoji="0" lang="en-GB" sz="2000" b="1" i="0"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Chairmen of Working Groups</a:t>
            </a:r>
            <a:r>
              <a:rPr kumimoji="0" lang="en-GB" sz="2000" b="1" i="0" u="none" strike="noStrike" cap="none" normalizeH="0" dirty="0" smtClean="0">
                <a:ln>
                  <a:noFill/>
                </a:ln>
                <a:solidFill>
                  <a:schemeClr val="tx1"/>
                </a:solidFill>
                <a:effectLst/>
                <a:latin typeface="Times New Roman" pitchFamily="18" charset="0"/>
                <a:ea typeface="Batang" pitchFamily="18" charset="-127"/>
                <a:cs typeface="Times New Roman" pitchFamily="18" charset="0"/>
              </a:rPr>
              <a:t> and </a:t>
            </a:r>
            <a:r>
              <a:rPr kumimoji="0" lang="en-GB" sz="2000" b="1" i="0"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Sub-Working Groups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720725" algn="l"/>
                <a:tab pos="1187450" algn="l"/>
                <a:tab pos="1439863"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03227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650" y="661846"/>
            <a:ext cx="11134615" cy="5674289"/>
          </a:xfrm>
        </p:spPr>
        <p:txBody>
          <a:bodyPr>
            <a:normAutofit fontScale="92500" lnSpcReduction="20000"/>
          </a:bodyPr>
          <a:lstStyle/>
          <a:p>
            <a:pPr marL="342900" lvl="1" indent="-342900" hangingPunct="0">
              <a:buFont typeface="Arial" panose="020B0604020202020204" pitchFamily="34" charset="0"/>
              <a:buChar char="•"/>
            </a:pPr>
            <a:endParaRPr lang="en-US" sz="2400" b="1" dirty="0"/>
          </a:p>
          <a:p>
            <a:pPr marL="514350" lvl="2" indent="-285750" hangingPunct="0"/>
            <a:r>
              <a:rPr lang="en-US" sz="3200" b="1" dirty="0" smtClean="0"/>
              <a:t>Reference Links:</a:t>
            </a:r>
            <a:endParaRPr lang="en-US" sz="3200" b="1" dirty="0" smtClean="0">
              <a:hlinkClick r:id="rId2"/>
            </a:endParaRPr>
          </a:p>
          <a:p>
            <a:pPr marL="742950" lvl="3" indent="-285750" hangingPunct="0"/>
            <a:r>
              <a:rPr lang="en-US" sz="2600" b="1" dirty="0" smtClean="0">
                <a:hlinkClick r:id="rId2"/>
              </a:rPr>
              <a:t>WP </a:t>
            </a:r>
            <a:r>
              <a:rPr lang="en-US" sz="2600" b="1" dirty="0">
                <a:hlinkClick r:id="rId2"/>
              </a:rPr>
              <a:t>5D Home </a:t>
            </a:r>
            <a:r>
              <a:rPr lang="en-US" sz="2600" b="1" dirty="0" smtClean="0">
                <a:hlinkClick r:id="rId2"/>
              </a:rPr>
              <a:t>Page</a:t>
            </a:r>
            <a:endParaRPr lang="en-US" sz="2600" b="1" dirty="0" smtClean="0"/>
          </a:p>
          <a:p>
            <a:pPr marL="742950" lvl="3" indent="-285750" hangingPunct="0"/>
            <a:r>
              <a:rPr lang="en-US" sz="2600" b="1" dirty="0" smtClean="0">
                <a:hlinkClick r:id="rId3"/>
              </a:rPr>
              <a:t>WP </a:t>
            </a:r>
            <a:r>
              <a:rPr lang="en-US" sz="2600" b="1" dirty="0">
                <a:hlinkClick r:id="rId3"/>
              </a:rPr>
              <a:t>5D “IMT-2020” </a:t>
            </a:r>
            <a:r>
              <a:rPr lang="en-US" sz="2600" b="1" dirty="0" smtClean="0">
                <a:hlinkClick r:id="rId3"/>
              </a:rPr>
              <a:t>Page</a:t>
            </a:r>
            <a:endParaRPr lang="en-US" sz="2600" b="1" dirty="0" smtClean="0"/>
          </a:p>
          <a:p>
            <a:pPr marL="742950" lvl="3" indent="-285750" hangingPunct="0"/>
            <a:endParaRPr lang="en-US" sz="2600" dirty="0"/>
          </a:p>
          <a:p>
            <a:pPr marL="742950" lvl="3" indent="-285750" hangingPunct="0"/>
            <a:r>
              <a:rPr lang="en-US" sz="2600" b="1" dirty="0" smtClean="0">
                <a:hlinkClick r:id="rId4"/>
              </a:rPr>
              <a:t>Report of WP 5D Meeting #20</a:t>
            </a:r>
            <a:r>
              <a:rPr lang="en-US" sz="2600" b="1" dirty="0" smtClean="0"/>
              <a:t>  (require ITU TIES Account)</a:t>
            </a:r>
          </a:p>
          <a:p>
            <a:pPr marL="514350" lvl="2" indent="-285750" hangingPunct="0"/>
            <a:endParaRPr lang="en-US" sz="2800" dirty="0"/>
          </a:p>
          <a:p>
            <a:pPr marL="514350" lvl="2" indent="-285750" hangingPunct="0"/>
            <a:r>
              <a:rPr lang="en-US" sz="3200" b="1" dirty="0" smtClean="0"/>
              <a:t>ITU-R Key 2015 </a:t>
            </a:r>
            <a:r>
              <a:rPr lang="en-US" sz="3200" b="1" dirty="0"/>
              <a:t>Meeting </a:t>
            </a:r>
            <a:r>
              <a:rPr lang="en-US" sz="3200" b="1" dirty="0" smtClean="0"/>
              <a:t>Schedule</a:t>
            </a:r>
          </a:p>
          <a:p>
            <a:pPr marL="742950" lvl="3" indent="-285750" hangingPunct="0"/>
            <a:r>
              <a:rPr lang="en-US" sz="2600" b="1" dirty="0" smtClean="0">
                <a:solidFill>
                  <a:srgbClr val="FFC000"/>
                </a:solidFill>
                <a:hlinkClick r:id="rId5"/>
              </a:rPr>
              <a:t>WP 5D Meeting </a:t>
            </a:r>
            <a:r>
              <a:rPr lang="en-US" sz="2600" b="1" dirty="0">
                <a:solidFill>
                  <a:srgbClr val="FFC000"/>
                </a:solidFill>
                <a:hlinkClick r:id="rId5"/>
              </a:rPr>
              <a:t>#21:</a:t>
            </a:r>
            <a:r>
              <a:rPr lang="en-US" sz="2600" b="1" dirty="0">
                <a:hlinkClick r:id="rId5"/>
              </a:rPr>
              <a:t>  </a:t>
            </a:r>
            <a:r>
              <a:rPr lang="en-US" sz="2600" b="1" dirty="0" smtClean="0"/>
              <a:t>	</a:t>
            </a:r>
            <a:r>
              <a:rPr lang="en-US" sz="2600" dirty="0" smtClean="0"/>
              <a:t>27 January–4 </a:t>
            </a:r>
            <a:r>
              <a:rPr lang="en-US" sz="2600" dirty="0"/>
              <a:t>February 2015 </a:t>
            </a:r>
            <a:r>
              <a:rPr lang="en-US" sz="2000" dirty="0"/>
              <a:t>(Auckland, New </a:t>
            </a:r>
            <a:r>
              <a:rPr lang="en-US" sz="2000" dirty="0" smtClean="0"/>
              <a:t>Zealand)</a:t>
            </a:r>
          </a:p>
          <a:p>
            <a:pPr marL="742950" lvl="3" indent="-285750" hangingPunct="0"/>
            <a:r>
              <a:rPr lang="en-US" sz="2600" b="1" dirty="0" smtClean="0">
                <a:hlinkClick r:id="rId6"/>
              </a:rPr>
              <a:t>CPM 15-2: </a:t>
            </a:r>
            <a:r>
              <a:rPr lang="en-US" sz="2600" b="1" dirty="0" smtClean="0"/>
              <a:t>		</a:t>
            </a:r>
            <a:r>
              <a:rPr lang="en-US" sz="2600" dirty="0" smtClean="0"/>
              <a:t>23 March-2 April 2015 </a:t>
            </a:r>
            <a:r>
              <a:rPr lang="en-US" sz="2000" dirty="0" smtClean="0"/>
              <a:t>(Geneva)</a:t>
            </a:r>
          </a:p>
          <a:p>
            <a:pPr marL="742950" lvl="3" indent="-285750" hangingPunct="0"/>
            <a:r>
              <a:rPr lang="en-US" sz="2600" b="1" dirty="0" smtClean="0">
                <a:solidFill>
                  <a:srgbClr val="FFC000"/>
                </a:solidFill>
              </a:rPr>
              <a:t>WP 5D Meeting </a:t>
            </a:r>
            <a:r>
              <a:rPr lang="en-US" sz="2600" b="1" dirty="0">
                <a:solidFill>
                  <a:srgbClr val="FFC000"/>
                </a:solidFill>
              </a:rPr>
              <a:t>#22:  </a:t>
            </a:r>
            <a:r>
              <a:rPr lang="en-US" sz="2600" b="1" dirty="0" smtClean="0">
                <a:solidFill>
                  <a:srgbClr val="FFC000"/>
                </a:solidFill>
              </a:rPr>
              <a:t>	</a:t>
            </a:r>
            <a:r>
              <a:rPr lang="en-US" sz="2600" dirty="0" smtClean="0"/>
              <a:t>10-18 June </a:t>
            </a:r>
            <a:r>
              <a:rPr lang="en-US" sz="2600" dirty="0"/>
              <a:t>2015 </a:t>
            </a:r>
            <a:r>
              <a:rPr lang="en-US" sz="2000" dirty="0"/>
              <a:t>(Location </a:t>
            </a:r>
            <a:r>
              <a:rPr lang="en-US" sz="2000" dirty="0" smtClean="0"/>
              <a:t>TBD)</a:t>
            </a:r>
          </a:p>
          <a:p>
            <a:pPr marL="742950" lvl="3" indent="-285750" hangingPunct="0"/>
            <a:r>
              <a:rPr lang="en-US" sz="2600" b="1" dirty="0" smtClean="0"/>
              <a:t>Study Group 5:  	</a:t>
            </a:r>
            <a:r>
              <a:rPr lang="en-US" sz="2600" dirty="0" smtClean="0"/>
              <a:t>20-21 July 2015 </a:t>
            </a:r>
            <a:r>
              <a:rPr lang="en-US" sz="2000" dirty="0" smtClean="0"/>
              <a:t>(Geneva)</a:t>
            </a:r>
          </a:p>
          <a:p>
            <a:pPr marL="742950" lvl="3" indent="-285750" hangingPunct="0"/>
            <a:r>
              <a:rPr lang="en-US" sz="2600" b="1" dirty="0" smtClean="0">
                <a:hlinkClick r:id="rId7"/>
              </a:rPr>
              <a:t>RA-15:  </a:t>
            </a:r>
            <a:r>
              <a:rPr lang="en-US" sz="2600" b="1" dirty="0" smtClean="0"/>
              <a:t>		</a:t>
            </a:r>
            <a:r>
              <a:rPr lang="en-US" sz="2600" dirty="0" smtClean="0"/>
              <a:t>26-30 October 2015 </a:t>
            </a:r>
            <a:r>
              <a:rPr lang="en-US" sz="2000" dirty="0" smtClean="0"/>
              <a:t>(Geneva)</a:t>
            </a:r>
          </a:p>
          <a:p>
            <a:pPr marL="742950" lvl="3" indent="-285750" hangingPunct="0"/>
            <a:r>
              <a:rPr lang="en-US" sz="2600" b="1" dirty="0" smtClean="0">
                <a:hlinkClick r:id="rId8"/>
              </a:rPr>
              <a:t>WRC-15: </a:t>
            </a:r>
            <a:r>
              <a:rPr lang="en-US" sz="2600" b="1" dirty="0" smtClean="0"/>
              <a:t>		  </a:t>
            </a:r>
            <a:r>
              <a:rPr lang="en-US" sz="2600" dirty="0" smtClean="0"/>
              <a:t>2-27 November 2015 </a:t>
            </a:r>
            <a:r>
              <a:rPr lang="en-US" sz="2000" dirty="0" smtClean="0"/>
              <a:t>(Geneva)</a:t>
            </a:r>
            <a:r>
              <a:rPr lang="en-US" sz="2600" dirty="0"/>
              <a:t/>
            </a:r>
            <a:br>
              <a:rPr lang="en-US" sz="2600" dirty="0"/>
            </a:br>
            <a:endParaRPr lang="en-US" sz="2600" dirty="0" smtClean="0"/>
          </a:p>
          <a:p>
            <a:pPr marL="514350" lvl="2" indent="-285750" hangingPunct="0"/>
            <a:endParaRPr lang="en-US" sz="2800" dirty="0"/>
          </a:p>
          <a:p>
            <a:pPr marL="514350" lvl="2" indent="-285750" hangingPunct="0"/>
            <a:endParaRPr lang="en-GB" sz="2800" dirty="0" smtClean="0"/>
          </a:p>
          <a:p>
            <a:pPr marL="571500" lvl="2" indent="-342900" hangingPunct="0"/>
            <a:endParaRPr lang="en-GB" dirty="0"/>
          </a:p>
          <a:p>
            <a:pPr marL="571500" lvl="2" indent="-342900" hangingPunct="0"/>
            <a:endParaRPr lang="en-GB"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19</a:t>
            </a:fld>
            <a:endParaRPr lang="en-US" dirty="0"/>
          </a:p>
        </p:txBody>
      </p:sp>
    </p:spTree>
    <p:extLst>
      <p:ext uri="{BB962C8B-B14F-4D97-AF65-F5344CB8AC3E}">
        <p14:creationId xmlns:p14="http://schemas.microsoft.com/office/powerpoint/2010/main" val="18096707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670" y="148246"/>
            <a:ext cx="6543129" cy="3203787"/>
          </a:xfrm>
        </p:spPr>
        <p:txBody>
          <a:bodyPr>
            <a:noAutofit/>
          </a:bodyPr>
          <a:lstStyle/>
          <a:p>
            <a:r>
              <a:rPr lang="en-US" sz="4400" b="1" dirty="0" smtClean="0">
                <a:solidFill>
                  <a:srgbClr val="92D050"/>
                </a:solidFill>
              </a:rPr>
              <a:t>ITU-R Working Party 5D Update on “IMT-2020”/5G &amp;</a:t>
            </a:r>
            <a:br>
              <a:rPr lang="en-US" sz="4400" b="1" dirty="0" smtClean="0">
                <a:solidFill>
                  <a:srgbClr val="92D050"/>
                </a:solidFill>
              </a:rPr>
            </a:br>
            <a:r>
              <a:rPr lang="en-US" sz="4400" b="1" dirty="0" smtClean="0">
                <a:solidFill>
                  <a:srgbClr val="92D050"/>
                </a:solidFill>
              </a:rPr>
              <a:t>WRC-15 Update</a:t>
            </a:r>
            <a:br>
              <a:rPr lang="en-US" sz="4400" b="1" dirty="0" smtClean="0">
                <a:solidFill>
                  <a:srgbClr val="92D050"/>
                </a:solidFill>
              </a:rPr>
            </a:br>
            <a:r>
              <a:rPr lang="en-US" sz="4400" b="1" dirty="0" smtClean="0">
                <a:solidFill>
                  <a:srgbClr val="92D050"/>
                </a:solidFill>
              </a:rPr>
              <a:t/>
            </a:r>
            <a:br>
              <a:rPr lang="en-US" sz="4400" b="1" dirty="0" smtClean="0">
                <a:solidFill>
                  <a:srgbClr val="92D050"/>
                </a:solidFill>
              </a:rPr>
            </a:br>
            <a:r>
              <a:rPr lang="en-US" sz="4400" dirty="0"/>
              <a:t/>
            </a:r>
            <a:br>
              <a:rPr lang="en-US" sz="4400" dirty="0"/>
            </a:br>
            <a:endParaRPr lang="en-US" sz="4400" dirty="0"/>
          </a:p>
        </p:txBody>
      </p:sp>
      <p:sp>
        <p:nvSpPr>
          <p:cNvPr id="6" name="Slide Number Placeholder 5"/>
          <p:cNvSpPr>
            <a:spLocks noGrp="1"/>
          </p:cNvSpPr>
          <p:nvPr>
            <p:ph type="sldNum" sz="quarter" idx="11"/>
          </p:nvPr>
        </p:nvSpPr>
        <p:spPr/>
        <p:txBody>
          <a:bodyPr/>
          <a:lstStyle/>
          <a:p>
            <a:fld id="{5BD36294-2849-48A8-8531-5354CF3095D2}" type="slidenum">
              <a:rPr lang="en-US" smtClean="0"/>
              <a:pPr/>
              <a:t>2</a:t>
            </a:fld>
            <a:endParaRPr lang="en-US" dirty="0"/>
          </a:p>
        </p:txBody>
      </p:sp>
      <p:sp>
        <p:nvSpPr>
          <p:cNvPr id="3" name="TextBox 2"/>
          <p:cNvSpPr txBox="1"/>
          <p:nvPr/>
        </p:nvSpPr>
        <p:spPr>
          <a:xfrm>
            <a:off x="8707271" y="4430206"/>
            <a:ext cx="2347117" cy="1569660"/>
          </a:xfrm>
          <a:prstGeom prst="rect">
            <a:avLst/>
          </a:prstGeom>
          <a:noFill/>
        </p:spPr>
        <p:txBody>
          <a:bodyPr wrap="none" rtlCol="0">
            <a:spAutoFit/>
          </a:bodyPr>
          <a:lstStyle/>
          <a:p>
            <a:r>
              <a:rPr lang="en-US" b="1" dirty="0">
                <a:solidFill>
                  <a:schemeClr val="bg1"/>
                </a:solidFill>
              </a:rPr>
              <a:t>Stephen </a:t>
            </a:r>
            <a:r>
              <a:rPr lang="en-US" b="1" dirty="0" err="1">
                <a:solidFill>
                  <a:schemeClr val="bg1"/>
                </a:solidFill>
              </a:rPr>
              <a:t>Blust</a:t>
            </a:r>
            <a:r>
              <a:rPr lang="en-US" b="1" dirty="0">
                <a:solidFill>
                  <a:schemeClr val="bg1"/>
                </a:solidFill>
              </a:rPr>
              <a:t/>
            </a:r>
            <a:br>
              <a:rPr lang="en-US" b="1" dirty="0">
                <a:solidFill>
                  <a:schemeClr val="bg1"/>
                </a:solidFill>
              </a:rPr>
            </a:br>
            <a:r>
              <a:rPr lang="en-US" b="1" dirty="0">
                <a:solidFill>
                  <a:schemeClr val="bg1"/>
                </a:solidFill>
              </a:rPr>
              <a:t>AT&amp;T</a:t>
            </a:r>
            <a:br>
              <a:rPr lang="en-US" b="1" dirty="0">
                <a:solidFill>
                  <a:schemeClr val="bg1"/>
                </a:solidFill>
              </a:rPr>
            </a:br>
            <a:r>
              <a:rPr lang="en-US" b="1" dirty="0">
                <a:solidFill>
                  <a:schemeClr val="bg1"/>
                </a:solidFill>
              </a:rPr>
              <a:t>Chairman WP 5D</a:t>
            </a:r>
            <a:br>
              <a:rPr lang="en-US" b="1" dirty="0">
                <a:solidFill>
                  <a:schemeClr val="bg1"/>
                </a:solidFill>
              </a:rPr>
            </a:br>
            <a:r>
              <a:rPr lang="en-US" b="1" dirty="0">
                <a:solidFill>
                  <a:schemeClr val="bg1"/>
                </a:solidFill>
              </a:rPr>
              <a:t>28 October 2014</a:t>
            </a:r>
            <a:endParaRPr lang="en-US" dirty="0">
              <a:solidFill>
                <a:schemeClr val="bg1"/>
              </a:solidFill>
            </a:endParaRPr>
          </a:p>
        </p:txBody>
      </p:sp>
    </p:spTree>
    <p:extLst>
      <p:ext uri="{BB962C8B-B14F-4D97-AF65-F5344CB8AC3E}">
        <p14:creationId xmlns:p14="http://schemas.microsoft.com/office/powerpoint/2010/main" val="31163662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76207" y="3030586"/>
            <a:ext cx="1474699" cy="461665"/>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dirty="0" smtClean="0"/>
              <a:t>Thank You</a:t>
            </a:r>
            <a:endParaRPr lang="en-US" dirty="0"/>
          </a:p>
        </p:txBody>
      </p:sp>
      <p:sp>
        <p:nvSpPr>
          <p:cNvPr id="5" name="Slide Number Placeholder 4"/>
          <p:cNvSpPr>
            <a:spLocks noGrp="1"/>
          </p:cNvSpPr>
          <p:nvPr>
            <p:ph type="sldNum" sz="quarter" idx="11"/>
          </p:nvPr>
        </p:nvSpPr>
        <p:spPr/>
        <p:txBody>
          <a:bodyPr/>
          <a:lstStyle/>
          <a:p>
            <a:fld id="{5BD36294-2849-48A8-8531-5354CF3095D2}" type="slidenum">
              <a:rPr lang="en-US" smtClean="0"/>
              <a:pPr/>
              <a:t>20</a:t>
            </a:fld>
            <a:endParaRPr lang="en-US" dirty="0"/>
          </a:p>
        </p:txBody>
      </p:sp>
    </p:spTree>
    <p:extLst>
      <p:ext uri="{BB962C8B-B14F-4D97-AF65-F5344CB8AC3E}">
        <p14:creationId xmlns:p14="http://schemas.microsoft.com/office/powerpoint/2010/main" val="557122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7" y="121419"/>
            <a:ext cx="11149721" cy="738337"/>
          </a:xfrm>
        </p:spPr>
        <p:txBody>
          <a:bodyPr>
            <a:normAutofit/>
          </a:bodyPr>
          <a:lstStyle/>
          <a:p>
            <a:r>
              <a:rPr lang="en-US" sz="2800" dirty="0" smtClean="0"/>
              <a:t>5G Related Aspects in ITU-R Working Party 5D </a:t>
            </a:r>
            <a:r>
              <a:rPr lang="en-US" sz="1800" dirty="0" smtClean="0"/>
              <a:t>(Responsible group for terrestrial IMT in ITU-R)</a:t>
            </a:r>
            <a:endParaRPr lang="en-US" sz="2000" dirty="0"/>
          </a:p>
        </p:txBody>
      </p:sp>
      <p:sp>
        <p:nvSpPr>
          <p:cNvPr id="3" name="Content Placeholder 2"/>
          <p:cNvSpPr>
            <a:spLocks noGrp="1"/>
          </p:cNvSpPr>
          <p:nvPr>
            <p:ph idx="1"/>
          </p:nvPr>
        </p:nvSpPr>
        <p:spPr>
          <a:xfrm>
            <a:off x="473185" y="783411"/>
            <a:ext cx="11134615" cy="5674289"/>
          </a:xfrm>
        </p:spPr>
        <p:txBody>
          <a:bodyPr>
            <a:normAutofit/>
          </a:bodyPr>
          <a:lstStyle/>
          <a:p>
            <a:pPr marL="342900" lvl="0" indent="-342900">
              <a:buFont typeface="Arial" panose="020B0604020202020204" pitchFamily="34" charset="0"/>
              <a:buChar char="•"/>
            </a:pPr>
            <a:r>
              <a:rPr lang="en-US" dirty="0" smtClean="0"/>
              <a:t>WP 5D initiated work in 2012 towards the next generation IMT for the year 2020 and beyond (i.e., 5G)</a:t>
            </a:r>
          </a:p>
          <a:p>
            <a:pPr marL="801688" lvl="3" indent="-342900"/>
            <a:r>
              <a:rPr lang="en-US" dirty="0" smtClean="0"/>
              <a:t>Has a workplan to address constituent parts of 5G as parts of “IMT for 2020” </a:t>
            </a:r>
          </a:p>
          <a:p>
            <a:pPr marL="801688" lvl="3" indent="-342900"/>
            <a:r>
              <a:rPr lang="en-US" dirty="0" smtClean="0"/>
              <a:t>Foundation work now,  such as technology perspectives and future </a:t>
            </a:r>
            <a:r>
              <a:rPr lang="en-US" dirty="0"/>
              <a:t>vision in </a:t>
            </a:r>
            <a:r>
              <a:rPr lang="en-US" dirty="0" smtClean="0"/>
              <a:t>near future</a:t>
            </a:r>
          </a:p>
          <a:p>
            <a:pPr marL="801688" lvl="3" indent="-342900"/>
            <a:r>
              <a:rPr lang="en-US" dirty="0" smtClean="0"/>
              <a:t>Addressing also spectrum needs</a:t>
            </a:r>
          </a:p>
          <a:p>
            <a:pPr marL="342900" indent="-342900">
              <a:buFont typeface="Arial" panose="020B0604020202020204" pitchFamily="34" charset="0"/>
              <a:buChar char="•"/>
            </a:pPr>
            <a:r>
              <a:rPr lang="en-US" dirty="0" smtClean="0"/>
              <a:t>Developing new Recommendation ITU-R </a:t>
            </a:r>
            <a:r>
              <a:rPr lang="en-US" dirty="0"/>
              <a:t>M.[IMT-Vision] </a:t>
            </a:r>
            <a:r>
              <a:rPr lang="en-US" i="1" dirty="0"/>
              <a:t>“Framework and overall objectives of the future development of IMT for 2020 and beyond” </a:t>
            </a:r>
            <a:r>
              <a:rPr lang="en-US" dirty="0"/>
              <a:t>which is scheduled for submission to ITU-R Study Group 5 in </a:t>
            </a:r>
            <a:r>
              <a:rPr lang="en-US" dirty="0" smtClean="0"/>
              <a:t>mid-2015.</a:t>
            </a:r>
            <a:endParaRPr lang="en-US" dirty="0"/>
          </a:p>
          <a:p>
            <a:pPr marL="801688" lvl="3" indent="-342900" hangingPunct="0"/>
            <a:r>
              <a:rPr lang="en-GB" dirty="0" smtClean="0"/>
              <a:t>Will </a:t>
            </a:r>
            <a:r>
              <a:rPr lang="en-GB" dirty="0"/>
              <a:t>define what will be the roles of IMT and how could IMT better serve society in the future and the framework and overall objectives of the future development of IMT for 2020 and beyond including the radio access network.</a:t>
            </a:r>
            <a:endParaRPr lang="en-US" dirty="0"/>
          </a:p>
          <a:p>
            <a:pPr marL="342900" indent="-342900" hangingPunct="0">
              <a:buFont typeface="Arial" panose="020B0604020202020204" pitchFamily="34" charset="0"/>
              <a:buChar char="•"/>
            </a:pPr>
            <a:r>
              <a:rPr lang="en-US" dirty="0">
                <a:solidFill>
                  <a:schemeClr val="bg2"/>
                </a:solidFill>
              </a:rPr>
              <a:t>The detailed investigation of the key elements of “5G” are </a:t>
            </a:r>
            <a:r>
              <a:rPr lang="en-US" dirty="0" smtClean="0">
                <a:solidFill>
                  <a:schemeClr val="bg2"/>
                </a:solidFill>
              </a:rPr>
              <a:t>well underway in ITU-R</a:t>
            </a:r>
          </a:p>
          <a:p>
            <a:pPr marL="800100" lvl="3" indent="-342900" hangingPunct="0"/>
            <a:r>
              <a:rPr lang="en-US" dirty="0" smtClean="0">
                <a:solidFill>
                  <a:schemeClr val="bg2"/>
                </a:solidFill>
              </a:rPr>
              <a:t>Utilizing</a:t>
            </a:r>
            <a:r>
              <a:rPr lang="en-US" dirty="0">
                <a:solidFill>
                  <a:schemeClr val="bg2"/>
                </a:solidFill>
              </a:rPr>
              <a:t>, once again, the highly successful partnership ITU-R has with  the mobile broadband industry and the wide range of stakeholders in the “5G” community. </a:t>
            </a:r>
          </a:p>
          <a:p>
            <a:pPr marL="342900" indent="-342900" hangingPunct="0">
              <a:buFont typeface="Arial" panose="020B0604020202020204" pitchFamily="34" charset="0"/>
              <a:buChar char="•"/>
            </a:pPr>
            <a:r>
              <a:rPr lang="en-GB" dirty="0" smtClean="0"/>
              <a:t>WP 5D addressed for WRC-15 the future spectrum needs </a:t>
            </a:r>
            <a:r>
              <a:rPr lang="en-GB" sz="1400" dirty="0" smtClean="0"/>
              <a:t>(per the terms of reference for WRC-15 For AI 1.1 &amp; 1.2)</a:t>
            </a:r>
            <a:endParaRPr lang="en-GB" sz="1600" dirty="0" smtClean="0"/>
          </a:p>
          <a:p>
            <a:pPr marL="800100" lvl="3" indent="-342900" hangingPunct="0"/>
            <a:r>
              <a:rPr lang="en-GB" dirty="0" smtClean="0"/>
              <a:t>Development of Reports on future market for mobile broadband</a:t>
            </a:r>
          </a:p>
          <a:p>
            <a:pPr marL="800100" lvl="3" indent="-342900" hangingPunct="0"/>
            <a:r>
              <a:rPr lang="en-GB" dirty="0" smtClean="0"/>
              <a:t>Development of anticipated spectrum requirements</a:t>
            </a:r>
          </a:p>
          <a:p>
            <a:pPr marL="800100" lvl="3" indent="-342900" hangingPunct="0"/>
            <a:r>
              <a:rPr lang="en-GB" dirty="0" smtClean="0"/>
              <a:t>Suggested potential frequency ranges for future use</a:t>
            </a:r>
          </a:p>
          <a:p>
            <a:pPr marL="800100" lvl="3" indent="-342900" hangingPunct="0"/>
            <a:r>
              <a:rPr lang="en-GB" dirty="0" smtClean="0"/>
              <a:t>Perspectives on future technology trends aimed at 2020 and beyond to assist national and regional preparations</a:t>
            </a:r>
          </a:p>
          <a:p>
            <a:pPr marL="342900" lvl="1" indent="-342900" hangingPunct="0">
              <a:buFont typeface="Arial" panose="020B0604020202020204" pitchFamily="34" charset="0"/>
              <a:buChar char="•"/>
            </a:pPr>
            <a:endParaRPr lang="en-US" sz="2000" b="1" dirty="0"/>
          </a:p>
          <a:p>
            <a:pPr marL="571500" lvl="2" indent="-342900" hangingPunct="0"/>
            <a:endParaRPr lang="en-GB"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3</a:t>
            </a:fld>
            <a:endParaRPr lang="en-US" dirty="0"/>
          </a:p>
        </p:txBody>
      </p:sp>
    </p:spTree>
    <p:extLst>
      <p:ext uri="{BB962C8B-B14F-4D97-AF65-F5344CB8AC3E}">
        <p14:creationId xmlns:p14="http://schemas.microsoft.com/office/powerpoint/2010/main" val="2564236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7" y="121419"/>
            <a:ext cx="10641641" cy="738337"/>
          </a:xfrm>
        </p:spPr>
        <p:txBody>
          <a:bodyPr>
            <a:normAutofit/>
          </a:bodyPr>
          <a:lstStyle/>
          <a:p>
            <a:r>
              <a:rPr lang="en-US" sz="2800" dirty="0" smtClean="0"/>
              <a:t>5G Related Aspects in ITU-R Working Party 5D</a:t>
            </a:r>
            <a:endParaRPr lang="en-US" sz="2800" dirty="0"/>
          </a:p>
        </p:txBody>
      </p:sp>
      <p:sp>
        <p:nvSpPr>
          <p:cNvPr id="3" name="Content Placeholder 2"/>
          <p:cNvSpPr>
            <a:spLocks noGrp="1"/>
          </p:cNvSpPr>
          <p:nvPr>
            <p:ph idx="1"/>
          </p:nvPr>
        </p:nvSpPr>
        <p:spPr>
          <a:xfrm>
            <a:off x="473185" y="960212"/>
            <a:ext cx="11134615" cy="5084320"/>
          </a:xfrm>
        </p:spPr>
        <p:txBody>
          <a:bodyPr>
            <a:normAutofit/>
          </a:bodyPr>
          <a:lstStyle/>
          <a:p>
            <a:pPr marL="342900" lvl="0" indent="-342900" hangingPunct="0">
              <a:buFont typeface="Arial" panose="020B0604020202020204" pitchFamily="34" charset="0"/>
              <a:buChar char="•"/>
            </a:pPr>
            <a:r>
              <a:rPr lang="en-CA" dirty="0" smtClean="0"/>
              <a:t>A key deliverable, the Draft </a:t>
            </a:r>
            <a:r>
              <a:rPr lang="en-CA" dirty="0"/>
              <a:t>new Report ITU-R M.[IMT.FUTURE TECHNOLOGY TRENDS]: “</a:t>
            </a:r>
            <a:r>
              <a:rPr lang="en-GB" dirty="0"/>
              <a:t>Future technology trends of terrestrial IMT </a:t>
            </a:r>
            <a:r>
              <a:rPr lang="en-GB" dirty="0" smtClean="0"/>
              <a:t>systems” was completed at the October 2014 WP 5D meeting  #20 and forwarded to ITU-R Study Group 5 for their considerations/approval in November 2014.</a:t>
            </a:r>
            <a:endParaRPr lang="en-US" dirty="0"/>
          </a:p>
          <a:p>
            <a:pPr marL="571500" lvl="2" indent="-342900" hangingPunct="0"/>
            <a:r>
              <a:rPr lang="en-GB" dirty="0"/>
              <a:t>This Report provides a broad view of future technical aspects of terrestrial IMT systems considering the time frame </a:t>
            </a:r>
            <a:r>
              <a:rPr lang="en-GB" dirty="0" smtClean="0"/>
              <a:t>2015-2020 </a:t>
            </a:r>
            <a:r>
              <a:rPr lang="en-GB" dirty="0"/>
              <a:t>and beyond. It includes information on technical and operational characteristics of IMT systems, including the evolution of IMT through advances in technology and spectrally-efficient techniques, and their deployment</a:t>
            </a:r>
            <a:endParaRPr lang="en-US" sz="2000" b="1" dirty="0"/>
          </a:p>
          <a:p>
            <a:pPr marL="342900" lvl="1" indent="-342900" hangingPunct="0">
              <a:buFont typeface="Arial" panose="020B0604020202020204" pitchFamily="34" charset="0"/>
              <a:buChar char="•"/>
            </a:pPr>
            <a:r>
              <a:rPr lang="en-US" sz="2000" b="1" dirty="0" smtClean="0"/>
              <a:t>Through </a:t>
            </a:r>
            <a:r>
              <a:rPr lang="en-US" sz="2000" b="1" dirty="0"/>
              <a:t>the leading role of Working Party 5D, ITU-R </a:t>
            </a:r>
            <a:r>
              <a:rPr lang="en-US" sz="2000" b="1" dirty="0" smtClean="0"/>
              <a:t>has released in July 2014 its high level view </a:t>
            </a:r>
            <a:r>
              <a:rPr lang="en-US" sz="2000" b="1" dirty="0"/>
              <a:t>of a defined </a:t>
            </a:r>
            <a:r>
              <a:rPr lang="en-US" sz="2000" b="1" u="sng" dirty="0"/>
              <a:t>actionable</a:t>
            </a:r>
            <a:r>
              <a:rPr lang="en-US" sz="2000" b="1" dirty="0"/>
              <a:t> timeline towards “</a:t>
            </a:r>
            <a:r>
              <a:rPr lang="en-US" sz="2000" b="1" dirty="0" smtClean="0"/>
              <a:t>IMT-2020” </a:t>
            </a:r>
            <a:r>
              <a:rPr lang="en-US" sz="2000" b="1" i="1" dirty="0" smtClean="0"/>
              <a:t>– </a:t>
            </a:r>
            <a:r>
              <a:rPr lang="en-US" sz="2000" b="1" u="sng" dirty="0" smtClean="0"/>
              <a:t>which has established for the industry the  target dates for 5G to become reality in 2020.   </a:t>
            </a:r>
            <a:r>
              <a:rPr lang="en-US" sz="2000" b="1" dirty="0" smtClean="0"/>
              <a:t>The more detailed timeline picture was agreed in the October 2014  meeting .</a:t>
            </a:r>
          </a:p>
          <a:p>
            <a:pPr marL="342900" lvl="1" indent="-342900" hangingPunct="0">
              <a:buFont typeface="Arial" panose="020B0604020202020204" pitchFamily="34" charset="0"/>
              <a:buChar char="•"/>
            </a:pPr>
            <a:r>
              <a:rPr lang="en-GB" i="1" dirty="0" smtClean="0"/>
              <a:t>Note: </a:t>
            </a:r>
          </a:p>
          <a:p>
            <a:pPr marL="800100" lvl="3" indent="-342900" hangingPunct="0"/>
            <a:r>
              <a:rPr lang="en-GB" dirty="0" smtClean="0"/>
              <a:t>WP </a:t>
            </a:r>
            <a:r>
              <a:rPr lang="en-GB" dirty="0"/>
              <a:t>5D is currently using “IMT-2020” as an interim terminology to refer to these systems and has under discussion the specific nomenclature to  be adopted for the future development of IMT.</a:t>
            </a:r>
            <a:endParaRPr lang="en-US" dirty="0"/>
          </a:p>
          <a:p>
            <a:pPr marL="800100" lvl="3" indent="-342900" hangingPunct="0"/>
            <a:r>
              <a:rPr lang="en-GB" dirty="0"/>
              <a:t>The use of the term “IMT-2020” is a placeholder terminology and the specific nomenclature to be adopted for the future development of IMT is expected to be finalized at the </a:t>
            </a:r>
            <a:r>
              <a:rPr lang="en-GB" dirty="0" err="1"/>
              <a:t>Radiocommunication</a:t>
            </a:r>
            <a:r>
              <a:rPr lang="en-GB" dirty="0"/>
              <a:t> Assembly 2015.</a:t>
            </a:r>
            <a:endParaRPr lang="en-US" dirty="0"/>
          </a:p>
          <a:p>
            <a:pPr marL="342900" lvl="1" indent="-342900" hangingPunct="0">
              <a:buFont typeface="Arial" panose="020B0604020202020204" pitchFamily="34" charset="0"/>
              <a:buChar char="•"/>
            </a:pPr>
            <a:endParaRPr lang="en-US" sz="2000" u="sng" dirty="0" smtClean="0"/>
          </a:p>
          <a:p>
            <a:pPr marL="342900" lvl="1" indent="-342900" hangingPunct="0">
              <a:buFont typeface="Arial" panose="020B0604020202020204" pitchFamily="34" charset="0"/>
              <a:buChar char="•"/>
            </a:pPr>
            <a:endParaRPr lang="en-US" sz="2000"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4</a:t>
            </a:fld>
            <a:endParaRPr lang="en-US" dirty="0"/>
          </a:p>
        </p:txBody>
      </p:sp>
    </p:spTree>
    <p:extLst>
      <p:ext uri="{BB962C8B-B14F-4D97-AF65-F5344CB8AC3E}">
        <p14:creationId xmlns:p14="http://schemas.microsoft.com/office/powerpoint/2010/main" val="230530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7" y="121419"/>
            <a:ext cx="10641641" cy="738337"/>
          </a:xfrm>
        </p:spPr>
        <p:txBody>
          <a:bodyPr>
            <a:normAutofit/>
          </a:bodyPr>
          <a:lstStyle/>
          <a:p>
            <a:r>
              <a:rPr lang="en-US" sz="2800" dirty="0" smtClean="0"/>
              <a:t>5G Related Aspects in ITU-R Working Party 5D</a:t>
            </a:r>
            <a:endParaRPr lang="en-US" sz="2800" dirty="0"/>
          </a:p>
        </p:txBody>
      </p:sp>
      <p:sp>
        <p:nvSpPr>
          <p:cNvPr id="3" name="Content Placeholder 2"/>
          <p:cNvSpPr>
            <a:spLocks noGrp="1"/>
          </p:cNvSpPr>
          <p:nvPr>
            <p:ph idx="1"/>
          </p:nvPr>
        </p:nvSpPr>
        <p:spPr>
          <a:xfrm>
            <a:off x="473185" y="960212"/>
            <a:ext cx="11134615" cy="5084320"/>
          </a:xfrm>
        </p:spPr>
        <p:txBody>
          <a:bodyPr>
            <a:normAutofit fontScale="92500" lnSpcReduction="10000"/>
          </a:bodyPr>
          <a:lstStyle/>
          <a:p>
            <a:pPr hangingPunct="0">
              <a:tabLst>
                <a:tab pos="4462463" algn="l"/>
              </a:tabLst>
            </a:pPr>
            <a:r>
              <a:rPr lang="en-CA" sz="2600" dirty="0" smtClean="0"/>
              <a:t>Key Themes on the Timeline &amp; Plan for “IMT-2020”</a:t>
            </a:r>
          </a:p>
          <a:p>
            <a:pPr marL="342900" indent="-342900" hangingPunct="0">
              <a:buFont typeface="Arial" panose="020B0604020202020204" pitchFamily="34" charset="0"/>
              <a:buChar char="•"/>
            </a:pPr>
            <a:r>
              <a:rPr lang="en-CA" dirty="0" smtClean="0"/>
              <a:t>Working </a:t>
            </a:r>
            <a:r>
              <a:rPr lang="en-CA" dirty="0"/>
              <a:t>Party 5D will essentially use the same process utilized in the development of </a:t>
            </a:r>
            <a:br>
              <a:rPr lang="en-CA" dirty="0"/>
            </a:br>
            <a:r>
              <a:rPr lang="en-CA" dirty="0"/>
              <a:t>IMT-Advanced. </a:t>
            </a:r>
            <a:endParaRPr lang="en-US" dirty="0"/>
          </a:p>
          <a:p>
            <a:pPr marL="342900" indent="-342900" hangingPunct="0">
              <a:buFont typeface="Arial" panose="020B0604020202020204" pitchFamily="34" charset="0"/>
              <a:buChar char="•"/>
            </a:pPr>
            <a:r>
              <a:rPr lang="en-CA" dirty="0"/>
              <a:t>In the next phase, in the 2016-2017 time-frame, WP 5D will define in detail the performance requirements, evaluation criteria and methodology for the assessment of new IMT radio interface.</a:t>
            </a:r>
            <a:endParaRPr lang="en-US" dirty="0"/>
          </a:p>
          <a:p>
            <a:pPr marL="342900" indent="-342900" hangingPunct="0">
              <a:buFont typeface="Arial" panose="020B0604020202020204" pitchFamily="34" charset="0"/>
              <a:buChar char="•"/>
            </a:pPr>
            <a:r>
              <a:rPr lang="en-CA" dirty="0"/>
              <a:t>It is anticipated that the timeframe for proposals will be focused in 2018. </a:t>
            </a:r>
            <a:r>
              <a:rPr lang="en-CA" sz="1700" dirty="0" smtClean="0"/>
              <a:t>(window spans late 2017 to mid-2019)</a:t>
            </a:r>
            <a:endParaRPr lang="en-US" sz="1700" dirty="0"/>
          </a:p>
          <a:p>
            <a:pPr marL="342900" indent="-342900" hangingPunct="0">
              <a:buFont typeface="Arial" panose="020B0604020202020204" pitchFamily="34" charset="0"/>
              <a:buChar char="•"/>
            </a:pPr>
            <a:r>
              <a:rPr lang="en-CA" dirty="0"/>
              <a:t>In 2018-2020 the evaluation by independent external evaluation groups and definition of the new radio interfaces to be included in “IMT-2020” will take place</a:t>
            </a:r>
            <a:r>
              <a:rPr lang="en-CA" dirty="0" smtClean="0"/>
              <a:t>. </a:t>
            </a:r>
            <a:endParaRPr lang="en-US" dirty="0"/>
          </a:p>
          <a:p>
            <a:pPr marL="342900" indent="-342900" hangingPunct="0">
              <a:buFont typeface="Arial" panose="020B0604020202020204" pitchFamily="34" charset="0"/>
              <a:buChar char="•"/>
            </a:pPr>
            <a:r>
              <a:rPr lang="en-GB" dirty="0"/>
              <a:t>Working Party 5D also plans to hold a workshop in late 2017 that will allow for an explanation and discussion on performance requirements and evaluation criteria and methodology for candidate technologies for “IMT-2020” that has been developed by WP5D, as well as to provide an opportunity for presentations by potential proponents for “IMT-2020” in an informal setting.</a:t>
            </a:r>
            <a:endParaRPr lang="en-US" dirty="0"/>
          </a:p>
          <a:p>
            <a:pPr marL="342900" indent="-342900" hangingPunct="0">
              <a:buFont typeface="Arial" panose="020B0604020202020204" pitchFamily="34" charset="0"/>
              <a:buChar char="•"/>
            </a:pPr>
            <a:r>
              <a:rPr lang="en-GB" dirty="0"/>
              <a:t>The whole process is planned to be completed in 2020 when a draft new ITU-R Recommendation with detailed specifications for the new radio interfaces will be submitted for approval within </a:t>
            </a:r>
            <a:br>
              <a:rPr lang="en-GB" dirty="0"/>
            </a:br>
            <a:r>
              <a:rPr lang="en-GB" dirty="0"/>
              <a:t>ITU-R.</a:t>
            </a:r>
            <a:endParaRPr lang="en-US" dirty="0"/>
          </a:p>
          <a:p>
            <a:pPr lvl="1" hangingPunct="0"/>
            <a:endParaRPr lang="en-US" sz="2000" u="sng" dirty="0" smtClean="0"/>
          </a:p>
          <a:p>
            <a:pPr marL="342900" lvl="1" indent="-342900" hangingPunct="0">
              <a:buFont typeface="Arial" panose="020B0604020202020204" pitchFamily="34" charset="0"/>
              <a:buChar char="•"/>
            </a:pPr>
            <a:endParaRPr lang="en-US" sz="2000"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5</a:t>
            </a:fld>
            <a:endParaRPr lang="en-US" dirty="0"/>
          </a:p>
        </p:txBody>
      </p:sp>
    </p:spTree>
    <p:extLst>
      <p:ext uri="{BB962C8B-B14F-4D97-AF65-F5344CB8AC3E}">
        <p14:creationId xmlns:p14="http://schemas.microsoft.com/office/powerpoint/2010/main" val="37078958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Workshop:   	WP 5D Meeting # 28    		~October 2017</a:t>
            </a:r>
          </a:p>
          <a:p>
            <a:r>
              <a:rPr lang="en-US" dirty="0" smtClean="0"/>
              <a:t>Proposals:    	WP 5D Meeting #28-#32  	~ October 2017 – June 2019</a:t>
            </a:r>
          </a:p>
          <a:p>
            <a:r>
              <a:rPr lang="en-US" dirty="0" smtClean="0"/>
              <a:t>Specifications:  	WP 5D Meeting # 33-#36	~ </a:t>
            </a:r>
            <a:r>
              <a:rPr lang="en-US" dirty="0"/>
              <a:t>October </a:t>
            </a:r>
            <a:r>
              <a:rPr lang="en-US" dirty="0" smtClean="0"/>
              <a:t>2019– October 2020</a:t>
            </a:r>
            <a:endParaRPr lang="en-US" dirty="0"/>
          </a:p>
          <a:p>
            <a:endParaRPr lang="en-US" dirty="0" smtClean="0"/>
          </a:p>
          <a:p>
            <a:r>
              <a:rPr lang="en-US" dirty="0" smtClean="0"/>
              <a:t>Note:  </a:t>
            </a:r>
          </a:p>
          <a:p>
            <a:r>
              <a:rPr lang="en-US" sz="1800" dirty="0" smtClean="0"/>
              <a:t>Some date/meeting adjustments in 2019 may occur once a firm schedule for WRC-19 is established in ITU-R</a:t>
            </a:r>
            <a:endParaRPr lang="en-US" sz="1800" dirty="0"/>
          </a:p>
        </p:txBody>
      </p:sp>
      <p:sp>
        <p:nvSpPr>
          <p:cNvPr id="3" name="Title 2"/>
          <p:cNvSpPr>
            <a:spLocks noGrp="1"/>
          </p:cNvSpPr>
          <p:nvPr>
            <p:ph type="title"/>
          </p:nvPr>
        </p:nvSpPr>
        <p:spPr/>
        <p:txBody>
          <a:bodyPr/>
          <a:lstStyle/>
          <a:p>
            <a:r>
              <a:rPr lang="en-US" dirty="0" smtClean="0"/>
              <a:t>Important 3GPP Milestones on “IMT-2020”</a:t>
            </a:r>
            <a:endParaRPr lang="en-US" dirty="0"/>
          </a:p>
        </p:txBody>
      </p:sp>
    </p:spTree>
    <p:extLst>
      <p:ext uri="{BB962C8B-B14F-4D97-AF65-F5344CB8AC3E}">
        <p14:creationId xmlns:p14="http://schemas.microsoft.com/office/powerpoint/2010/main" val="5861382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7" y="121419"/>
            <a:ext cx="10641641" cy="738337"/>
          </a:xfrm>
        </p:spPr>
        <p:txBody>
          <a:bodyPr>
            <a:noAutofit/>
          </a:bodyPr>
          <a:lstStyle/>
          <a:p>
            <a:r>
              <a:rPr lang="en-US" sz="2800" b="1" u="sng" dirty="0" smtClean="0"/>
              <a:t>2015</a:t>
            </a:r>
            <a:r>
              <a:rPr lang="en-US" sz="2800" b="1" dirty="0" smtClean="0"/>
              <a:t> Deliverables </a:t>
            </a:r>
            <a:r>
              <a:rPr lang="en-US" sz="2800" dirty="0" smtClean="0"/>
              <a:t>to be completed and forwarded to Study Group 5 for consideration in the 20-21 July 2015 meeting  </a:t>
            </a:r>
            <a:endParaRPr lang="en-US" sz="2800" dirty="0"/>
          </a:p>
        </p:txBody>
      </p:sp>
      <p:sp>
        <p:nvSpPr>
          <p:cNvPr id="3" name="Content Placeholder 2"/>
          <p:cNvSpPr>
            <a:spLocks noGrp="1"/>
          </p:cNvSpPr>
          <p:nvPr>
            <p:ph idx="1"/>
          </p:nvPr>
        </p:nvSpPr>
        <p:spPr>
          <a:xfrm>
            <a:off x="473185" y="1055748"/>
            <a:ext cx="11134615" cy="5084320"/>
          </a:xfrm>
        </p:spPr>
        <p:txBody>
          <a:bodyPr>
            <a:normAutofit/>
          </a:bodyPr>
          <a:lstStyle/>
          <a:p>
            <a:pPr hangingPunct="0"/>
            <a:endParaRPr lang="en-GB" dirty="0"/>
          </a:p>
          <a:p>
            <a:pPr lvl="0" hangingPunct="0"/>
            <a:endParaRPr lang="en-US" dirty="0"/>
          </a:p>
          <a:p>
            <a:pPr lvl="1" hangingPunct="0"/>
            <a:endParaRPr lang="en-US" sz="2000" u="sng" dirty="0" smtClean="0"/>
          </a:p>
          <a:p>
            <a:pPr marL="342900" lvl="1" indent="-342900" hangingPunct="0">
              <a:buFont typeface="Arial" panose="020B0604020202020204" pitchFamily="34" charset="0"/>
              <a:buChar char="•"/>
            </a:pPr>
            <a:endParaRPr lang="en-US" sz="2000"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7</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13618155"/>
              </p:ext>
            </p:extLst>
          </p:nvPr>
        </p:nvGraphicFramePr>
        <p:xfrm>
          <a:off x="628297" y="1178580"/>
          <a:ext cx="11108777" cy="5420233"/>
        </p:xfrm>
        <a:graphic>
          <a:graphicData uri="http://schemas.openxmlformats.org/drawingml/2006/table">
            <a:tbl>
              <a:tblPr>
                <a:tableStyleId>{5C22544A-7EE6-4342-B048-85BDC9FD1C3A}</a:tableStyleId>
              </a:tblPr>
              <a:tblGrid>
                <a:gridCol w="1405219"/>
                <a:gridCol w="2019869"/>
                <a:gridCol w="7683689"/>
              </a:tblGrid>
              <a:tr h="774319">
                <a:tc>
                  <a:txBody>
                    <a:bodyPr/>
                    <a:lstStyle/>
                    <a:p>
                      <a:pPr marL="0" marR="0" algn="ctr" hangingPunct="0">
                        <a:spcBef>
                          <a:spcPts val="200"/>
                        </a:spcBef>
                        <a:spcAft>
                          <a:spcPts val="20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2000" b="1" dirty="0">
                          <a:effectLst/>
                        </a:rPr>
                        <a:t>January 2015</a:t>
                      </a:r>
                      <a:endParaRPr lang="en-US" sz="2000" b="1" dirty="0">
                        <a:effectLst/>
                        <a:latin typeface="Times New Roman"/>
                        <a:ea typeface="Times New Roman"/>
                      </a:endParaRPr>
                    </a:p>
                  </a:txBody>
                  <a:tcPr marL="68580" marR="68580" marT="0" marB="0">
                    <a:solidFill>
                      <a:schemeClr val="accent6">
                        <a:lumMod val="40000"/>
                        <a:lumOff val="60000"/>
                      </a:schemeClr>
                    </a:solidFill>
                  </a:tcPr>
                </a:tc>
                <a:tc>
                  <a:txBody>
                    <a:bodyPr/>
                    <a:lstStyle/>
                    <a:p>
                      <a:pPr marL="0" marR="0" indent="0" algn="ctr" defTabSz="1218347" rtl="0" eaLnBrk="1" fontAlgn="auto" latinLnBrk="0" hangingPunct="0">
                        <a:lnSpc>
                          <a:spcPct val="100000"/>
                        </a:lnSpc>
                        <a:spcBef>
                          <a:spcPts val="200"/>
                        </a:spcBef>
                        <a:spcAft>
                          <a:spcPts val="20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GB" sz="2000" b="1" dirty="0" smtClean="0">
                          <a:effectLst/>
                        </a:rPr>
                        <a:t>WP 5D #21</a:t>
                      </a:r>
                      <a:endParaRPr lang="en-US" sz="2000" b="1" dirty="0" smtClean="0">
                        <a:effectLst/>
                        <a:latin typeface="Times New Roman"/>
                        <a:ea typeface="Times New Roman"/>
                      </a:endParaRPr>
                    </a:p>
                    <a:p>
                      <a:pPr marL="0" marR="0" algn="ctr" hangingPunct="0">
                        <a:spcBef>
                          <a:spcPts val="200"/>
                        </a:spcBef>
                        <a:spcAft>
                          <a:spcPts val="20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2000" dirty="0" smtClean="0">
                          <a:effectLst/>
                        </a:rPr>
                        <a:t>New Zealand</a:t>
                      </a:r>
                    </a:p>
                  </a:txBody>
                  <a:tcPr marL="68580" marR="68580" marT="0" marB="0">
                    <a:solidFill>
                      <a:schemeClr val="accent6">
                        <a:lumMod val="40000"/>
                        <a:lumOff val="60000"/>
                      </a:schemeClr>
                    </a:solidFill>
                  </a:tcPr>
                </a:tc>
                <a:tc>
                  <a:txBody>
                    <a:bodyPr/>
                    <a:lstStyle/>
                    <a:p>
                      <a:pPr marL="342900" marR="0" lvl="0" indent="-342900" hangingPunct="0">
                        <a:spcBef>
                          <a:spcPts val="200"/>
                        </a:spcBef>
                        <a:spcAft>
                          <a:spcPts val="200"/>
                        </a:spcAft>
                        <a:buFont typeface="Symbol"/>
                        <a:buChar char=""/>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2000" dirty="0">
                          <a:effectLst/>
                        </a:rPr>
                        <a:t>Finalize IMT.[HANDBOOK]</a:t>
                      </a:r>
                      <a:endParaRPr lang="en-US" sz="2000" dirty="0">
                        <a:effectLst/>
                      </a:endParaRPr>
                    </a:p>
                    <a:p>
                      <a:pPr marL="0" marR="0" hangingPunct="0">
                        <a:spcBef>
                          <a:spcPts val="200"/>
                        </a:spcBef>
                        <a:spcAft>
                          <a:spcPts val="200"/>
                        </a:spcAft>
                        <a:tabLst>
                          <a:tab pos="720090" algn="l"/>
                          <a:tab pos="1188085" algn="l"/>
                          <a:tab pos="1440180" algn="l"/>
                        </a:tabLst>
                      </a:pPr>
                      <a:r>
                        <a:rPr lang="en-US" sz="2000" dirty="0">
                          <a:effectLst/>
                        </a:rPr>
                        <a:t> </a:t>
                      </a:r>
                      <a:endParaRPr lang="en-US" sz="3200" dirty="0">
                        <a:effectLst/>
                        <a:latin typeface="Times New Roman"/>
                        <a:ea typeface="Times New Roman"/>
                      </a:endParaRPr>
                    </a:p>
                  </a:txBody>
                  <a:tcPr marL="68580" marR="68580" marT="0" marB="0">
                    <a:solidFill>
                      <a:schemeClr val="accent6">
                        <a:lumMod val="40000"/>
                        <a:lumOff val="60000"/>
                      </a:schemeClr>
                    </a:solidFill>
                  </a:tcPr>
                </a:tc>
              </a:tr>
              <a:tr h="4645914">
                <a:tc>
                  <a:txBody>
                    <a:bodyPr/>
                    <a:lstStyle/>
                    <a:p>
                      <a:pPr marL="0" marR="0" algn="ctr" hangingPunct="0">
                        <a:spcBef>
                          <a:spcPts val="200"/>
                        </a:spcBef>
                        <a:spcAft>
                          <a:spcPts val="20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2000" b="1" dirty="0">
                          <a:effectLst/>
                        </a:rPr>
                        <a:t>June </a:t>
                      </a:r>
                      <a:endParaRPr lang="en-GB" sz="2000" b="1" dirty="0" smtClean="0">
                        <a:effectLst/>
                      </a:endParaRPr>
                    </a:p>
                    <a:p>
                      <a:pPr marL="0" marR="0" algn="ctr" hangingPunct="0">
                        <a:spcBef>
                          <a:spcPts val="200"/>
                        </a:spcBef>
                        <a:spcAft>
                          <a:spcPts val="20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2000" b="1" dirty="0" smtClean="0">
                          <a:effectLst/>
                        </a:rPr>
                        <a:t>2015</a:t>
                      </a:r>
                      <a:endParaRPr lang="en-US" sz="2000" b="1" dirty="0">
                        <a:effectLst/>
                        <a:latin typeface="Times New Roman"/>
                        <a:ea typeface="Times New Roman"/>
                      </a:endParaRPr>
                    </a:p>
                  </a:txBody>
                  <a:tcPr marL="68580" marR="68580" marT="0" marB="0">
                    <a:solidFill>
                      <a:schemeClr val="accent6">
                        <a:lumMod val="40000"/>
                        <a:lumOff val="60000"/>
                      </a:schemeClr>
                    </a:solidFill>
                  </a:tcPr>
                </a:tc>
                <a:tc>
                  <a:txBody>
                    <a:bodyPr/>
                    <a:lstStyle/>
                    <a:p>
                      <a:pPr marL="0" marR="0" indent="0" algn="ctr" defTabSz="1218347" rtl="0" eaLnBrk="1" fontAlgn="auto" latinLnBrk="0" hangingPunct="0">
                        <a:lnSpc>
                          <a:spcPct val="100000"/>
                        </a:lnSpc>
                        <a:spcBef>
                          <a:spcPts val="200"/>
                        </a:spcBef>
                        <a:spcAft>
                          <a:spcPts val="20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GB" sz="2000" b="1" dirty="0" smtClean="0">
                          <a:effectLst/>
                        </a:rPr>
                        <a:t>WP 5D #22</a:t>
                      </a:r>
                      <a:endParaRPr lang="en-US" sz="2000" b="1" dirty="0" smtClean="0">
                        <a:effectLst/>
                        <a:latin typeface="Times New Roman"/>
                        <a:ea typeface="Times New Roman"/>
                      </a:endParaRPr>
                    </a:p>
                    <a:p>
                      <a:pPr marL="0" marR="0" algn="ctr" hangingPunct="0">
                        <a:spcBef>
                          <a:spcPts val="200"/>
                        </a:spcBef>
                        <a:spcAft>
                          <a:spcPts val="20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2000" dirty="0" smtClean="0">
                          <a:effectLst/>
                        </a:rPr>
                        <a:t>Location TBD</a:t>
                      </a:r>
                      <a:endParaRPr lang="en-US" sz="2000" dirty="0">
                        <a:effectLst/>
                      </a:endParaRPr>
                    </a:p>
                  </a:txBody>
                  <a:tcPr marL="68580" marR="68580" marT="0" marB="0">
                    <a:solidFill>
                      <a:schemeClr val="accent6">
                        <a:lumMod val="40000"/>
                        <a:lumOff val="60000"/>
                      </a:schemeClr>
                    </a:solidFill>
                  </a:tcPr>
                </a:tc>
                <a:tc>
                  <a:txBody>
                    <a:bodyPr/>
                    <a:lstStyle/>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pPr>
                      <a:r>
                        <a:rPr lang="en-US" sz="2000" dirty="0" smtClean="0">
                          <a:effectLst/>
                        </a:rPr>
                        <a:t>Finalize revision of Recommendation ITU-R M.2012-1</a:t>
                      </a:r>
                      <a:endParaRPr lang="en-US" sz="2800" dirty="0" smtClean="0">
                        <a:effectLst/>
                      </a:endParaRP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pPr>
                      <a:r>
                        <a:rPr lang="en-US" sz="2000" dirty="0" smtClean="0">
                          <a:effectLst/>
                        </a:rPr>
                        <a:t>Finalize revision of Recommendation M.1036-4</a:t>
                      </a:r>
                      <a:endParaRPr lang="en-US" sz="2800" dirty="0" smtClean="0">
                        <a:effectLst/>
                      </a:endParaRP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pPr>
                      <a:r>
                        <a:rPr lang="en-US" sz="2000" dirty="0" smtClean="0">
                          <a:effectLst/>
                        </a:rPr>
                        <a:t>Finalize </a:t>
                      </a:r>
                      <a:r>
                        <a:rPr lang="en-US" sz="2000" dirty="0">
                          <a:effectLst/>
                        </a:rPr>
                        <a:t>draft new Recommendation ITU-R M.[IMT VISION]</a:t>
                      </a:r>
                      <a:endParaRPr lang="en-US" sz="2800" dirty="0">
                        <a:effectLst/>
                      </a:endParaRPr>
                    </a:p>
                    <a:p>
                      <a:pPr marL="342900" marR="0" lvl="0" indent="-342900" algn="l" defTabSz="1218347" rtl="0" eaLnBrk="1" fontAlgn="auto" latinLnBrk="0" hangingPunct="1">
                        <a:lnSpc>
                          <a:spcPct val="100000"/>
                        </a:lnSpc>
                        <a:spcBef>
                          <a:spcPts val="200"/>
                        </a:spcBef>
                        <a:spcAft>
                          <a:spcPts val="200"/>
                        </a:spcAft>
                        <a:buClrTx/>
                        <a:buSzTx/>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defRPr/>
                      </a:pPr>
                      <a:r>
                        <a:rPr lang="en-US" sz="2000" dirty="0" smtClean="0">
                          <a:effectLst/>
                        </a:rPr>
                        <a:t>Finalize draft new Report ITU-R M.[IMT.SMALL CELL]</a:t>
                      </a:r>
                      <a:r>
                        <a:rPr lang="en-US" sz="2800" dirty="0" smtClean="0">
                          <a:effectLst/>
                        </a:rPr>
                        <a:t> </a:t>
                      </a:r>
                    </a:p>
                    <a:p>
                      <a:pPr marL="342900" marR="0" lvl="0" indent="-342900" algn="l" defTabSz="1218347" rtl="0" eaLnBrk="1" fontAlgn="auto" latinLnBrk="0" hangingPunct="1">
                        <a:lnSpc>
                          <a:spcPct val="100000"/>
                        </a:lnSpc>
                        <a:spcBef>
                          <a:spcPts val="200"/>
                        </a:spcBef>
                        <a:spcAft>
                          <a:spcPts val="200"/>
                        </a:spcAft>
                        <a:buClrTx/>
                        <a:buSzTx/>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defRPr/>
                      </a:pPr>
                      <a:r>
                        <a:rPr lang="en-US" sz="2000" b="0" dirty="0" smtClean="0">
                          <a:effectLst/>
                        </a:rPr>
                        <a:t>Finalize draft new Report ITU-R M.[</a:t>
                      </a:r>
                      <a:r>
                        <a:rPr lang="en-US" sz="2000" b="0" dirty="0" err="1" smtClean="0">
                          <a:effectLst/>
                        </a:rPr>
                        <a:t>IMT.vs.IMT.UHF</a:t>
                      </a:r>
                      <a:r>
                        <a:rPr lang="en-US" sz="2000" b="0" dirty="0" smtClean="0">
                          <a:effectLst/>
                        </a:rPr>
                        <a:t>]</a:t>
                      </a: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pPr>
                      <a:r>
                        <a:rPr lang="en-US" sz="2000" dirty="0" smtClean="0">
                          <a:effectLst/>
                        </a:rPr>
                        <a:t>Finalize </a:t>
                      </a:r>
                      <a:r>
                        <a:rPr lang="en-US" sz="2000" dirty="0">
                          <a:effectLst/>
                        </a:rPr>
                        <a:t>draft new Report ITU-R M.[IMT.ABOVE 6 GHz]</a:t>
                      </a:r>
                      <a:endParaRPr lang="en-US" sz="2800" dirty="0">
                        <a:effectLst/>
                      </a:endParaRP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 pos="5040630" algn="l"/>
                          <a:tab pos="6049010" algn="ctr"/>
                        </a:tabLst>
                      </a:pPr>
                      <a:r>
                        <a:rPr lang="en-US" sz="2000" dirty="0" smtClean="0">
                          <a:effectLst/>
                        </a:rPr>
                        <a:t>Finalize </a:t>
                      </a:r>
                      <a:r>
                        <a:rPr lang="en-US" sz="2000" dirty="0">
                          <a:effectLst/>
                        </a:rPr>
                        <a:t>draft new Report ITU-R M.[IMT.ARCH]</a:t>
                      </a:r>
                      <a:endParaRPr lang="en-US" sz="2800" dirty="0">
                        <a:effectLst/>
                      </a:endParaRP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pPr>
                      <a:r>
                        <a:rPr lang="en-US" sz="2000" dirty="0">
                          <a:effectLst/>
                        </a:rPr>
                        <a:t>Finalize draft new Report ITU-R </a:t>
                      </a:r>
                      <a:r>
                        <a:rPr lang="en-US" sz="2000" dirty="0" smtClean="0">
                          <a:effectLst/>
                        </a:rPr>
                        <a:t>M</a:t>
                      </a:r>
                      <a:r>
                        <a:rPr lang="en-US" sz="2000" dirty="0">
                          <a:effectLst/>
                        </a:rPr>
                        <a:t>.[IMT.BEYOND 2020 TRAFFIC]</a:t>
                      </a:r>
                      <a:endParaRPr lang="en-US" sz="2800" dirty="0">
                        <a:effectLst/>
                      </a:endParaRP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Lst>
                      </a:pPr>
                      <a:r>
                        <a:rPr lang="en-US" sz="2000" dirty="0">
                          <a:effectLst/>
                        </a:rPr>
                        <a:t>Finalize draft new Report ITU-R M.[IMT.AV]</a:t>
                      </a:r>
                      <a:endParaRPr lang="en-US" sz="2800" dirty="0">
                        <a:effectLst/>
                      </a:endParaRP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 pos="5040630" algn="l"/>
                          <a:tab pos="6049010" algn="ctr"/>
                        </a:tabLst>
                      </a:pPr>
                      <a:r>
                        <a:rPr lang="en-US" sz="2000" dirty="0">
                          <a:effectLst/>
                        </a:rPr>
                        <a:t>Finalize draft new Report ITU-R M.[TDD.COEXISTENCE</a:t>
                      </a:r>
                      <a:r>
                        <a:rPr lang="en-US" sz="2000" dirty="0" smtClean="0">
                          <a:effectLst/>
                        </a:rPr>
                        <a:t>]</a:t>
                      </a:r>
                    </a:p>
                    <a:p>
                      <a:pPr marL="342900" marR="0" lvl="0" indent="-342900">
                        <a:spcBef>
                          <a:spcPts val="200"/>
                        </a:spcBef>
                        <a:spcAft>
                          <a:spcPts val="200"/>
                        </a:spcAft>
                        <a:buFont typeface="Symbol"/>
                        <a:buChar char=""/>
                        <a:tabLst>
                          <a:tab pos="180340" algn="l"/>
                          <a:tab pos="360045" algn="l"/>
                          <a:tab pos="540385" algn="l"/>
                          <a:tab pos="720090" algn="l"/>
                          <a:tab pos="900430" algn="l"/>
                          <a:tab pos="1080135" algn="l"/>
                          <a:tab pos="1260475" algn="l"/>
                          <a:tab pos="1440180" algn="l"/>
                          <a:tab pos="1620520" algn="l"/>
                          <a:tab pos="1800225" algn="l"/>
                          <a:tab pos="1980565" algn="l"/>
                          <a:tab pos="2160270" algn="l"/>
                          <a:tab pos="2340610" algn="l"/>
                          <a:tab pos="2520315" algn="l"/>
                          <a:tab pos="180340" algn="l"/>
                          <a:tab pos="540385" algn="l"/>
                          <a:tab pos="720090" algn="l"/>
                          <a:tab pos="900430" algn="l"/>
                          <a:tab pos="1080135" algn="l"/>
                          <a:tab pos="1260475" algn="l"/>
                          <a:tab pos="1440180" algn="l"/>
                          <a:tab pos="1620520" algn="l"/>
                          <a:tab pos="1800225" algn="l"/>
                          <a:tab pos="1980565" algn="l"/>
                          <a:tab pos="2160270" algn="l"/>
                          <a:tab pos="2340610" algn="l"/>
                          <a:tab pos="2520315" algn="l"/>
                          <a:tab pos="5040630" algn="l"/>
                          <a:tab pos="6049010" algn="ctr"/>
                        </a:tabLst>
                      </a:pPr>
                      <a:r>
                        <a:rPr lang="en-US" sz="2000" dirty="0" smtClean="0">
                          <a:effectLst/>
                          <a:latin typeface="+mn-lt"/>
                          <a:ea typeface="Batang"/>
                        </a:rPr>
                        <a:t>Finalize draft new or  draft revisions</a:t>
                      </a:r>
                      <a:r>
                        <a:rPr lang="en-US" sz="2000" baseline="0" dirty="0" smtClean="0">
                          <a:effectLst/>
                          <a:latin typeface="+mn-lt"/>
                          <a:ea typeface="Batang"/>
                        </a:rPr>
                        <a:t> of relevant Questions &amp; Resolutions </a:t>
                      </a:r>
                      <a:endParaRPr lang="en-US" sz="2800" dirty="0">
                        <a:effectLst/>
                        <a:latin typeface="+mn-lt"/>
                        <a:ea typeface="Batang"/>
                      </a:endParaRPr>
                    </a:p>
                  </a:txBody>
                  <a:tcPr marL="68580" marR="68580" marT="0" marB="0">
                    <a:solidFill>
                      <a:schemeClr val="accent6">
                        <a:lumMod val="40000"/>
                        <a:lumOff val="60000"/>
                      </a:schemeClr>
                    </a:solidFill>
                  </a:tcPr>
                </a:tc>
              </a:tr>
            </a:tbl>
          </a:graphicData>
        </a:graphic>
      </p:graphicFrame>
    </p:spTree>
    <p:extLst>
      <p:ext uri="{BB962C8B-B14F-4D97-AF65-F5344CB8AC3E}">
        <p14:creationId xmlns:p14="http://schemas.microsoft.com/office/powerpoint/2010/main" val="737882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7" y="121419"/>
            <a:ext cx="10641641" cy="738337"/>
          </a:xfrm>
        </p:spPr>
        <p:txBody>
          <a:bodyPr>
            <a:noAutofit/>
          </a:bodyPr>
          <a:lstStyle/>
          <a:p>
            <a:r>
              <a:rPr lang="en-US" sz="2800" b="1" u="sng" dirty="0" smtClean="0"/>
              <a:t>2014</a:t>
            </a:r>
            <a:r>
              <a:rPr lang="en-US" sz="2800" b="1" dirty="0" smtClean="0"/>
              <a:t> Deliverables </a:t>
            </a:r>
            <a:r>
              <a:rPr lang="en-US" sz="2800" dirty="0" smtClean="0"/>
              <a:t>completed and forwarded to Study Group 5 for consideration in the 10-11 November 2014 meeting  </a:t>
            </a:r>
            <a:endParaRPr lang="en-US" sz="2800" dirty="0"/>
          </a:p>
        </p:txBody>
      </p:sp>
      <p:sp>
        <p:nvSpPr>
          <p:cNvPr id="3" name="Content Placeholder 2"/>
          <p:cNvSpPr>
            <a:spLocks noGrp="1"/>
          </p:cNvSpPr>
          <p:nvPr>
            <p:ph idx="1"/>
          </p:nvPr>
        </p:nvSpPr>
        <p:spPr>
          <a:xfrm>
            <a:off x="473185" y="1369652"/>
            <a:ext cx="11134615" cy="5084320"/>
          </a:xfrm>
        </p:spPr>
        <p:txBody>
          <a:bodyPr>
            <a:normAutofit/>
          </a:bodyPr>
          <a:lstStyle/>
          <a:p>
            <a:pPr marL="342900" lvl="0" indent="-342900" hangingPunct="0">
              <a:buFont typeface="Arial" panose="020B0604020202020204" pitchFamily="34" charset="0"/>
              <a:buChar char="•"/>
            </a:pPr>
            <a:r>
              <a:rPr lang="en-GB" u="sng" dirty="0">
                <a:hlinkClick r:id="rId2"/>
              </a:rPr>
              <a:t>Doc. 5/108</a:t>
            </a:r>
            <a:r>
              <a:rPr lang="en-GB" u="sng" dirty="0"/>
              <a:t> </a:t>
            </a:r>
            <a:r>
              <a:rPr lang="en-GB" i="1" dirty="0"/>
              <a:t>Draft new Recommendation ITU-R M.[IMT.OOBE BS] </a:t>
            </a:r>
            <a:r>
              <a:rPr lang="en-GB" b="0" i="1" dirty="0"/>
              <a:t>- Generic unwanted emission characteristics of base stations using the terrestrial radio interfaces of IMT‑Advanced</a:t>
            </a:r>
            <a:r>
              <a:rPr lang="en-GB" b="0" dirty="0"/>
              <a:t>.</a:t>
            </a:r>
            <a:endParaRPr lang="en-US" b="0" dirty="0"/>
          </a:p>
          <a:p>
            <a:pPr marL="342900" lvl="0" indent="-342900" hangingPunct="0">
              <a:buFont typeface="Arial" panose="020B0604020202020204" pitchFamily="34" charset="0"/>
              <a:buChar char="•"/>
            </a:pPr>
            <a:r>
              <a:rPr lang="en-GB" u="sng" dirty="0">
                <a:hlinkClick r:id="rId3"/>
              </a:rPr>
              <a:t>Doc. 5/109</a:t>
            </a:r>
            <a:r>
              <a:rPr lang="en-GB" dirty="0"/>
              <a:t> </a:t>
            </a:r>
            <a:r>
              <a:rPr lang="en-GB" i="1" dirty="0"/>
              <a:t>Draft new Recommendation ITU-R M.[IMT.OOBE MS] </a:t>
            </a:r>
            <a:r>
              <a:rPr lang="en-GB" b="0" i="1" dirty="0"/>
              <a:t>- Generic unwanted emission characteristics of mobile stations using the terrestrial radio interfaces of IMT-Advanced.</a:t>
            </a:r>
            <a:endParaRPr lang="en-US" b="0" dirty="0"/>
          </a:p>
          <a:p>
            <a:pPr marL="342900" lvl="0" indent="-342900" hangingPunct="0">
              <a:buFont typeface="Arial" panose="020B0604020202020204" pitchFamily="34" charset="0"/>
              <a:buChar char="•"/>
            </a:pPr>
            <a:r>
              <a:rPr lang="en-GB" u="sng" dirty="0">
                <a:hlinkClick r:id="rId4"/>
              </a:rPr>
              <a:t>Doc. 5/110</a:t>
            </a:r>
            <a:r>
              <a:rPr lang="en-GB" u="sng" dirty="0"/>
              <a:t> </a:t>
            </a:r>
            <a:r>
              <a:rPr lang="en-GB" i="1" dirty="0"/>
              <a:t>Draft revision of Recommendation ITU-R M.1579-1</a:t>
            </a:r>
            <a:r>
              <a:rPr lang="en-GB" b="0" i="1" dirty="0"/>
              <a:t> - Global circulation of IMT terrestrial terminals - Question ITU‑R 229-3/</a:t>
            </a:r>
            <a:r>
              <a:rPr lang="en-GB" b="0" dirty="0"/>
              <a:t>5</a:t>
            </a:r>
            <a:r>
              <a:rPr lang="en-GB" b="0" dirty="0" smtClean="0"/>
              <a:t>.</a:t>
            </a:r>
          </a:p>
          <a:p>
            <a:pPr marL="342900" indent="-342900" hangingPunct="0">
              <a:buFont typeface="Arial" panose="020B0604020202020204" pitchFamily="34" charset="0"/>
              <a:buChar char="•"/>
            </a:pPr>
            <a:r>
              <a:rPr lang="en-GB" dirty="0" smtClean="0">
                <a:solidFill>
                  <a:schemeClr val="tx1"/>
                </a:solidFill>
                <a:hlinkClick r:id="rId5"/>
              </a:rPr>
              <a:t>Doc. 5/134 </a:t>
            </a:r>
            <a:r>
              <a:rPr lang="en-GB" i="1" dirty="0"/>
              <a:t>Draft revision of Recommendation ITU-R </a:t>
            </a:r>
            <a:r>
              <a:rPr lang="en-GB" i="1" dirty="0" smtClean="0"/>
              <a:t>M.1457-11 </a:t>
            </a:r>
            <a:r>
              <a:rPr lang="en-GB" b="0" i="1" dirty="0" smtClean="0"/>
              <a:t>-</a:t>
            </a:r>
            <a:r>
              <a:rPr lang="en-GB" b="0" i="1" dirty="0"/>
              <a:t>Detailed specifications of the terrestrial radio interfaces of International Mobile Telecommunications-2000 (IMT-2000</a:t>
            </a:r>
            <a:endParaRPr lang="en-GB" b="0" i="1" dirty="0" smtClean="0"/>
          </a:p>
          <a:p>
            <a:pPr marL="342900" indent="-342900" hangingPunct="0">
              <a:buFont typeface="Arial" panose="020B0604020202020204" pitchFamily="34" charset="0"/>
              <a:buChar char="•"/>
            </a:pPr>
            <a:r>
              <a:rPr lang="en-GB" dirty="0" smtClean="0">
                <a:solidFill>
                  <a:schemeClr val="tx1"/>
                </a:solidFill>
                <a:hlinkClick r:id="rId6"/>
              </a:rPr>
              <a:t>Doc 5/135  </a:t>
            </a:r>
            <a:r>
              <a:rPr lang="en-GB" i="1" dirty="0" smtClean="0"/>
              <a:t>Draft New Report  </a:t>
            </a:r>
            <a:r>
              <a:rPr lang="en-GB" i="1" dirty="0"/>
              <a:t>ITU-R M.[IMT.FUTURE TECHNOLOGY TRENDS] </a:t>
            </a:r>
            <a:r>
              <a:rPr lang="en-GB" b="0" i="1" dirty="0"/>
              <a:t>- Future technology trends of terrestrial IMT systems </a:t>
            </a:r>
            <a:endParaRPr lang="en-GB" b="0" i="1" dirty="0" smtClean="0"/>
          </a:p>
          <a:p>
            <a:pPr marL="342900" indent="-342900" hangingPunct="0">
              <a:buFont typeface="Arial" panose="020B0604020202020204" pitchFamily="34" charset="0"/>
              <a:buChar char="•"/>
            </a:pPr>
            <a:r>
              <a:rPr lang="en-GB" dirty="0" smtClean="0">
                <a:solidFill>
                  <a:schemeClr val="tx1"/>
                </a:solidFill>
                <a:hlinkClick r:id="rId7"/>
              </a:rPr>
              <a:t>Doc 5/136</a:t>
            </a:r>
            <a:r>
              <a:rPr lang="en-GB" i="1" dirty="0" smtClean="0">
                <a:solidFill>
                  <a:schemeClr val="tx1"/>
                </a:solidFill>
                <a:hlinkClick r:id="rId7"/>
              </a:rPr>
              <a:t> </a:t>
            </a:r>
            <a:r>
              <a:rPr lang="en-GB" i="1" dirty="0" smtClean="0">
                <a:solidFill>
                  <a:schemeClr val="tx1"/>
                </a:solidFill>
              </a:rPr>
              <a:t> </a:t>
            </a:r>
            <a:r>
              <a:rPr lang="en-GB" i="1" dirty="0" smtClean="0"/>
              <a:t>Draft New Report  ITU-R </a:t>
            </a:r>
            <a:r>
              <a:rPr lang="en-GB" i="1" dirty="0"/>
              <a:t>M.[IMT.ANTENNA] </a:t>
            </a:r>
            <a:r>
              <a:rPr lang="en-GB" b="0" i="1" dirty="0"/>
              <a:t>- Passive and active antenna systems for base stations of IMT </a:t>
            </a:r>
            <a:r>
              <a:rPr lang="en-GB" b="0" i="1" dirty="0" smtClean="0"/>
              <a:t>systems </a:t>
            </a:r>
            <a:endParaRPr lang="en-US" dirty="0"/>
          </a:p>
          <a:p>
            <a:pPr lvl="1" hangingPunct="0"/>
            <a:endParaRPr lang="en-US" sz="2000" u="sng" dirty="0" smtClean="0"/>
          </a:p>
          <a:p>
            <a:pPr marL="342900" lvl="1" indent="-342900" hangingPunct="0">
              <a:buFont typeface="Arial" panose="020B0604020202020204" pitchFamily="34" charset="0"/>
              <a:buChar char="•"/>
            </a:pPr>
            <a:endParaRPr lang="en-US" sz="2000"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8</a:t>
            </a:fld>
            <a:endParaRPr lang="en-US" dirty="0"/>
          </a:p>
        </p:txBody>
      </p:sp>
    </p:spTree>
    <p:extLst>
      <p:ext uri="{BB962C8B-B14F-4D97-AF65-F5344CB8AC3E}">
        <p14:creationId xmlns:p14="http://schemas.microsoft.com/office/powerpoint/2010/main" val="30066702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7" y="121419"/>
            <a:ext cx="10641641" cy="738337"/>
          </a:xfrm>
        </p:spPr>
        <p:txBody>
          <a:bodyPr>
            <a:normAutofit/>
          </a:bodyPr>
          <a:lstStyle/>
          <a:p>
            <a:r>
              <a:rPr lang="en-US" sz="2800" b="1" u="sng" dirty="0" smtClean="0"/>
              <a:t>2013 </a:t>
            </a:r>
            <a:r>
              <a:rPr lang="en-US" sz="2800" b="1" dirty="0" smtClean="0"/>
              <a:t>Deliverables </a:t>
            </a:r>
            <a:r>
              <a:rPr lang="en-US" sz="2800" dirty="0" smtClean="0"/>
              <a:t>completed and approved that support WRC-15</a:t>
            </a:r>
            <a:endParaRPr lang="en-US" sz="2800" dirty="0"/>
          </a:p>
        </p:txBody>
      </p:sp>
      <p:sp>
        <p:nvSpPr>
          <p:cNvPr id="3" name="Content Placeholder 2"/>
          <p:cNvSpPr>
            <a:spLocks noGrp="1"/>
          </p:cNvSpPr>
          <p:nvPr>
            <p:ph idx="1"/>
          </p:nvPr>
        </p:nvSpPr>
        <p:spPr>
          <a:xfrm>
            <a:off x="473185" y="1045060"/>
            <a:ext cx="11134615" cy="5084320"/>
          </a:xfrm>
        </p:spPr>
        <p:txBody>
          <a:bodyPr>
            <a:normAutofit/>
          </a:bodyPr>
          <a:lstStyle/>
          <a:p>
            <a:pPr marL="342900" indent="-342900">
              <a:buFont typeface="Arial" panose="020B0604020202020204" pitchFamily="34" charset="0"/>
              <a:buChar char="•"/>
            </a:pPr>
            <a:r>
              <a:rPr lang="en-US" dirty="0">
                <a:hlinkClick r:id="rId2"/>
              </a:rPr>
              <a:t>Report ITU-R </a:t>
            </a:r>
            <a:r>
              <a:rPr lang="en-US" dirty="0" smtClean="0">
                <a:hlinkClick r:id="rId2"/>
              </a:rPr>
              <a:t>M.2289 </a:t>
            </a:r>
            <a:r>
              <a:rPr lang="en-US" dirty="0" smtClean="0"/>
              <a:t>- </a:t>
            </a:r>
            <a:r>
              <a:rPr lang="en-US" b="0" dirty="0"/>
              <a:t>Future radio aspect parameters for use with the terrestrial IMT spectrum estimate methodology of Recommendation ITU-R </a:t>
            </a:r>
            <a:r>
              <a:rPr lang="en-US" b="0" dirty="0" smtClean="0"/>
              <a:t>M.1768-1</a:t>
            </a:r>
            <a:endParaRPr lang="en-US" b="0" dirty="0"/>
          </a:p>
          <a:p>
            <a:endParaRPr lang="en-US" dirty="0"/>
          </a:p>
          <a:p>
            <a:pPr marL="342900" indent="-342900">
              <a:buFont typeface="Arial" panose="020B0604020202020204" pitchFamily="34" charset="0"/>
              <a:buChar char="•"/>
            </a:pPr>
            <a:r>
              <a:rPr lang="en-US" dirty="0">
                <a:hlinkClick r:id="rId3"/>
              </a:rPr>
              <a:t>Report ITU-R </a:t>
            </a:r>
            <a:r>
              <a:rPr lang="en-US" dirty="0" smtClean="0">
                <a:hlinkClick r:id="rId3"/>
              </a:rPr>
              <a:t>M.2290 </a:t>
            </a:r>
            <a:r>
              <a:rPr lang="en-US" dirty="0" smtClean="0"/>
              <a:t>- </a:t>
            </a:r>
            <a:r>
              <a:rPr lang="en-US" b="0" dirty="0"/>
              <a:t>Future spectrum requirements estimate for terrestrial IMT  </a:t>
            </a:r>
          </a:p>
          <a:p>
            <a:endParaRPr lang="en-US" dirty="0"/>
          </a:p>
          <a:p>
            <a:pPr marL="342900" indent="-342900">
              <a:buFont typeface="Arial" panose="020B0604020202020204" pitchFamily="34" charset="0"/>
              <a:buChar char="•"/>
            </a:pPr>
            <a:r>
              <a:rPr lang="en-US" dirty="0">
                <a:hlinkClick r:id="rId4"/>
              </a:rPr>
              <a:t>Report ITU-R </a:t>
            </a:r>
            <a:r>
              <a:rPr lang="en-US" dirty="0" smtClean="0">
                <a:hlinkClick r:id="rId4"/>
              </a:rPr>
              <a:t>M.2291 </a:t>
            </a:r>
            <a:r>
              <a:rPr lang="en-US" dirty="0" smtClean="0"/>
              <a:t>- </a:t>
            </a:r>
            <a:r>
              <a:rPr lang="en-US" b="0" dirty="0"/>
              <a:t>The use of International Mobile Telecommunications (IMT) for broadband public protection and disaster relief (PPDR) applications</a:t>
            </a:r>
          </a:p>
          <a:p>
            <a:endParaRPr lang="en-US" dirty="0"/>
          </a:p>
          <a:p>
            <a:pPr marL="342900" indent="-342900">
              <a:buFont typeface="Arial" panose="020B0604020202020204" pitchFamily="34" charset="0"/>
              <a:buChar char="•"/>
            </a:pPr>
            <a:r>
              <a:rPr lang="en-US" u="sng" dirty="0">
                <a:hlinkClick r:id="rId5"/>
              </a:rPr>
              <a:t>Report ITU-R M.2292</a:t>
            </a:r>
            <a:r>
              <a:rPr lang="en-US" dirty="0"/>
              <a:t> - </a:t>
            </a:r>
            <a:r>
              <a:rPr lang="en-US" b="0" dirty="0"/>
              <a:t>Characteristics of terrestrial IMT-Advanced systems for frequency sharing/interference analyses    </a:t>
            </a:r>
            <a:endParaRPr lang="en-US" b="0" dirty="0" smtClean="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u="sng" dirty="0">
                <a:hlinkClick r:id="rId6"/>
              </a:rPr>
              <a:t>Recommendation ITU R M.1768-</a:t>
            </a:r>
            <a:r>
              <a:rPr lang="en-US" i="1" u="sng" dirty="0">
                <a:hlinkClick r:id="rId6"/>
              </a:rPr>
              <a:t>1</a:t>
            </a:r>
            <a:r>
              <a:rPr lang="en-US" i="1" dirty="0"/>
              <a:t> </a:t>
            </a:r>
            <a:r>
              <a:rPr lang="en-US" dirty="0" smtClean="0"/>
              <a:t>- </a:t>
            </a:r>
            <a:r>
              <a:rPr lang="en-US" b="0" dirty="0" smtClean="0"/>
              <a:t>Methodology </a:t>
            </a:r>
            <a:r>
              <a:rPr lang="en-US" b="0" dirty="0"/>
              <a:t>for calculation of spectrum requirements for the terrestrial component of International Mobile </a:t>
            </a:r>
            <a:r>
              <a:rPr lang="en-US" b="0" dirty="0" smtClean="0"/>
              <a:t>Telecommunications</a:t>
            </a:r>
            <a:r>
              <a:rPr lang="en-US" b="0" dirty="0"/>
              <a:t> </a:t>
            </a:r>
            <a:r>
              <a:rPr lang="en-US" b="0" dirty="0" smtClean="0"/>
              <a:t> </a:t>
            </a:r>
            <a:endParaRPr lang="en-US" b="0" dirty="0"/>
          </a:p>
          <a:p>
            <a:pPr marL="342900" indent="-342900">
              <a:buFont typeface="Arial" panose="020B0604020202020204" pitchFamily="34" charset="0"/>
              <a:buChar char="•"/>
            </a:pPr>
            <a:endParaRPr lang="en-US" b="0" dirty="0"/>
          </a:p>
          <a:p>
            <a:pPr lvl="1" hangingPunct="0"/>
            <a:endParaRPr lang="en-US" sz="2000" u="sng" dirty="0" smtClean="0"/>
          </a:p>
          <a:p>
            <a:pPr marL="342900" lvl="1" indent="-342900" hangingPunct="0">
              <a:buFont typeface="Arial" panose="020B0604020202020204" pitchFamily="34" charset="0"/>
              <a:buChar char="•"/>
            </a:pPr>
            <a:endParaRPr lang="en-US" sz="2000" dirty="0" smtClean="0"/>
          </a:p>
          <a:p>
            <a:pPr marL="342900" indent="-342900" hangingPunct="0"/>
            <a:endParaRPr lang="en-GB" dirty="0" smtClean="0"/>
          </a:p>
          <a:p>
            <a:pPr marL="342900" lvl="1" indent="-342900" hangingPunct="0"/>
            <a:endParaRPr lang="en-GB" dirty="0"/>
          </a:p>
          <a:p>
            <a:pPr marL="801688" lvl="3" indent="-342900" hangingPunct="0"/>
            <a:endParaRPr lang="en-US" dirty="0"/>
          </a:p>
          <a:p>
            <a:pPr lvl="3"/>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9</a:t>
            </a:fld>
            <a:endParaRPr lang="en-US" dirty="0"/>
          </a:p>
        </p:txBody>
      </p:sp>
    </p:spTree>
    <p:extLst>
      <p:ext uri="{BB962C8B-B14F-4D97-AF65-F5344CB8AC3E}">
        <p14:creationId xmlns:p14="http://schemas.microsoft.com/office/powerpoint/2010/main" val="126714554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TT_Wde_130124">
  <a:themeElements>
    <a:clrScheme name="ATT_2011">
      <a:dk1>
        <a:sysClr val="windowText" lastClr="000000"/>
      </a:dk1>
      <a:lt1>
        <a:sysClr val="window" lastClr="FFFFFF"/>
      </a:lt1>
      <a:dk2>
        <a:srgbClr val="6E6F71"/>
      </a:dk2>
      <a:lt2>
        <a:srgbClr val="808080"/>
      </a:lt2>
      <a:accent1>
        <a:srgbClr val="FF7200"/>
      </a:accent1>
      <a:accent2>
        <a:srgbClr val="FCB314"/>
      </a:accent2>
      <a:accent3>
        <a:srgbClr val="6EBB1F"/>
      </a:accent3>
      <a:accent4>
        <a:srgbClr val="C4D82D"/>
      </a:accent4>
      <a:accent5>
        <a:srgbClr val="067AB4"/>
      </a:accent5>
      <a:accent6>
        <a:srgbClr val="7CC6FF"/>
      </a:accent6>
      <a:hlink>
        <a:srgbClr val="FF7200"/>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tt_option2_021606">
  <a:themeElements>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ion2_021606">
      <a:majorFont>
        <a:latin typeface="Verdana"/>
        <a:ea typeface=""/>
        <a:cs typeface=""/>
      </a:majorFont>
      <a:minorFont>
        <a:latin typeface="Verdan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sz="1400" dirty="0" smtClean="0">
            <a:solidFill>
              <a:schemeClr val="tx2"/>
            </a:solidFill>
          </a:defRPr>
        </a:defPPr>
      </a:lstStyle>
      <a:style>
        <a:lnRef idx="1">
          <a:schemeClr val="accent2"/>
        </a:lnRef>
        <a:fillRef idx="2">
          <a:schemeClr val="accent2"/>
        </a:fillRef>
        <a:effectRef idx="1">
          <a:schemeClr val="accent2"/>
        </a:effectRef>
        <a:fontRef idx="minor">
          <a:schemeClr val="dk1"/>
        </a:fontRef>
      </a: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pitchFamily="34" charset="0"/>
          </a:defRPr>
        </a:defPPr>
      </a:lstStyle>
    </a:lnDef>
  </a:objectDefaults>
  <a:extraClrSchemeLst>
    <a:extraClrScheme>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att_option2_021606">
  <a:themeElements>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ion2_021606">
      <a:majorFont>
        <a:latin typeface="Verdana"/>
        <a:ea typeface=""/>
        <a:cs typeface=""/>
      </a:majorFont>
      <a:minorFont>
        <a:latin typeface="Verdan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sz="1400" dirty="0" smtClean="0">
            <a:solidFill>
              <a:schemeClr val="tx2"/>
            </a:solidFill>
          </a:defRPr>
        </a:defPPr>
      </a:lstStyle>
      <a:style>
        <a:lnRef idx="1">
          <a:schemeClr val="accent2"/>
        </a:lnRef>
        <a:fillRef idx="2">
          <a:schemeClr val="accent2"/>
        </a:fillRef>
        <a:effectRef idx="1">
          <a:schemeClr val="accent2"/>
        </a:effectRef>
        <a:fontRef idx="minor">
          <a:schemeClr val="dk1"/>
        </a:fontRef>
      </a: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pitchFamily="34" charset="0"/>
          </a:defRPr>
        </a:defPPr>
      </a:lstStyle>
    </a:lnDef>
  </a:objectDefaults>
  <a:extraClrSchemeLst>
    <a:extraClrScheme>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0AACD53AFC1543B75D0D286AA52C94" ma:contentTypeVersion="0" ma:contentTypeDescription="Create a new document." ma:contentTypeScope="" ma:versionID="c1167448ec26445cfa24891f5ca7f461">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ADCDBB-AA19-433F-9808-2549AC0903FF}">
  <ds:schemaRefs>
    <ds:schemaRef ds:uri="http://purl.org/dc/dcmitype/"/>
    <ds:schemaRef ds:uri="http://schemas.openxmlformats.org/package/2006/metadata/core-properties"/>
    <ds:schemaRef ds:uri="http://schemas.microsoft.com/office/2006/metadata/properties"/>
    <ds:schemaRef ds:uri="http://purl.org/dc/terms/"/>
    <ds:schemaRef ds:uri="http://www.w3.org/XML/1998/namespace"/>
    <ds:schemaRef ds:uri="http://schemas.microsoft.com/office/2006/documentManagement/types"/>
    <ds:schemaRef ds:uri="http://purl.org/dc/elements/1.1/"/>
    <ds:schemaRef ds:uri="http://schemas.microsoft.com/office/infopath/2007/PartnerControls"/>
  </ds:schemaRefs>
</ds:datastoreItem>
</file>

<file path=customXml/itemProps2.xml><?xml version="1.0" encoding="utf-8"?>
<ds:datastoreItem xmlns:ds="http://schemas.openxmlformats.org/officeDocument/2006/customXml" ds:itemID="{B275AD3D-FE07-4754-ADBE-DF32999A82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FA43537-D215-4AD4-BF5D-BD57A901E2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ATT_Wde_130124</Template>
  <TotalTime>2227</TotalTime>
  <Words>1759</Words>
  <Application>Microsoft Office PowerPoint</Application>
  <PresentationFormat>Custom</PresentationFormat>
  <Paragraphs>330</Paragraphs>
  <Slides>20</Slides>
  <Notes>0</Notes>
  <HiddenSlides>0</HiddenSlides>
  <MMClips>0</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ATT_Wde_130124</vt:lpstr>
      <vt:lpstr>att_option2_021606</vt:lpstr>
      <vt:lpstr>1_att_option2_021606</vt:lpstr>
      <vt:lpstr>PowerPoint Presentation</vt:lpstr>
      <vt:lpstr>ITU-R Working Party 5D Update on “IMT-2020”/5G &amp; WRC-15 Update   </vt:lpstr>
      <vt:lpstr>5G Related Aspects in ITU-R Working Party 5D (Responsible group for terrestrial IMT in ITU-R)</vt:lpstr>
      <vt:lpstr>5G Related Aspects in ITU-R Working Party 5D</vt:lpstr>
      <vt:lpstr>5G Related Aspects in ITU-R Working Party 5D</vt:lpstr>
      <vt:lpstr>Important 3GPP Milestones on “IMT-2020”</vt:lpstr>
      <vt:lpstr>2015 Deliverables to be completed and forwarded to Study Group 5 for consideration in the 20-21 July 2015 meeting  </vt:lpstr>
      <vt:lpstr>2014 Deliverables completed and forwarded to Study Group 5 for consideration in the 10-11 November 2014 meeting  </vt:lpstr>
      <vt:lpstr>2013 Deliverables completed and approved that support WRC-15</vt:lpstr>
      <vt:lpstr>ITU-R Joint Task Group 4-5-6-7 &amp; WRC-15 Update   </vt:lpstr>
      <vt:lpstr>ITU-R Joint Task Group 4-5-6-7 (conclusions of final JTG meeting) </vt:lpstr>
      <vt:lpstr>ITU-R Joint Task Group 4-5-6-7 Sharing Studies  &amp; CPM 15-2 Meeting</vt:lpstr>
      <vt:lpstr>Conclusions of ITU-R JTG 4-5-6-7 on “Potential candidate frequency bands” for WRC-15</vt:lpstr>
      <vt:lpstr>Draft New Sharing &amp; Compatibility Reports (Related to the “Potential Candidate Bands”) Agreed by JTG 4-5-6-7 and forwarded to relevant ITU-R Study Groups for consideration/approval   (Page 1)</vt:lpstr>
      <vt:lpstr>Draft New Sharing &amp; Compatibility Reports (Related to the “Potential Candidate Bands”) Agreed by JTG 4-5-6-7 and forwarded to relevant ITU-R Study Groups for consideration/approval   (Page 2)</vt:lpstr>
      <vt:lpstr>ITU-R Working Party 5D Contact Points &amp; Reference Info   </vt:lpstr>
      <vt:lpstr>PowerPoint Presentation</vt:lpstr>
      <vt:lpstr>PowerPoint Presentation</vt:lpstr>
      <vt:lpstr>PowerPoint Presentation</vt:lpstr>
      <vt:lpstr>PowerPoint Presentation</vt:lpstr>
    </vt:vector>
  </TitlesOfParts>
  <Company>AT&amp;T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NOTICE: Internal presentations must be updated with appropriate legal copy</dc:title>
  <dc:creator>CDT User</dc:creator>
  <cp:lastModifiedBy>author</cp:lastModifiedBy>
  <cp:revision>225</cp:revision>
  <dcterms:created xsi:type="dcterms:W3CDTF">2014-01-06T22:13:12Z</dcterms:created>
  <dcterms:modified xsi:type="dcterms:W3CDTF">2014-10-29T01:25:40Z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0x010100290AACD53AFC1543B75D0D286AA52C94</vt:lpwstr>
  </property>
</Properties>
</file>