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91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evos, Philippe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3DF2F"/>
    <a:srgbClr val="D8EB21"/>
    <a:srgbClr val="33CC33"/>
    <a:srgbClr val="AEC5E0"/>
    <a:srgbClr val="99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9" d="100"/>
          <a:sy n="99" d="100"/>
        </p:scale>
        <p:origin x="-112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93AEF40-752B-409C-A085-A68257286AB6}" type="datetimeFigureOut">
              <a:rPr lang="en-GB"/>
              <a:pPr>
                <a:defRPr/>
              </a:pPr>
              <a:t>27/10/2014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1770C7E-9973-4041-B7E0-3112AAFBCB7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2021131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1311976" y="1413422"/>
            <a:ext cx="6537764" cy="49679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4190" y="3140968"/>
            <a:ext cx="7772400" cy="893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9990" y="4032647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31D2A-6591-45E8-8ED4-54BC25961B2D}" type="datetimeFigureOut">
              <a:rPr lang="en-GB"/>
              <a:pPr>
                <a:defRPr/>
              </a:pPr>
              <a:t>27/10/2014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D3EB4-FE2E-4F47-93AC-2E39A60B68A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AA95E-6FB5-405D-A325-DE955705EF53}" type="datetimeFigureOut">
              <a:rPr lang="en-GB"/>
              <a:pPr>
                <a:defRPr/>
              </a:pPr>
              <a:t>27/10/2014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B4769-ADE2-4D44-A342-9485F513010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1DA3F-58C4-42A4-92B9-E9AFCC40E656}" type="datetimeFigureOut">
              <a:rPr lang="en-GB"/>
              <a:pPr>
                <a:defRPr/>
              </a:pPr>
              <a:t>27/10/2014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7294A-3964-48A1-AF2C-9A989B2593B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BE73C-2B51-4227-93CD-B8B6481FBA4C}" type="datetimeFigureOut">
              <a:rPr lang="en-GB"/>
              <a:pPr>
                <a:defRPr/>
              </a:pPr>
              <a:t>27/10/2014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88A22-E284-4880-AF75-2F3A1119FFF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E4663-1632-430B-BC61-00A8FD0ECEFE}" type="datetimeFigureOut">
              <a:rPr lang="en-GB"/>
              <a:pPr>
                <a:defRPr/>
              </a:pPr>
              <a:t>27/10/2014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4CDCE-84D8-4FAE-BC82-513B0F56471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DBC89-C100-4D68-BB81-E8F89BCB272C}" type="datetimeFigureOut">
              <a:rPr lang="en-GB"/>
              <a:pPr>
                <a:defRPr/>
              </a:pPr>
              <a:t>27/10/2014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AEEB6-ACF0-4EAE-A948-2DB2E541737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C457F-949A-47B8-B296-27DF586A369C}" type="datetimeFigureOut">
              <a:rPr lang="en-GB"/>
              <a:pPr>
                <a:defRPr/>
              </a:pPr>
              <a:t>27/10/2014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D77E8-5AF7-46E6-8C7B-CF0FC095B56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4D828-DC18-4CEB-83CD-6D71990911B8}" type="datetimeFigureOut">
              <a:rPr lang="en-GB"/>
              <a:pPr>
                <a:defRPr/>
              </a:pPr>
              <a:t>27/10/2014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63711-686E-4F02-A7BA-AD6EDA867F2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D28D4-9FFC-4859-A191-5633419E4930}" type="datetimeFigureOut">
              <a:rPr lang="en-GB"/>
              <a:pPr>
                <a:defRPr/>
              </a:pPr>
              <a:t>27/10/2014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47E37-B54E-4AE9-98BB-818040BCD44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2587F-7829-4476-8E51-8EF529EBFBC1}" type="datetimeFigureOut">
              <a:rPr lang="en-GB"/>
              <a:pPr>
                <a:defRPr/>
              </a:pPr>
              <a:t>27/10/2014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F9110-37A0-496B-BF8D-3295E28D7D7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7DB79-E2E0-4CF6-B387-5A24638FFD3F}" type="datetimeFigureOut">
              <a:rPr lang="en-GB"/>
              <a:pPr>
                <a:defRPr/>
              </a:pPr>
              <a:t>27/10/2014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82B21-1A03-4C0D-AF44-01B8365F815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279FD-35E0-491F-8684-A016FC43350C}" type="datetimeFigureOut">
              <a:rPr lang="en-GB"/>
              <a:pPr>
                <a:defRPr/>
              </a:pPr>
              <a:t>27/10/2014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0B35C-9FA2-4857-A1F4-56A7CC3E0CF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692275" y="34925"/>
            <a:ext cx="72977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5892BC-82E0-4855-AAF6-644CEEEF16C3}" type="datetimeFigureOut">
              <a:rPr lang="en-GB"/>
              <a:pPr>
                <a:defRPr/>
              </a:pPr>
              <a:t>27/10/2014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C97A5F-A427-467A-B1D3-9D0BA68ACFF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220663" y="6483350"/>
            <a:ext cx="5753100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solidFill>
                  <a:srgbClr val="006CB5"/>
                </a:solidFill>
                <a:latin typeface="+mn-lt"/>
                <a:ea typeface="Kozuka Gothic Pro H" pitchFamily="34" charset="-128"/>
                <a:cs typeface="Ebrima" pitchFamily="2" charset="0"/>
              </a:rPr>
              <a:t>Presentation on behalf of the TETRA </a:t>
            </a:r>
            <a:r>
              <a:rPr lang="en-GB" sz="1400" b="1" dirty="0">
                <a:solidFill>
                  <a:srgbClr val="00B0F0"/>
                </a:solidFill>
                <a:latin typeface="+mn-lt"/>
                <a:ea typeface="Kozuka Gothic Pro H" pitchFamily="34" charset="-128"/>
                <a:cs typeface="Ebrima" pitchFamily="2" charset="0"/>
              </a:rPr>
              <a:t>+</a:t>
            </a:r>
            <a:r>
              <a:rPr lang="en-GB" sz="1400" b="1" dirty="0">
                <a:solidFill>
                  <a:srgbClr val="006CB5"/>
                </a:solidFill>
                <a:latin typeface="+mn-lt"/>
                <a:ea typeface="Kozuka Gothic Pro H" pitchFamily="34" charset="-128"/>
                <a:cs typeface="Ebrima" pitchFamily="2" charset="0"/>
              </a:rPr>
              <a:t> Critical Communications Association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1206500"/>
            <a:ext cx="9144000" cy="49213"/>
          </a:xfrm>
          <a:prstGeom prst="rect">
            <a:avLst/>
          </a:prstGeom>
          <a:solidFill>
            <a:srgbClr val="006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1033" name="Picture 9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31763" y="90488"/>
            <a:ext cx="1344612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i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 i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 smtClean="0">
                <a:cs typeface="Tahoma" pitchFamily="34" charset="0"/>
              </a:rPr>
              <a:t>TCCA input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>
            <a:normAutofit/>
          </a:bodyPr>
          <a:lstStyle/>
          <a:p>
            <a:pPr eaLnBrk="1" hangingPunct="1"/>
            <a:r>
              <a:rPr lang="en-GB" altLang="en-US" dirty="0" smtClean="0">
                <a:cs typeface="Tahoma" pitchFamily="34" charset="0"/>
              </a:rPr>
              <a:t>TCCA welcomes the creation of SA 6 and looks forward to supporting the work done there.</a:t>
            </a:r>
          </a:p>
          <a:p>
            <a:pPr eaLnBrk="1" hangingPunct="1"/>
            <a:r>
              <a:rPr lang="en-GB" altLang="en-US" dirty="0" smtClean="0">
                <a:cs typeface="Tahoma" pitchFamily="34" charset="0"/>
              </a:rPr>
              <a:t>The TCCA working group CCBG has elected a new Chairman Tero Pesonen who replaces Tony Gray. </a:t>
            </a:r>
          </a:p>
          <a:p>
            <a:pPr eaLnBrk="1" hangingPunct="1"/>
            <a:endParaRPr lang="en-GB" altLang="en-US" dirty="0" smtClean="0"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501008"/>
            <a:ext cx="2617145" cy="324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56176" y="18864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PCG33_30</a:t>
            </a:r>
            <a:endParaRPr lang="en-US" dirty="0"/>
          </a:p>
        </p:txBody>
      </p:sp>
    </p:spTree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</TotalTime>
  <Words>37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TCCA input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</dc:creator>
  <cp:lastModifiedBy>scrase</cp:lastModifiedBy>
  <cp:revision>111</cp:revision>
  <dcterms:created xsi:type="dcterms:W3CDTF">2011-11-18T15:17:56Z</dcterms:created>
  <dcterms:modified xsi:type="dcterms:W3CDTF">2014-10-27T06:03:41Z</dcterms:modified>
</cp:coreProperties>
</file>