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76" r:id="rId2"/>
    <p:sldId id="377" r:id="rId3"/>
    <p:sldId id="378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89576" autoAdjust="0"/>
  </p:normalViewPr>
  <p:slideViewPr>
    <p:cSldViewPr snapToGrid="0">
      <p:cViewPr varScale="1">
        <p:scale>
          <a:sx n="98" d="100"/>
          <a:sy n="98" d="100"/>
        </p:scale>
        <p:origin x="14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sam Toufik" userId="910a7b8e-d50d-42b5-8a90-c9aaeb763a91" providerId="ADAL" clId="{DBBCACEA-674E-4734-8366-9F5C86679A44}"/>
    <pc:docChg chg="modMainMaster">
      <pc:chgData name="Issam Toufik" userId="910a7b8e-d50d-42b5-8a90-c9aaeb763a91" providerId="ADAL" clId="{DBBCACEA-674E-4734-8366-9F5C86679A44}" dt="2023-12-20T08:09:35.816" v="10" actId="20577"/>
      <pc:docMkLst>
        <pc:docMk/>
      </pc:docMkLst>
      <pc:sldMasterChg chg="modSp mod">
        <pc:chgData name="Issam Toufik" userId="910a7b8e-d50d-42b5-8a90-c9aaeb763a91" providerId="ADAL" clId="{DBBCACEA-674E-4734-8366-9F5C86679A44}" dt="2023-12-20T08:09:35.816" v="10" actId="20577"/>
        <pc:sldMasterMkLst>
          <pc:docMk/>
          <pc:sldMasterMk cId="2475859742" sldId="2147483660"/>
        </pc:sldMasterMkLst>
        <pc:spChg chg="mod">
          <ac:chgData name="Issam Toufik" userId="910a7b8e-d50d-42b5-8a90-c9aaeb763a91" providerId="ADAL" clId="{DBBCACEA-674E-4734-8366-9F5C86679A44}" dt="2023-12-20T08:09:35.816" v="10" actId="20577"/>
          <ac:spMkLst>
            <pc:docMk/>
            <pc:sldMasterMk cId="2475859742" sldId="2147483660"/>
            <ac:spMk id="13" creationId="{AF4006C6-1A95-4284-A498-917EA49F0F95}"/>
          </ac:spMkLst>
        </pc:sp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5021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615798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154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6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3GPP OP MHPG#10	</a:t>
            </a:r>
          </a:p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Electronic meeting, 20</a:t>
            </a:r>
            <a:r>
              <a:rPr lang="en-US" altLang="en-US" sz="1200" b="1" baseline="30000" noProof="0" dirty="0">
                <a:latin typeface="Arial "/>
              </a:rPr>
              <a:t>th</a:t>
            </a:r>
            <a:r>
              <a:rPr lang="en-US" altLang="en-US" sz="1200" b="1" noProof="0" dirty="0">
                <a:latin typeface="Arial "/>
              </a:rPr>
              <a:t> December 2023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OPmp230075	</a:t>
            </a:r>
          </a:p>
        </p:txBody>
      </p:sp>
    </p:spTree>
    <p:extLst>
      <p:ext uri="{BB962C8B-B14F-4D97-AF65-F5344CB8AC3E}">
        <p14:creationId xmlns:p14="http://schemas.microsoft.com/office/powerpoint/2010/main" val="2475859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Overall blueprint 2026 onwards</a:t>
            </a:r>
            <a:r>
              <a:rPr lang="en-US" altLang="ja-JP" dirty="0"/>
              <a:t>(J</a:t>
            </a:r>
            <a:r>
              <a:rPr lang="ja-JP" altLang="en-US" dirty="0"/>
              <a:t> </a:t>
            </a:r>
            <a:r>
              <a:rPr lang="en-US" altLang="ja-JP" dirty="0"/>
              <a:t>Only)</a:t>
            </a:r>
            <a:endParaRPr lang="en-GB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7870"/>
            <a:ext cx="10515600" cy="454364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						</a:t>
            </a:r>
            <a:r>
              <a:rPr lang="en-US" sz="1800" u="sng" dirty="0"/>
              <a:t>2026</a:t>
            </a:r>
            <a:r>
              <a:rPr lang="en-US" sz="1800" dirty="0"/>
              <a:t>		</a:t>
            </a:r>
            <a:r>
              <a:rPr lang="en-US" sz="1800" u="sng" dirty="0"/>
              <a:t>2027</a:t>
            </a:r>
            <a:r>
              <a:rPr lang="en-US" sz="1800" dirty="0"/>
              <a:t>	</a:t>
            </a:r>
            <a:r>
              <a:rPr lang="en-US" sz="1800" u="sng" dirty="0"/>
              <a:t>2028</a:t>
            </a:r>
            <a:r>
              <a:rPr lang="en-US" sz="1800" dirty="0"/>
              <a:t>	</a:t>
            </a:r>
            <a:r>
              <a:rPr lang="en-US" sz="1800" u="sng" dirty="0"/>
              <a:t>2029</a:t>
            </a:r>
          </a:p>
          <a:p>
            <a:r>
              <a:rPr lang="en-US" sz="1800" dirty="0"/>
              <a:t>Feb RAN WGs: 					F2F in Europe	</a:t>
            </a:r>
            <a:r>
              <a:rPr lang="en-US" sz="1800" dirty="0">
                <a:solidFill>
                  <a:srgbClr val="FF0000"/>
                </a:solidFill>
              </a:rPr>
              <a:t>Japan</a:t>
            </a:r>
            <a:r>
              <a:rPr lang="en-US" sz="1800" dirty="0"/>
              <a:t>	Europe	Europe</a:t>
            </a:r>
          </a:p>
          <a:p>
            <a:r>
              <a:rPr lang="en-US" altLang="ja-JP" sz="1800" dirty="0"/>
              <a:t>Feb CT SA WGs					F2F in Europe	Europe	</a:t>
            </a:r>
            <a:r>
              <a:rPr lang="en-US" altLang="ja-JP" sz="1800" dirty="0">
                <a:solidFill>
                  <a:srgbClr val="FF0000"/>
                </a:solidFill>
              </a:rPr>
              <a:t>Japan</a:t>
            </a:r>
            <a:r>
              <a:rPr lang="en-US" altLang="ja-JP" sz="1800" dirty="0"/>
              <a:t>	Europe</a:t>
            </a:r>
            <a:endParaRPr lang="en-US" altLang="ja-JP" sz="1800" dirty="0">
              <a:solidFill>
                <a:srgbClr val="FF0000"/>
              </a:solidFill>
            </a:endParaRPr>
          </a:p>
          <a:p>
            <a:r>
              <a:rPr lang="en-US" sz="1800" dirty="0"/>
              <a:t>March TSGs:	 				F2F in Japan	India 	Korea	Japan</a:t>
            </a:r>
          </a:p>
          <a:p>
            <a:r>
              <a:rPr lang="en-US" sz="1800" dirty="0"/>
              <a:t>April CT1/3/4, SA2/3/4/5/6, RAN1/2/3/4 WGs: 	F2F in Europe	Europe	Europe	Europe</a:t>
            </a:r>
          </a:p>
          <a:p>
            <a:r>
              <a:rPr lang="en-US" altLang="ja-JP" sz="1800" dirty="0"/>
              <a:t>May RAN CT SA WGs:				F2F in China	China	China	China</a:t>
            </a:r>
          </a:p>
          <a:p>
            <a:r>
              <a:rPr lang="en-US" sz="1800" dirty="0"/>
              <a:t>June TSGs:					F2F in </a:t>
            </a:r>
            <a:r>
              <a:rPr lang="en-US" altLang="ja-JP" sz="1800" dirty="0"/>
              <a:t>China	China	China	China</a:t>
            </a:r>
            <a:endParaRPr lang="en-US" sz="1800" dirty="0"/>
          </a:p>
          <a:p>
            <a:r>
              <a:rPr lang="en-US" altLang="ja-JP" sz="1800" dirty="0"/>
              <a:t>Aug RAN WGs: 					F2F in Europe	Europe 	Europe 	Europe</a:t>
            </a:r>
          </a:p>
          <a:p>
            <a:r>
              <a:rPr lang="en-US" altLang="ja-JP" sz="1800" dirty="0"/>
              <a:t>Aug CT SA WGs					F2F in Europe 	Europe	Europe	Europe</a:t>
            </a:r>
            <a:endParaRPr lang="en-US" altLang="ja-JP" sz="1800" dirty="0">
              <a:solidFill>
                <a:srgbClr val="0070C0"/>
              </a:solidFill>
            </a:endParaRPr>
          </a:p>
          <a:p>
            <a:r>
              <a:rPr lang="en-US" sz="1800" dirty="0"/>
              <a:t>September TSGs:					F2F in Europe	Europe	Europe	Europe</a:t>
            </a:r>
          </a:p>
          <a:p>
            <a:r>
              <a:rPr lang="en-US" altLang="ja-JP" sz="1800" dirty="0"/>
              <a:t>Oct RAN1/2/3/4 WGs:				F2F in Korea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India 	Korea</a:t>
            </a:r>
          </a:p>
          <a:p>
            <a:r>
              <a:rPr lang="en-US" altLang="ja-JP" sz="1800" dirty="0"/>
              <a:t>Oct SA2/3/4/5/6 and CT1/3/4 WGs:			F2F in India	Korea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India</a:t>
            </a:r>
            <a:endParaRPr lang="en-US" altLang="ja-JP" sz="1800" dirty="0">
              <a:solidFill>
                <a:srgbClr val="0070C0"/>
              </a:solidFill>
            </a:endParaRPr>
          </a:p>
          <a:p>
            <a:r>
              <a:rPr lang="en-US" sz="1800" dirty="0"/>
              <a:t>November CT WGs, SA WGs, RAN WGs:		F2F in NA		NA	NA	NA</a:t>
            </a:r>
          </a:p>
          <a:p>
            <a:r>
              <a:rPr lang="en-US" sz="1800" dirty="0"/>
              <a:t>Dec TSGs:					F2F in NA		NA	NA	NA</a:t>
            </a:r>
          </a:p>
        </p:txBody>
      </p:sp>
    </p:spTree>
    <p:extLst>
      <p:ext uri="{BB962C8B-B14F-4D97-AF65-F5344CB8AC3E}">
        <p14:creationId xmlns:p14="http://schemas.microsoft.com/office/powerpoint/2010/main" val="343241822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US" altLang="ja-JP" sz="4000" dirty="0"/>
              <a:t>[Ref.]</a:t>
            </a:r>
            <a:r>
              <a:rPr lang="en-GB" altLang="en-US" sz="4000" dirty="0"/>
              <a:t>Overall blueprint 2026 onwards</a:t>
            </a:r>
            <a:r>
              <a:rPr lang="en-US" altLang="ja-JP" sz="4000" dirty="0"/>
              <a:t>(I&amp;J)</a:t>
            </a:r>
            <a:endParaRPr lang="en-GB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7870"/>
            <a:ext cx="10515600" cy="454364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						</a:t>
            </a:r>
            <a:r>
              <a:rPr lang="en-US" sz="1800" u="sng" dirty="0"/>
              <a:t>2026</a:t>
            </a:r>
            <a:r>
              <a:rPr lang="en-US" sz="1800" dirty="0"/>
              <a:t>		</a:t>
            </a:r>
            <a:r>
              <a:rPr lang="en-US" sz="1800" u="sng" dirty="0"/>
              <a:t>2027</a:t>
            </a:r>
            <a:r>
              <a:rPr lang="en-US" sz="1800" dirty="0"/>
              <a:t>	</a:t>
            </a:r>
            <a:r>
              <a:rPr lang="en-US" sz="1800" u="sng" dirty="0"/>
              <a:t>2028</a:t>
            </a:r>
            <a:r>
              <a:rPr lang="en-US" sz="1800" dirty="0"/>
              <a:t>	</a:t>
            </a:r>
            <a:r>
              <a:rPr lang="en-US" sz="1800" u="sng" dirty="0"/>
              <a:t>2029</a:t>
            </a:r>
          </a:p>
          <a:p>
            <a:r>
              <a:rPr lang="en-US" sz="1800" dirty="0"/>
              <a:t>Feb RAN WGs: 					F2F in Europe	</a:t>
            </a:r>
            <a:r>
              <a:rPr lang="en-US" sz="1800" dirty="0">
                <a:solidFill>
                  <a:srgbClr val="FF0000"/>
                </a:solidFill>
              </a:rPr>
              <a:t>Japan</a:t>
            </a:r>
            <a:r>
              <a:rPr lang="en-US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  <a:r>
              <a:rPr lang="en-US" sz="1800" dirty="0"/>
              <a:t>	Europe</a:t>
            </a:r>
          </a:p>
          <a:p>
            <a:r>
              <a:rPr lang="en-US" altLang="ja-JP" sz="1800" dirty="0"/>
              <a:t>Feb CT SA WGs					F2F in 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  <a:r>
              <a:rPr lang="en-US" altLang="ja-JP" sz="1800" dirty="0"/>
              <a:t>	Europe	</a:t>
            </a:r>
            <a:r>
              <a:rPr lang="en-US" altLang="ja-JP" sz="1800" dirty="0">
                <a:solidFill>
                  <a:srgbClr val="FF0000"/>
                </a:solidFill>
              </a:rPr>
              <a:t>Japan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</a:p>
          <a:p>
            <a:r>
              <a:rPr lang="en-US" sz="1800" dirty="0"/>
              <a:t>March TSGs:	 				F2F in Japan	India 	Korea	Japan</a:t>
            </a:r>
          </a:p>
          <a:p>
            <a:r>
              <a:rPr lang="en-US" sz="1800" dirty="0"/>
              <a:t>April CT1/3/4, SA2/3/4/5/6, RAN1/2/3/4 WGs: 	F2F in Europe	Europe	Europe	Europe</a:t>
            </a:r>
          </a:p>
          <a:p>
            <a:r>
              <a:rPr lang="en-US" altLang="ja-JP" sz="1800" dirty="0"/>
              <a:t>May RAN CT SA WGs:				F2F in China	China	China	China</a:t>
            </a:r>
          </a:p>
          <a:p>
            <a:r>
              <a:rPr lang="en-US" sz="1800" dirty="0"/>
              <a:t>June TSGs:					F2F in </a:t>
            </a:r>
            <a:r>
              <a:rPr lang="en-US" altLang="ja-JP" sz="1800" dirty="0"/>
              <a:t>China	China	China	China</a:t>
            </a:r>
            <a:endParaRPr lang="en-US" sz="1800" dirty="0"/>
          </a:p>
          <a:p>
            <a:r>
              <a:rPr lang="en-US" altLang="ja-JP" sz="1800" dirty="0"/>
              <a:t>Aug RAN WGs: 					F2F in Europe	Europe 	Europe 	Europe</a:t>
            </a:r>
          </a:p>
          <a:p>
            <a:r>
              <a:rPr lang="en-US" altLang="ja-JP" sz="1800" dirty="0"/>
              <a:t>Aug CT SA WGs					F2F in Europe 	Europe	Europe	Europe</a:t>
            </a:r>
            <a:endParaRPr lang="en-US" altLang="ja-JP" sz="1800" dirty="0">
              <a:solidFill>
                <a:srgbClr val="0070C0"/>
              </a:solidFill>
            </a:endParaRPr>
          </a:p>
          <a:p>
            <a:r>
              <a:rPr lang="en-US" sz="1800" dirty="0"/>
              <a:t>September TSGs:					F2F in Europe	Europe	Europe	Europe</a:t>
            </a:r>
          </a:p>
          <a:p>
            <a:r>
              <a:rPr lang="en-US" altLang="ja-JP" sz="1800" dirty="0"/>
              <a:t>Oct RAN1/2/3/4 WGs:				F2F in Korea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Europe</a:t>
            </a:r>
            <a:r>
              <a:rPr lang="en-US" altLang="ja-JP" sz="1800" dirty="0"/>
              <a:t>	Korea</a:t>
            </a:r>
          </a:p>
          <a:p>
            <a:r>
              <a:rPr lang="en-US" altLang="ja-JP" sz="1800" dirty="0"/>
              <a:t>Oct SA2/3/4/5/6 and CT1/3/4 WGs:			F2F in </a:t>
            </a:r>
            <a:r>
              <a:rPr lang="en-US" altLang="ja-JP" sz="1800" dirty="0">
                <a:solidFill>
                  <a:schemeClr val="accent6"/>
                </a:solidFill>
              </a:rPr>
              <a:t>Europe</a:t>
            </a:r>
            <a:r>
              <a:rPr lang="en-US" altLang="ja-JP" sz="1800" dirty="0"/>
              <a:t>	Korea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 Europe</a:t>
            </a:r>
          </a:p>
          <a:p>
            <a:r>
              <a:rPr lang="en-US" sz="1800" dirty="0"/>
              <a:t>November CT WGs, SA WGs, RAN WGs:		F2F in NA		NA	NA	NA</a:t>
            </a:r>
          </a:p>
          <a:p>
            <a:r>
              <a:rPr lang="en-US" sz="1800" dirty="0"/>
              <a:t>Dec TSGs:					F2F in NA		NA	NA	NA</a:t>
            </a:r>
          </a:p>
        </p:txBody>
      </p:sp>
    </p:spTree>
    <p:extLst>
      <p:ext uri="{BB962C8B-B14F-4D97-AF65-F5344CB8AC3E}">
        <p14:creationId xmlns:p14="http://schemas.microsoft.com/office/powerpoint/2010/main" val="255435571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US" altLang="ja-JP" sz="3600" dirty="0"/>
              <a:t>[Ref.] </a:t>
            </a:r>
            <a:r>
              <a:rPr lang="en-GB" altLang="en-US" sz="3600" dirty="0"/>
              <a:t>Overall blueprint 2026 onwards</a:t>
            </a:r>
            <a:r>
              <a:rPr lang="en-US" altLang="ja-JP" sz="3600" dirty="0"/>
              <a:t>(I,J&amp;K)</a:t>
            </a:r>
            <a:endParaRPr lang="en-GB" altLang="en-US" sz="36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7870"/>
            <a:ext cx="10515600" cy="454364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						</a:t>
            </a:r>
            <a:r>
              <a:rPr lang="en-US" sz="1800" u="sng" dirty="0"/>
              <a:t>2026</a:t>
            </a:r>
            <a:r>
              <a:rPr lang="en-US" sz="1800" dirty="0"/>
              <a:t>		</a:t>
            </a:r>
            <a:r>
              <a:rPr lang="en-US" sz="1800" u="sng" dirty="0"/>
              <a:t>2027</a:t>
            </a:r>
            <a:r>
              <a:rPr lang="en-US" sz="1800" dirty="0"/>
              <a:t>	</a:t>
            </a:r>
            <a:r>
              <a:rPr lang="en-US" sz="1800" u="sng" dirty="0"/>
              <a:t>2028</a:t>
            </a:r>
            <a:r>
              <a:rPr lang="en-US" sz="1800" dirty="0"/>
              <a:t>	</a:t>
            </a:r>
            <a:r>
              <a:rPr lang="en-US" sz="1800" u="sng" dirty="0"/>
              <a:t>2029</a:t>
            </a:r>
          </a:p>
          <a:p>
            <a:r>
              <a:rPr lang="en-US" sz="1800" dirty="0"/>
              <a:t>Feb RAN WGs: 					F2F in </a:t>
            </a:r>
            <a:r>
              <a:rPr lang="en-US" sz="1800" dirty="0">
                <a:highlight>
                  <a:srgbClr val="FFFF00"/>
                </a:highlight>
              </a:rPr>
              <a:t>Europe</a:t>
            </a:r>
            <a:r>
              <a:rPr lang="en-US" sz="1800" dirty="0"/>
              <a:t>	</a:t>
            </a:r>
            <a:r>
              <a:rPr lang="en-US" sz="1800" dirty="0">
                <a:solidFill>
                  <a:srgbClr val="FF0000"/>
                </a:solidFill>
              </a:rPr>
              <a:t>Japan</a:t>
            </a:r>
            <a:r>
              <a:rPr lang="en-US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  <a:r>
              <a:rPr lang="en-US" sz="1800" dirty="0"/>
              <a:t>	</a:t>
            </a:r>
            <a:r>
              <a:rPr lang="en-US" altLang="ja-JP" sz="1800" dirty="0">
                <a:solidFill>
                  <a:srgbClr val="0070C0"/>
                </a:solidFill>
              </a:rPr>
              <a:t> Korea</a:t>
            </a:r>
            <a:endParaRPr lang="en-US" sz="1800" dirty="0">
              <a:solidFill>
                <a:srgbClr val="0070C0"/>
              </a:solidFill>
            </a:endParaRPr>
          </a:p>
          <a:p>
            <a:r>
              <a:rPr lang="en-US" altLang="ja-JP" sz="1800" dirty="0"/>
              <a:t>Feb CT SA WGs					F2F in 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0070C0"/>
                </a:solidFill>
              </a:rPr>
              <a:t>Korea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FF0000"/>
                </a:solidFill>
              </a:rPr>
              <a:t>Japan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</a:p>
          <a:p>
            <a:r>
              <a:rPr lang="en-US" sz="1800" dirty="0"/>
              <a:t>March TSGs:	 				F2F in Japan	India 	Korea	Japan</a:t>
            </a:r>
          </a:p>
          <a:p>
            <a:r>
              <a:rPr lang="en-US" sz="1800" dirty="0"/>
              <a:t>April CT1/3/4, SA2/3/4/5/6, RAN1/2/3/4 WGs: 	F2F in Europe	Europe	Europe	Europe</a:t>
            </a:r>
          </a:p>
          <a:p>
            <a:r>
              <a:rPr lang="en-US" altLang="ja-JP" sz="1800" dirty="0"/>
              <a:t>May RAN CT SA WGs:				F2F in China	China	China	China</a:t>
            </a:r>
          </a:p>
          <a:p>
            <a:r>
              <a:rPr lang="en-US" sz="1800" dirty="0"/>
              <a:t>June TSGs:					F2F in </a:t>
            </a:r>
            <a:r>
              <a:rPr lang="en-US" altLang="ja-JP" sz="1800" dirty="0"/>
              <a:t>China	China	China	China</a:t>
            </a:r>
            <a:endParaRPr lang="en-US" sz="1800" dirty="0"/>
          </a:p>
          <a:p>
            <a:r>
              <a:rPr lang="en-US" altLang="ja-JP" sz="1800" dirty="0"/>
              <a:t>Aug RAN WGs: 					F2F in Europe	Europe 	Europe 	Europe</a:t>
            </a:r>
          </a:p>
          <a:p>
            <a:r>
              <a:rPr lang="en-US" altLang="ja-JP" sz="1800" dirty="0"/>
              <a:t>Aug CT SA WGs					F2F in Europe 	Europe	Europe	Europe</a:t>
            </a:r>
            <a:endParaRPr lang="en-US" altLang="ja-JP" sz="1800" dirty="0">
              <a:solidFill>
                <a:srgbClr val="0070C0"/>
              </a:solidFill>
            </a:endParaRPr>
          </a:p>
          <a:p>
            <a:r>
              <a:rPr lang="en-US" sz="1800" dirty="0"/>
              <a:t>September TSGs:					F2F in Europe	Europe	Europe	Europe</a:t>
            </a:r>
          </a:p>
          <a:p>
            <a:r>
              <a:rPr lang="en-US" altLang="ja-JP" sz="1800" dirty="0"/>
              <a:t>Oct RAN1/2/3/4 WGs:				F2F in </a:t>
            </a:r>
            <a:r>
              <a:rPr lang="en-US" altLang="ja-JP" sz="1800" dirty="0">
                <a:highlight>
                  <a:srgbClr val="FFFF00"/>
                </a:highlight>
              </a:rPr>
              <a:t>Korea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0070C0"/>
                </a:solidFill>
              </a:rPr>
              <a:t> Europe</a:t>
            </a:r>
          </a:p>
          <a:p>
            <a:r>
              <a:rPr lang="en-US" altLang="ja-JP" sz="1800" dirty="0"/>
              <a:t>Oct SA2/3/4/5/6 and CT1/3/4 WGs:			F2F in </a:t>
            </a:r>
            <a:r>
              <a:rPr lang="en-US" altLang="ja-JP" sz="1800" dirty="0">
                <a:solidFill>
                  <a:schemeClr val="accent6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0070C0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 Europe</a:t>
            </a:r>
          </a:p>
          <a:p>
            <a:r>
              <a:rPr lang="en-US" sz="1800" dirty="0"/>
              <a:t>November CT WGs, SA WGs, RAN WGs:		F2F in NA		NA	NA	NA</a:t>
            </a:r>
          </a:p>
          <a:p>
            <a:r>
              <a:rPr lang="en-US" sz="1800" dirty="0"/>
              <a:t>Dec TSGs:					F2F in NA		NA	NA	NA</a:t>
            </a:r>
          </a:p>
        </p:txBody>
      </p:sp>
    </p:spTree>
    <p:extLst>
      <p:ext uri="{BB962C8B-B14F-4D97-AF65-F5344CB8AC3E}">
        <p14:creationId xmlns:p14="http://schemas.microsoft.com/office/powerpoint/2010/main" val="173842271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788</Words>
  <Application>Microsoft Office PowerPoint</Application>
  <PresentationFormat>Widescreen</PresentationFormat>
  <Paragraphs>45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Calibri Light</vt:lpstr>
      <vt:lpstr>Office Theme</vt:lpstr>
      <vt:lpstr>Overall blueprint 2026 onwards(J Only)</vt:lpstr>
      <vt:lpstr>[Ref.]Overall blueprint 2026 onwards(I&amp;J)</vt:lpstr>
      <vt:lpstr>[Ref.] Overall blueprint 2026 onwards(I,J&amp;K)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Overall blueprint 2026 onwards</dc:title>
  <dc:creator>TAJIRI, Nobuyuki</dc:creator>
  <cp:lastModifiedBy>ETSI</cp:lastModifiedBy>
  <cp:revision>4</cp:revision>
  <dcterms:created xsi:type="dcterms:W3CDTF">2023-12-18T09:04:13Z</dcterms:created>
  <dcterms:modified xsi:type="dcterms:W3CDTF">2023-12-20T08:09:43Z</dcterms:modified>
</cp:coreProperties>
</file>