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9"/>
  </p:notesMasterIdLst>
  <p:handoutMasterIdLst>
    <p:handoutMasterId r:id="rId20"/>
  </p:handoutMasterIdLst>
  <p:sldIdLst>
    <p:sldId id="329" r:id="rId2"/>
    <p:sldId id="328" r:id="rId3"/>
    <p:sldId id="344" r:id="rId4"/>
    <p:sldId id="349" r:id="rId5"/>
    <p:sldId id="346" r:id="rId6"/>
    <p:sldId id="347" r:id="rId7"/>
    <p:sldId id="330" r:id="rId8"/>
    <p:sldId id="341" r:id="rId9"/>
    <p:sldId id="348" r:id="rId10"/>
    <p:sldId id="345" r:id="rId11"/>
    <p:sldId id="350" r:id="rId12"/>
    <p:sldId id="338" r:id="rId13"/>
    <p:sldId id="339" r:id="rId14"/>
    <p:sldId id="340" r:id="rId15"/>
    <p:sldId id="342" r:id="rId16"/>
    <p:sldId id="343" r:id="rId17"/>
    <p:sldId id="318" r:id="rId18"/>
  </p:sldIdLst>
  <p:sldSz cx="9144000" cy="6858000" type="screen4x3"/>
  <p:notesSz cx="7077075" cy="9028113"/>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34" autoAdjust="0"/>
    <p:restoredTop sz="94662" autoAdjust="0"/>
  </p:normalViewPr>
  <p:slideViewPr>
    <p:cSldViewPr>
      <p:cViewPr varScale="1">
        <p:scale>
          <a:sx n="65" d="100"/>
          <a:sy n="65" d="100"/>
        </p:scale>
        <p:origin x="1452" y="60"/>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5042AAD-EBEE-4816-8E59-6AB0F4548F92}"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952E413E-E8E8-4EAF-BCA0-92BB80756C20}">
      <dgm:prSet custT="1"/>
      <dgm:spPr/>
      <dgm:t>
        <a:bodyPr/>
        <a:lstStyle/>
        <a:p>
          <a:pPr rtl="0"/>
          <a:r>
            <a:rPr lang="en-US" sz="1700" b="1" dirty="0"/>
            <a:t>RIAs play a very important in role particularly for an emerging country like India</a:t>
          </a:r>
        </a:p>
      </dgm:t>
    </dgm:pt>
    <dgm:pt modelId="{A219F78B-BE12-45C5-B6D6-F771F535383C}" type="parTrans" cxnId="{5642A719-50AA-4C99-A155-EE5D60E63195}">
      <dgm:prSet/>
      <dgm:spPr/>
      <dgm:t>
        <a:bodyPr/>
        <a:lstStyle/>
        <a:p>
          <a:endParaRPr lang="en-US" b="1"/>
        </a:p>
      </dgm:t>
    </dgm:pt>
    <dgm:pt modelId="{D5D3D810-747C-44BA-86DA-B93BCCFCBAB2}" type="sibTrans" cxnId="{5642A719-50AA-4C99-A155-EE5D60E63195}">
      <dgm:prSet/>
      <dgm:spPr/>
      <dgm:t>
        <a:bodyPr/>
        <a:lstStyle/>
        <a:p>
          <a:endParaRPr lang="en-US" b="1"/>
        </a:p>
      </dgm:t>
    </dgm:pt>
    <dgm:pt modelId="{E30CBC68-BF3C-4CE7-94C6-051D76CF41BD}">
      <dgm:prSet custT="1"/>
      <dgm:spPr/>
      <dgm:t>
        <a:bodyPr/>
        <a:lstStyle/>
        <a:p>
          <a:pPr rtl="0"/>
          <a:r>
            <a:rPr lang="en-US" sz="1700" b="1"/>
            <a:t>Help to overcome the deficiency of physical infrastructure</a:t>
          </a:r>
        </a:p>
      </dgm:t>
    </dgm:pt>
    <dgm:pt modelId="{A3A3047B-B64A-45A8-B96E-A470052EC75B}" type="parTrans" cxnId="{09091BB0-8481-434A-B0EA-E11FAFC6A268}">
      <dgm:prSet/>
      <dgm:spPr/>
      <dgm:t>
        <a:bodyPr/>
        <a:lstStyle/>
        <a:p>
          <a:endParaRPr lang="en-US" b="1"/>
        </a:p>
      </dgm:t>
    </dgm:pt>
    <dgm:pt modelId="{D1A2A7C4-F491-4FA6-89D7-DF41DA869DD7}" type="sibTrans" cxnId="{09091BB0-8481-434A-B0EA-E11FAFC6A268}">
      <dgm:prSet/>
      <dgm:spPr/>
      <dgm:t>
        <a:bodyPr/>
        <a:lstStyle/>
        <a:p>
          <a:endParaRPr lang="en-US" b="1"/>
        </a:p>
      </dgm:t>
    </dgm:pt>
    <dgm:pt modelId="{53F96AC3-7D35-4A0C-B2CE-40E2144B2C13}">
      <dgm:prSet custT="1"/>
      <dgm:spPr/>
      <dgm:t>
        <a:bodyPr/>
        <a:lstStyle/>
        <a:p>
          <a:pPr rtl="0"/>
          <a:r>
            <a:rPr lang="en-US" sz="1700" b="1"/>
            <a:t>Provide an increasing bundle of functionalities </a:t>
          </a:r>
        </a:p>
      </dgm:t>
    </dgm:pt>
    <dgm:pt modelId="{A452BF1E-84DC-4C38-B3F8-84063F6BAC5E}" type="parTrans" cxnId="{0089F51C-0167-43BA-8690-76063F1B23EF}">
      <dgm:prSet/>
      <dgm:spPr/>
      <dgm:t>
        <a:bodyPr/>
        <a:lstStyle/>
        <a:p>
          <a:endParaRPr lang="en-US" b="1"/>
        </a:p>
      </dgm:t>
    </dgm:pt>
    <dgm:pt modelId="{4E390DB4-9C6F-486F-85D8-4162BBB23ABC}" type="sibTrans" cxnId="{0089F51C-0167-43BA-8690-76063F1B23EF}">
      <dgm:prSet/>
      <dgm:spPr/>
      <dgm:t>
        <a:bodyPr/>
        <a:lstStyle/>
        <a:p>
          <a:endParaRPr lang="en-US" b="1"/>
        </a:p>
      </dgm:t>
    </dgm:pt>
    <dgm:pt modelId="{37BECE71-4B9C-42F5-B88B-95BFC200C4A2}">
      <dgm:prSet custT="1"/>
      <dgm:spPr/>
      <dgm:t>
        <a:bodyPr/>
        <a:lstStyle/>
        <a:p>
          <a:pPr rtl="0"/>
          <a:r>
            <a:rPr lang="en-US" sz="1700" b="1" dirty="0"/>
            <a:t>RIAs also tie up with other apps to provide integrated services</a:t>
          </a:r>
        </a:p>
      </dgm:t>
    </dgm:pt>
    <dgm:pt modelId="{CEE933C3-45B6-465F-9017-38095FF5812F}" type="parTrans" cxnId="{2D2CBA57-A726-4828-B3F5-3DF491E65EB7}">
      <dgm:prSet/>
      <dgm:spPr/>
      <dgm:t>
        <a:bodyPr/>
        <a:lstStyle/>
        <a:p>
          <a:endParaRPr lang="en-US" b="1"/>
        </a:p>
      </dgm:t>
    </dgm:pt>
    <dgm:pt modelId="{6BAE61C4-0108-4243-B798-233E96199ED2}" type="sibTrans" cxnId="{2D2CBA57-A726-4828-B3F5-3DF491E65EB7}">
      <dgm:prSet/>
      <dgm:spPr/>
      <dgm:t>
        <a:bodyPr/>
        <a:lstStyle/>
        <a:p>
          <a:endParaRPr lang="en-US" b="1"/>
        </a:p>
      </dgm:t>
    </dgm:pt>
    <dgm:pt modelId="{F0AB6417-AE9D-45D7-A474-25B82BAE6389}">
      <dgm:prSet custT="1"/>
      <dgm:spPr/>
      <dgm:t>
        <a:bodyPr/>
        <a:lstStyle/>
        <a:p>
          <a:pPr rtl="0"/>
          <a:r>
            <a:rPr lang="en-US" sz="1700" b="1" dirty="0"/>
            <a:t>As RIAs increase in functionalities they begin to approximate the value created by the full internet </a:t>
          </a:r>
        </a:p>
      </dgm:t>
    </dgm:pt>
    <dgm:pt modelId="{A7B391BE-FE4E-4C8D-9115-2A0B405B871E}" type="parTrans" cxnId="{204CE19F-04E2-4C8B-B462-52FD2E86CCB9}">
      <dgm:prSet/>
      <dgm:spPr/>
      <dgm:t>
        <a:bodyPr/>
        <a:lstStyle/>
        <a:p>
          <a:endParaRPr lang="en-US" b="1"/>
        </a:p>
      </dgm:t>
    </dgm:pt>
    <dgm:pt modelId="{9BA29FDB-EA87-4E16-B668-34A831BCB39A}" type="sibTrans" cxnId="{204CE19F-04E2-4C8B-B462-52FD2E86CCB9}">
      <dgm:prSet/>
      <dgm:spPr/>
      <dgm:t>
        <a:bodyPr/>
        <a:lstStyle/>
        <a:p>
          <a:endParaRPr lang="en-US" b="1"/>
        </a:p>
      </dgm:t>
    </dgm:pt>
    <dgm:pt modelId="{2A2B9B39-7BDE-4DAB-8AA3-10A5E4E707BC}">
      <dgm:prSet custT="1"/>
      <dgm:spPr/>
      <dgm:t>
        <a:bodyPr/>
        <a:lstStyle/>
        <a:p>
          <a:pPr rtl="0"/>
          <a:r>
            <a:rPr lang="en-US" sz="1700" b="1" dirty="0"/>
            <a:t>Play an essential role in India’s digitization and economic and social welfare</a:t>
          </a:r>
        </a:p>
      </dgm:t>
    </dgm:pt>
    <dgm:pt modelId="{FD51E100-0B64-45BE-9DB7-CD932F9E0E18}" type="parTrans" cxnId="{3642801A-19CF-4782-A5C8-A60F88A80B95}">
      <dgm:prSet/>
      <dgm:spPr/>
      <dgm:t>
        <a:bodyPr/>
        <a:lstStyle/>
        <a:p>
          <a:endParaRPr lang="en-US" b="1"/>
        </a:p>
      </dgm:t>
    </dgm:pt>
    <dgm:pt modelId="{70D753D6-FF4D-472E-8A78-F0F2EDF05B02}" type="sibTrans" cxnId="{3642801A-19CF-4782-A5C8-A60F88A80B95}">
      <dgm:prSet/>
      <dgm:spPr/>
      <dgm:t>
        <a:bodyPr/>
        <a:lstStyle/>
        <a:p>
          <a:endParaRPr lang="en-US" b="1"/>
        </a:p>
      </dgm:t>
    </dgm:pt>
    <dgm:pt modelId="{9EEB4994-533F-4AF8-9B2C-890CDEDFA65B}" type="pres">
      <dgm:prSet presAssocID="{25042AAD-EBEE-4816-8E59-6AB0F4548F92}" presName="linear" presStyleCnt="0">
        <dgm:presLayoutVars>
          <dgm:animLvl val="lvl"/>
          <dgm:resizeHandles val="exact"/>
        </dgm:presLayoutVars>
      </dgm:prSet>
      <dgm:spPr/>
    </dgm:pt>
    <dgm:pt modelId="{4428C2B3-B44B-4D37-B6FE-AE6D314C6D9A}" type="pres">
      <dgm:prSet presAssocID="{952E413E-E8E8-4EAF-BCA0-92BB80756C20}" presName="parentText" presStyleLbl="node1" presStyleIdx="0" presStyleCnt="6" custLinFactY="-9741" custLinFactNeighborY="-100000">
        <dgm:presLayoutVars>
          <dgm:chMax val="0"/>
          <dgm:bulletEnabled val="1"/>
        </dgm:presLayoutVars>
      </dgm:prSet>
      <dgm:spPr/>
    </dgm:pt>
    <dgm:pt modelId="{F436A9E0-427E-4D78-B52C-6D60F6E16271}" type="pres">
      <dgm:prSet presAssocID="{D5D3D810-747C-44BA-86DA-B93BCCFCBAB2}" presName="spacer" presStyleCnt="0"/>
      <dgm:spPr/>
    </dgm:pt>
    <dgm:pt modelId="{B7E0C681-5A0A-4A7C-BCFC-7FF16676AC3B}" type="pres">
      <dgm:prSet presAssocID="{2A2B9B39-7BDE-4DAB-8AA3-10A5E4E707BC}" presName="parentText" presStyleLbl="node1" presStyleIdx="1" presStyleCnt="6">
        <dgm:presLayoutVars>
          <dgm:chMax val="0"/>
          <dgm:bulletEnabled val="1"/>
        </dgm:presLayoutVars>
      </dgm:prSet>
      <dgm:spPr/>
    </dgm:pt>
    <dgm:pt modelId="{786E2E95-F442-474D-8FC1-3E01AF8D6893}" type="pres">
      <dgm:prSet presAssocID="{70D753D6-FF4D-472E-8A78-F0F2EDF05B02}" presName="spacer" presStyleCnt="0"/>
      <dgm:spPr/>
    </dgm:pt>
    <dgm:pt modelId="{44647F74-75FA-40C8-8D13-7D7BB26E3500}" type="pres">
      <dgm:prSet presAssocID="{E30CBC68-BF3C-4CE7-94C6-051D76CF41BD}" presName="parentText" presStyleLbl="node1" presStyleIdx="2" presStyleCnt="6">
        <dgm:presLayoutVars>
          <dgm:chMax val="0"/>
          <dgm:bulletEnabled val="1"/>
        </dgm:presLayoutVars>
      </dgm:prSet>
      <dgm:spPr/>
    </dgm:pt>
    <dgm:pt modelId="{6865EFDE-0277-4C50-82ED-E103E7572442}" type="pres">
      <dgm:prSet presAssocID="{D1A2A7C4-F491-4FA6-89D7-DF41DA869DD7}" presName="spacer" presStyleCnt="0"/>
      <dgm:spPr/>
    </dgm:pt>
    <dgm:pt modelId="{75A13BA8-120F-4A38-8D1D-1B786D6F1ACA}" type="pres">
      <dgm:prSet presAssocID="{53F96AC3-7D35-4A0C-B2CE-40E2144B2C13}" presName="parentText" presStyleLbl="node1" presStyleIdx="3" presStyleCnt="6">
        <dgm:presLayoutVars>
          <dgm:chMax val="0"/>
          <dgm:bulletEnabled val="1"/>
        </dgm:presLayoutVars>
      </dgm:prSet>
      <dgm:spPr/>
    </dgm:pt>
    <dgm:pt modelId="{350D3545-0C64-4212-A1D5-2F76F1A546AC}" type="pres">
      <dgm:prSet presAssocID="{4E390DB4-9C6F-486F-85D8-4162BBB23ABC}" presName="spacer" presStyleCnt="0"/>
      <dgm:spPr/>
    </dgm:pt>
    <dgm:pt modelId="{6D9464B3-8D2D-4D62-B455-22A9AD778808}" type="pres">
      <dgm:prSet presAssocID="{37BECE71-4B9C-42F5-B88B-95BFC200C4A2}" presName="parentText" presStyleLbl="node1" presStyleIdx="4" presStyleCnt="6">
        <dgm:presLayoutVars>
          <dgm:chMax val="0"/>
          <dgm:bulletEnabled val="1"/>
        </dgm:presLayoutVars>
      </dgm:prSet>
      <dgm:spPr/>
    </dgm:pt>
    <dgm:pt modelId="{1781351D-A7CC-4EA1-8B16-3D88AF47D158}" type="pres">
      <dgm:prSet presAssocID="{6BAE61C4-0108-4243-B798-233E96199ED2}" presName="spacer" presStyleCnt="0"/>
      <dgm:spPr/>
    </dgm:pt>
    <dgm:pt modelId="{A3C5ED45-3ED0-4705-9C09-F3D7514C7E5F}" type="pres">
      <dgm:prSet presAssocID="{F0AB6417-AE9D-45D7-A474-25B82BAE6389}" presName="parentText" presStyleLbl="node1" presStyleIdx="5" presStyleCnt="6">
        <dgm:presLayoutVars>
          <dgm:chMax val="0"/>
          <dgm:bulletEnabled val="1"/>
        </dgm:presLayoutVars>
      </dgm:prSet>
      <dgm:spPr/>
    </dgm:pt>
  </dgm:ptLst>
  <dgm:cxnLst>
    <dgm:cxn modelId="{5642A719-50AA-4C99-A155-EE5D60E63195}" srcId="{25042AAD-EBEE-4816-8E59-6AB0F4548F92}" destId="{952E413E-E8E8-4EAF-BCA0-92BB80756C20}" srcOrd="0" destOrd="0" parTransId="{A219F78B-BE12-45C5-B6D6-F771F535383C}" sibTransId="{D5D3D810-747C-44BA-86DA-B93BCCFCBAB2}"/>
    <dgm:cxn modelId="{3642801A-19CF-4782-A5C8-A60F88A80B95}" srcId="{25042AAD-EBEE-4816-8E59-6AB0F4548F92}" destId="{2A2B9B39-7BDE-4DAB-8AA3-10A5E4E707BC}" srcOrd="1" destOrd="0" parTransId="{FD51E100-0B64-45BE-9DB7-CD932F9E0E18}" sibTransId="{70D753D6-FF4D-472E-8A78-F0F2EDF05B02}"/>
    <dgm:cxn modelId="{0089F51C-0167-43BA-8690-76063F1B23EF}" srcId="{25042AAD-EBEE-4816-8E59-6AB0F4548F92}" destId="{53F96AC3-7D35-4A0C-B2CE-40E2144B2C13}" srcOrd="3" destOrd="0" parTransId="{A452BF1E-84DC-4C38-B3F8-84063F6BAC5E}" sibTransId="{4E390DB4-9C6F-486F-85D8-4162BBB23ABC}"/>
    <dgm:cxn modelId="{98D74626-15F4-4684-B57F-E97E7CA2C853}" type="presOf" srcId="{E30CBC68-BF3C-4CE7-94C6-051D76CF41BD}" destId="{44647F74-75FA-40C8-8D13-7D7BB26E3500}" srcOrd="0" destOrd="0" presId="urn:microsoft.com/office/officeart/2005/8/layout/vList2"/>
    <dgm:cxn modelId="{C24E166A-36BF-48BA-9A93-22BEED8ED63D}" type="presOf" srcId="{25042AAD-EBEE-4816-8E59-6AB0F4548F92}" destId="{9EEB4994-533F-4AF8-9B2C-890CDEDFA65B}" srcOrd="0" destOrd="0" presId="urn:microsoft.com/office/officeart/2005/8/layout/vList2"/>
    <dgm:cxn modelId="{C730314C-7D9D-4B1C-9A10-DD896DEE57AA}" type="presOf" srcId="{952E413E-E8E8-4EAF-BCA0-92BB80756C20}" destId="{4428C2B3-B44B-4D37-B6FE-AE6D314C6D9A}" srcOrd="0" destOrd="0" presId="urn:microsoft.com/office/officeart/2005/8/layout/vList2"/>
    <dgm:cxn modelId="{2D2CBA57-A726-4828-B3F5-3DF491E65EB7}" srcId="{25042AAD-EBEE-4816-8E59-6AB0F4548F92}" destId="{37BECE71-4B9C-42F5-B88B-95BFC200C4A2}" srcOrd="4" destOrd="0" parTransId="{CEE933C3-45B6-465F-9017-38095FF5812F}" sibTransId="{6BAE61C4-0108-4243-B798-233E96199ED2}"/>
    <dgm:cxn modelId="{54A0E484-DCD9-4B0C-BA49-E918C9CDD266}" type="presOf" srcId="{37BECE71-4B9C-42F5-B88B-95BFC200C4A2}" destId="{6D9464B3-8D2D-4D62-B455-22A9AD778808}" srcOrd="0" destOrd="0" presId="urn:microsoft.com/office/officeart/2005/8/layout/vList2"/>
    <dgm:cxn modelId="{204CE19F-04E2-4C8B-B462-52FD2E86CCB9}" srcId="{25042AAD-EBEE-4816-8E59-6AB0F4548F92}" destId="{F0AB6417-AE9D-45D7-A474-25B82BAE6389}" srcOrd="5" destOrd="0" parTransId="{A7B391BE-FE4E-4C8D-9115-2A0B405B871E}" sibTransId="{9BA29FDB-EA87-4E16-B668-34A831BCB39A}"/>
    <dgm:cxn modelId="{09091BB0-8481-434A-B0EA-E11FAFC6A268}" srcId="{25042AAD-EBEE-4816-8E59-6AB0F4548F92}" destId="{E30CBC68-BF3C-4CE7-94C6-051D76CF41BD}" srcOrd="2" destOrd="0" parTransId="{A3A3047B-B64A-45A8-B96E-A470052EC75B}" sibTransId="{D1A2A7C4-F491-4FA6-89D7-DF41DA869DD7}"/>
    <dgm:cxn modelId="{C862B8D1-124B-4772-B541-46E6A5BD9F2C}" type="presOf" srcId="{53F96AC3-7D35-4A0C-B2CE-40E2144B2C13}" destId="{75A13BA8-120F-4A38-8D1D-1B786D6F1ACA}" srcOrd="0" destOrd="0" presId="urn:microsoft.com/office/officeart/2005/8/layout/vList2"/>
    <dgm:cxn modelId="{9C718AEB-EBA4-49D4-B031-889B1BE1D1BB}" type="presOf" srcId="{F0AB6417-AE9D-45D7-A474-25B82BAE6389}" destId="{A3C5ED45-3ED0-4705-9C09-F3D7514C7E5F}" srcOrd="0" destOrd="0" presId="urn:microsoft.com/office/officeart/2005/8/layout/vList2"/>
    <dgm:cxn modelId="{FBF618EC-DDB8-43B6-BEF9-711D8E3DE45C}" type="presOf" srcId="{2A2B9B39-7BDE-4DAB-8AA3-10A5E4E707BC}" destId="{B7E0C681-5A0A-4A7C-BCFC-7FF16676AC3B}" srcOrd="0" destOrd="0" presId="urn:microsoft.com/office/officeart/2005/8/layout/vList2"/>
    <dgm:cxn modelId="{729262FE-3ECF-4A2E-AFE6-84B90065B736}" type="presParOf" srcId="{9EEB4994-533F-4AF8-9B2C-890CDEDFA65B}" destId="{4428C2B3-B44B-4D37-B6FE-AE6D314C6D9A}" srcOrd="0" destOrd="0" presId="urn:microsoft.com/office/officeart/2005/8/layout/vList2"/>
    <dgm:cxn modelId="{3A73D96F-7FB4-4588-96F5-320B6C6376F5}" type="presParOf" srcId="{9EEB4994-533F-4AF8-9B2C-890CDEDFA65B}" destId="{F436A9E0-427E-4D78-B52C-6D60F6E16271}" srcOrd="1" destOrd="0" presId="urn:microsoft.com/office/officeart/2005/8/layout/vList2"/>
    <dgm:cxn modelId="{2E197210-4CEB-46AB-AB54-57AEBC428EA6}" type="presParOf" srcId="{9EEB4994-533F-4AF8-9B2C-890CDEDFA65B}" destId="{B7E0C681-5A0A-4A7C-BCFC-7FF16676AC3B}" srcOrd="2" destOrd="0" presId="urn:microsoft.com/office/officeart/2005/8/layout/vList2"/>
    <dgm:cxn modelId="{34F6F341-88B0-4D6D-973D-C76B678B308E}" type="presParOf" srcId="{9EEB4994-533F-4AF8-9B2C-890CDEDFA65B}" destId="{786E2E95-F442-474D-8FC1-3E01AF8D6893}" srcOrd="3" destOrd="0" presId="urn:microsoft.com/office/officeart/2005/8/layout/vList2"/>
    <dgm:cxn modelId="{7F625FBC-F294-4976-B045-313177708089}" type="presParOf" srcId="{9EEB4994-533F-4AF8-9B2C-890CDEDFA65B}" destId="{44647F74-75FA-40C8-8D13-7D7BB26E3500}" srcOrd="4" destOrd="0" presId="urn:microsoft.com/office/officeart/2005/8/layout/vList2"/>
    <dgm:cxn modelId="{11DC0C27-BE4B-4778-8A16-7D27A5807960}" type="presParOf" srcId="{9EEB4994-533F-4AF8-9B2C-890CDEDFA65B}" destId="{6865EFDE-0277-4C50-82ED-E103E7572442}" srcOrd="5" destOrd="0" presId="urn:microsoft.com/office/officeart/2005/8/layout/vList2"/>
    <dgm:cxn modelId="{2CCED16D-0755-4CF7-B377-6472AB7B168D}" type="presParOf" srcId="{9EEB4994-533F-4AF8-9B2C-890CDEDFA65B}" destId="{75A13BA8-120F-4A38-8D1D-1B786D6F1ACA}" srcOrd="6" destOrd="0" presId="urn:microsoft.com/office/officeart/2005/8/layout/vList2"/>
    <dgm:cxn modelId="{6A28D761-1504-46E2-A9D8-41DF2AF96A9D}" type="presParOf" srcId="{9EEB4994-533F-4AF8-9B2C-890CDEDFA65B}" destId="{350D3545-0C64-4212-A1D5-2F76F1A546AC}" srcOrd="7" destOrd="0" presId="urn:microsoft.com/office/officeart/2005/8/layout/vList2"/>
    <dgm:cxn modelId="{2B0C1766-CDB0-40F7-9F7B-BBCD5DCEF023}" type="presParOf" srcId="{9EEB4994-533F-4AF8-9B2C-890CDEDFA65B}" destId="{6D9464B3-8D2D-4D62-B455-22A9AD778808}" srcOrd="8" destOrd="0" presId="urn:microsoft.com/office/officeart/2005/8/layout/vList2"/>
    <dgm:cxn modelId="{CAB8A0ED-1718-4492-8D64-01C0921B38CE}" type="presParOf" srcId="{9EEB4994-533F-4AF8-9B2C-890CDEDFA65B}" destId="{1781351D-A7CC-4EA1-8B16-3D88AF47D158}" srcOrd="9" destOrd="0" presId="urn:microsoft.com/office/officeart/2005/8/layout/vList2"/>
    <dgm:cxn modelId="{97255597-CFA6-4C6A-8095-E2D0ADE70E34}" type="presParOf" srcId="{9EEB4994-533F-4AF8-9B2C-890CDEDFA65B}" destId="{A3C5ED45-3ED0-4705-9C09-F3D7514C7E5F}" srcOrd="1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11215627-7FA2-4F8A-8E66-85E304082120}" type="doc">
      <dgm:prSet loTypeId="urn:microsoft.com/office/officeart/2005/8/layout/default" loCatId="list" qsTypeId="urn:microsoft.com/office/officeart/2005/8/quickstyle/simple1" qsCatId="simple" csTypeId="urn:microsoft.com/office/officeart/2005/8/colors/accent1_2" csCatId="accent1" phldr="1"/>
      <dgm:spPr/>
      <dgm:t>
        <a:bodyPr/>
        <a:lstStyle/>
        <a:p>
          <a:endParaRPr lang="en-US"/>
        </a:p>
      </dgm:t>
    </dgm:pt>
    <dgm:pt modelId="{629722AF-BA6D-42B6-89D0-05E885EF4658}">
      <dgm:prSet phldrT="[Text]"/>
      <dgm:spPr/>
      <dgm:t>
        <a:bodyPr/>
        <a:lstStyle/>
        <a:p>
          <a:pPr rtl="0"/>
          <a:r>
            <a:rPr lang="en-US" b="1" i="0" u="none" dirty="0"/>
            <a:t>Spectrum &amp; Licensing</a:t>
          </a:r>
          <a:endParaRPr lang="en-US" b="1" dirty="0"/>
        </a:p>
      </dgm:t>
    </dgm:pt>
    <dgm:pt modelId="{C25C30C6-5BA5-4937-94A3-D70DC748DBD3}" type="parTrans" cxnId="{27F21448-8E4D-42D7-B602-F191F619BE64}">
      <dgm:prSet/>
      <dgm:spPr/>
      <dgm:t>
        <a:bodyPr/>
        <a:lstStyle/>
        <a:p>
          <a:endParaRPr lang="en-US" b="1"/>
        </a:p>
      </dgm:t>
    </dgm:pt>
    <dgm:pt modelId="{4327AA36-3964-4238-AC6D-A727D4C3B91E}" type="sibTrans" cxnId="{27F21448-8E4D-42D7-B602-F191F619BE64}">
      <dgm:prSet/>
      <dgm:spPr/>
      <dgm:t>
        <a:bodyPr/>
        <a:lstStyle/>
        <a:p>
          <a:endParaRPr lang="en-US" b="1"/>
        </a:p>
      </dgm:t>
    </dgm:pt>
    <dgm:pt modelId="{1B4DFBFD-61EC-42C2-A664-BC1820953E13}">
      <dgm:prSet/>
      <dgm:spPr/>
      <dgm:t>
        <a:bodyPr/>
        <a:lstStyle/>
        <a:p>
          <a:r>
            <a:rPr lang="en-US" b="1" i="0" u="none" dirty="0"/>
            <a:t>Rural Digital Initiatives</a:t>
          </a:r>
          <a:endParaRPr lang="en-US" b="1" dirty="0"/>
        </a:p>
      </dgm:t>
    </dgm:pt>
    <dgm:pt modelId="{3E31E972-FC87-4B76-A609-1680DE76BB6F}" type="parTrans" cxnId="{751B32B9-3A48-45B8-9D93-1FC2B6DE8BE4}">
      <dgm:prSet/>
      <dgm:spPr/>
      <dgm:t>
        <a:bodyPr/>
        <a:lstStyle/>
        <a:p>
          <a:endParaRPr lang="en-US" b="1"/>
        </a:p>
      </dgm:t>
    </dgm:pt>
    <dgm:pt modelId="{C467650D-B899-4ABA-BC44-85608617CADD}" type="sibTrans" cxnId="{751B32B9-3A48-45B8-9D93-1FC2B6DE8BE4}">
      <dgm:prSet/>
      <dgm:spPr/>
      <dgm:t>
        <a:bodyPr/>
        <a:lstStyle/>
        <a:p>
          <a:endParaRPr lang="en-US" b="1"/>
        </a:p>
      </dgm:t>
    </dgm:pt>
    <dgm:pt modelId="{0788F645-1EED-4DF2-AE6F-B185E594D05A}">
      <dgm:prSet/>
      <dgm:spPr/>
      <dgm:t>
        <a:bodyPr/>
        <a:lstStyle/>
        <a:p>
          <a:r>
            <a:rPr lang="en-US" b="1" i="0" u="none" dirty="0"/>
            <a:t>Telecom Equipment &amp; Infrastructure</a:t>
          </a:r>
          <a:endParaRPr lang="en-US" b="1" dirty="0"/>
        </a:p>
      </dgm:t>
    </dgm:pt>
    <dgm:pt modelId="{D2E8BAF5-1B20-40D3-BA31-F13BD2950D04}" type="parTrans" cxnId="{2B0115F4-90B5-46E6-831A-F9A5F93EFB24}">
      <dgm:prSet/>
      <dgm:spPr/>
      <dgm:t>
        <a:bodyPr/>
        <a:lstStyle/>
        <a:p>
          <a:endParaRPr lang="en-US" b="1"/>
        </a:p>
      </dgm:t>
    </dgm:pt>
    <dgm:pt modelId="{73129580-3753-413F-921D-BADC274B42E6}" type="sibTrans" cxnId="{2B0115F4-90B5-46E6-831A-F9A5F93EFB24}">
      <dgm:prSet/>
      <dgm:spPr/>
      <dgm:t>
        <a:bodyPr/>
        <a:lstStyle/>
        <a:p>
          <a:endParaRPr lang="en-US" b="1"/>
        </a:p>
      </dgm:t>
    </dgm:pt>
    <dgm:pt modelId="{81BEE21E-EC34-44B3-B77F-AAF35F748578}">
      <dgm:prSet/>
      <dgm:spPr/>
      <dgm:t>
        <a:bodyPr/>
        <a:lstStyle/>
        <a:p>
          <a:r>
            <a:rPr lang="en-US" b="1" i="0" u="none" dirty="0"/>
            <a:t>Content &amp; Applications</a:t>
          </a:r>
          <a:endParaRPr lang="en-US" b="1" dirty="0"/>
        </a:p>
      </dgm:t>
    </dgm:pt>
    <dgm:pt modelId="{21572FAD-E82C-49B4-9206-BD9838C34F83}" type="parTrans" cxnId="{A7DA2B5C-8C7C-428E-8A70-0106D4B1795D}">
      <dgm:prSet/>
      <dgm:spPr/>
      <dgm:t>
        <a:bodyPr/>
        <a:lstStyle/>
        <a:p>
          <a:endParaRPr lang="en-US" b="1"/>
        </a:p>
      </dgm:t>
    </dgm:pt>
    <dgm:pt modelId="{70A28685-A9B6-4D53-B193-B6F3228F3DB1}" type="sibTrans" cxnId="{A7DA2B5C-8C7C-428E-8A70-0106D4B1795D}">
      <dgm:prSet/>
      <dgm:spPr/>
      <dgm:t>
        <a:bodyPr/>
        <a:lstStyle/>
        <a:p>
          <a:endParaRPr lang="en-US" b="1"/>
        </a:p>
      </dgm:t>
    </dgm:pt>
    <dgm:pt modelId="{DFF698B9-9F95-45C0-BE55-70A468BCFDDC}">
      <dgm:prSet/>
      <dgm:spPr/>
      <dgm:t>
        <a:bodyPr/>
        <a:lstStyle/>
        <a:p>
          <a:r>
            <a:rPr lang="en-US" b="1" i="0" u="none" dirty="0"/>
            <a:t>SatCom </a:t>
          </a:r>
          <a:endParaRPr lang="en-US" b="1" dirty="0"/>
        </a:p>
      </dgm:t>
    </dgm:pt>
    <dgm:pt modelId="{C8B5DC2C-322A-46FB-9669-4DE8E1D4D159}" type="parTrans" cxnId="{C5E83E74-7477-4677-BA11-95D13C83B0E2}">
      <dgm:prSet/>
      <dgm:spPr/>
      <dgm:t>
        <a:bodyPr/>
        <a:lstStyle/>
        <a:p>
          <a:endParaRPr lang="en-US" b="1"/>
        </a:p>
      </dgm:t>
    </dgm:pt>
    <dgm:pt modelId="{8108CA11-755A-4151-95F8-39B7DC5B75E7}" type="sibTrans" cxnId="{C5E83E74-7477-4677-BA11-95D13C83B0E2}">
      <dgm:prSet/>
      <dgm:spPr/>
      <dgm:t>
        <a:bodyPr/>
        <a:lstStyle/>
        <a:p>
          <a:endParaRPr lang="en-US" b="1"/>
        </a:p>
      </dgm:t>
    </dgm:pt>
    <dgm:pt modelId="{D144456B-51EE-4773-8507-397C1F8C3312}">
      <dgm:prSet/>
      <dgm:spPr/>
      <dgm:t>
        <a:bodyPr/>
        <a:lstStyle/>
        <a:p>
          <a:r>
            <a:rPr lang="en-US" b="1" i="0" u="none" dirty="0"/>
            <a:t>New Technologies &amp; Innovation</a:t>
          </a:r>
          <a:endParaRPr lang="en-US" b="1" dirty="0"/>
        </a:p>
      </dgm:t>
    </dgm:pt>
    <dgm:pt modelId="{27898BC9-B703-46CB-B156-3E3CA05A0840}" type="parTrans" cxnId="{83F704C4-B076-4B51-8AA3-3218910A36DB}">
      <dgm:prSet/>
      <dgm:spPr/>
      <dgm:t>
        <a:bodyPr/>
        <a:lstStyle/>
        <a:p>
          <a:endParaRPr lang="en-US" b="1"/>
        </a:p>
      </dgm:t>
    </dgm:pt>
    <dgm:pt modelId="{66E2B234-5047-49A9-80EF-280DFB9B0F4F}" type="sibTrans" cxnId="{83F704C4-B076-4B51-8AA3-3218910A36DB}">
      <dgm:prSet/>
      <dgm:spPr/>
      <dgm:t>
        <a:bodyPr/>
        <a:lstStyle/>
        <a:p>
          <a:endParaRPr lang="en-US" b="1"/>
        </a:p>
      </dgm:t>
    </dgm:pt>
    <dgm:pt modelId="{04EDCDC8-A28D-4FD0-931B-5D4DD1952649}">
      <dgm:prSet/>
      <dgm:spPr/>
      <dgm:t>
        <a:bodyPr/>
        <a:lstStyle/>
        <a:p>
          <a:r>
            <a:rPr lang="en-US" b="1" i="0" u="none"/>
            <a:t>Privacy</a:t>
          </a:r>
          <a:r>
            <a:rPr lang="en-US" b="1" i="0" u="none" dirty="0"/>
            <a:t>, Trust &amp; Security</a:t>
          </a:r>
          <a:endParaRPr lang="en-US" b="1" dirty="0"/>
        </a:p>
      </dgm:t>
    </dgm:pt>
    <dgm:pt modelId="{7D680A49-3944-46E3-BF15-955580BE2F88}" type="parTrans" cxnId="{B0222C0C-30EC-4037-A982-7812D1414005}">
      <dgm:prSet/>
      <dgm:spPr/>
      <dgm:t>
        <a:bodyPr/>
        <a:lstStyle/>
        <a:p>
          <a:endParaRPr lang="en-US"/>
        </a:p>
      </dgm:t>
    </dgm:pt>
    <dgm:pt modelId="{A556F66B-7668-4D30-867E-E88A73510612}" type="sibTrans" cxnId="{B0222C0C-30EC-4037-A982-7812D1414005}">
      <dgm:prSet/>
      <dgm:spPr/>
      <dgm:t>
        <a:bodyPr/>
        <a:lstStyle/>
        <a:p>
          <a:endParaRPr lang="en-US"/>
        </a:p>
      </dgm:t>
    </dgm:pt>
    <dgm:pt modelId="{5E96F738-694C-4CCF-AB42-CBEC89F26CCD}" type="pres">
      <dgm:prSet presAssocID="{11215627-7FA2-4F8A-8E66-85E304082120}" presName="diagram" presStyleCnt="0">
        <dgm:presLayoutVars>
          <dgm:dir/>
          <dgm:resizeHandles val="exact"/>
        </dgm:presLayoutVars>
      </dgm:prSet>
      <dgm:spPr/>
    </dgm:pt>
    <dgm:pt modelId="{3807E538-768C-4128-991B-5E8E11AD069D}" type="pres">
      <dgm:prSet presAssocID="{629722AF-BA6D-42B6-89D0-05E885EF4658}" presName="node" presStyleLbl="node1" presStyleIdx="0" presStyleCnt="7">
        <dgm:presLayoutVars>
          <dgm:bulletEnabled val="1"/>
        </dgm:presLayoutVars>
      </dgm:prSet>
      <dgm:spPr/>
    </dgm:pt>
    <dgm:pt modelId="{C68B6562-8FC9-43BE-8A1E-1393B6A70B56}" type="pres">
      <dgm:prSet presAssocID="{4327AA36-3964-4238-AC6D-A727D4C3B91E}" presName="sibTrans" presStyleCnt="0"/>
      <dgm:spPr/>
    </dgm:pt>
    <dgm:pt modelId="{5188146C-591C-485E-803C-2B7E340DEDEA}" type="pres">
      <dgm:prSet presAssocID="{1B4DFBFD-61EC-42C2-A664-BC1820953E13}" presName="node" presStyleLbl="node1" presStyleIdx="1" presStyleCnt="7">
        <dgm:presLayoutVars>
          <dgm:bulletEnabled val="1"/>
        </dgm:presLayoutVars>
      </dgm:prSet>
      <dgm:spPr/>
    </dgm:pt>
    <dgm:pt modelId="{586E56A3-305D-4CCC-A784-C36A8916B993}" type="pres">
      <dgm:prSet presAssocID="{C467650D-B899-4ABA-BC44-85608617CADD}" presName="sibTrans" presStyleCnt="0"/>
      <dgm:spPr/>
    </dgm:pt>
    <dgm:pt modelId="{09EE00BB-C223-4D09-BC11-D953FB4AAC98}" type="pres">
      <dgm:prSet presAssocID="{0788F645-1EED-4DF2-AE6F-B185E594D05A}" presName="node" presStyleLbl="node1" presStyleIdx="2" presStyleCnt="7">
        <dgm:presLayoutVars>
          <dgm:bulletEnabled val="1"/>
        </dgm:presLayoutVars>
      </dgm:prSet>
      <dgm:spPr/>
    </dgm:pt>
    <dgm:pt modelId="{3D8C5A26-3CF0-4331-A654-2A11A84C9144}" type="pres">
      <dgm:prSet presAssocID="{73129580-3753-413F-921D-BADC274B42E6}" presName="sibTrans" presStyleCnt="0"/>
      <dgm:spPr/>
    </dgm:pt>
    <dgm:pt modelId="{92AF0916-9127-4A08-810A-A91BF7637A7A}" type="pres">
      <dgm:prSet presAssocID="{81BEE21E-EC34-44B3-B77F-AAF35F748578}" presName="node" presStyleLbl="node1" presStyleIdx="3" presStyleCnt="7">
        <dgm:presLayoutVars>
          <dgm:bulletEnabled val="1"/>
        </dgm:presLayoutVars>
      </dgm:prSet>
      <dgm:spPr/>
    </dgm:pt>
    <dgm:pt modelId="{513954E2-3BBE-4A2C-BD64-EDE8CE4A9FD7}" type="pres">
      <dgm:prSet presAssocID="{70A28685-A9B6-4D53-B193-B6F3228F3DB1}" presName="sibTrans" presStyleCnt="0"/>
      <dgm:spPr/>
    </dgm:pt>
    <dgm:pt modelId="{A4547964-7EA6-4C4C-B986-8E43A3297256}" type="pres">
      <dgm:prSet presAssocID="{04EDCDC8-A28D-4FD0-931B-5D4DD1952649}" presName="node" presStyleLbl="node1" presStyleIdx="4" presStyleCnt="7">
        <dgm:presLayoutVars>
          <dgm:bulletEnabled val="1"/>
        </dgm:presLayoutVars>
      </dgm:prSet>
      <dgm:spPr/>
    </dgm:pt>
    <dgm:pt modelId="{2979C0D1-EA21-4A92-A19A-28F1C60E4019}" type="pres">
      <dgm:prSet presAssocID="{A556F66B-7668-4D30-867E-E88A73510612}" presName="sibTrans" presStyleCnt="0"/>
      <dgm:spPr/>
    </dgm:pt>
    <dgm:pt modelId="{2375E8F6-345F-4CF1-92FB-38A9D5A4EB47}" type="pres">
      <dgm:prSet presAssocID="{DFF698B9-9F95-45C0-BE55-70A468BCFDDC}" presName="node" presStyleLbl="node1" presStyleIdx="5" presStyleCnt="7">
        <dgm:presLayoutVars>
          <dgm:bulletEnabled val="1"/>
        </dgm:presLayoutVars>
      </dgm:prSet>
      <dgm:spPr/>
    </dgm:pt>
    <dgm:pt modelId="{64804EB6-1D63-4804-A106-B9A7A5EB0F73}" type="pres">
      <dgm:prSet presAssocID="{8108CA11-755A-4151-95F8-39B7DC5B75E7}" presName="sibTrans" presStyleCnt="0"/>
      <dgm:spPr/>
    </dgm:pt>
    <dgm:pt modelId="{F9786E08-482A-49C3-8554-4C2D36039461}" type="pres">
      <dgm:prSet presAssocID="{D144456B-51EE-4773-8507-397C1F8C3312}" presName="node" presStyleLbl="node1" presStyleIdx="6" presStyleCnt="7">
        <dgm:presLayoutVars>
          <dgm:bulletEnabled val="1"/>
        </dgm:presLayoutVars>
      </dgm:prSet>
      <dgm:spPr/>
    </dgm:pt>
  </dgm:ptLst>
  <dgm:cxnLst>
    <dgm:cxn modelId="{B0222C0C-30EC-4037-A982-7812D1414005}" srcId="{11215627-7FA2-4F8A-8E66-85E304082120}" destId="{04EDCDC8-A28D-4FD0-931B-5D4DD1952649}" srcOrd="4" destOrd="0" parTransId="{7D680A49-3944-46E3-BF15-955580BE2F88}" sibTransId="{A556F66B-7668-4D30-867E-E88A73510612}"/>
    <dgm:cxn modelId="{2D48712D-C64E-4B24-9765-4627E6F1C53E}" type="presOf" srcId="{04EDCDC8-A28D-4FD0-931B-5D4DD1952649}" destId="{A4547964-7EA6-4C4C-B986-8E43A3297256}" srcOrd="0" destOrd="0" presId="urn:microsoft.com/office/officeart/2005/8/layout/default"/>
    <dgm:cxn modelId="{A7DA2B5C-8C7C-428E-8A70-0106D4B1795D}" srcId="{11215627-7FA2-4F8A-8E66-85E304082120}" destId="{81BEE21E-EC34-44B3-B77F-AAF35F748578}" srcOrd="3" destOrd="0" parTransId="{21572FAD-E82C-49B4-9206-BD9838C34F83}" sibTransId="{70A28685-A9B6-4D53-B193-B6F3228F3DB1}"/>
    <dgm:cxn modelId="{27F21448-8E4D-42D7-B602-F191F619BE64}" srcId="{11215627-7FA2-4F8A-8E66-85E304082120}" destId="{629722AF-BA6D-42B6-89D0-05E885EF4658}" srcOrd="0" destOrd="0" parTransId="{C25C30C6-5BA5-4937-94A3-D70DC748DBD3}" sibTransId="{4327AA36-3964-4238-AC6D-A727D4C3B91E}"/>
    <dgm:cxn modelId="{37362E6F-7F79-4A81-8D35-5B4870C7718C}" type="presOf" srcId="{DFF698B9-9F95-45C0-BE55-70A468BCFDDC}" destId="{2375E8F6-345F-4CF1-92FB-38A9D5A4EB47}" srcOrd="0" destOrd="0" presId="urn:microsoft.com/office/officeart/2005/8/layout/default"/>
    <dgm:cxn modelId="{A00BED6F-ED07-4247-8140-5800FE768AEC}" type="presOf" srcId="{11215627-7FA2-4F8A-8E66-85E304082120}" destId="{5E96F738-694C-4CCF-AB42-CBEC89F26CCD}" srcOrd="0" destOrd="0" presId="urn:microsoft.com/office/officeart/2005/8/layout/default"/>
    <dgm:cxn modelId="{C5E83E74-7477-4677-BA11-95D13C83B0E2}" srcId="{11215627-7FA2-4F8A-8E66-85E304082120}" destId="{DFF698B9-9F95-45C0-BE55-70A468BCFDDC}" srcOrd="5" destOrd="0" parTransId="{C8B5DC2C-322A-46FB-9669-4DE8E1D4D159}" sibTransId="{8108CA11-755A-4151-95F8-39B7DC5B75E7}"/>
    <dgm:cxn modelId="{2911DC84-844D-48F8-B4F6-D2EC1D742A23}" type="presOf" srcId="{81BEE21E-EC34-44B3-B77F-AAF35F748578}" destId="{92AF0916-9127-4A08-810A-A91BF7637A7A}" srcOrd="0" destOrd="0" presId="urn:microsoft.com/office/officeart/2005/8/layout/default"/>
    <dgm:cxn modelId="{2DCC428C-1234-4DFE-9AA8-B04447C82704}" type="presOf" srcId="{0788F645-1EED-4DF2-AE6F-B185E594D05A}" destId="{09EE00BB-C223-4D09-BC11-D953FB4AAC98}" srcOrd="0" destOrd="0" presId="urn:microsoft.com/office/officeart/2005/8/layout/default"/>
    <dgm:cxn modelId="{52A16194-A586-4E42-A5D6-3D26A6D4E471}" type="presOf" srcId="{1B4DFBFD-61EC-42C2-A664-BC1820953E13}" destId="{5188146C-591C-485E-803C-2B7E340DEDEA}" srcOrd="0" destOrd="0" presId="urn:microsoft.com/office/officeart/2005/8/layout/default"/>
    <dgm:cxn modelId="{DB46CD9D-5C0C-4468-8E8F-CE792BCC5A66}" type="presOf" srcId="{D144456B-51EE-4773-8507-397C1F8C3312}" destId="{F9786E08-482A-49C3-8554-4C2D36039461}" srcOrd="0" destOrd="0" presId="urn:microsoft.com/office/officeart/2005/8/layout/default"/>
    <dgm:cxn modelId="{D43334A0-C5FC-4D97-A5B0-8FE08DA6EF64}" type="presOf" srcId="{629722AF-BA6D-42B6-89D0-05E885EF4658}" destId="{3807E538-768C-4128-991B-5E8E11AD069D}" srcOrd="0" destOrd="0" presId="urn:microsoft.com/office/officeart/2005/8/layout/default"/>
    <dgm:cxn modelId="{751B32B9-3A48-45B8-9D93-1FC2B6DE8BE4}" srcId="{11215627-7FA2-4F8A-8E66-85E304082120}" destId="{1B4DFBFD-61EC-42C2-A664-BC1820953E13}" srcOrd="1" destOrd="0" parTransId="{3E31E972-FC87-4B76-A609-1680DE76BB6F}" sibTransId="{C467650D-B899-4ABA-BC44-85608617CADD}"/>
    <dgm:cxn modelId="{83F704C4-B076-4B51-8AA3-3218910A36DB}" srcId="{11215627-7FA2-4F8A-8E66-85E304082120}" destId="{D144456B-51EE-4773-8507-397C1F8C3312}" srcOrd="6" destOrd="0" parTransId="{27898BC9-B703-46CB-B156-3E3CA05A0840}" sibTransId="{66E2B234-5047-49A9-80EF-280DFB9B0F4F}"/>
    <dgm:cxn modelId="{2B0115F4-90B5-46E6-831A-F9A5F93EFB24}" srcId="{11215627-7FA2-4F8A-8E66-85E304082120}" destId="{0788F645-1EED-4DF2-AE6F-B185E594D05A}" srcOrd="2" destOrd="0" parTransId="{D2E8BAF5-1B20-40D3-BA31-F13BD2950D04}" sibTransId="{73129580-3753-413F-921D-BADC274B42E6}"/>
    <dgm:cxn modelId="{E9BFE608-AECF-45D1-98C6-BFC6F54F286A}" type="presParOf" srcId="{5E96F738-694C-4CCF-AB42-CBEC89F26CCD}" destId="{3807E538-768C-4128-991B-5E8E11AD069D}" srcOrd="0" destOrd="0" presId="urn:microsoft.com/office/officeart/2005/8/layout/default"/>
    <dgm:cxn modelId="{11AC2614-6C04-4A94-AC8A-A5E8CFD2CD4E}" type="presParOf" srcId="{5E96F738-694C-4CCF-AB42-CBEC89F26CCD}" destId="{C68B6562-8FC9-43BE-8A1E-1393B6A70B56}" srcOrd="1" destOrd="0" presId="urn:microsoft.com/office/officeart/2005/8/layout/default"/>
    <dgm:cxn modelId="{77060090-50A7-4334-8AE4-9FFDD53DEE26}" type="presParOf" srcId="{5E96F738-694C-4CCF-AB42-CBEC89F26CCD}" destId="{5188146C-591C-485E-803C-2B7E340DEDEA}" srcOrd="2" destOrd="0" presId="urn:microsoft.com/office/officeart/2005/8/layout/default"/>
    <dgm:cxn modelId="{EA7293CD-1360-4A13-A327-775AE597C10A}" type="presParOf" srcId="{5E96F738-694C-4CCF-AB42-CBEC89F26CCD}" destId="{586E56A3-305D-4CCC-A784-C36A8916B993}" srcOrd="3" destOrd="0" presId="urn:microsoft.com/office/officeart/2005/8/layout/default"/>
    <dgm:cxn modelId="{C90AC177-1E9D-4781-A9E9-07787676390D}" type="presParOf" srcId="{5E96F738-694C-4CCF-AB42-CBEC89F26CCD}" destId="{09EE00BB-C223-4D09-BC11-D953FB4AAC98}" srcOrd="4" destOrd="0" presId="urn:microsoft.com/office/officeart/2005/8/layout/default"/>
    <dgm:cxn modelId="{222F1FEC-5909-4C49-B704-682A72D586AE}" type="presParOf" srcId="{5E96F738-694C-4CCF-AB42-CBEC89F26CCD}" destId="{3D8C5A26-3CF0-4331-A654-2A11A84C9144}" srcOrd="5" destOrd="0" presId="urn:microsoft.com/office/officeart/2005/8/layout/default"/>
    <dgm:cxn modelId="{C7768ED1-BF3B-485F-8897-8FE3E532211C}" type="presParOf" srcId="{5E96F738-694C-4CCF-AB42-CBEC89F26CCD}" destId="{92AF0916-9127-4A08-810A-A91BF7637A7A}" srcOrd="6" destOrd="0" presId="urn:microsoft.com/office/officeart/2005/8/layout/default"/>
    <dgm:cxn modelId="{CFE1971C-CEC3-478C-B0CB-C4085D3D9B4D}" type="presParOf" srcId="{5E96F738-694C-4CCF-AB42-CBEC89F26CCD}" destId="{513954E2-3BBE-4A2C-BD64-EDE8CE4A9FD7}" srcOrd="7" destOrd="0" presId="urn:microsoft.com/office/officeart/2005/8/layout/default"/>
    <dgm:cxn modelId="{57EDFED0-1DD4-423F-AD67-2A9BD89BC51F}" type="presParOf" srcId="{5E96F738-694C-4CCF-AB42-CBEC89F26CCD}" destId="{A4547964-7EA6-4C4C-B986-8E43A3297256}" srcOrd="8" destOrd="0" presId="urn:microsoft.com/office/officeart/2005/8/layout/default"/>
    <dgm:cxn modelId="{C9B845AB-DDBA-400C-B8B3-B6624CCBDF60}" type="presParOf" srcId="{5E96F738-694C-4CCF-AB42-CBEC89F26CCD}" destId="{2979C0D1-EA21-4A92-A19A-28F1C60E4019}" srcOrd="9" destOrd="0" presId="urn:microsoft.com/office/officeart/2005/8/layout/default"/>
    <dgm:cxn modelId="{E36A8F04-547B-46EA-B30F-FC6D288136B7}" type="presParOf" srcId="{5E96F738-694C-4CCF-AB42-CBEC89F26CCD}" destId="{2375E8F6-345F-4CF1-92FB-38A9D5A4EB47}" srcOrd="10" destOrd="0" presId="urn:microsoft.com/office/officeart/2005/8/layout/default"/>
    <dgm:cxn modelId="{73403380-ACBF-4FF6-A5E7-E1DBEDEA2360}" type="presParOf" srcId="{5E96F738-694C-4CCF-AB42-CBEC89F26CCD}" destId="{64804EB6-1D63-4804-A106-B9A7A5EB0F73}" srcOrd="11" destOrd="0" presId="urn:microsoft.com/office/officeart/2005/8/layout/default"/>
    <dgm:cxn modelId="{D9751C49-79EE-4CBF-BB4F-F6C07DF9D03A}" type="presParOf" srcId="{5E96F738-694C-4CCF-AB42-CBEC89F26CCD}" destId="{F9786E08-482A-49C3-8554-4C2D36039461}" srcOrd="12" destOrd="0" presId="urn:microsoft.com/office/officeart/2005/8/layout/defaul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0ACEDB3D-0336-4911-8497-7036B76C617B}"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en-US"/>
        </a:p>
      </dgm:t>
    </dgm:pt>
    <dgm:pt modelId="{410F1D02-2FB5-4A05-A7AF-702C24F57EAB}">
      <dgm:prSet custT="1"/>
      <dgm:spPr/>
      <dgm:t>
        <a:bodyPr/>
        <a:lstStyle/>
        <a:p>
          <a:pPr algn="just" rtl="0"/>
          <a:r>
            <a:rPr lang="en-US" sz="1500" b="1" dirty="0"/>
            <a:t>Coordination, promotion and formulation of expert opinion on topical subjects related to Broadband </a:t>
          </a:r>
        </a:p>
      </dgm:t>
    </dgm:pt>
    <dgm:pt modelId="{98D8A149-EC4B-45A6-9ECB-44F489E9DC11}" type="parTrans" cxnId="{A2BA809A-F0F9-429F-8CB2-A72499E026CF}">
      <dgm:prSet/>
      <dgm:spPr/>
      <dgm:t>
        <a:bodyPr/>
        <a:lstStyle/>
        <a:p>
          <a:pPr algn="just"/>
          <a:endParaRPr lang="en-US" sz="1500" b="1"/>
        </a:p>
      </dgm:t>
    </dgm:pt>
    <dgm:pt modelId="{567E2807-AB05-4EC2-AFB8-855A558A6CC3}" type="sibTrans" cxnId="{A2BA809A-F0F9-429F-8CB2-A72499E026CF}">
      <dgm:prSet/>
      <dgm:spPr/>
      <dgm:t>
        <a:bodyPr/>
        <a:lstStyle/>
        <a:p>
          <a:pPr algn="just"/>
          <a:endParaRPr lang="en-US" sz="1500" b="1"/>
        </a:p>
      </dgm:t>
    </dgm:pt>
    <dgm:pt modelId="{2C117A05-8AE8-4644-B248-041E78E4AE4A}">
      <dgm:prSet custT="1"/>
      <dgm:spPr/>
      <dgm:t>
        <a:bodyPr/>
        <a:lstStyle/>
        <a:p>
          <a:pPr algn="just" rtl="0"/>
          <a:r>
            <a:rPr lang="en-US" sz="1500" b="1" dirty="0"/>
            <a:t>To act as a credible and reliable platform for Industry, Government, Regulatory and Standards Agencies </a:t>
          </a:r>
        </a:p>
      </dgm:t>
    </dgm:pt>
    <dgm:pt modelId="{DFB0F02D-6D53-465E-A29C-9114FD962790}" type="parTrans" cxnId="{0F5CE9D1-A8FD-49CF-A6A3-70D2401F12C7}">
      <dgm:prSet/>
      <dgm:spPr/>
      <dgm:t>
        <a:bodyPr/>
        <a:lstStyle/>
        <a:p>
          <a:pPr algn="just"/>
          <a:endParaRPr lang="en-US" sz="1500" b="1"/>
        </a:p>
      </dgm:t>
    </dgm:pt>
    <dgm:pt modelId="{49D9CEF1-C87A-4860-9137-3E9C8FF61B7B}" type="sibTrans" cxnId="{0F5CE9D1-A8FD-49CF-A6A3-70D2401F12C7}">
      <dgm:prSet/>
      <dgm:spPr/>
      <dgm:t>
        <a:bodyPr/>
        <a:lstStyle/>
        <a:p>
          <a:pPr algn="just"/>
          <a:endParaRPr lang="en-US" sz="1500" b="1"/>
        </a:p>
      </dgm:t>
    </dgm:pt>
    <dgm:pt modelId="{82D827BA-9BC1-4DC5-9AD7-454C035DBE87}">
      <dgm:prSet custT="1"/>
      <dgm:spPr/>
      <dgm:t>
        <a:bodyPr/>
        <a:lstStyle/>
        <a:p>
          <a:pPr algn="just" rtl="0"/>
          <a:r>
            <a:rPr lang="en-US" sz="1500" b="1" dirty="0"/>
            <a:t>Support work related to policy, regulation and harmonized standards </a:t>
          </a:r>
        </a:p>
      </dgm:t>
    </dgm:pt>
    <dgm:pt modelId="{00E774D7-3975-4452-AB7D-72836EBF5CB9}" type="parTrans" cxnId="{EF28D4F8-B21D-4748-9C4D-E8B787BEE849}">
      <dgm:prSet/>
      <dgm:spPr/>
      <dgm:t>
        <a:bodyPr/>
        <a:lstStyle/>
        <a:p>
          <a:pPr algn="just"/>
          <a:endParaRPr lang="en-US" sz="1500" b="1"/>
        </a:p>
      </dgm:t>
    </dgm:pt>
    <dgm:pt modelId="{4AE0E225-42F5-4C54-A07C-100E7794BD93}" type="sibTrans" cxnId="{EF28D4F8-B21D-4748-9C4D-E8B787BEE849}">
      <dgm:prSet/>
      <dgm:spPr/>
      <dgm:t>
        <a:bodyPr/>
        <a:lstStyle/>
        <a:p>
          <a:pPr algn="just"/>
          <a:endParaRPr lang="en-US" sz="1500" b="1"/>
        </a:p>
      </dgm:t>
    </dgm:pt>
    <dgm:pt modelId="{C190F4E4-EE18-4503-8715-8C9FD6F979AF}">
      <dgm:prSet custT="1"/>
      <dgm:spPr/>
      <dgm:t>
        <a:bodyPr/>
        <a:lstStyle/>
        <a:p>
          <a:pPr algn="just" rtl="0"/>
          <a:r>
            <a:rPr lang="en-US" sz="1500" b="1" dirty="0"/>
            <a:t>Conducting conferences, seminars and knowledge events </a:t>
          </a:r>
        </a:p>
      </dgm:t>
    </dgm:pt>
    <dgm:pt modelId="{D102BE18-BE1A-4D7A-ADE1-EFC5C50E267E}" type="parTrans" cxnId="{B93D4913-6ADF-4F88-AE9B-1E5B0FC21A63}">
      <dgm:prSet/>
      <dgm:spPr/>
      <dgm:t>
        <a:bodyPr/>
        <a:lstStyle/>
        <a:p>
          <a:pPr algn="just"/>
          <a:endParaRPr lang="en-US" sz="1500" b="1"/>
        </a:p>
      </dgm:t>
    </dgm:pt>
    <dgm:pt modelId="{B38D1FCD-9644-4B5A-91A0-A82A82D58076}" type="sibTrans" cxnId="{B93D4913-6ADF-4F88-AE9B-1E5B0FC21A63}">
      <dgm:prSet/>
      <dgm:spPr/>
      <dgm:t>
        <a:bodyPr/>
        <a:lstStyle/>
        <a:p>
          <a:pPr algn="just"/>
          <a:endParaRPr lang="en-US" sz="1500" b="1"/>
        </a:p>
      </dgm:t>
    </dgm:pt>
    <dgm:pt modelId="{867ADF41-3EA5-470A-88B0-9106AD9E8998}">
      <dgm:prSet custT="1"/>
      <dgm:spPr/>
      <dgm:t>
        <a:bodyPr/>
        <a:lstStyle/>
        <a:p>
          <a:pPr algn="just" rtl="0"/>
          <a:r>
            <a:rPr lang="en-US" sz="1500" b="1" dirty="0"/>
            <a:t>Writing research papers and white papers in collaboration with reputed research institutes such as ICRIER, IIM Bangalore and Counterpoint Research</a:t>
          </a:r>
        </a:p>
      </dgm:t>
    </dgm:pt>
    <dgm:pt modelId="{56A760AA-0643-4A06-8472-FD7BB877AE1B}" type="parTrans" cxnId="{74BE9466-33A5-487B-82B1-4CD5E1EB97C5}">
      <dgm:prSet/>
      <dgm:spPr/>
      <dgm:t>
        <a:bodyPr/>
        <a:lstStyle/>
        <a:p>
          <a:pPr algn="just"/>
          <a:endParaRPr lang="en-US" sz="1500" b="1"/>
        </a:p>
      </dgm:t>
    </dgm:pt>
    <dgm:pt modelId="{83C81223-FDAE-41DA-BC6E-1F921C88145D}" type="sibTrans" cxnId="{74BE9466-33A5-487B-82B1-4CD5E1EB97C5}">
      <dgm:prSet/>
      <dgm:spPr/>
      <dgm:t>
        <a:bodyPr/>
        <a:lstStyle/>
        <a:p>
          <a:pPr algn="just"/>
          <a:endParaRPr lang="en-US" sz="1500" b="1"/>
        </a:p>
      </dgm:t>
    </dgm:pt>
    <dgm:pt modelId="{9696293B-A7CF-4E51-BD0C-BF18BE3E03A9}">
      <dgm:prSet custT="1"/>
      <dgm:spPr/>
      <dgm:t>
        <a:bodyPr/>
        <a:lstStyle/>
        <a:p>
          <a:pPr algn="just" rtl="0"/>
          <a:r>
            <a:rPr lang="en-US" sz="1500" b="1" dirty="0"/>
            <a:t>Running awareness campaigns within the highest echelons of Government’s policy makers on several issues </a:t>
          </a:r>
        </a:p>
      </dgm:t>
    </dgm:pt>
    <dgm:pt modelId="{714E1C78-503F-4DF3-812E-B9A11F9FF7D4}" type="parTrans" cxnId="{F5499077-CA7F-4488-BB55-7E7EB3319D28}">
      <dgm:prSet/>
      <dgm:spPr/>
      <dgm:t>
        <a:bodyPr/>
        <a:lstStyle/>
        <a:p>
          <a:pPr algn="just"/>
          <a:endParaRPr lang="en-US" sz="1500" b="1"/>
        </a:p>
      </dgm:t>
    </dgm:pt>
    <dgm:pt modelId="{A19B90A4-D1F6-4999-A5DF-4F83C17680F6}" type="sibTrans" cxnId="{F5499077-CA7F-4488-BB55-7E7EB3319D28}">
      <dgm:prSet/>
      <dgm:spPr/>
      <dgm:t>
        <a:bodyPr/>
        <a:lstStyle/>
        <a:p>
          <a:pPr algn="just"/>
          <a:endParaRPr lang="en-US" sz="1500" b="1"/>
        </a:p>
      </dgm:t>
    </dgm:pt>
    <dgm:pt modelId="{40D5CF6C-D336-46D9-AFAD-065086629BD6}">
      <dgm:prSet custT="1"/>
      <dgm:spPr/>
      <dgm:t>
        <a:bodyPr/>
        <a:lstStyle/>
        <a:p>
          <a:pPr algn="just" rtl="0"/>
          <a:r>
            <a:rPr lang="en-US" sz="1500" b="1" dirty="0"/>
            <a:t>Releasing media articles on issues currently pertinent to telecom in India</a:t>
          </a:r>
        </a:p>
      </dgm:t>
    </dgm:pt>
    <dgm:pt modelId="{0B8899C4-9096-4546-8CF4-FB2D4892BC52}" type="parTrans" cxnId="{DAAE6F64-B4BA-4815-A641-67F4CDD0FE72}">
      <dgm:prSet/>
      <dgm:spPr/>
      <dgm:t>
        <a:bodyPr/>
        <a:lstStyle/>
        <a:p>
          <a:pPr algn="just"/>
          <a:endParaRPr lang="en-US" sz="1500" b="1"/>
        </a:p>
      </dgm:t>
    </dgm:pt>
    <dgm:pt modelId="{CF661E06-410A-46F9-9221-FDC6577431D8}" type="sibTrans" cxnId="{DAAE6F64-B4BA-4815-A641-67F4CDD0FE72}">
      <dgm:prSet/>
      <dgm:spPr/>
      <dgm:t>
        <a:bodyPr/>
        <a:lstStyle/>
        <a:p>
          <a:pPr algn="just"/>
          <a:endParaRPr lang="en-US" sz="1500" b="1"/>
        </a:p>
      </dgm:t>
    </dgm:pt>
    <dgm:pt modelId="{E5F02B20-AB57-48A9-BCFF-934BFDECFA3E}">
      <dgm:prSet custT="1"/>
      <dgm:spPr/>
      <dgm:t>
        <a:bodyPr/>
        <a:lstStyle/>
        <a:p>
          <a:pPr algn="just" rtl="0"/>
          <a:r>
            <a:rPr lang="en-US" sz="1500" b="1" dirty="0"/>
            <a:t>Conducting R&amp;D Projects as part of an overall Consumer Awareness Program</a:t>
          </a:r>
        </a:p>
      </dgm:t>
    </dgm:pt>
    <dgm:pt modelId="{C6916A1C-D93E-48FF-9BED-E46FFB001193}" type="parTrans" cxnId="{75219293-8C73-4886-82BB-4C9F043635D3}">
      <dgm:prSet/>
      <dgm:spPr/>
      <dgm:t>
        <a:bodyPr/>
        <a:lstStyle/>
        <a:p>
          <a:pPr algn="just"/>
          <a:endParaRPr lang="en-US" sz="1500" b="1"/>
        </a:p>
      </dgm:t>
    </dgm:pt>
    <dgm:pt modelId="{9DCDCA30-96CD-41C9-AE98-3A84BFE579D7}" type="sibTrans" cxnId="{75219293-8C73-4886-82BB-4C9F043635D3}">
      <dgm:prSet/>
      <dgm:spPr/>
      <dgm:t>
        <a:bodyPr/>
        <a:lstStyle/>
        <a:p>
          <a:pPr algn="just"/>
          <a:endParaRPr lang="en-US" sz="1500" b="1"/>
        </a:p>
      </dgm:t>
    </dgm:pt>
    <dgm:pt modelId="{ECE618C3-DAF5-4C69-809A-48092FD199DC}" type="pres">
      <dgm:prSet presAssocID="{0ACEDB3D-0336-4911-8497-7036B76C617B}" presName="Name0" presStyleCnt="0">
        <dgm:presLayoutVars>
          <dgm:dir/>
          <dgm:animLvl val="lvl"/>
          <dgm:resizeHandles val="exact"/>
        </dgm:presLayoutVars>
      </dgm:prSet>
      <dgm:spPr/>
    </dgm:pt>
    <dgm:pt modelId="{05B49DD9-25AC-4174-9FEA-29D57F8D0C04}" type="pres">
      <dgm:prSet presAssocID="{410F1D02-2FB5-4A05-A7AF-702C24F57EAB}" presName="linNode" presStyleCnt="0"/>
      <dgm:spPr/>
    </dgm:pt>
    <dgm:pt modelId="{1547334A-F62E-4D9A-82E7-E7D8DB12E09D}" type="pres">
      <dgm:prSet presAssocID="{410F1D02-2FB5-4A05-A7AF-702C24F57EAB}" presName="parentText" presStyleLbl="node1" presStyleIdx="0" presStyleCnt="8" custScaleX="272634">
        <dgm:presLayoutVars>
          <dgm:chMax val="1"/>
          <dgm:bulletEnabled val="1"/>
        </dgm:presLayoutVars>
      </dgm:prSet>
      <dgm:spPr/>
    </dgm:pt>
    <dgm:pt modelId="{F4312FFD-8D10-4CCA-91BE-642F6C1C100C}" type="pres">
      <dgm:prSet presAssocID="{567E2807-AB05-4EC2-AFB8-855A558A6CC3}" presName="sp" presStyleCnt="0"/>
      <dgm:spPr/>
    </dgm:pt>
    <dgm:pt modelId="{BADAF55B-5EAA-4E76-B7E6-173C45E756EA}" type="pres">
      <dgm:prSet presAssocID="{2C117A05-8AE8-4644-B248-041E78E4AE4A}" presName="linNode" presStyleCnt="0"/>
      <dgm:spPr/>
    </dgm:pt>
    <dgm:pt modelId="{C3699BC0-23CF-4E04-9C10-D09553CD4B54}" type="pres">
      <dgm:prSet presAssocID="{2C117A05-8AE8-4644-B248-041E78E4AE4A}" presName="parentText" presStyleLbl="node1" presStyleIdx="1" presStyleCnt="8" custScaleX="272634">
        <dgm:presLayoutVars>
          <dgm:chMax val="1"/>
          <dgm:bulletEnabled val="1"/>
        </dgm:presLayoutVars>
      </dgm:prSet>
      <dgm:spPr/>
    </dgm:pt>
    <dgm:pt modelId="{2A27A82C-DAB0-481A-8171-1F66BBEE9B56}" type="pres">
      <dgm:prSet presAssocID="{49D9CEF1-C87A-4860-9137-3E9C8FF61B7B}" presName="sp" presStyleCnt="0"/>
      <dgm:spPr/>
    </dgm:pt>
    <dgm:pt modelId="{001FDFF5-B11C-4084-B8CA-07C9C07826D7}" type="pres">
      <dgm:prSet presAssocID="{82D827BA-9BC1-4DC5-9AD7-454C035DBE87}" presName="linNode" presStyleCnt="0"/>
      <dgm:spPr/>
    </dgm:pt>
    <dgm:pt modelId="{ED65D309-4B2C-4DA1-9708-73B613EAE1EA}" type="pres">
      <dgm:prSet presAssocID="{82D827BA-9BC1-4DC5-9AD7-454C035DBE87}" presName="parentText" presStyleLbl="node1" presStyleIdx="2" presStyleCnt="8" custScaleX="272634">
        <dgm:presLayoutVars>
          <dgm:chMax val="1"/>
          <dgm:bulletEnabled val="1"/>
        </dgm:presLayoutVars>
      </dgm:prSet>
      <dgm:spPr/>
    </dgm:pt>
    <dgm:pt modelId="{C463D236-7A44-42A6-85BA-F015B075656F}" type="pres">
      <dgm:prSet presAssocID="{4AE0E225-42F5-4C54-A07C-100E7794BD93}" presName="sp" presStyleCnt="0"/>
      <dgm:spPr/>
    </dgm:pt>
    <dgm:pt modelId="{9EAE7C4C-5C5A-4ADE-B60A-C811C0808EA9}" type="pres">
      <dgm:prSet presAssocID="{C190F4E4-EE18-4503-8715-8C9FD6F979AF}" presName="linNode" presStyleCnt="0"/>
      <dgm:spPr/>
    </dgm:pt>
    <dgm:pt modelId="{59D1329D-5039-47C2-A8A2-DF002A543BC1}" type="pres">
      <dgm:prSet presAssocID="{C190F4E4-EE18-4503-8715-8C9FD6F979AF}" presName="parentText" presStyleLbl="node1" presStyleIdx="3" presStyleCnt="8" custScaleX="272634">
        <dgm:presLayoutVars>
          <dgm:chMax val="1"/>
          <dgm:bulletEnabled val="1"/>
        </dgm:presLayoutVars>
      </dgm:prSet>
      <dgm:spPr/>
    </dgm:pt>
    <dgm:pt modelId="{A5F99E1D-6EC1-4358-A976-79B504F138B1}" type="pres">
      <dgm:prSet presAssocID="{B38D1FCD-9644-4B5A-91A0-A82A82D58076}" presName="sp" presStyleCnt="0"/>
      <dgm:spPr/>
    </dgm:pt>
    <dgm:pt modelId="{12C9322A-694F-407E-A328-E61E56542DEF}" type="pres">
      <dgm:prSet presAssocID="{867ADF41-3EA5-470A-88B0-9106AD9E8998}" presName="linNode" presStyleCnt="0"/>
      <dgm:spPr/>
    </dgm:pt>
    <dgm:pt modelId="{F1E84811-4A3D-4007-9D4A-979ED44A182E}" type="pres">
      <dgm:prSet presAssocID="{867ADF41-3EA5-470A-88B0-9106AD9E8998}" presName="parentText" presStyleLbl="node1" presStyleIdx="4" presStyleCnt="8" custScaleX="272634">
        <dgm:presLayoutVars>
          <dgm:chMax val="1"/>
          <dgm:bulletEnabled val="1"/>
        </dgm:presLayoutVars>
      </dgm:prSet>
      <dgm:spPr/>
    </dgm:pt>
    <dgm:pt modelId="{5766AF87-2880-4FCC-8F4B-F92DF4232E73}" type="pres">
      <dgm:prSet presAssocID="{83C81223-FDAE-41DA-BC6E-1F921C88145D}" presName="sp" presStyleCnt="0"/>
      <dgm:spPr/>
    </dgm:pt>
    <dgm:pt modelId="{6E495CDF-ADEE-4BA6-B2D3-B412BEFE6664}" type="pres">
      <dgm:prSet presAssocID="{9696293B-A7CF-4E51-BD0C-BF18BE3E03A9}" presName="linNode" presStyleCnt="0"/>
      <dgm:spPr/>
    </dgm:pt>
    <dgm:pt modelId="{158381FC-BEA4-4FDE-83AC-AEB7FBBCB596}" type="pres">
      <dgm:prSet presAssocID="{9696293B-A7CF-4E51-BD0C-BF18BE3E03A9}" presName="parentText" presStyleLbl="node1" presStyleIdx="5" presStyleCnt="8" custScaleX="272634">
        <dgm:presLayoutVars>
          <dgm:chMax val="1"/>
          <dgm:bulletEnabled val="1"/>
        </dgm:presLayoutVars>
      </dgm:prSet>
      <dgm:spPr/>
    </dgm:pt>
    <dgm:pt modelId="{2FB3091D-5E9E-45D5-B2B1-861581C8EB91}" type="pres">
      <dgm:prSet presAssocID="{A19B90A4-D1F6-4999-A5DF-4F83C17680F6}" presName="sp" presStyleCnt="0"/>
      <dgm:spPr/>
    </dgm:pt>
    <dgm:pt modelId="{9225D296-1F58-4F43-84C5-0EF90BD1A9F7}" type="pres">
      <dgm:prSet presAssocID="{40D5CF6C-D336-46D9-AFAD-065086629BD6}" presName="linNode" presStyleCnt="0"/>
      <dgm:spPr/>
    </dgm:pt>
    <dgm:pt modelId="{88BB23AB-B6CE-4BE7-965C-F62388AF3305}" type="pres">
      <dgm:prSet presAssocID="{40D5CF6C-D336-46D9-AFAD-065086629BD6}" presName="parentText" presStyleLbl="node1" presStyleIdx="6" presStyleCnt="8" custScaleX="272634">
        <dgm:presLayoutVars>
          <dgm:chMax val="1"/>
          <dgm:bulletEnabled val="1"/>
        </dgm:presLayoutVars>
      </dgm:prSet>
      <dgm:spPr/>
    </dgm:pt>
    <dgm:pt modelId="{B8BC1D88-173D-48FA-9314-EED079B7A1CD}" type="pres">
      <dgm:prSet presAssocID="{CF661E06-410A-46F9-9221-FDC6577431D8}" presName="sp" presStyleCnt="0"/>
      <dgm:spPr/>
    </dgm:pt>
    <dgm:pt modelId="{E2A9CFBC-2EBF-4B34-A84E-B2DE1B89C029}" type="pres">
      <dgm:prSet presAssocID="{E5F02B20-AB57-48A9-BCFF-934BFDECFA3E}" presName="linNode" presStyleCnt="0"/>
      <dgm:spPr/>
    </dgm:pt>
    <dgm:pt modelId="{968172E0-3220-4AB1-810C-6A0A03D6F9E0}" type="pres">
      <dgm:prSet presAssocID="{E5F02B20-AB57-48A9-BCFF-934BFDECFA3E}" presName="parentText" presStyleLbl="node1" presStyleIdx="7" presStyleCnt="8" custScaleX="272634">
        <dgm:presLayoutVars>
          <dgm:chMax val="1"/>
          <dgm:bulletEnabled val="1"/>
        </dgm:presLayoutVars>
      </dgm:prSet>
      <dgm:spPr/>
    </dgm:pt>
  </dgm:ptLst>
  <dgm:cxnLst>
    <dgm:cxn modelId="{31472604-35BE-42C9-A765-6DEFB1D2A678}" type="presOf" srcId="{40D5CF6C-D336-46D9-AFAD-065086629BD6}" destId="{88BB23AB-B6CE-4BE7-965C-F62388AF3305}" srcOrd="0" destOrd="0" presId="urn:microsoft.com/office/officeart/2005/8/layout/vList5"/>
    <dgm:cxn modelId="{B93D4913-6ADF-4F88-AE9B-1E5B0FC21A63}" srcId="{0ACEDB3D-0336-4911-8497-7036B76C617B}" destId="{C190F4E4-EE18-4503-8715-8C9FD6F979AF}" srcOrd="3" destOrd="0" parTransId="{D102BE18-BE1A-4D7A-ADE1-EFC5C50E267E}" sibTransId="{B38D1FCD-9644-4B5A-91A0-A82A82D58076}"/>
    <dgm:cxn modelId="{DAAE6F64-B4BA-4815-A641-67F4CDD0FE72}" srcId="{0ACEDB3D-0336-4911-8497-7036B76C617B}" destId="{40D5CF6C-D336-46D9-AFAD-065086629BD6}" srcOrd="6" destOrd="0" parTransId="{0B8899C4-9096-4546-8CF4-FB2D4892BC52}" sibTransId="{CF661E06-410A-46F9-9221-FDC6577431D8}"/>
    <dgm:cxn modelId="{170CC945-8662-403A-8D3E-BE0947DEDB17}" type="presOf" srcId="{0ACEDB3D-0336-4911-8497-7036B76C617B}" destId="{ECE618C3-DAF5-4C69-809A-48092FD199DC}" srcOrd="0" destOrd="0" presId="urn:microsoft.com/office/officeart/2005/8/layout/vList5"/>
    <dgm:cxn modelId="{74BE9466-33A5-487B-82B1-4CD5E1EB97C5}" srcId="{0ACEDB3D-0336-4911-8497-7036B76C617B}" destId="{867ADF41-3EA5-470A-88B0-9106AD9E8998}" srcOrd="4" destOrd="0" parTransId="{56A760AA-0643-4A06-8472-FD7BB877AE1B}" sibTransId="{83C81223-FDAE-41DA-BC6E-1F921C88145D}"/>
    <dgm:cxn modelId="{F5499077-CA7F-4488-BB55-7E7EB3319D28}" srcId="{0ACEDB3D-0336-4911-8497-7036B76C617B}" destId="{9696293B-A7CF-4E51-BD0C-BF18BE3E03A9}" srcOrd="5" destOrd="0" parTransId="{714E1C78-503F-4DF3-812E-B9A11F9FF7D4}" sibTransId="{A19B90A4-D1F6-4999-A5DF-4F83C17680F6}"/>
    <dgm:cxn modelId="{3A7B9387-3F21-4233-BDCB-04A0E50BE650}" type="presOf" srcId="{410F1D02-2FB5-4A05-A7AF-702C24F57EAB}" destId="{1547334A-F62E-4D9A-82E7-E7D8DB12E09D}" srcOrd="0" destOrd="0" presId="urn:microsoft.com/office/officeart/2005/8/layout/vList5"/>
    <dgm:cxn modelId="{24274B8A-76C9-496F-B681-20C5576C02C9}" type="presOf" srcId="{2C117A05-8AE8-4644-B248-041E78E4AE4A}" destId="{C3699BC0-23CF-4E04-9C10-D09553CD4B54}" srcOrd="0" destOrd="0" presId="urn:microsoft.com/office/officeart/2005/8/layout/vList5"/>
    <dgm:cxn modelId="{75219293-8C73-4886-82BB-4C9F043635D3}" srcId="{0ACEDB3D-0336-4911-8497-7036B76C617B}" destId="{E5F02B20-AB57-48A9-BCFF-934BFDECFA3E}" srcOrd="7" destOrd="0" parTransId="{C6916A1C-D93E-48FF-9BED-E46FFB001193}" sibTransId="{9DCDCA30-96CD-41C9-AE98-3A84BFE579D7}"/>
    <dgm:cxn modelId="{A2BA809A-F0F9-429F-8CB2-A72499E026CF}" srcId="{0ACEDB3D-0336-4911-8497-7036B76C617B}" destId="{410F1D02-2FB5-4A05-A7AF-702C24F57EAB}" srcOrd="0" destOrd="0" parTransId="{98D8A149-EC4B-45A6-9ECB-44F489E9DC11}" sibTransId="{567E2807-AB05-4EC2-AFB8-855A558A6CC3}"/>
    <dgm:cxn modelId="{A2F8549C-11EB-49D9-92F2-20EFB66F8205}" type="presOf" srcId="{82D827BA-9BC1-4DC5-9AD7-454C035DBE87}" destId="{ED65D309-4B2C-4DA1-9708-73B613EAE1EA}" srcOrd="0" destOrd="0" presId="urn:microsoft.com/office/officeart/2005/8/layout/vList5"/>
    <dgm:cxn modelId="{80446AA1-8083-4CFE-9AC0-E6778AA4292D}" type="presOf" srcId="{867ADF41-3EA5-470A-88B0-9106AD9E8998}" destId="{F1E84811-4A3D-4007-9D4A-979ED44A182E}" srcOrd="0" destOrd="0" presId="urn:microsoft.com/office/officeart/2005/8/layout/vList5"/>
    <dgm:cxn modelId="{EFB059A4-1435-4B91-AB18-B1735E2B9DF4}" type="presOf" srcId="{9696293B-A7CF-4E51-BD0C-BF18BE3E03A9}" destId="{158381FC-BEA4-4FDE-83AC-AEB7FBBCB596}" srcOrd="0" destOrd="0" presId="urn:microsoft.com/office/officeart/2005/8/layout/vList5"/>
    <dgm:cxn modelId="{099401CF-59D8-4F89-89C0-FC380125AF67}" type="presOf" srcId="{E5F02B20-AB57-48A9-BCFF-934BFDECFA3E}" destId="{968172E0-3220-4AB1-810C-6A0A03D6F9E0}" srcOrd="0" destOrd="0" presId="urn:microsoft.com/office/officeart/2005/8/layout/vList5"/>
    <dgm:cxn modelId="{0F5CE9D1-A8FD-49CF-A6A3-70D2401F12C7}" srcId="{0ACEDB3D-0336-4911-8497-7036B76C617B}" destId="{2C117A05-8AE8-4644-B248-041E78E4AE4A}" srcOrd="1" destOrd="0" parTransId="{DFB0F02D-6D53-465E-A29C-9114FD962790}" sibTransId="{49D9CEF1-C87A-4860-9137-3E9C8FF61B7B}"/>
    <dgm:cxn modelId="{F9D85CE5-AEA6-410C-84FF-586A5C726019}" type="presOf" srcId="{C190F4E4-EE18-4503-8715-8C9FD6F979AF}" destId="{59D1329D-5039-47C2-A8A2-DF002A543BC1}" srcOrd="0" destOrd="0" presId="urn:microsoft.com/office/officeart/2005/8/layout/vList5"/>
    <dgm:cxn modelId="{EF28D4F8-B21D-4748-9C4D-E8B787BEE849}" srcId="{0ACEDB3D-0336-4911-8497-7036B76C617B}" destId="{82D827BA-9BC1-4DC5-9AD7-454C035DBE87}" srcOrd="2" destOrd="0" parTransId="{00E774D7-3975-4452-AB7D-72836EBF5CB9}" sibTransId="{4AE0E225-42F5-4C54-A07C-100E7794BD93}"/>
    <dgm:cxn modelId="{19C3808E-DCBC-4301-8164-FE9AA61288EA}" type="presParOf" srcId="{ECE618C3-DAF5-4C69-809A-48092FD199DC}" destId="{05B49DD9-25AC-4174-9FEA-29D57F8D0C04}" srcOrd="0" destOrd="0" presId="urn:microsoft.com/office/officeart/2005/8/layout/vList5"/>
    <dgm:cxn modelId="{55FB9D5E-D232-416F-8060-DEB509A6C2DB}" type="presParOf" srcId="{05B49DD9-25AC-4174-9FEA-29D57F8D0C04}" destId="{1547334A-F62E-4D9A-82E7-E7D8DB12E09D}" srcOrd="0" destOrd="0" presId="urn:microsoft.com/office/officeart/2005/8/layout/vList5"/>
    <dgm:cxn modelId="{0FB80D9A-FFEB-48EB-885A-864FB24D75FC}" type="presParOf" srcId="{ECE618C3-DAF5-4C69-809A-48092FD199DC}" destId="{F4312FFD-8D10-4CCA-91BE-642F6C1C100C}" srcOrd="1" destOrd="0" presId="urn:microsoft.com/office/officeart/2005/8/layout/vList5"/>
    <dgm:cxn modelId="{1A872BEC-E021-4FA4-95C9-5457F72940FE}" type="presParOf" srcId="{ECE618C3-DAF5-4C69-809A-48092FD199DC}" destId="{BADAF55B-5EAA-4E76-B7E6-173C45E756EA}" srcOrd="2" destOrd="0" presId="urn:microsoft.com/office/officeart/2005/8/layout/vList5"/>
    <dgm:cxn modelId="{27600AC8-FD00-4CD2-A903-4D3B8AC894C4}" type="presParOf" srcId="{BADAF55B-5EAA-4E76-B7E6-173C45E756EA}" destId="{C3699BC0-23CF-4E04-9C10-D09553CD4B54}" srcOrd="0" destOrd="0" presId="urn:microsoft.com/office/officeart/2005/8/layout/vList5"/>
    <dgm:cxn modelId="{CEAD7788-4739-4B9A-AFF0-0A1534CA33F7}" type="presParOf" srcId="{ECE618C3-DAF5-4C69-809A-48092FD199DC}" destId="{2A27A82C-DAB0-481A-8171-1F66BBEE9B56}" srcOrd="3" destOrd="0" presId="urn:microsoft.com/office/officeart/2005/8/layout/vList5"/>
    <dgm:cxn modelId="{FCD9A8E0-9DEE-46A4-B748-0DD672B95480}" type="presParOf" srcId="{ECE618C3-DAF5-4C69-809A-48092FD199DC}" destId="{001FDFF5-B11C-4084-B8CA-07C9C07826D7}" srcOrd="4" destOrd="0" presId="urn:microsoft.com/office/officeart/2005/8/layout/vList5"/>
    <dgm:cxn modelId="{D2D166FF-8B8B-4BD3-8F09-3A2A26252AC9}" type="presParOf" srcId="{001FDFF5-B11C-4084-B8CA-07C9C07826D7}" destId="{ED65D309-4B2C-4DA1-9708-73B613EAE1EA}" srcOrd="0" destOrd="0" presId="urn:microsoft.com/office/officeart/2005/8/layout/vList5"/>
    <dgm:cxn modelId="{32A907C9-9C2B-4E24-BC8B-71CFB2FB67FF}" type="presParOf" srcId="{ECE618C3-DAF5-4C69-809A-48092FD199DC}" destId="{C463D236-7A44-42A6-85BA-F015B075656F}" srcOrd="5" destOrd="0" presId="urn:microsoft.com/office/officeart/2005/8/layout/vList5"/>
    <dgm:cxn modelId="{68827F23-E4F3-453A-BA17-DD0C5F001A5E}" type="presParOf" srcId="{ECE618C3-DAF5-4C69-809A-48092FD199DC}" destId="{9EAE7C4C-5C5A-4ADE-B60A-C811C0808EA9}" srcOrd="6" destOrd="0" presId="urn:microsoft.com/office/officeart/2005/8/layout/vList5"/>
    <dgm:cxn modelId="{6859F565-B27E-4A14-99D8-74DB5D39C699}" type="presParOf" srcId="{9EAE7C4C-5C5A-4ADE-B60A-C811C0808EA9}" destId="{59D1329D-5039-47C2-A8A2-DF002A543BC1}" srcOrd="0" destOrd="0" presId="urn:microsoft.com/office/officeart/2005/8/layout/vList5"/>
    <dgm:cxn modelId="{C182DE85-E571-4A3D-9EA3-0005400C1606}" type="presParOf" srcId="{ECE618C3-DAF5-4C69-809A-48092FD199DC}" destId="{A5F99E1D-6EC1-4358-A976-79B504F138B1}" srcOrd="7" destOrd="0" presId="urn:microsoft.com/office/officeart/2005/8/layout/vList5"/>
    <dgm:cxn modelId="{2021EB08-D06B-4CD4-BA5B-334393D6DED4}" type="presParOf" srcId="{ECE618C3-DAF5-4C69-809A-48092FD199DC}" destId="{12C9322A-694F-407E-A328-E61E56542DEF}" srcOrd="8" destOrd="0" presId="urn:microsoft.com/office/officeart/2005/8/layout/vList5"/>
    <dgm:cxn modelId="{1D4C4C8F-0EEB-4E2E-B13A-ABDFC2810E15}" type="presParOf" srcId="{12C9322A-694F-407E-A328-E61E56542DEF}" destId="{F1E84811-4A3D-4007-9D4A-979ED44A182E}" srcOrd="0" destOrd="0" presId="urn:microsoft.com/office/officeart/2005/8/layout/vList5"/>
    <dgm:cxn modelId="{F7D9E1E3-E4D4-4453-8D9B-822A973E53E3}" type="presParOf" srcId="{ECE618C3-DAF5-4C69-809A-48092FD199DC}" destId="{5766AF87-2880-4FCC-8F4B-F92DF4232E73}" srcOrd="9" destOrd="0" presId="urn:microsoft.com/office/officeart/2005/8/layout/vList5"/>
    <dgm:cxn modelId="{46372B30-8FD6-4AE2-9C21-0BCAFCD1142F}" type="presParOf" srcId="{ECE618C3-DAF5-4C69-809A-48092FD199DC}" destId="{6E495CDF-ADEE-4BA6-B2D3-B412BEFE6664}" srcOrd="10" destOrd="0" presId="urn:microsoft.com/office/officeart/2005/8/layout/vList5"/>
    <dgm:cxn modelId="{809B9A7C-29B4-4CBA-9752-F114B108907C}" type="presParOf" srcId="{6E495CDF-ADEE-4BA6-B2D3-B412BEFE6664}" destId="{158381FC-BEA4-4FDE-83AC-AEB7FBBCB596}" srcOrd="0" destOrd="0" presId="urn:microsoft.com/office/officeart/2005/8/layout/vList5"/>
    <dgm:cxn modelId="{2729F717-3331-4295-8A43-A3E154B603F4}" type="presParOf" srcId="{ECE618C3-DAF5-4C69-809A-48092FD199DC}" destId="{2FB3091D-5E9E-45D5-B2B1-861581C8EB91}" srcOrd="11" destOrd="0" presId="urn:microsoft.com/office/officeart/2005/8/layout/vList5"/>
    <dgm:cxn modelId="{4730605E-E0FC-4F0F-B954-43AC2EA6BD63}" type="presParOf" srcId="{ECE618C3-DAF5-4C69-809A-48092FD199DC}" destId="{9225D296-1F58-4F43-84C5-0EF90BD1A9F7}" srcOrd="12" destOrd="0" presId="urn:microsoft.com/office/officeart/2005/8/layout/vList5"/>
    <dgm:cxn modelId="{C56D2E57-4F8B-47F1-A75B-186F755CFB29}" type="presParOf" srcId="{9225D296-1F58-4F43-84C5-0EF90BD1A9F7}" destId="{88BB23AB-B6CE-4BE7-965C-F62388AF3305}" srcOrd="0" destOrd="0" presId="urn:microsoft.com/office/officeart/2005/8/layout/vList5"/>
    <dgm:cxn modelId="{521246AE-8F35-476B-A3DC-6E34529E31A2}" type="presParOf" srcId="{ECE618C3-DAF5-4C69-809A-48092FD199DC}" destId="{B8BC1D88-173D-48FA-9314-EED079B7A1CD}" srcOrd="13" destOrd="0" presId="urn:microsoft.com/office/officeart/2005/8/layout/vList5"/>
    <dgm:cxn modelId="{84949D58-53F6-43E3-8074-343BEF61BBAA}" type="presParOf" srcId="{ECE618C3-DAF5-4C69-809A-48092FD199DC}" destId="{E2A9CFBC-2EBF-4B34-A84E-B2DE1B89C029}" srcOrd="14" destOrd="0" presId="urn:microsoft.com/office/officeart/2005/8/layout/vList5"/>
    <dgm:cxn modelId="{55E424B7-5A01-4E80-ADD4-F9E26C9E5977}" type="presParOf" srcId="{E2A9CFBC-2EBF-4B34-A84E-B2DE1B89C029}" destId="{968172E0-3220-4AB1-810C-6A0A03D6F9E0}" srcOrd="0"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68F1D27E-E45F-43BF-A50B-0CFB15E9590A}"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en-US"/>
        </a:p>
      </dgm:t>
    </dgm:pt>
    <dgm:pt modelId="{6BF59163-212C-416D-9D0A-B446A344889D}">
      <dgm:prSet/>
      <dgm:spPr/>
      <dgm:t>
        <a:bodyPr/>
        <a:lstStyle/>
        <a:p>
          <a:pPr algn="l" rtl="0"/>
          <a:r>
            <a:rPr lang="en-US" b="1"/>
            <a:t>Co-operation Agreements with CUTS</a:t>
          </a:r>
        </a:p>
      </dgm:t>
    </dgm:pt>
    <dgm:pt modelId="{8F647703-9FC4-4536-A599-66CB0F3FC63A}" type="parTrans" cxnId="{3CDB1097-DD65-4FE8-947D-0CD5A050BFB3}">
      <dgm:prSet/>
      <dgm:spPr/>
      <dgm:t>
        <a:bodyPr/>
        <a:lstStyle/>
        <a:p>
          <a:pPr algn="l"/>
          <a:endParaRPr lang="en-US" b="1"/>
        </a:p>
      </dgm:t>
    </dgm:pt>
    <dgm:pt modelId="{0A98AAAC-11C2-49D7-A376-FB9762DA6B59}" type="sibTrans" cxnId="{3CDB1097-DD65-4FE8-947D-0CD5A050BFB3}">
      <dgm:prSet/>
      <dgm:spPr/>
      <dgm:t>
        <a:bodyPr/>
        <a:lstStyle/>
        <a:p>
          <a:pPr algn="l"/>
          <a:endParaRPr lang="en-US" b="1"/>
        </a:p>
      </dgm:t>
    </dgm:pt>
    <dgm:pt modelId="{F91648F3-8573-43C3-9386-4943036C753A}">
      <dgm:prSet/>
      <dgm:spPr/>
      <dgm:t>
        <a:bodyPr/>
        <a:lstStyle/>
        <a:p>
          <a:pPr algn="l" rtl="0"/>
          <a:r>
            <a:rPr lang="en-US" b="1"/>
            <a:t>Co-operation Agreement with Institution of Engineering &amp; Technology (IET)</a:t>
          </a:r>
        </a:p>
      </dgm:t>
    </dgm:pt>
    <dgm:pt modelId="{EC6B0C4D-C834-4755-87FD-0B19ED70A824}" type="parTrans" cxnId="{3F9F3DD9-D006-447E-A995-EDD462452360}">
      <dgm:prSet/>
      <dgm:spPr/>
      <dgm:t>
        <a:bodyPr/>
        <a:lstStyle/>
        <a:p>
          <a:pPr algn="l"/>
          <a:endParaRPr lang="en-US" b="1"/>
        </a:p>
      </dgm:t>
    </dgm:pt>
    <dgm:pt modelId="{0BCEC0AD-A6B6-4DD9-B217-91C3C5C0C7B0}" type="sibTrans" cxnId="{3F9F3DD9-D006-447E-A995-EDD462452360}">
      <dgm:prSet/>
      <dgm:spPr/>
      <dgm:t>
        <a:bodyPr/>
        <a:lstStyle/>
        <a:p>
          <a:pPr algn="l"/>
          <a:endParaRPr lang="en-US" b="1"/>
        </a:p>
      </dgm:t>
    </dgm:pt>
    <dgm:pt modelId="{A5F9FC3C-FABC-4482-83CB-33E350E6D2CF}">
      <dgm:prSet/>
      <dgm:spPr/>
      <dgm:t>
        <a:bodyPr/>
        <a:lstStyle/>
        <a:p>
          <a:pPr algn="l" rtl="0"/>
          <a:r>
            <a:rPr lang="en-US" b="1" dirty="0"/>
            <a:t>Engagement with ETSI-</a:t>
          </a:r>
          <a:r>
            <a:rPr lang="en-US" b="1" dirty="0" err="1"/>
            <a:t>MoU</a:t>
          </a:r>
          <a:r>
            <a:rPr lang="en-US" b="1" dirty="0"/>
            <a:t> signed </a:t>
          </a:r>
        </a:p>
      </dgm:t>
    </dgm:pt>
    <dgm:pt modelId="{9A43BCBD-087A-4145-BA19-B591AC3EC95A}" type="parTrans" cxnId="{EB065CB3-C488-49C2-89F5-03CA0E352FBB}">
      <dgm:prSet/>
      <dgm:spPr/>
      <dgm:t>
        <a:bodyPr/>
        <a:lstStyle/>
        <a:p>
          <a:pPr algn="l"/>
          <a:endParaRPr lang="en-US" b="1"/>
        </a:p>
      </dgm:t>
    </dgm:pt>
    <dgm:pt modelId="{9AF53EC9-5416-4F70-BE63-3E1892548B1F}" type="sibTrans" cxnId="{EB065CB3-C488-49C2-89F5-03CA0E352FBB}">
      <dgm:prSet/>
      <dgm:spPr/>
      <dgm:t>
        <a:bodyPr/>
        <a:lstStyle/>
        <a:p>
          <a:pPr algn="l"/>
          <a:endParaRPr lang="en-US" b="1"/>
        </a:p>
      </dgm:t>
    </dgm:pt>
    <dgm:pt modelId="{779D57E9-6E3F-453E-982B-FCCFD2C99AB7}">
      <dgm:prSet/>
      <dgm:spPr/>
      <dgm:t>
        <a:bodyPr/>
        <a:lstStyle/>
        <a:p>
          <a:pPr algn="l" rtl="0"/>
          <a:r>
            <a:rPr lang="en-US" b="1"/>
            <a:t>Engagement with Macquarie University</a:t>
          </a:r>
        </a:p>
      </dgm:t>
    </dgm:pt>
    <dgm:pt modelId="{26EB9CE3-DC5F-43DD-8F66-628D9781FD41}" type="parTrans" cxnId="{CEA702B5-814B-4713-8BE3-90E675452E68}">
      <dgm:prSet/>
      <dgm:spPr/>
      <dgm:t>
        <a:bodyPr/>
        <a:lstStyle/>
        <a:p>
          <a:pPr algn="l"/>
          <a:endParaRPr lang="en-US" b="1"/>
        </a:p>
      </dgm:t>
    </dgm:pt>
    <dgm:pt modelId="{10CC1BF1-1589-4BC7-899A-7FBF02F142AC}" type="sibTrans" cxnId="{CEA702B5-814B-4713-8BE3-90E675452E68}">
      <dgm:prSet/>
      <dgm:spPr/>
      <dgm:t>
        <a:bodyPr/>
        <a:lstStyle/>
        <a:p>
          <a:pPr algn="l"/>
          <a:endParaRPr lang="en-US" b="1"/>
        </a:p>
      </dgm:t>
    </dgm:pt>
    <dgm:pt modelId="{46C439A5-54E9-4C31-8D33-5E669B008964}">
      <dgm:prSet/>
      <dgm:spPr/>
      <dgm:t>
        <a:bodyPr/>
        <a:lstStyle/>
        <a:p>
          <a:pPr algn="l" rtl="0"/>
          <a:r>
            <a:rPr lang="en-US" b="1" dirty="0"/>
            <a:t>Engagement with TSDSI</a:t>
          </a:r>
        </a:p>
      </dgm:t>
    </dgm:pt>
    <dgm:pt modelId="{2D54B1A3-B10E-4B76-9B6F-2B728F32DE79}" type="parTrans" cxnId="{CDD807A0-D215-48EE-975B-3F3668612DBD}">
      <dgm:prSet/>
      <dgm:spPr/>
      <dgm:t>
        <a:bodyPr/>
        <a:lstStyle/>
        <a:p>
          <a:pPr algn="l"/>
          <a:endParaRPr lang="en-US" b="1"/>
        </a:p>
      </dgm:t>
    </dgm:pt>
    <dgm:pt modelId="{A28FAE46-C9CC-4430-8974-1996428155B1}" type="sibTrans" cxnId="{CDD807A0-D215-48EE-975B-3F3668612DBD}">
      <dgm:prSet/>
      <dgm:spPr/>
      <dgm:t>
        <a:bodyPr/>
        <a:lstStyle/>
        <a:p>
          <a:pPr algn="l"/>
          <a:endParaRPr lang="en-US" b="1"/>
        </a:p>
      </dgm:t>
    </dgm:pt>
    <dgm:pt modelId="{B3A2230A-FF71-4647-BB86-0CC980DA0B0A}">
      <dgm:prSet/>
      <dgm:spPr>
        <a:solidFill>
          <a:schemeClr val="accent2"/>
        </a:solidFill>
      </dgm:spPr>
      <dgm:t>
        <a:bodyPr/>
        <a:lstStyle/>
        <a:p>
          <a:pPr algn="l" rtl="0"/>
          <a:r>
            <a:rPr lang="en-US" b="1" dirty="0"/>
            <a:t>President, BIF has been nominated by the DoT to serve as an expert member in the “High Level Government Forum for 5G India 2020”</a:t>
          </a:r>
        </a:p>
      </dgm:t>
    </dgm:pt>
    <dgm:pt modelId="{B785637C-D7FA-4610-98F0-3946544ACE90}" type="parTrans" cxnId="{F9B9DE4C-B819-4F65-B2C5-F1925E99B969}">
      <dgm:prSet/>
      <dgm:spPr/>
      <dgm:t>
        <a:bodyPr/>
        <a:lstStyle/>
        <a:p>
          <a:pPr algn="l"/>
          <a:endParaRPr lang="en-US" b="1"/>
        </a:p>
      </dgm:t>
    </dgm:pt>
    <dgm:pt modelId="{A17DC95B-AC7A-4E19-B67C-9A4B330E0E0D}" type="sibTrans" cxnId="{F9B9DE4C-B819-4F65-B2C5-F1925E99B969}">
      <dgm:prSet/>
      <dgm:spPr/>
      <dgm:t>
        <a:bodyPr/>
        <a:lstStyle/>
        <a:p>
          <a:pPr algn="l"/>
          <a:endParaRPr lang="en-US" b="1"/>
        </a:p>
      </dgm:t>
    </dgm:pt>
    <dgm:pt modelId="{4CDFDAC2-3179-4797-B0F8-6268ED0BF2F1}" type="pres">
      <dgm:prSet presAssocID="{68F1D27E-E45F-43BF-A50B-0CFB15E9590A}" presName="Name0" presStyleCnt="0">
        <dgm:presLayoutVars>
          <dgm:dir/>
          <dgm:animLvl val="lvl"/>
          <dgm:resizeHandles val="exact"/>
        </dgm:presLayoutVars>
      </dgm:prSet>
      <dgm:spPr/>
    </dgm:pt>
    <dgm:pt modelId="{0F8B3D69-1656-48CF-B12D-037C62396872}" type="pres">
      <dgm:prSet presAssocID="{6BF59163-212C-416D-9D0A-B446A344889D}" presName="linNode" presStyleCnt="0"/>
      <dgm:spPr/>
    </dgm:pt>
    <dgm:pt modelId="{813519FC-9A82-421D-9B99-42471E2A466D}" type="pres">
      <dgm:prSet presAssocID="{6BF59163-212C-416D-9D0A-B446A344889D}" presName="parentText" presStyleLbl="node1" presStyleIdx="0" presStyleCnt="6" custScaleX="277778" custScaleY="18127" custLinFactNeighborX="-445" custLinFactNeighborY="1097">
        <dgm:presLayoutVars>
          <dgm:chMax val="1"/>
          <dgm:bulletEnabled val="1"/>
        </dgm:presLayoutVars>
      </dgm:prSet>
      <dgm:spPr/>
    </dgm:pt>
    <dgm:pt modelId="{47F60F20-5BA2-45C5-9037-8EB57E739D0F}" type="pres">
      <dgm:prSet presAssocID="{0A98AAAC-11C2-49D7-A376-FB9762DA6B59}" presName="sp" presStyleCnt="0"/>
      <dgm:spPr/>
    </dgm:pt>
    <dgm:pt modelId="{1577EA7B-AD93-43F8-A622-045FE9198689}" type="pres">
      <dgm:prSet presAssocID="{F91648F3-8573-43C3-9386-4943036C753A}" presName="linNode" presStyleCnt="0"/>
      <dgm:spPr/>
    </dgm:pt>
    <dgm:pt modelId="{0049DF87-87A1-42F9-A3F0-D1A18F91D9F8}" type="pres">
      <dgm:prSet presAssocID="{F91648F3-8573-43C3-9386-4943036C753A}" presName="parentText" presStyleLbl="node1" presStyleIdx="1" presStyleCnt="6" custScaleX="277778" custScaleY="22675">
        <dgm:presLayoutVars>
          <dgm:chMax val="1"/>
          <dgm:bulletEnabled val="1"/>
        </dgm:presLayoutVars>
      </dgm:prSet>
      <dgm:spPr/>
    </dgm:pt>
    <dgm:pt modelId="{FFB73495-A56F-42C2-9618-818D9CE20A17}" type="pres">
      <dgm:prSet presAssocID="{0BCEC0AD-A6B6-4DD9-B217-91C3C5C0C7B0}" presName="sp" presStyleCnt="0"/>
      <dgm:spPr/>
    </dgm:pt>
    <dgm:pt modelId="{6FB1C8E5-8AD2-4342-BAEB-6AF17DE3D4D3}" type="pres">
      <dgm:prSet presAssocID="{A5F9FC3C-FABC-4482-83CB-33E350E6D2CF}" presName="linNode" presStyleCnt="0"/>
      <dgm:spPr/>
    </dgm:pt>
    <dgm:pt modelId="{DE4FFDFA-3603-4806-8DD1-D330C8F6348B}" type="pres">
      <dgm:prSet presAssocID="{A5F9FC3C-FABC-4482-83CB-33E350E6D2CF}" presName="parentText" presStyleLbl="node1" presStyleIdx="2" presStyleCnt="6" custScaleX="277778" custScaleY="15091" custLinFactNeighborX="0" custLinFactNeighborY="-3793">
        <dgm:presLayoutVars>
          <dgm:chMax val="1"/>
          <dgm:bulletEnabled val="1"/>
        </dgm:presLayoutVars>
      </dgm:prSet>
      <dgm:spPr/>
    </dgm:pt>
    <dgm:pt modelId="{275C8490-8605-4901-94C9-3526C2DEBFBC}" type="pres">
      <dgm:prSet presAssocID="{9AF53EC9-5416-4F70-BE63-3E1892548B1F}" presName="sp" presStyleCnt="0"/>
      <dgm:spPr/>
    </dgm:pt>
    <dgm:pt modelId="{5A841FAA-A5A4-4D08-8CA0-7EDE99895B7B}" type="pres">
      <dgm:prSet presAssocID="{779D57E9-6E3F-453E-982B-FCCFD2C99AB7}" presName="linNode" presStyleCnt="0"/>
      <dgm:spPr/>
    </dgm:pt>
    <dgm:pt modelId="{CE68A92E-C4A1-4AF0-863F-D7530560EED4}" type="pres">
      <dgm:prSet presAssocID="{779D57E9-6E3F-453E-982B-FCCFD2C99AB7}" presName="parentText" presStyleLbl="node1" presStyleIdx="3" presStyleCnt="6" custScaleX="277778" custScaleY="23467" custLinFactNeighborX="-1122" custLinFactNeighborY="-7249">
        <dgm:presLayoutVars>
          <dgm:chMax val="1"/>
          <dgm:bulletEnabled val="1"/>
        </dgm:presLayoutVars>
      </dgm:prSet>
      <dgm:spPr/>
    </dgm:pt>
    <dgm:pt modelId="{DD9E2F43-A893-4E42-AF6D-A99E3E08A8B5}" type="pres">
      <dgm:prSet presAssocID="{10CC1BF1-1589-4BC7-899A-7FBF02F142AC}" presName="sp" presStyleCnt="0"/>
      <dgm:spPr/>
    </dgm:pt>
    <dgm:pt modelId="{ECEE3893-C1CB-496E-8D66-77250B08E52C}" type="pres">
      <dgm:prSet presAssocID="{46C439A5-54E9-4C31-8D33-5E669B008964}" presName="linNode" presStyleCnt="0"/>
      <dgm:spPr/>
    </dgm:pt>
    <dgm:pt modelId="{34D42C29-E812-43FA-BAAF-CD0430CD4B3F}" type="pres">
      <dgm:prSet presAssocID="{46C439A5-54E9-4C31-8D33-5E669B008964}" presName="parentText" presStyleLbl="node1" presStyleIdx="4" presStyleCnt="6" custScaleX="277778" custScaleY="12089" custLinFactNeighborX="-1393" custLinFactNeighborY="-13123">
        <dgm:presLayoutVars>
          <dgm:chMax val="1"/>
          <dgm:bulletEnabled val="1"/>
        </dgm:presLayoutVars>
      </dgm:prSet>
      <dgm:spPr/>
    </dgm:pt>
    <dgm:pt modelId="{2409E68C-6470-44AF-8FCA-49144F4B8624}" type="pres">
      <dgm:prSet presAssocID="{A28FAE46-C9CC-4430-8974-1996428155B1}" presName="sp" presStyleCnt="0"/>
      <dgm:spPr/>
    </dgm:pt>
    <dgm:pt modelId="{1D2912C2-2F73-4593-92C4-E7CC7DCF82A6}" type="pres">
      <dgm:prSet presAssocID="{B3A2230A-FF71-4647-BB86-0CC980DA0B0A}" presName="linNode" presStyleCnt="0"/>
      <dgm:spPr/>
    </dgm:pt>
    <dgm:pt modelId="{A2AD94E7-11C3-4ECD-BC08-A083F963C2B9}" type="pres">
      <dgm:prSet presAssocID="{B3A2230A-FF71-4647-BB86-0CC980DA0B0A}" presName="parentText" presStyleLbl="node1" presStyleIdx="5" presStyleCnt="6" custScaleX="277778" custScaleY="32151">
        <dgm:presLayoutVars>
          <dgm:chMax val="1"/>
          <dgm:bulletEnabled val="1"/>
        </dgm:presLayoutVars>
      </dgm:prSet>
      <dgm:spPr/>
    </dgm:pt>
  </dgm:ptLst>
  <dgm:cxnLst>
    <dgm:cxn modelId="{4F0B6500-13DB-4B84-B03E-F3B2955923B1}" type="presOf" srcId="{68F1D27E-E45F-43BF-A50B-0CFB15E9590A}" destId="{4CDFDAC2-3179-4797-B0F8-6268ED0BF2F1}" srcOrd="0" destOrd="0" presId="urn:microsoft.com/office/officeart/2005/8/layout/vList5"/>
    <dgm:cxn modelId="{C8ABED68-F1C5-438D-9EBA-15A4416E3747}" type="presOf" srcId="{B3A2230A-FF71-4647-BB86-0CC980DA0B0A}" destId="{A2AD94E7-11C3-4ECD-BC08-A083F963C2B9}" srcOrd="0" destOrd="0" presId="urn:microsoft.com/office/officeart/2005/8/layout/vList5"/>
    <dgm:cxn modelId="{F9B9DE4C-B819-4F65-B2C5-F1925E99B969}" srcId="{68F1D27E-E45F-43BF-A50B-0CFB15E9590A}" destId="{B3A2230A-FF71-4647-BB86-0CC980DA0B0A}" srcOrd="5" destOrd="0" parTransId="{B785637C-D7FA-4610-98F0-3946544ACE90}" sibTransId="{A17DC95B-AC7A-4E19-B67C-9A4B330E0E0D}"/>
    <dgm:cxn modelId="{C3865E55-86E0-4470-83A8-CDEE61ACF3A3}" type="presOf" srcId="{6BF59163-212C-416D-9D0A-B446A344889D}" destId="{813519FC-9A82-421D-9B99-42471E2A466D}" srcOrd="0" destOrd="0" presId="urn:microsoft.com/office/officeart/2005/8/layout/vList5"/>
    <dgm:cxn modelId="{E425B295-918A-4B0C-90B0-E345A2F6630F}" type="presOf" srcId="{779D57E9-6E3F-453E-982B-FCCFD2C99AB7}" destId="{CE68A92E-C4A1-4AF0-863F-D7530560EED4}" srcOrd="0" destOrd="0" presId="urn:microsoft.com/office/officeart/2005/8/layout/vList5"/>
    <dgm:cxn modelId="{3CDB1097-DD65-4FE8-947D-0CD5A050BFB3}" srcId="{68F1D27E-E45F-43BF-A50B-0CFB15E9590A}" destId="{6BF59163-212C-416D-9D0A-B446A344889D}" srcOrd="0" destOrd="0" parTransId="{8F647703-9FC4-4536-A599-66CB0F3FC63A}" sibTransId="{0A98AAAC-11C2-49D7-A376-FB9762DA6B59}"/>
    <dgm:cxn modelId="{CDD807A0-D215-48EE-975B-3F3668612DBD}" srcId="{68F1D27E-E45F-43BF-A50B-0CFB15E9590A}" destId="{46C439A5-54E9-4C31-8D33-5E669B008964}" srcOrd="4" destOrd="0" parTransId="{2D54B1A3-B10E-4B76-9B6F-2B728F32DE79}" sibTransId="{A28FAE46-C9CC-4430-8974-1996428155B1}"/>
    <dgm:cxn modelId="{EB065CB3-C488-49C2-89F5-03CA0E352FBB}" srcId="{68F1D27E-E45F-43BF-A50B-0CFB15E9590A}" destId="{A5F9FC3C-FABC-4482-83CB-33E350E6D2CF}" srcOrd="2" destOrd="0" parTransId="{9A43BCBD-087A-4145-BA19-B591AC3EC95A}" sibTransId="{9AF53EC9-5416-4F70-BE63-3E1892548B1F}"/>
    <dgm:cxn modelId="{CEA702B5-814B-4713-8BE3-90E675452E68}" srcId="{68F1D27E-E45F-43BF-A50B-0CFB15E9590A}" destId="{779D57E9-6E3F-453E-982B-FCCFD2C99AB7}" srcOrd="3" destOrd="0" parTransId="{26EB9CE3-DC5F-43DD-8F66-628D9781FD41}" sibTransId="{10CC1BF1-1589-4BC7-899A-7FBF02F142AC}"/>
    <dgm:cxn modelId="{3F9F3DD9-D006-447E-A995-EDD462452360}" srcId="{68F1D27E-E45F-43BF-A50B-0CFB15E9590A}" destId="{F91648F3-8573-43C3-9386-4943036C753A}" srcOrd="1" destOrd="0" parTransId="{EC6B0C4D-C834-4755-87FD-0B19ED70A824}" sibTransId="{0BCEC0AD-A6B6-4DD9-B217-91C3C5C0C7B0}"/>
    <dgm:cxn modelId="{C2A155EF-AA0B-4886-AB8B-369F64CFBEDD}" type="presOf" srcId="{46C439A5-54E9-4C31-8D33-5E669B008964}" destId="{34D42C29-E812-43FA-BAAF-CD0430CD4B3F}" srcOrd="0" destOrd="0" presId="urn:microsoft.com/office/officeart/2005/8/layout/vList5"/>
    <dgm:cxn modelId="{632D9CEF-56B7-4ED5-85C1-A0794CDC0E8F}" type="presOf" srcId="{A5F9FC3C-FABC-4482-83CB-33E350E6D2CF}" destId="{DE4FFDFA-3603-4806-8DD1-D330C8F6348B}" srcOrd="0" destOrd="0" presId="urn:microsoft.com/office/officeart/2005/8/layout/vList5"/>
    <dgm:cxn modelId="{075320F7-880E-4A5C-B418-25B4F5C5C3A2}" type="presOf" srcId="{F91648F3-8573-43C3-9386-4943036C753A}" destId="{0049DF87-87A1-42F9-A3F0-D1A18F91D9F8}" srcOrd="0" destOrd="0" presId="urn:microsoft.com/office/officeart/2005/8/layout/vList5"/>
    <dgm:cxn modelId="{6AA5AB09-94B0-4E2B-B5B9-A259214359C9}" type="presParOf" srcId="{4CDFDAC2-3179-4797-B0F8-6268ED0BF2F1}" destId="{0F8B3D69-1656-48CF-B12D-037C62396872}" srcOrd="0" destOrd="0" presId="urn:microsoft.com/office/officeart/2005/8/layout/vList5"/>
    <dgm:cxn modelId="{BDB803F9-3A1E-4214-B5E9-5986E87EDB12}" type="presParOf" srcId="{0F8B3D69-1656-48CF-B12D-037C62396872}" destId="{813519FC-9A82-421D-9B99-42471E2A466D}" srcOrd="0" destOrd="0" presId="urn:microsoft.com/office/officeart/2005/8/layout/vList5"/>
    <dgm:cxn modelId="{3B032A29-1F71-4570-B650-0F3E956CBA2F}" type="presParOf" srcId="{4CDFDAC2-3179-4797-B0F8-6268ED0BF2F1}" destId="{47F60F20-5BA2-45C5-9037-8EB57E739D0F}" srcOrd="1" destOrd="0" presId="urn:microsoft.com/office/officeart/2005/8/layout/vList5"/>
    <dgm:cxn modelId="{6E97C9F4-BFAE-49C8-8FE3-EB52AF728F02}" type="presParOf" srcId="{4CDFDAC2-3179-4797-B0F8-6268ED0BF2F1}" destId="{1577EA7B-AD93-43F8-A622-045FE9198689}" srcOrd="2" destOrd="0" presId="urn:microsoft.com/office/officeart/2005/8/layout/vList5"/>
    <dgm:cxn modelId="{04C2FD0F-CAB5-4B19-94DC-FAF5047DCA1F}" type="presParOf" srcId="{1577EA7B-AD93-43F8-A622-045FE9198689}" destId="{0049DF87-87A1-42F9-A3F0-D1A18F91D9F8}" srcOrd="0" destOrd="0" presId="urn:microsoft.com/office/officeart/2005/8/layout/vList5"/>
    <dgm:cxn modelId="{18AC5D88-6D50-4F8C-A7D7-89534E320A02}" type="presParOf" srcId="{4CDFDAC2-3179-4797-B0F8-6268ED0BF2F1}" destId="{FFB73495-A56F-42C2-9618-818D9CE20A17}" srcOrd="3" destOrd="0" presId="urn:microsoft.com/office/officeart/2005/8/layout/vList5"/>
    <dgm:cxn modelId="{A1133BAF-18F3-40B7-9C44-CDD7B182EB31}" type="presParOf" srcId="{4CDFDAC2-3179-4797-B0F8-6268ED0BF2F1}" destId="{6FB1C8E5-8AD2-4342-BAEB-6AF17DE3D4D3}" srcOrd="4" destOrd="0" presId="urn:microsoft.com/office/officeart/2005/8/layout/vList5"/>
    <dgm:cxn modelId="{5B6676D1-1F04-491A-BF7B-179BC0662E4B}" type="presParOf" srcId="{6FB1C8E5-8AD2-4342-BAEB-6AF17DE3D4D3}" destId="{DE4FFDFA-3603-4806-8DD1-D330C8F6348B}" srcOrd="0" destOrd="0" presId="urn:microsoft.com/office/officeart/2005/8/layout/vList5"/>
    <dgm:cxn modelId="{542D04C7-8DAE-44FA-81EC-AC3719AF7D82}" type="presParOf" srcId="{4CDFDAC2-3179-4797-B0F8-6268ED0BF2F1}" destId="{275C8490-8605-4901-94C9-3526C2DEBFBC}" srcOrd="5" destOrd="0" presId="urn:microsoft.com/office/officeart/2005/8/layout/vList5"/>
    <dgm:cxn modelId="{20F54DDF-8E4D-4FC6-93BB-C28D737CC5A3}" type="presParOf" srcId="{4CDFDAC2-3179-4797-B0F8-6268ED0BF2F1}" destId="{5A841FAA-A5A4-4D08-8CA0-7EDE99895B7B}" srcOrd="6" destOrd="0" presId="urn:microsoft.com/office/officeart/2005/8/layout/vList5"/>
    <dgm:cxn modelId="{1115279D-CC64-42C0-8D03-441C34EA4A40}" type="presParOf" srcId="{5A841FAA-A5A4-4D08-8CA0-7EDE99895B7B}" destId="{CE68A92E-C4A1-4AF0-863F-D7530560EED4}" srcOrd="0" destOrd="0" presId="urn:microsoft.com/office/officeart/2005/8/layout/vList5"/>
    <dgm:cxn modelId="{4CA5B5DD-8248-4ED3-ABA2-1E04A19C8CA1}" type="presParOf" srcId="{4CDFDAC2-3179-4797-B0F8-6268ED0BF2F1}" destId="{DD9E2F43-A893-4E42-AF6D-A99E3E08A8B5}" srcOrd="7" destOrd="0" presId="urn:microsoft.com/office/officeart/2005/8/layout/vList5"/>
    <dgm:cxn modelId="{18DE7B56-DEC1-4579-8256-E44D090578FE}" type="presParOf" srcId="{4CDFDAC2-3179-4797-B0F8-6268ED0BF2F1}" destId="{ECEE3893-C1CB-496E-8D66-77250B08E52C}" srcOrd="8" destOrd="0" presId="urn:microsoft.com/office/officeart/2005/8/layout/vList5"/>
    <dgm:cxn modelId="{9D8CDA50-3476-47E8-B3F1-F768FB6BA00B}" type="presParOf" srcId="{ECEE3893-C1CB-496E-8D66-77250B08E52C}" destId="{34D42C29-E812-43FA-BAAF-CD0430CD4B3F}" srcOrd="0" destOrd="0" presId="urn:microsoft.com/office/officeart/2005/8/layout/vList5"/>
    <dgm:cxn modelId="{34A02847-B160-4D8F-82CD-BCF961A0FC60}" type="presParOf" srcId="{4CDFDAC2-3179-4797-B0F8-6268ED0BF2F1}" destId="{2409E68C-6470-44AF-8FCA-49144F4B8624}" srcOrd="9" destOrd="0" presId="urn:microsoft.com/office/officeart/2005/8/layout/vList5"/>
    <dgm:cxn modelId="{5A3151FB-ED06-498C-A39D-7A143500D1E1}" type="presParOf" srcId="{4CDFDAC2-3179-4797-B0F8-6268ED0BF2F1}" destId="{1D2912C2-2F73-4593-92C4-E7CC7DCF82A6}" srcOrd="10" destOrd="0" presId="urn:microsoft.com/office/officeart/2005/8/layout/vList5"/>
    <dgm:cxn modelId="{FCF3818C-8EC4-45AC-B9C4-3860E54122B7}" type="presParOf" srcId="{1D2912C2-2F73-4593-92C4-E7CC7DCF82A6}" destId="{A2AD94E7-11C3-4ECD-BC08-A083F963C2B9}" srcOrd="0"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75BE60F9-8DB8-964E-82BB-8498E8D5DA40}" type="doc">
      <dgm:prSet loTypeId="urn:microsoft.com/office/officeart/2005/8/layout/venn2" loCatId="" qsTypeId="urn:microsoft.com/office/officeart/2005/8/quickstyle/simple4" qsCatId="simple" csTypeId="urn:microsoft.com/office/officeart/2005/8/colors/colorful4" csCatId="colorful" phldr="1"/>
      <dgm:spPr/>
      <dgm:t>
        <a:bodyPr/>
        <a:lstStyle/>
        <a:p>
          <a:endParaRPr lang="en-US"/>
        </a:p>
      </dgm:t>
    </dgm:pt>
    <dgm:pt modelId="{8575F055-2FD1-7844-81FE-F91299160056}">
      <dgm:prSet phldrT="[Text]"/>
      <dgm:spPr/>
      <dgm:t>
        <a:bodyPr/>
        <a:lstStyle/>
        <a:p>
          <a:r>
            <a:rPr lang="en-US" dirty="0"/>
            <a:t> </a:t>
          </a:r>
        </a:p>
      </dgm:t>
    </dgm:pt>
    <dgm:pt modelId="{D253770F-DD2F-9147-AF22-B9E740AA4C39}" type="parTrans" cxnId="{6CB90587-8FA8-D34E-ADAE-3F320F6D4EAE}">
      <dgm:prSet/>
      <dgm:spPr/>
      <dgm:t>
        <a:bodyPr/>
        <a:lstStyle/>
        <a:p>
          <a:endParaRPr lang="en-US"/>
        </a:p>
      </dgm:t>
    </dgm:pt>
    <dgm:pt modelId="{9EA05BF8-6AD8-4D4C-93C9-BFDEF14F83B2}" type="sibTrans" cxnId="{6CB90587-8FA8-D34E-ADAE-3F320F6D4EAE}">
      <dgm:prSet/>
      <dgm:spPr/>
      <dgm:t>
        <a:bodyPr/>
        <a:lstStyle/>
        <a:p>
          <a:endParaRPr lang="en-US"/>
        </a:p>
      </dgm:t>
    </dgm:pt>
    <dgm:pt modelId="{D4200787-6AD7-5F48-A45A-1237A261DD93}">
      <dgm:prSet phldrT="[Text]"/>
      <dgm:spPr/>
      <dgm:t>
        <a:bodyPr/>
        <a:lstStyle/>
        <a:p>
          <a:r>
            <a:rPr lang="en-US" dirty="0"/>
            <a:t>  </a:t>
          </a:r>
        </a:p>
      </dgm:t>
    </dgm:pt>
    <dgm:pt modelId="{406C9939-199E-4C4B-95AD-1837FE046895}" type="parTrans" cxnId="{9D0FD66F-1D5E-0845-B1D7-0AE98D6EF94A}">
      <dgm:prSet/>
      <dgm:spPr/>
      <dgm:t>
        <a:bodyPr/>
        <a:lstStyle/>
        <a:p>
          <a:endParaRPr lang="en-US"/>
        </a:p>
      </dgm:t>
    </dgm:pt>
    <dgm:pt modelId="{659831DB-93F0-6F40-9084-1F03572A057E}" type="sibTrans" cxnId="{9D0FD66F-1D5E-0845-B1D7-0AE98D6EF94A}">
      <dgm:prSet/>
      <dgm:spPr/>
      <dgm:t>
        <a:bodyPr/>
        <a:lstStyle/>
        <a:p>
          <a:endParaRPr lang="en-US"/>
        </a:p>
      </dgm:t>
    </dgm:pt>
    <dgm:pt modelId="{8BABBE1E-43E8-824E-87F0-60F2962C93A4}">
      <dgm:prSet phldrT="[Text]"/>
      <dgm:spPr/>
      <dgm:t>
        <a:bodyPr/>
        <a:lstStyle/>
        <a:p>
          <a:r>
            <a:rPr lang="en-US" dirty="0"/>
            <a:t> </a:t>
          </a:r>
        </a:p>
      </dgm:t>
    </dgm:pt>
    <dgm:pt modelId="{A0234BDF-BC70-5F4C-AEF7-D19F0D552140}" type="parTrans" cxnId="{75E946B5-5917-1B41-ABCF-C5FE9DB6BAC5}">
      <dgm:prSet/>
      <dgm:spPr/>
      <dgm:t>
        <a:bodyPr/>
        <a:lstStyle/>
        <a:p>
          <a:endParaRPr lang="en-US"/>
        </a:p>
      </dgm:t>
    </dgm:pt>
    <dgm:pt modelId="{5A273DF9-BC27-8344-9DD8-8359872B1DCD}" type="sibTrans" cxnId="{75E946B5-5917-1B41-ABCF-C5FE9DB6BAC5}">
      <dgm:prSet/>
      <dgm:spPr/>
      <dgm:t>
        <a:bodyPr/>
        <a:lstStyle/>
        <a:p>
          <a:endParaRPr lang="en-US"/>
        </a:p>
      </dgm:t>
    </dgm:pt>
    <dgm:pt modelId="{96018BB3-53BF-FF4B-9CE2-7C9620326628}">
      <dgm:prSet phldrT="[Text]" custT="1"/>
      <dgm:spPr/>
      <dgm:t>
        <a:bodyPr/>
        <a:lstStyle/>
        <a:p>
          <a:r>
            <a:rPr lang="en-US" sz="800" dirty="0"/>
            <a:t>Consumers &amp; the digital economy</a:t>
          </a:r>
        </a:p>
      </dgm:t>
    </dgm:pt>
    <dgm:pt modelId="{4D39CD18-7668-0E4B-A187-8846B94589FD}" type="parTrans" cxnId="{8B32DFD8-DEEB-0A47-B5EA-E6A1066D7929}">
      <dgm:prSet/>
      <dgm:spPr/>
      <dgm:t>
        <a:bodyPr/>
        <a:lstStyle/>
        <a:p>
          <a:endParaRPr lang="en-US"/>
        </a:p>
      </dgm:t>
    </dgm:pt>
    <dgm:pt modelId="{99BA9BAD-64C2-9845-99EB-0D05DE337266}" type="sibTrans" cxnId="{8B32DFD8-DEEB-0A47-B5EA-E6A1066D7929}">
      <dgm:prSet/>
      <dgm:spPr/>
      <dgm:t>
        <a:bodyPr/>
        <a:lstStyle/>
        <a:p>
          <a:endParaRPr lang="en-US"/>
        </a:p>
      </dgm:t>
    </dgm:pt>
    <dgm:pt modelId="{F1C2A28C-3289-B240-A0FE-1277D0524095}">
      <dgm:prSet phldrT="[Text]"/>
      <dgm:spPr/>
      <dgm:t>
        <a:bodyPr/>
        <a:lstStyle/>
        <a:p>
          <a:endParaRPr lang="en-US" dirty="0"/>
        </a:p>
      </dgm:t>
    </dgm:pt>
    <dgm:pt modelId="{226E0DF0-E99B-8741-9221-080A2119E820}" type="parTrans" cxnId="{B26BD6A3-F12E-494E-B971-A9A548FE6025}">
      <dgm:prSet/>
      <dgm:spPr/>
      <dgm:t>
        <a:bodyPr/>
        <a:lstStyle/>
        <a:p>
          <a:endParaRPr lang="en-US"/>
        </a:p>
      </dgm:t>
    </dgm:pt>
    <dgm:pt modelId="{9F87CF64-2849-4248-B01C-E3C6A09D0987}" type="sibTrans" cxnId="{B26BD6A3-F12E-494E-B971-A9A548FE6025}">
      <dgm:prSet/>
      <dgm:spPr/>
      <dgm:t>
        <a:bodyPr/>
        <a:lstStyle/>
        <a:p>
          <a:endParaRPr lang="en-US"/>
        </a:p>
      </dgm:t>
    </dgm:pt>
    <dgm:pt modelId="{853C5D33-A9B1-5F49-A049-D6F2AE5FFE62}">
      <dgm:prSet phldrT="[Text]"/>
      <dgm:spPr/>
      <dgm:t>
        <a:bodyPr/>
        <a:lstStyle/>
        <a:p>
          <a:endParaRPr lang="en-US" dirty="0"/>
        </a:p>
      </dgm:t>
    </dgm:pt>
    <dgm:pt modelId="{63FA26FF-DD0D-5D45-AF17-840FE01F8918}" type="parTrans" cxnId="{2ADD9AC9-2189-F542-B1EA-4E14435A54CF}">
      <dgm:prSet/>
      <dgm:spPr/>
      <dgm:t>
        <a:bodyPr/>
        <a:lstStyle/>
        <a:p>
          <a:endParaRPr lang="en-US"/>
        </a:p>
      </dgm:t>
    </dgm:pt>
    <dgm:pt modelId="{16EF5DBD-C7AA-5D49-9618-3C8F338C850E}" type="sibTrans" cxnId="{2ADD9AC9-2189-F542-B1EA-4E14435A54CF}">
      <dgm:prSet/>
      <dgm:spPr/>
      <dgm:t>
        <a:bodyPr/>
        <a:lstStyle/>
        <a:p>
          <a:endParaRPr lang="en-US"/>
        </a:p>
      </dgm:t>
    </dgm:pt>
    <dgm:pt modelId="{E6981A71-96E4-8841-8787-F2E80687B842}" type="pres">
      <dgm:prSet presAssocID="{75BE60F9-8DB8-964E-82BB-8498E8D5DA40}" presName="Name0" presStyleCnt="0">
        <dgm:presLayoutVars>
          <dgm:chMax val="7"/>
          <dgm:resizeHandles val="exact"/>
        </dgm:presLayoutVars>
      </dgm:prSet>
      <dgm:spPr/>
    </dgm:pt>
    <dgm:pt modelId="{0CEF825E-5FDF-AA42-8480-3EACAEAC0EBE}" type="pres">
      <dgm:prSet presAssocID="{75BE60F9-8DB8-964E-82BB-8498E8D5DA40}" presName="comp1" presStyleCnt="0"/>
      <dgm:spPr/>
    </dgm:pt>
    <dgm:pt modelId="{0277B08B-03CE-DA43-AF6D-CF7BAA144884}" type="pres">
      <dgm:prSet presAssocID="{75BE60F9-8DB8-964E-82BB-8498E8D5DA40}" presName="circle1" presStyleLbl="node1" presStyleIdx="0" presStyleCnt="6" custLinFactNeighborY="-1011"/>
      <dgm:spPr/>
    </dgm:pt>
    <dgm:pt modelId="{D9A327D0-31EA-F54C-8DE7-C0AA7674090A}" type="pres">
      <dgm:prSet presAssocID="{75BE60F9-8DB8-964E-82BB-8498E8D5DA40}" presName="c1text" presStyleLbl="node1" presStyleIdx="0" presStyleCnt="6">
        <dgm:presLayoutVars>
          <dgm:bulletEnabled val="1"/>
        </dgm:presLayoutVars>
      </dgm:prSet>
      <dgm:spPr/>
    </dgm:pt>
    <dgm:pt modelId="{09880E86-86E3-DF48-9B7F-6A101D2ACB1F}" type="pres">
      <dgm:prSet presAssocID="{75BE60F9-8DB8-964E-82BB-8498E8D5DA40}" presName="comp2" presStyleCnt="0"/>
      <dgm:spPr/>
    </dgm:pt>
    <dgm:pt modelId="{BC6B438B-C8A1-A74A-BE59-2C3120AC4861}" type="pres">
      <dgm:prSet presAssocID="{75BE60F9-8DB8-964E-82BB-8498E8D5DA40}" presName="circle2" presStyleLbl="node1" presStyleIdx="1" presStyleCnt="6" custLinFactNeighborY="-4402"/>
      <dgm:spPr/>
    </dgm:pt>
    <dgm:pt modelId="{54B371A7-C865-C440-A1D4-F2B024B45D2B}" type="pres">
      <dgm:prSet presAssocID="{75BE60F9-8DB8-964E-82BB-8498E8D5DA40}" presName="c2text" presStyleLbl="node1" presStyleIdx="1" presStyleCnt="6">
        <dgm:presLayoutVars>
          <dgm:bulletEnabled val="1"/>
        </dgm:presLayoutVars>
      </dgm:prSet>
      <dgm:spPr/>
    </dgm:pt>
    <dgm:pt modelId="{0C108588-28E6-6141-A785-112F96B78FC5}" type="pres">
      <dgm:prSet presAssocID="{75BE60F9-8DB8-964E-82BB-8498E8D5DA40}" presName="comp3" presStyleCnt="0"/>
      <dgm:spPr/>
    </dgm:pt>
    <dgm:pt modelId="{B0622C70-7C89-D447-A924-A4929693AA26}" type="pres">
      <dgm:prSet presAssocID="{75BE60F9-8DB8-964E-82BB-8498E8D5DA40}" presName="circle3" presStyleLbl="node1" presStyleIdx="2" presStyleCnt="6" custLinFactNeighborX="708" custLinFactNeighborY="-11194"/>
      <dgm:spPr/>
    </dgm:pt>
    <dgm:pt modelId="{9EEF5707-769B-EF4F-BD40-A26757BB07EF}" type="pres">
      <dgm:prSet presAssocID="{75BE60F9-8DB8-964E-82BB-8498E8D5DA40}" presName="c3text" presStyleLbl="node1" presStyleIdx="2" presStyleCnt="6">
        <dgm:presLayoutVars>
          <dgm:bulletEnabled val="1"/>
        </dgm:presLayoutVars>
      </dgm:prSet>
      <dgm:spPr/>
    </dgm:pt>
    <dgm:pt modelId="{5142330D-30B0-B543-8A5A-7BB9A48EA658}" type="pres">
      <dgm:prSet presAssocID="{75BE60F9-8DB8-964E-82BB-8498E8D5DA40}" presName="comp4" presStyleCnt="0"/>
      <dgm:spPr/>
    </dgm:pt>
    <dgm:pt modelId="{1AF2E54C-EBBB-F64B-BDA6-31ADC64E8A40}" type="pres">
      <dgm:prSet presAssocID="{75BE60F9-8DB8-964E-82BB-8498E8D5DA40}" presName="circle4" presStyleLbl="node1" presStyleIdx="3" presStyleCnt="6" custLinFactNeighborY="-20966"/>
      <dgm:spPr/>
    </dgm:pt>
    <dgm:pt modelId="{0DE9036F-27E3-6446-AB01-E27503E52983}" type="pres">
      <dgm:prSet presAssocID="{75BE60F9-8DB8-964E-82BB-8498E8D5DA40}" presName="c4text" presStyleLbl="node1" presStyleIdx="3" presStyleCnt="6">
        <dgm:presLayoutVars>
          <dgm:bulletEnabled val="1"/>
        </dgm:presLayoutVars>
      </dgm:prSet>
      <dgm:spPr/>
    </dgm:pt>
    <dgm:pt modelId="{09B3BEB6-511A-BB4D-9656-BA48B72D9FAA}" type="pres">
      <dgm:prSet presAssocID="{75BE60F9-8DB8-964E-82BB-8498E8D5DA40}" presName="comp5" presStyleCnt="0"/>
      <dgm:spPr/>
    </dgm:pt>
    <dgm:pt modelId="{68A7E3F8-0B06-DC47-8CED-620410FA9B71}" type="pres">
      <dgm:prSet presAssocID="{75BE60F9-8DB8-964E-82BB-8498E8D5DA40}" presName="circle5" presStyleLbl="node1" presStyleIdx="4" presStyleCnt="6" custScaleX="104752" custLinFactNeighborX="240" custLinFactNeighborY="-39029"/>
      <dgm:spPr/>
    </dgm:pt>
    <dgm:pt modelId="{1F7848AC-F5AB-8642-A5DD-B9D28BA1A7AB}" type="pres">
      <dgm:prSet presAssocID="{75BE60F9-8DB8-964E-82BB-8498E8D5DA40}" presName="c5text" presStyleLbl="node1" presStyleIdx="4" presStyleCnt="6">
        <dgm:presLayoutVars>
          <dgm:bulletEnabled val="1"/>
        </dgm:presLayoutVars>
      </dgm:prSet>
      <dgm:spPr/>
    </dgm:pt>
    <dgm:pt modelId="{B4EC83DF-AF95-4F41-B07C-F0467BD635A3}" type="pres">
      <dgm:prSet presAssocID="{75BE60F9-8DB8-964E-82BB-8498E8D5DA40}" presName="comp6" presStyleCnt="0"/>
      <dgm:spPr/>
    </dgm:pt>
    <dgm:pt modelId="{460B2FE8-85F5-6E41-A4C2-9A83256D97F0}" type="pres">
      <dgm:prSet presAssocID="{75BE60F9-8DB8-964E-82BB-8498E8D5DA40}" presName="circle6" presStyleLbl="node1" presStyleIdx="5" presStyleCnt="6" custLinFactNeighborX="0" custLinFactNeighborY="-73333"/>
      <dgm:spPr/>
    </dgm:pt>
    <dgm:pt modelId="{7016E962-693D-2048-B932-D07F5C30B75B}" type="pres">
      <dgm:prSet presAssocID="{75BE60F9-8DB8-964E-82BB-8498E8D5DA40}" presName="c6text" presStyleLbl="node1" presStyleIdx="5" presStyleCnt="6">
        <dgm:presLayoutVars>
          <dgm:bulletEnabled val="1"/>
        </dgm:presLayoutVars>
      </dgm:prSet>
      <dgm:spPr/>
    </dgm:pt>
  </dgm:ptLst>
  <dgm:cxnLst>
    <dgm:cxn modelId="{D74C4D02-3B1D-4551-A8CA-1275D55477B6}" type="presOf" srcId="{F1C2A28C-3289-B240-A0FE-1277D0524095}" destId="{B0622C70-7C89-D447-A924-A4929693AA26}" srcOrd="0" destOrd="0" presId="urn:microsoft.com/office/officeart/2005/8/layout/venn2"/>
    <dgm:cxn modelId="{926CD90E-C151-459E-B079-306B61553EEA}" type="presOf" srcId="{F1C2A28C-3289-B240-A0FE-1277D0524095}" destId="{9EEF5707-769B-EF4F-BD40-A26757BB07EF}" srcOrd="1" destOrd="0" presId="urn:microsoft.com/office/officeart/2005/8/layout/venn2"/>
    <dgm:cxn modelId="{28725228-3130-4E93-9F46-DA91BDE2AC90}" type="presOf" srcId="{D4200787-6AD7-5F48-A45A-1237A261DD93}" destId="{0DE9036F-27E3-6446-AB01-E27503E52983}" srcOrd="1" destOrd="0" presId="urn:microsoft.com/office/officeart/2005/8/layout/venn2"/>
    <dgm:cxn modelId="{2F0F983F-878D-4A83-A1E5-767C2138E3C6}" type="presOf" srcId="{8BABBE1E-43E8-824E-87F0-60F2962C93A4}" destId="{68A7E3F8-0B06-DC47-8CED-620410FA9B71}" srcOrd="0" destOrd="0" presId="urn:microsoft.com/office/officeart/2005/8/layout/venn2"/>
    <dgm:cxn modelId="{F1574843-9E9E-4DE5-93B3-5D8CC284122B}" type="presOf" srcId="{D4200787-6AD7-5F48-A45A-1237A261DD93}" destId="{1AF2E54C-EBBB-F64B-BDA6-31ADC64E8A40}" srcOrd="0" destOrd="0" presId="urn:microsoft.com/office/officeart/2005/8/layout/venn2"/>
    <dgm:cxn modelId="{69897467-4187-4E2B-8A82-884F62813603}" type="presOf" srcId="{96018BB3-53BF-FF4B-9CE2-7C9620326628}" destId="{7016E962-693D-2048-B932-D07F5C30B75B}" srcOrd="1" destOrd="0" presId="urn:microsoft.com/office/officeart/2005/8/layout/venn2"/>
    <dgm:cxn modelId="{9D0FD66F-1D5E-0845-B1D7-0AE98D6EF94A}" srcId="{75BE60F9-8DB8-964E-82BB-8498E8D5DA40}" destId="{D4200787-6AD7-5F48-A45A-1237A261DD93}" srcOrd="3" destOrd="0" parTransId="{406C9939-199E-4C4B-95AD-1837FE046895}" sibTransId="{659831DB-93F0-6F40-9084-1F03572A057E}"/>
    <dgm:cxn modelId="{EB863A54-96A1-43EC-9586-2727C0C22FF0}" type="presOf" srcId="{8575F055-2FD1-7844-81FE-F91299160056}" destId="{BC6B438B-C8A1-A74A-BE59-2C3120AC4861}" srcOrd="0" destOrd="0" presId="urn:microsoft.com/office/officeart/2005/8/layout/venn2"/>
    <dgm:cxn modelId="{3EBDE27E-89FE-4D4C-889A-CCD08ABB647E}" type="presOf" srcId="{8575F055-2FD1-7844-81FE-F91299160056}" destId="{54B371A7-C865-C440-A1D4-F2B024B45D2B}" srcOrd="1" destOrd="0" presId="urn:microsoft.com/office/officeart/2005/8/layout/venn2"/>
    <dgm:cxn modelId="{6CB90587-8FA8-D34E-ADAE-3F320F6D4EAE}" srcId="{75BE60F9-8DB8-964E-82BB-8498E8D5DA40}" destId="{8575F055-2FD1-7844-81FE-F91299160056}" srcOrd="1" destOrd="0" parTransId="{D253770F-DD2F-9147-AF22-B9E740AA4C39}" sibTransId="{9EA05BF8-6AD8-4D4C-93C9-BFDEF14F83B2}"/>
    <dgm:cxn modelId="{67100198-C0F5-46EE-A257-5C3EFC84054C}" type="presOf" srcId="{75BE60F9-8DB8-964E-82BB-8498E8D5DA40}" destId="{E6981A71-96E4-8841-8787-F2E80687B842}" srcOrd="0" destOrd="0" presId="urn:microsoft.com/office/officeart/2005/8/layout/venn2"/>
    <dgm:cxn modelId="{5176489A-BF75-427A-8670-AE1B28A63345}" type="presOf" srcId="{8BABBE1E-43E8-824E-87F0-60F2962C93A4}" destId="{1F7848AC-F5AB-8642-A5DD-B9D28BA1A7AB}" srcOrd="1" destOrd="0" presId="urn:microsoft.com/office/officeart/2005/8/layout/venn2"/>
    <dgm:cxn modelId="{B26BD6A3-F12E-494E-B971-A9A548FE6025}" srcId="{75BE60F9-8DB8-964E-82BB-8498E8D5DA40}" destId="{F1C2A28C-3289-B240-A0FE-1277D0524095}" srcOrd="2" destOrd="0" parTransId="{226E0DF0-E99B-8741-9221-080A2119E820}" sibTransId="{9F87CF64-2849-4248-B01C-E3C6A09D0987}"/>
    <dgm:cxn modelId="{0B4205AF-598C-40AA-BB15-CABCC853726C}" type="presOf" srcId="{853C5D33-A9B1-5F49-A049-D6F2AE5FFE62}" destId="{0277B08B-03CE-DA43-AF6D-CF7BAA144884}" srcOrd="0" destOrd="0" presId="urn:microsoft.com/office/officeart/2005/8/layout/venn2"/>
    <dgm:cxn modelId="{75E946B5-5917-1B41-ABCF-C5FE9DB6BAC5}" srcId="{75BE60F9-8DB8-964E-82BB-8498E8D5DA40}" destId="{8BABBE1E-43E8-824E-87F0-60F2962C93A4}" srcOrd="4" destOrd="0" parTransId="{A0234BDF-BC70-5F4C-AEF7-D19F0D552140}" sibTransId="{5A273DF9-BC27-8344-9DD8-8359872B1DCD}"/>
    <dgm:cxn modelId="{F187AAB6-B98A-4AFD-A6F8-5C2F22F3FB37}" type="presOf" srcId="{96018BB3-53BF-FF4B-9CE2-7C9620326628}" destId="{460B2FE8-85F5-6E41-A4C2-9A83256D97F0}" srcOrd="0" destOrd="0" presId="urn:microsoft.com/office/officeart/2005/8/layout/venn2"/>
    <dgm:cxn modelId="{2ADD9AC9-2189-F542-B1EA-4E14435A54CF}" srcId="{75BE60F9-8DB8-964E-82BB-8498E8D5DA40}" destId="{853C5D33-A9B1-5F49-A049-D6F2AE5FFE62}" srcOrd="0" destOrd="0" parTransId="{63FA26FF-DD0D-5D45-AF17-840FE01F8918}" sibTransId="{16EF5DBD-C7AA-5D49-9618-3C8F338C850E}"/>
    <dgm:cxn modelId="{8B32DFD8-DEEB-0A47-B5EA-E6A1066D7929}" srcId="{75BE60F9-8DB8-964E-82BB-8498E8D5DA40}" destId="{96018BB3-53BF-FF4B-9CE2-7C9620326628}" srcOrd="5" destOrd="0" parTransId="{4D39CD18-7668-0E4B-A187-8846B94589FD}" sibTransId="{99BA9BAD-64C2-9845-99EB-0D05DE337266}"/>
    <dgm:cxn modelId="{42382EFB-E148-4102-8E98-50602701D525}" type="presOf" srcId="{853C5D33-A9B1-5F49-A049-D6F2AE5FFE62}" destId="{D9A327D0-31EA-F54C-8DE7-C0AA7674090A}" srcOrd="1" destOrd="0" presId="urn:microsoft.com/office/officeart/2005/8/layout/venn2"/>
    <dgm:cxn modelId="{759AC81D-794B-4583-B86F-AB3F5A1FE20A}" type="presParOf" srcId="{E6981A71-96E4-8841-8787-F2E80687B842}" destId="{0CEF825E-5FDF-AA42-8480-3EACAEAC0EBE}" srcOrd="0" destOrd="0" presId="urn:microsoft.com/office/officeart/2005/8/layout/venn2"/>
    <dgm:cxn modelId="{C7818B76-7178-40C7-9957-48DD2378A424}" type="presParOf" srcId="{0CEF825E-5FDF-AA42-8480-3EACAEAC0EBE}" destId="{0277B08B-03CE-DA43-AF6D-CF7BAA144884}" srcOrd="0" destOrd="0" presId="urn:microsoft.com/office/officeart/2005/8/layout/venn2"/>
    <dgm:cxn modelId="{158C6566-FE50-4AC0-8C68-F8FF0114BDA0}" type="presParOf" srcId="{0CEF825E-5FDF-AA42-8480-3EACAEAC0EBE}" destId="{D9A327D0-31EA-F54C-8DE7-C0AA7674090A}" srcOrd="1" destOrd="0" presId="urn:microsoft.com/office/officeart/2005/8/layout/venn2"/>
    <dgm:cxn modelId="{1573739A-7A9E-44C2-A955-5F2153DA931A}" type="presParOf" srcId="{E6981A71-96E4-8841-8787-F2E80687B842}" destId="{09880E86-86E3-DF48-9B7F-6A101D2ACB1F}" srcOrd="1" destOrd="0" presId="urn:microsoft.com/office/officeart/2005/8/layout/venn2"/>
    <dgm:cxn modelId="{6BEACF29-A2A8-4FAE-9A7F-0AF5E3F3C116}" type="presParOf" srcId="{09880E86-86E3-DF48-9B7F-6A101D2ACB1F}" destId="{BC6B438B-C8A1-A74A-BE59-2C3120AC4861}" srcOrd="0" destOrd="0" presId="urn:microsoft.com/office/officeart/2005/8/layout/venn2"/>
    <dgm:cxn modelId="{9D84A4A1-2C1D-43FC-9C09-32618B325986}" type="presParOf" srcId="{09880E86-86E3-DF48-9B7F-6A101D2ACB1F}" destId="{54B371A7-C865-C440-A1D4-F2B024B45D2B}" srcOrd="1" destOrd="0" presId="urn:microsoft.com/office/officeart/2005/8/layout/venn2"/>
    <dgm:cxn modelId="{9D93676B-C2BD-42CE-9C01-44B7C3B09F53}" type="presParOf" srcId="{E6981A71-96E4-8841-8787-F2E80687B842}" destId="{0C108588-28E6-6141-A785-112F96B78FC5}" srcOrd="2" destOrd="0" presId="urn:microsoft.com/office/officeart/2005/8/layout/venn2"/>
    <dgm:cxn modelId="{4A83C5D2-D9C7-4AA9-B53F-70BD214927E6}" type="presParOf" srcId="{0C108588-28E6-6141-A785-112F96B78FC5}" destId="{B0622C70-7C89-D447-A924-A4929693AA26}" srcOrd="0" destOrd="0" presId="urn:microsoft.com/office/officeart/2005/8/layout/venn2"/>
    <dgm:cxn modelId="{17169F98-5442-4182-AF69-F06A640AF791}" type="presParOf" srcId="{0C108588-28E6-6141-A785-112F96B78FC5}" destId="{9EEF5707-769B-EF4F-BD40-A26757BB07EF}" srcOrd="1" destOrd="0" presId="urn:microsoft.com/office/officeart/2005/8/layout/venn2"/>
    <dgm:cxn modelId="{80E6F743-DBCB-4861-A17B-7918FF00DA70}" type="presParOf" srcId="{E6981A71-96E4-8841-8787-F2E80687B842}" destId="{5142330D-30B0-B543-8A5A-7BB9A48EA658}" srcOrd="3" destOrd="0" presId="urn:microsoft.com/office/officeart/2005/8/layout/venn2"/>
    <dgm:cxn modelId="{B32E7B67-516E-40CD-9BE5-AE03E0BE8EAF}" type="presParOf" srcId="{5142330D-30B0-B543-8A5A-7BB9A48EA658}" destId="{1AF2E54C-EBBB-F64B-BDA6-31ADC64E8A40}" srcOrd="0" destOrd="0" presId="urn:microsoft.com/office/officeart/2005/8/layout/venn2"/>
    <dgm:cxn modelId="{A64319F5-9DC3-4514-B9A8-DCCD1CE509CD}" type="presParOf" srcId="{5142330D-30B0-B543-8A5A-7BB9A48EA658}" destId="{0DE9036F-27E3-6446-AB01-E27503E52983}" srcOrd="1" destOrd="0" presId="urn:microsoft.com/office/officeart/2005/8/layout/venn2"/>
    <dgm:cxn modelId="{A1255ECF-7E92-4183-BC25-A1C26CFD440A}" type="presParOf" srcId="{E6981A71-96E4-8841-8787-F2E80687B842}" destId="{09B3BEB6-511A-BB4D-9656-BA48B72D9FAA}" srcOrd="4" destOrd="0" presId="urn:microsoft.com/office/officeart/2005/8/layout/venn2"/>
    <dgm:cxn modelId="{7E120D93-8E75-4D8B-9ACE-3286116DF2F7}" type="presParOf" srcId="{09B3BEB6-511A-BB4D-9656-BA48B72D9FAA}" destId="{68A7E3F8-0B06-DC47-8CED-620410FA9B71}" srcOrd="0" destOrd="0" presId="urn:microsoft.com/office/officeart/2005/8/layout/venn2"/>
    <dgm:cxn modelId="{B3852B5E-FFC5-478B-B368-8A5AE98ED93E}" type="presParOf" srcId="{09B3BEB6-511A-BB4D-9656-BA48B72D9FAA}" destId="{1F7848AC-F5AB-8642-A5DD-B9D28BA1A7AB}" srcOrd="1" destOrd="0" presId="urn:microsoft.com/office/officeart/2005/8/layout/venn2"/>
    <dgm:cxn modelId="{4F162B98-13D6-4C87-A087-13ED273FC6C3}" type="presParOf" srcId="{E6981A71-96E4-8841-8787-F2E80687B842}" destId="{B4EC83DF-AF95-4F41-B07C-F0467BD635A3}" srcOrd="5" destOrd="0" presId="urn:microsoft.com/office/officeart/2005/8/layout/venn2"/>
    <dgm:cxn modelId="{74E26FFA-A2BA-458C-8201-493E8ECFAC0E}" type="presParOf" srcId="{B4EC83DF-AF95-4F41-B07C-F0467BD635A3}" destId="{460B2FE8-85F5-6E41-A4C2-9A83256D97F0}" srcOrd="0" destOrd="0" presId="urn:microsoft.com/office/officeart/2005/8/layout/venn2"/>
    <dgm:cxn modelId="{CBF38A2E-8C34-4394-B745-0BBAF1D55CDB}" type="presParOf" srcId="{B4EC83DF-AF95-4F41-B07C-F0467BD635A3}" destId="{7016E962-693D-2048-B932-D07F5C30B75B}" srcOrd="1" destOrd="0" presId="urn:microsoft.com/office/officeart/2005/8/layout/venn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428C2B3-B44B-4D37-B6FE-AE6D314C6D9A}">
      <dsp:nvSpPr>
        <dsp:cNvPr id="0" name=""/>
        <dsp:cNvSpPr/>
      </dsp:nvSpPr>
      <dsp:spPr>
        <a:xfrm>
          <a:off x="0" y="0"/>
          <a:ext cx="4724399" cy="66924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l" defTabSz="755650" rtl="0">
            <a:lnSpc>
              <a:spcPct val="90000"/>
            </a:lnSpc>
            <a:spcBef>
              <a:spcPct val="0"/>
            </a:spcBef>
            <a:spcAft>
              <a:spcPct val="35000"/>
            </a:spcAft>
            <a:buNone/>
          </a:pPr>
          <a:r>
            <a:rPr lang="en-US" sz="1700" b="1" kern="1200" dirty="0"/>
            <a:t>RIAs play a very important in role particularly for an emerging country like India</a:t>
          </a:r>
        </a:p>
      </dsp:txBody>
      <dsp:txXfrm>
        <a:off x="32670" y="32670"/>
        <a:ext cx="4659059" cy="603900"/>
      </dsp:txXfrm>
    </dsp:sp>
    <dsp:sp modelId="{B7E0C681-5A0A-4A7C-BCFC-7FF16676AC3B}">
      <dsp:nvSpPr>
        <dsp:cNvPr id="0" name=""/>
        <dsp:cNvSpPr/>
      </dsp:nvSpPr>
      <dsp:spPr>
        <a:xfrm>
          <a:off x="0" y="709500"/>
          <a:ext cx="4724399" cy="66924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l" defTabSz="755650" rtl="0">
            <a:lnSpc>
              <a:spcPct val="90000"/>
            </a:lnSpc>
            <a:spcBef>
              <a:spcPct val="0"/>
            </a:spcBef>
            <a:spcAft>
              <a:spcPct val="35000"/>
            </a:spcAft>
            <a:buNone/>
          </a:pPr>
          <a:r>
            <a:rPr lang="en-US" sz="1700" b="1" kern="1200" dirty="0"/>
            <a:t>Play an essential role in India’s digitization and economic and social welfare</a:t>
          </a:r>
        </a:p>
      </dsp:txBody>
      <dsp:txXfrm>
        <a:off x="32670" y="742170"/>
        <a:ext cx="4659059" cy="603900"/>
      </dsp:txXfrm>
    </dsp:sp>
    <dsp:sp modelId="{44647F74-75FA-40C8-8D13-7D7BB26E3500}">
      <dsp:nvSpPr>
        <dsp:cNvPr id="0" name=""/>
        <dsp:cNvSpPr/>
      </dsp:nvSpPr>
      <dsp:spPr>
        <a:xfrm>
          <a:off x="0" y="1410420"/>
          <a:ext cx="4724399" cy="66924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l" defTabSz="755650" rtl="0">
            <a:lnSpc>
              <a:spcPct val="90000"/>
            </a:lnSpc>
            <a:spcBef>
              <a:spcPct val="0"/>
            </a:spcBef>
            <a:spcAft>
              <a:spcPct val="35000"/>
            </a:spcAft>
            <a:buNone/>
          </a:pPr>
          <a:r>
            <a:rPr lang="en-US" sz="1700" b="1" kern="1200"/>
            <a:t>Help to overcome the deficiency of physical infrastructure</a:t>
          </a:r>
        </a:p>
      </dsp:txBody>
      <dsp:txXfrm>
        <a:off x="32670" y="1443090"/>
        <a:ext cx="4659059" cy="603900"/>
      </dsp:txXfrm>
    </dsp:sp>
    <dsp:sp modelId="{75A13BA8-120F-4A38-8D1D-1B786D6F1ACA}">
      <dsp:nvSpPr>
        <dsp:cNvPr id="0" name=""/>
        <dsp:cNvSpPr/>
      </dsp:nvSpPr>
      <dsp:spPr>
        <a:xfrm>
          <a:off x="0" y="2111340"/>
          <a:ext cx="4724399" cy="66924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l" defTabSz="755650" rtl="0">
            <a:lnSpc>
              <a:spcPct val="90000"/>
            </a:lnSpc>
            <a:spcBef>
              <a:spcPct val="0"/>
            </a:spcBef>
            <a:spcAft>
              <a:spcPct val="35000"/>
            </a:spcAft>
            <a:buNone/>
          </a:pPr>
          <a:r>
            <a:rPr lang="en-US" sz="1700" b="1" kern="1200"/>
            <a:t>Provide an increasing bundle of functionalities </a:t>
          </a:r>
        </a:p>
      </dsp:txBody>
      <dsp:txXfrm>
        <a:off x="32670" y="2144010"/>
        <a:ext cx="4659059" cy="603900"/>
      </dsp:txXfrm>
    </dsp:sp>
    <dsp:sp modelId="{6D9464B3-8D2D-4D62-B455-22A9AD778808}">
      <dsp:nvSpPr>
        <dsp:cNvPr id="0" name=""/>
        <dsp:cNvSpPr/>
      </dsp:nvSpPr>
      <dsp:spPr>
        <a:xfrm>
          <a:off x="0" y="2812260"/>
          <a:ext cx="4724399" cy="66924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l" defTabSz="755650" rtl="0">
            <a:lnSpc>
              <a:spcPct val="90000"/>
            </a:lnSpc>
            <a:spcBef>
              <a:spcPct val="0"/>
            </a:spcBef>
            <a:spcAft>
              <a:spcPct val="35000"/>
            </a:spcAft>
            <a:buNone/>
          </a:pPr>
          <a:r>
            <a:rPr lang="en-US" sz="1700" b="1" kern="1200" dirty="0"/>
            <a:t>RIAs also tie up with other apps to provide integrated services</a:t>
          </a:r>
        </a:p>
      </dsp:txBody>
      <dsp:txXfrm>
        <a:off x="32670" y="2844930"/>
        <a:ext cx="4659059" cy="603900"/>
      </dsp:txXfrm>
    </dsp:sp>
    <dsp:sp modelId="{A3C5ED45-3ED0-4705-9C09-F3D7514C7E5F}">
      <dsp:nvSpPr>
        <dsp:cNvPr id="0" name=""/>
        <dsp:cNvSpPr/>
      </dsp:nvSpPr>
      <dsp:spPr>
        <a:xfrm>
          <a:off x="0" y="3513180"/>
          <a:ext cx="4724399" cy="66924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l" defTabSz="755650" rtl="0">
            <a:lnSpc>
              <a:spcPct val="90000"/>
            </a:lnSpc>
            <a:spcBef>
              <a:spcPct val="0"/>
            </a:spcBef>
            <a:spcAft>
              <a:spcPct val="35000"/>
            </a:spcAft>
            <a:buNone/>
          </a:pPr>
          <a:r>
            <a:rPr lang="en-US" sz="1700" b="1" kern="1200" dirty="0"/>
            <a:t>As RIAs increase in functionalities they begin to approximate the value created by the full internet </a:t>
          </a:r>
        </a:p>
      </dsp:txBody>
      <dsp:txXfrm>
        <a:off x="32670" y="3545850"/>
        <a:ext cx="4659059" cy="60390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807E538-768C-4128-991B-5E8E11AD069D}">
      <dsp:nvSpPr>
        <dsp:cNvPr id="0" name=""/>
        <dsp:cNvSpPr/>
      </dsp:nvSpPr>
      <dsp:spPr>
        <a:xfrm>
          <a:off x="524529" y="2393"/>
          <a:ext cx="2029606" cy="1217763"/>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rtl="0">
            <a:lnSpc>
              <a:spcPct val="90000"/>
            </a:lnSpc>
            <a:spcBef>
              <a:spcPct val="0"/>
            </a:spcBef>
            <a:spcAft>
              <a:spcPct val="35000"/>
            </a:spcAft>
            <a:buNone/>
          </a:pPr>
          <a:r>
            <a:rPr lang="en-US" sz="2400" b="1" i="0" u="none" kern="1200" dirty="0"/>
            <a:t>Spectrum &amp; Licensing</a:t>
          </a:r>
          <a:endParaRPr lang="en-US" sz="2400" b="1" kern="1200" dirty="0"/>
        </a:p>
      </dsp:txBody>
      <dsp:txXfrm>
        <a:off x="524529" y="2393"/>
        <a:ext cx="2029606" cy="1217763"/>
      </dsp:txXfrm>
    </dsp:sp>
    <dsp:sp modelId="{5188146C-591C-485E-803C-2B7E340DEDEA}">
      <dsp:nvSpPr>
        <dsp:cNvPr id="0" name=""/>
        <dsp:cNvSpPr/>
      </dsp:nvSpPr>
      <dsp:spPr>
        <a:xfrm>
          <a:off x="2757096" y="2393"/>
          <a:ext cx="2029606" cy="1217763"/>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b="1" i="0" u="none" kern="1200" dirty="0"/>
            <a:t>Rural Digital Initiatives</a:t>
          </a:r>
          <a:endParaRPr lang="en-US" sz="2400" b="1" kern="1200" dirty="0"/>
        </a:p>
      </dsp:txBody>
      <dsp:txXfrm>
        <a:off x="2757096" y="2393"/>
        <a:ext cx="2029606" cy="1217763"/>
      </dsp:txXfrm>
    </dsp:sp>
    <dsp:sp modelId="{09EE00BB-C223-4D09-BC11-D953FB4AAC98}">
      <dsp:nvSpPr>
        <dsp:cNvPr id="0" name=""/>
        <dsp:cNvSpPr/>
      </dsp:nvSpPr>
      <dsp:spPr>
        <a:xfrm>
          <a:off x="4989663" y="2393"/>
          <a:ext cx="2029606" cy="1217763"/>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b="1" i="0" u="none" kern="1200" dirty="0"/>
            <a:t>Telecom Equipment &amp; Infrastructure</a:t>
          </a:r>
          <a:endParaRPr lang="en-US" sz="2400" b="1" kern="1200" dirty="0"/>
        </a:p>
      </dsp:txBody>
      <dsp:txXfrm>
        <a:off x="4989663" y="2393"/>
        <a:ext cx="2029606" cy="1217763"/>
      </dsp:txXfrm>
    </dsp:sp>
    <dsp:sp modelId="{92AF0916-9127-4A08-810A-A91BF7637A7A}">
      <dsp:nvSpPr>
        <dsp:cNvPr id="0" name=""/>
        <dsp:cNvSpPr/>
      </dsp:nvSpPr>
      <dsp:spPr>
        <a:xfrm>
          <a:off x="524529" y="1423118"/>
          <a:ext cx="2029606" cy="1217763"/>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b="1" i="0" u="none" kern="1200" dirty="0"/>
            <a:t>Content &amp; Applications</a:t>
          </a:r>
          <a:endParaRPr lang="en-US" sz="2400" b="1" kern="1200" dirty="0"/>
        </a:p>
      </dsp:txBody>
      <dsp:txXfrm>
        <a:off x="524529" y="1423118"/>
        <a:ext cx="2029606" cy="1217763"/>
      </dsp:txXfrm>
    </dsp:sp>
    <dsp:sp modelId="{A4547964-7EA6-4C4C-B986-8E43A3297256}">
      <dsp:nvSpPr>
        <dsp:cNvPr id="0" name=""/>
        <dsp:cNvSpPr/>
      </dsp:nvSpPr>
      <dsp:spPr>
        <a:xfrm>
          <a:off x="2757096" y="1423118"/>
          <a:ext cx="2029606" cy="1217763"/>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b="1" i="0" u="none" kern="1200"/>
            <a:t>Privacy</a:t>
          </a:r>
          <a:r>
            <a:rPr lang="en-US" sz="2400" b="1" i="0" u="none" kern="1200" dirty="0"/>
            <a:t>, Trust &amp; Security</a:t>
          </a:r>
          <a:endParaRPr lang="en-US" sz="2400" b="1" kern="1200" dirty="0"/>
        </a:p>
      </dsp:txBody>
      <dsp:txXfrm>
        <a:off x="2757096" y="1423118"/>
        <a:ext cx="2029606" cy="1217763"/>
      </dsp:txXfrm>
    </dsp:sp>
    <dsp:sp modelId="{2375E8F6-345F-4CF1-92FB-38A9D5A4EB47}">
      <dsp:nvSpPr>
        <dsp:cNvPr id="0" name=""/>
        <dsp:cNvSpPr/>
      </dsp:nvSpPr>
      <dsp:spPr>
        <a:xfrm>
          <a:off x="4989663" y="1423118"/>
          <a:ext cx="2029606" cy="1217763"/>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b="1" i="0" u="none" kern="1200" dirty="0"/>
            <a:t>SatCom </a:t>
          </a:r>
          <a:endParaRPr lang="en-US" sz="2400" b="1" kern="1200" dirty="0"/>
        </a:p>
      </dsp:txBody>
      <dsp:txXfrm>
        <a:off x="4989663" y="1423118"/>
        <a:ext cx="2029606" cy="1217763"/>
      </dsp:txXfrm>
    </dsp:sp>
    <dsp:sp modelId="{F9786E08-482A-49C3-8554-4C2D36039461}">
      <dsp:nvSpPr>
        <dsp:cNvPr id="0" name=""/>
        <dsp:cNvSpPr/>
      </dsp:nvSpPr>
      <dsp:spPr>
        <a:xfrm>
          <a:off x="2757096" y="2843842"/>
          <a:ext cx="2029606" cy="1217763"/>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b="1" i="0" u="none" kern="1200" dirty="0"/>
            <a:t>New Technologies &amp; Innovation</a:t>
          </a:r>
          <a:endParaRPr lang="en-US" sz="2400" b="1" kern="1200" dirty="0"/>
        </a:p>
      </dsp:txBody>
      <dsp:txXfrm>
        <a:off x="2757096" y="2843842"/>
        <a:ext cx="2029606" cy="1217763"/>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547334A-F62E-4D9A-82E7-E7D8DB12E09D}">
      <dsp:nvSpPr>
        <dsp:cNvPr id="0" name=""/>
        <dsp:cNvSpPr/>
      </dsp:nvSpPr>
      <dsp:spPr>
        <a:xfrm>
          <a:off x="79018" y="223"/>
          <a:ext cx="8376363" cy="675251"/>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28575" rIns="57150" bIns="28575" numCol="1" spcCol="1270" anchor="ctr" anchorCtr="0">
          <a:noAutofit/>
        </a:bodyPr>
        <a:lstStyle/>
        <a:p>
          <a:pPr marL="0" lvl="0" indent="0" algn="just" defTabSz="666750" rtl="0">
            <a:lnSpc>
              <a:spcPct val="90000"/>
            </a:lnSpc>
            <a:spcBef>
              <a:spcPct val="0"/>
            </a:spcBef>
            <a:spcAft>
              <a:spcPct val="35000"/>
            </a:spcAft>
            <a:buNone/>
          </a:pPr>
          <a:r>
            <a:rPr lang="en-US" sz="1500" b="1" kern="1200" dirty="0"/>
            <a:t>Coordination, promotion and formulation of expert opinion on topical subjects related to Broadband </a:t>
          </a:r>
        </a:p>
      </dsp:txBody>
      <dsp:txXfrm>
        <a:off x="111981" y="33186"/>
        <a:ext cx="8310437" cy="609325"/>
      </dsp:txXfrm>
    </dsp:sp>
    <dsp:sp modelId="{C3699BC0-23CF-4E04-9C10-D09553CD4B54}">
      <dsp:nvSpPr>
        <dsp:cNvPr id="0" name=""/>
        <dsp:cNvSpPr/>
      </dsp:nvSpPr>
      <dsp:spPr>
        <a:xfrm>
          <a:off x="79018" y="709238"/>
          <a:ext cx="8376363" cy="675251"/>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28575" rIns="57150" bIns="28575" numCol="1" spcCol="1270" anchor="ctr" anchorCtr="0">
          <a:noAutofit/>
        </a:bodyPr>
        <a:lstStyle/>
        <a:p>
          <a:pPr marL="0" lvl="0" indent="0" algn="just" defTabSz="666750" rtl="0">
            <a:lnSpc>
              <a:spcPct val="90000"/>
            </a:lnSpc>
            <a:spcBef>
              <a:spcPct val="0"/>
            </a:spcBef>
            <a:spcAft>
              <a:spcPct val="35000"/>
            </a:spcAft>
            <a:buNone/>
          </a:pPr>
          <a:r>
            <a:rPr lang="en-US" sz="1500" b="1" kern="1200" dirty="0"/>
            <a:t>To act as a credible and reliable platform for Industry, Government, Regulatory and Standards Agencies </a:t>
          </a:r>
        </a:p>
      </dsp:txBody>
      <dsp:txXfrm>
        <a:off x="111981" y="742201"/>
        <a:ext cx="8310437" cy="609325"/>
      </dsp:txXfrm>
    </dsp:sp>
    <dsp:sp modelId="{ED65D309-4B2C-4DA1-9708-73B613EAE1EA}">
      <dsp:nvSpPr>
        <dsp:cNvPr id="0" name=""/>
        <dsp:cNvSpPr/>
      </dsp:nvSpPr>
      <dsp:spPr>
        <a:xfrm>
          <a:off x="79018" y="1418252"/>
          <a:ext cx="8376363" cy="675251"/>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28575" rIns="57150" bIns="28575" numCol="1" spcCol="1270" anchor="ctr" anchorCtr="0">
          <a:noAutofit/>
        </a:bodyPr>
        <a:lstStyle/>
        <a:p>
          <a:pPr marL="0" lvl="0" indent="0" algn="just" defTabSz="666750" rtl="0">
            <a:lnSpc>
              <a:spcPct val="90000"/>
            </a:lnSpc>
            <a:spcBef>
              <a:spcPct val="0"/>
            </a:spcBef>
            <a:spcAft>
              <a:spcPct val="35000"/>
            </a:spcAft>
            <a:buNone/>
          </a:pPr>
          <a:r>
            <a:rPr lang="en-US" sz="1500" b="1" kern="1200" dirty="0"/>
            <a:t>Support work related to policy, regulation and harmonized standards </a:t>
          </a:r>
        </a:p>
      </dsp:txBody>
      <dsp:txXfrm>
        <a:off x="111981" y="1451215"/>
        <a:ext cx="8310437" cy="609325"/>
      </dsp:txXfrm>
    </dsp:sp>
    <dsp:sp modelId="{59D1329D-5039-47C2-A8A2-DF002A543BC1}">
      <dsp:nvSpPr>
        <dsp:cNvPr id="0" name=""/>
        <dsp:cNvSpPr/>
      </dsp:nvSpPr>
      <dsp:spPr>
        <a:xfrm>
          <a:off x="79018" y="2127267"/>
          <a:ext cx="8376363" cy="675251"/>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28575" rIns="57150" bIns="28575" numCol="1" spcCol="1270" anchor="ctr" anchorCtr="0">
          <a:noAutofit/>
        </a:bodyPr>
        <a:lstStyle/>
        <a:p>
          <a:pPr marL="0" lvl="0" indent="0" algn="just" defTabSz="666750" rtl="0">
            <a:lnSpc>
              <a:spcPct val="90000"/>
            </a:lnSpc>
            <a:spcBef>
              <a:spcPct val="0"/>
            </a:spcBef>
            <a:spcAft>
              <a:spcPct val="35000"/>
            </a:spcAft>
            <a:buNone/>
          </a:pPr>
          <a:r>
            <a:rPr lang="en-US" sz="1500" b="1" kern="1200" dirty="0"/>
            <a:t>Conducting conferences, seminars and knowledge events </a:t>
          </a:r>
        </a:p>
      </dsp:txBody>
      <dsp:txXfrm>
        <a:off x="111981" y="2160230"/>
        <a:ext cx="8310437" cy="609325"/>
      </dsp:txXfrm>
    </dsp:sp>
    <dsp:sp modelId="{F1E84811-4A3D-4007-9D4A-979ED44A182E}">
      <dsp:nvSpPr>
        <dsp:cNvPr id="0" name=""/>
        <dsp:cNvSpPr/>
      </dsp:nvSpPr>
      <dsp:spPr>
        <a:xfrm>
          <a:off x="79018" y="2836281"/>
          <a:ext cx="8376363" cy="675251"/>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28575" rIns="57150" bIns="28575" numCol="1" spcCol="1270" anchor="ctr" anchorCtr="0">
          <a:noAutofit/>
        </a:bodyPr>
        <a:lstStyle/>
        <a:p>
          <a:pPr marL="0" lvl="0" indent="0" algn="just" defTabSz="666750" rtl="0">
            <a:lnSpc>
              <a:spcPct val="90000"/>
            </a:lnSpc>
            <a:spcBef>
              <a:spcPct val="0"/>
            </a:spcBef>
            <a:spcAft>
              <a:spcPct val="35000"/>
            </a:spcAft>
            <a:buNone/>
          </a:pPr>
          <a:r>
            <a:rPr lang="en-US" sz="1500" b="1" kern="1200" dirty="0"/>
            <a:t>Writing research papers and white papers in collaboration with reputed research institutes such as ICRIER, IIM Bangalore and Counterpoint Research</a:t>
          </a:r>
        </a:p>
      </dsp:txBody>
      <dsp:txXfrm>
        <a:off x="111981" y="2869244"/>
        <a:ext cx="8310437" cy="609325"/>
      </dsp:txXfrm>
    </dsp:sp>
    <dsp:sp modelId="{158381FC-BEA4-4FDE-83AC-AEB7FBBCB596}">
      <dsp:nvSpPr>
        <dsp:cNvPr id="0" name=""/>
        <dsp:cNvSpPr/>
      </dsp:nvSpPr>
      <dsp:spPr>
        <a:xfrm>
          <a:off x="79018" y="3545296"/>
          <a:ext cx="8376363" cy="675251"/>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28575" rIns="57150" bIns="28575" numCol="1" spcCol="1270" anchor="ctr" anchorCtr="0">
          <a:noAutofit/>
        </a:bodyPr>
        <a:lstStyle/>
        <a:p>
          <a:pPr marL="0" lvl="0" indent="0" algn="just" defTabSz="666750" rtl="0">
            <a:lnSpc>
              <a:spcPct val="90000"/>
            </a:lnSpc>
            <a:spcBef>
              <a:spcPct val="0"/>
            </a:spcBef>
            <a:spcAft>
              <a:spcPct val="35000"/>
            </a:spcAft>
            <a:buNone/>
          </a:pPr>
          <a:r>
            <a:rPr lang="en-US" sz="1500" b="1" kern="1200" dirty="0"/>
            <a:t>Running awareness campaigns within the highest echelons of Government’s policy makers on several issues </a:t>
          </a:r>
        </a:p>
      </dsp:txBody>
      <dsp:txXfrm>
        <a:off x="111981" y="3578259"/>
        <a:ext cx="8310437" cy="609325"/>
      </dsp:txXfrm>
    </dsp:sp>
    <dsp:sp modelId="{88BB23AB-B6CE-4BE7-965C-F62388AF3305}">
      <dsp:nvSpPr>
        <dsp:cNvPr id="0" name=""/>
        <dsp:cNvSpPr/>
      </dsp:nvSpPr>
      <dsp:spPr>
        <a:xfrm>
          <a:off x="79018" y="4254310"/>
          <a:ext cx="8376363" cy="675251"/>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28575" rIns="57150" bIns="28575" numCol="1" spcCol="1270" anchor="ctr" anchorCtr="0">
          <a:noAutofit/>
        </a:bodyPr>
        <a:lstStyle/>
        <a:p>
          <a:pPr marL="0" lvl="0" indent="0" algn="just" defTabSz="666750" rtl="0">
            <a:lnSpc>
              <a:spcPct val="90000"/>
            </a:lnSpc>
            <a:spcBef>
              <a:spcPct val="0"/>
            </a:spcBef>
            <a:spcAft>
              <a:spcPct val="35000"/>
            </a:spcAft>
            <a:buNone/>
          </a:pPr>
          <a:r>
            <a:rPr lang="en-US" sz="1500" b="1" kern="1200" dirty="0"/>
            <a:t>Releasing media articles on issues currently pertinent to telecom in India</a:t>
          </a:r>
        </a:p>
      </dsp:txBody>
      <dsp:txXfrm>
        <a:off x="111981" y="4287273"/>
        <a:ext cx="8310437" cy="609325"/>
      </dsp:txXfrm>
    </dsp:sp>
    <dsp:sp modelId="{968172E0-3220-4AB1-810C-6A0A03D6F9E0}">
      <dsp:nvSpPr>
        <dsp:cNvPr id="0" name=""/>
        <dsp:cNvSpPr/>
      </dsp:nvSpPr>
      <dsp:spPr>
        <a:xfrm>
          <a:off x="79018" y="4963325"/>
          <a:ext cx="8376363" cy="675251"/>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28575" rIns="57150" bIns="28575" numCol="1" spcCol="1270" anchor="ctr" anchorCtr="0">
          <a:noAutofit/>
        </a:bodyPr>
        <a:lstStyle/>
        <a:p>
          <a:pPr marL="0" lvl="0" indent="0" algn="just" defTabSz="666750" rtl="0">
            <a:lnSpc>
              <a:spcPct val="90000"/>
            </a:lnSpc>
            <a:spcBef>
              <a:spcPct val="0"/>
            </a:spcBef>
            <a:spcAft>
              <a:spcPct val="35000"/>
            </a:spcAft>
            <a:buNone/>
          </a:pPr>
          <a:r>
            <a:rPr lang="en-US" sz="1500" b="1" kern="1200" dirty="0"/>
            <a:t>Conducting R&amp;D Projects as part of an overall Consumer Awareness Program</a:t>
          </a:r>
        </a:p>
      </dsp:txBody>
      <dsp:txXfrm>
        <a:off x="111981" y="4996288"/>
        <a:ext cx="8310437" cy="609325"/>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13519FC-9A82-421D-9B99-42471E2A466D}">
      <dsp:nvSpPr>
        <dsp:cNvPr id="0" name=""/>
        <dsp:cNvSpPr/>
      </dsp:nvSpPr>
      <dsp:spPr>
        <a:xfrm>
          <a:off x="0" y="39065"/>
          <a:ext cx="8221569" cy="639346"/>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40005" rIns="80010" bIns="40005" numCol="1" spcCol="1270" anchor="ctr" anchorCtr="0">
          <a:noAutofit/>
        </a:bodyPr>
        <a:lstStyle/>
        <a:p>
          <a:pPr marL="0" lvl="0" indent="0" algn="l" defTabSz="933450" rtl="0">
            <a:lnSpc>
              <a:spcPct val="90000"/>
            </a:lnSpc>
            <a:spcBef>
              <a:spcPct val="0"/>
            </a:spcBef>
            <a:spcAft>
              <a:spcPct val="35000"/>
            </a:spcAft>
            <a:buNone/>
          </a:pPr>
          <a:r>
            <a:rPr lang="en-US" sz="2100" b="1" kern="1200"/>
            <a:t>Co-operation Agreements with CUTS</a:t>
          </a:r>
        </a:p>
      </dsp:txBody>
      <dsp:txXfrm>
        <a:off x="31210" y="70275"/>
        <a:ext cx="8159149" cy="576926"/>
      </dsp:txXfrm>
    </dsp:sp>
    <dsp:sp modelId="{0049DF87-87A1-42F9-A3F0-D1A18F91D9F8}">
      <dsp:nvSpPr>
        <dsp:cNvPr id="0" name=""/>
        <dsp:cNvSpPr/>
      </dsp:nvSpPr>
      <dsp:spPr>
        <a:xfrm>
          <a:off x="4015" y="816071"/>
          <a:ext cx="8221569" cy="799755"/>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40005" rIns="80010" bIns="40005" numCol="1" spcCol="1270" anchor="ctr" anchorCtr="0">
          <a:noAutofit/>
        </a:bodyPr>
        <a:lstStyle/>
        <a:p>
          <a:pPr marL="0" lvl="0" indent="0" algn="l" defTabSz="933450" rtl="0">
            <a:lnSpc>
              <a:spcPct val="90000"/>
            </a:lnSpc>
            <a:spcBef>
              <a:spcPct val="0"/>
            </a:spcBef>
            <a:spcAft>
              <a:spcPct val="35000"/>
            </a:spcAft>
            <a:buNone/>
          </a:pPr>
          <a:r>
            <a:rPr lang="en-US" sz="2100" b="1" kern="1200"/>
            <a:t>Co-operation Agreement with Institution of Engineering &amp; Technology (IET)</a:t>
          </a:r>
        </a:p>
      </dsp:txBody>
      <dsp:txXfrm>
        <a:off x="43056" y="855112"/>
        <a:ext cx="8143487" cy="721673"/>
      </dsp:txXfrm>
    </dsp:sp>
    <dsp:sp modelId="{DE4FFDFA-3603-4806-8DD1-D330C8F6348B}">
      <dsp:nvSpPr>
        <dsp:cNvPr id="0" name=""/>
        <dsp:cNvSpPr/>
      </dsp:nvSpPr>
      <dsp:spPr>
        <a:xfrm>
          <a:off x="4015" y="1658399"/>
          <a:ext cx="8221569" cy="532265"/>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40005" rIns="80010" bIns="40005" numCol="1" spcCol="1270" anchor="ctr" anchorCtr="0">
          <a:noAutofit/>
        </a:bodyPr>
        <a:lstStyle/>
        <a:p>
          <a:pPr marL="0" lvl="0" indent="0" algn="l" defTabSz="933450" rtl="0">
            <a:lnSpc>
              <a:spcPct val="90000"/>
            </a:lnSpc>
            <a:spcBef>
              <a:spcPct val="0"/>
            </a:spcBef>
            <a:spcAft>
              <a:spcPct val="35000"/>
            </a:spcAft>
            <a:buNone/>
          </a:pPr>
          <a:r>
            <a:rPr lang="en-US" sz="2100" b="1" kern="1200" dirty="0"/>
            <a:t>Engagement with ETSI-</a:t>
          </a:r>
          <a:r>
            <a:rPr lang="en-US" sz="2100" b="1" kern="1200" dirty="0" err="1"/>
            <a:t>MoU</a:t>
          </a:r>
          <a:r>
            <a:rPr lang="en-US" sz="2100" b="1" kern="1200" dirty="0"/>
            <a:t> signed </a:t>
          </a:r>
        </a:p>
      </dsp:txBody>
      <dsp:txXfrm>
        <a:off x="29998" y="1684382"/>
        <a:ext cx="8169603" cy="480299"/>
      </dsp:txXfrm>
    </dsp:sp>
    <dsp:sp modelId="{CE68A92E-C4A1-4AF0-863F-D7530560EED4}">
      <dsp:nvSpPr>
        <dsp:cNvPr id="0" name=""/>
        <dsp:cNvSpPr/>
      </dsp:nvSpPr>
      <dsp:spPr>
        <a:xfrm>
          <a:off x="0" y="2245121"/>
          <a:ext cx="8221569" cy="82769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40005" rIns="80010" bIns="40005" numCol="1" spcCol="1270" anchor="ctr" anchorCtr="0">
          <a:noAutofit/>
        </a:bodyPr>
        <a:lstStyle/>
        <a:p>
          <a:pPr marL="0" lvl="0" indent="0" algn="l" defTabSz="933450" rtl="0">
            <a:lnSpc>
              <a:spcPct val="90000"/>
            </a:lnSpc>
            <a:spcBef>
              <a:spcPct val="0"/>
            </a:spcBef>
            <a:spcAft>
              <a:spcPct val="35000"/>
            </a:spcAft>
            <a:buNone/>
          </a:pPr>
          <a:r>
            <a:rPr lang="en-US" sz="2100" b="1" kern="1200"/>
            <a:t>Engagement with Macquarie University</a:t>
          </a:r>
        </a:p>
      </dsp:txBody>
      <dsp:txXfrm>
        <a:off x="40404" y="2285525"/>
        <a:ext cx="8140761" cy="746882"/>
      </dsp:txXfrm>
    </dsp:sp>
    <dsp:sp modelId="{34D42C29-E812-43FA-BAAF-CD0430CD4B3F}">
      <dsp:nvSpPr>
        <dsp:cNvPr id="0" name=""/>
        <dsp:cNvSpPr/>
      </dsp:nvSpPr>
      <dsp:spPr>
        <a:xfrm>
          <a:off x="0" y="3041985"/>
          <a:ext cx="8221569" cy="426383"/>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40005" rIns="80010" bIns="40005" numCol="1" spcCol="1270" anchor="ctr" anchorCtr="0">
          <a:noAutofit/>
        </a:bodyPr>
        <a:lstStyle/>
        <a:p>
          <a:pPr marL="0" lvl="0" indent="0" algn="l" defTabSz="933450" rtl="0">
            <a:lnSpc>
              <a:spcPct val="90000"/>
            </a:lnSpc>
            <a:spcBef>
              <a:spcPct val="0"/>
            </a:spcBef>
            <a:spcAft>
              <a:spcPct val="35000"/>
            </a:spcAft>
            <a:buNone/>
          </a:pPr>
          <a:r>
            <a:rPr lang="en-US" sz="2100" b="1" kern="1200" dirty="0"/>
            <a:t>Engagement with TSDSI</a:t>
          </a:r>
        </a:p>
      </dsp:txBody>
      <dsp:txXfrm>
        <a:off x="20814" y="3062799"/>
        <a:ext cx="8179941" cy="384755"/>
      </dsp:txXfrm>
    </dsp:sp>
    <dsp:sp modelId="{A2AD94E7-11C3-4ECD-BC08-A083F963C2B9}">
      <dsp:nvSpPr>
        <dsp:cNvPr id="0" name=""/>
        <dsp:cNvSpPr/>
      </dsp:nvSpPr>
      <dsp:spPr>
        <a:xfrm>
          <a:off x="4015" y="4107574"/>
          <a:ext cx="8221569" cy="1133978"/>
        </a:xfrm>
        <a:prstGeom prst="roundRect">
          <a:avLst/>
        </a:prstGeom>
        <a:solidFill>
          <a:schemeClr val="accent2"/>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40005" rIns="80010" bIns="40005" numCol="1" spcCol="1270" anchor="ctr" anchorCtr="0">
          <a:noAutofit/>
        </a:bodyPr>
        <a:lstStyle/>
        <a:p>
          <a:pPr marL="0" lvl="0" indent="0" algn="l" defTabSz="933450" rtl="0">
            <a:lnSpc>
              <a:spcPct val="90000"/>
            </a:lnSpc>
            <a:spcBef>
              <a:spcPct val="0"/>
            </a:spcBef>
            <a:spcAft>
              <a:spcPct val="35000"/>
            </a:spcAft>
            <a:buNone/>
          </a:pPr>
          <a:r>
            <a:rPr lang="en-US" sz="2100" b="1" kern="1200" dirty="0"/>
            <a:t>President, BIF has been nominated by the DoT to serve as an expert member in the “High Level Government Forum for 5G India 2020”</a:t>
          </a:r>
        </a:p>
      </dsp:txBody>
      <dsp:txXfrm>
        <a:off x="59371" y="4162930"/>
        <a:ext cx="8110857" cy="1023266"/>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277B08B-03CE-DA43-AF6D-CF7BAA144884}">
      <dsp:nvSpPr>
        <dsp:cNvPr id="0" name=""/>
        <dsp:cNvSpPr/>
      </dsp:nvSpPr>
      <dsp:spPr>
        <a:xfrm>
          <a:off x="800100" y="0"/>
          <a:ext cx="3810000" cy="3810000"/>
        </a:xfrm>
        <a:prstGeom prst="ellipse">
          <a:avLst/>
        </a:prstGeom>
        <a:gradFill rotWithShape="0">
          <a:gsLst>
            <a:gs pos="0">
              <a:schemeClr val="accent4">
                <a:hueOff val="0"/>
                <a:satOff val="0"/>
                <a:lumOff val="0"/>
                <a:alphaOff val="0"/>
                <a:shade val="51000"/>
                <a:satMod val="130000"/>
              </a:schemeClr>
            </a:gs>
            <a:gs pos="80000">
              <a:schemeClr val="accent4">
                <a:hueOff val="0"/>
                <a:satOff val="0"/>
                <a:lumOff val="0"/>
                <a:alphaOff val="0"/>
                <a:shade val="93000"/>
                <a:satMod val="130000"/>
              </a:schemeClr>
            </a:gs>
            <a:gs pos="100000">
              <a:schemeClr val="accent4">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2456" tIns="92456" rIns="92456" bIns="92456" numCol="1" spcCol="1270" anchor="ctr" anchorCtr="0">
          <a:noAutofit/>
        </a:bodyPr>
        <a:lstStyle/>
        <a:p>
          <a:pPr marL="0" lvl="0" indent="0" algn="ctr" defTabSz="577850">
            <a:lnSpc>
              <a:spcPct val="90000"/>
            </a:lnSpc>
            <a:spcBef>
              <a:spcPct val="0"/>
            </a:spcBef>
            <a:spcAft>
              <a:spcPct val="35000"/>
            </a:spcAft>
            <a:buNone/>
          </a:pPr>
          <a:endParaRPr lang="en-US" sz="1300" kern="1200" dirty="0"/>
        </a:p>
      </dsp:txBody>
      <dsp:txXfrm>
        <a:off x="1990724" y="190500"/>
        <a:ext cx="1428750" cy="381000"/>
      </dsp:txXfrm>
    </dsp:sp>
    <dsp:sp modelId="{BC6B438B-C8A1-A74A-BE59-2C3120AC4861}">
      <dsp:nvSpPr>
        <dsp:cNvPr id="0" name=""/>
        <dsp:cNvSpPr/>
      </dsp:nvSpPr>
      <dsp:spPr>
        <a:xfrm>
          <a:off x="1085849" y="428941"/>
          <a:ext cx="3238500" cy="3238500"/>
        </a:xfrm>
        <a:prstGeom prst="ellipse">
          <a:avLst/>
        </a:prstGeom>
        <a:gradFill rotWithShape="0">
          <a:gsLst>
            <a:gs pos="0">
              <a:schemeClr val="accent4">
                <a:hueOff val="-892954"/>
                <a:satOff val="5380"/>
                <a:lumOff val="431"/>
                <a:alphaOff val="0"/>
                <a:shade val="51000"/>
                <a:satMod val="130000"/>
              </a:schemeClr>
            </a:gs>
            <a:gs pos="80000">
              <a:schemeClr val="accent4">
                <a:hueOff val="-892954"/>
                <a:satOff val="5380"/>
                <a:lumOff val="431"/>
                <a:alphaOff val="0"/>
                <a:shade val="93000"/>
                <a:satMod val="130000"/>
              </a:schemeClr>
            </a:gs>
            <a:gs pos="100000">
              <a:schemeClr val="accent4">
                <a:hueOff val="-892954"/>
                <a:satOff val="5380"/>
                <a:lumOff val="431"/>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2456" tIns="92456" rIns="92456" bIns="92456" numCol="1" spcCol="1270" anchor="ctr" anchorCtr="0">
          <a:noAutofit/>
        </a:bodyPr>
        <a:lstStyle/>
        <a:p>
          <a:pPr marL="0" lvl="0" indent="0" algn="ctr" defTabSz="577850">
            <a:lnSpc>
              <a:spcPct val="90000"/>
            </a:lnSpc>
            <a:spcBef>
              <a:spcPct val="0"/>
            </a:spcBef>
            <a:spcAft>
              <a:spcPct val="35000"/>
            </a:spcAft>
            <a:buNone/>
          </a:pPr>
          <a:r>
            <a:rPr lang="en-US" sz="1300" kern="1200" dirty="0"/>
            <a:t> </a:t>
          </a:r>
        </a:p>
      </dsp:txBody>
      <dsp:txXfrm>
        <a:off x="2006798" y="615154"/>
        <a:ext cx="1396603" cy="372427"/>
      </dsp:txXfrm>
    </dsp:sp>
    <dsp:sp modelId="{B0622C70-7C89-D447-A924-A4929693AA26}">
      <dsp:nvSpPr>
        <dsp:cNvPr id="0" name=""/>
        <dsp:cNvSpPr/>
      </dsp:nvSpPr>
      <dsp:spPr>
        <a:xfrm>
          <a:off x="1390482" y="844456"/>
          <a:ext cx="2667000" cy="2667000"/>
        </a:xfrm>
        <a:prstGeom prst="ellipse">
          <a:avLst/>
        </a:prstGeom>
        <a:gradFill rotWithShape="0">
          <a:gsLst>
            <a:gs pos="0">
              <a:schemeClr val="accent4">
                <a:hueOff val="-1785908"/>
                <a:satOff val="10760"/>
                <a:lumOff val="862"/>
                <a:alphaOff val="0"/>
                <a:shade val="51000"/>
                <a:satMod val="130000"/>
              </a:schemeClr>
            </a:gs>
            <a:gs pos="80000">
              <a:schemeClr val="accent4">
                <a:hueOff val="-1785908"/>
                <a:satOff val="10760"/>
                <a:lumOff val="862"/>
                <a:alphaOff val="0"/>
                <a:shade val="93000"/>
                <a:satMod val="130000"/>
              </a:schemeClr>
            </a:gs>
            <a:gs pos="100000">
              <a:schemeClr val="accent4">
                <a:hueOff val="-1785908"/>
                <a:satOff val="10760"/>
                <a:lumOff val="862"/>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2456" tIns="92456" rIns="92456" bIns="92456" numCol="1" spcCol="1270" anchor="ctr" anchorCtr="0">
          <a:noAutofit/>
        </a:bodyPr>
        <a:lstStyle/>
        <a:p>
          <a:pPr marL="0" lvl="0" indent="0" algn="ctr" defTabSz="577850">
            <a:lnSpc>
              <a:spcPct val="90000"/>
            </a:lnSpc>
            <a:spcBef>
              <a:spcPct val="0"/>
            </a:spcBef>
            <a:spcAft>
              <a:spcPct val="35000"/>
            </a:spcAft>
            <a:buNone/>
          </a:pPr>
          <a:endParaRPr lang="en-US" sz="1300" kern="1200" dirty="0"/>
        </a:p>
      </dsp:txBody>
      <dsp:txXfrm>
        <a:off x="2033896" y="1028479"/>
        <a:ext cx="1380172" cy="368046"/>
      </dsp:txXfrm>
    </dsp:sp>
    <dsp:sp modelId="{1AF2E54C-EBBB-F64B-BDA6-31ADC64E8A40}">
      <dsp:nvSpPr>
        <dsp:cNvPr id="0" name=""/>
        <dsp:cNvSpPr/>
      </dsp:nvSpPr>
      <dsp:spPr>
        <a:xfrm>
          <a:off x="1657349" y="1275157"/>
          <a:ext cx="2095500" cy="2095500"/>
        </a:xfrm>
        <a:prstGeom prst="ellipse">
          <a:avLst/>
        </a:prstGeom>
        <a:gradFill rotWithShape="0">
          <a:gsLst>
            <a:gs pos="0">
              <a:schemeClr val="accent4">
                <a:hueOff val="-2678862"/>
                <a:satOff val="16139"/>
                <a:lumOff val="1294"/>
                <a:alphaOff val="0"/>
                <a:shade val="51000"/>
                <a:satMod val="130000"/>
              </a:schemeClr>
            </a:gs>
            <a:gs pos="80000">
              <a:schemeClr val="accent4">
                <a:hueOff val="-2678862"/>
                <a:satOff val="16139"/>
                <a:lumOff val="1294"/>
                <a:alphaOff val="0"/>
                <a:shade val="93000"/>
                <a:satMod val="130000"/>
              </a:schemeClr>
            </a:gs>
            <a:gs pos="100000">
              <a:schemeClr val="accent4">
                <a:hueOff val="-2678862"/>
                <a:satOff val="16139"/>
                <a:lumOff val="1294"/>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2456" tIns="92456" rIns="92456" bIns="92456" numCol="1" spcCol="1270" anchor="ctr" anchorCtr="0">
          <a:noAutofit/>
        </a:bodyPr>
        <a:lstStyle/>
        <a:p>
          <a:pPr marL="0" lvl="0" indent="0" algn="ctr" defTabSz="577850">
            <a:lnSpc>
              <a:spcPct val="90000"/>
            </a:lnSpc>
            <a:spcBef>
              <a:spcPct val="0"/>
            </a:spcBef>
            <a:spcAft>
              <a:spcPct val="35000"/>
            </a:spcAft>
            <a:buNone/>
          </a:pPr>
          <a:r>
            <a:rPr lang="en-US" sz="1300" kern="1200" dirty="0"/>
            <a:t>  </a:t>
          </a:r>
        </a:p>
      </dsp:txBody>
      <dsp:txXfrm>
        <a:off x="2139315" y="1463752"/>
        <a:ext cx="1131570" cy="377190"/>
      </dsp:txXfrm>
    </dsp:sp>
    <dsp:sp modelId="{68A7E3F8-0B06-DC47-8CED-620410FA9B71}">
      <dsp:nvSpPr>
        <dsp:cNvPr id="0" name=""/>
        <dsp:cNvSpPr/>
      </dsp:nvSpPr>
      <dsp:spPr>
        <a:xfrm>
          <a:off x="1910547" y="1691198"/>
          <a:ext cx="1596420" cy="1524000"/>
        </a:xfrm>
        <a:prstGeom prst="ellipse">
          <a:avLst/>
        </a:prstGeom>
        <a:gradFill rotWithShape="0">
          <a:gsLst>
            <a:gs pos="0">
              <a:schemeClr val="accent4">
                <a:hueOff val="-3571816"/>
                <a:satOff val="21519"/>
                <a:lumOff val="1725"/>
                <a:alphaOff val="0"/>
                <a:shade val="51000"/>
                <a:satMod val="130000"/>
              </a:schemeClr>
            </a:gs>
            <a:gs pos="80000">
              <a:schemeClr val="accent4">
                <a:hueOff val="-3571816"/>
                <a:satOff val="21519"/>
                <a:lumOff val="1725"/>
                <a:alphaOff val="0"/>
                <a:shade val="93000"/>
                <a:satMod val="130000"/>
              </a:schemeClr>
            </a:gs>
            <a:gs pos="100000">
              <a:schemeClr val="accent4">
                <a:hueOff val="-3571816"/>
                <a:satOff val="21519"/>
                <a:lumOff val="1725"/>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2456" tIns="92456" rIns="92456" bIns="92456" numCol="1" spcCol="1270" anchor="ctr" anchorCtr="0">
          <a:noAutofit/>
        </a:bodyPr>
        <a:lstStyle/>
        <a:p>
          <a:pPr marL="0" lvl="0" indent="0" algn="ctr" defTabSz="577850">
            <a:lnSpc>
              <a:spcPct val="90000"/>
            </a:lnSpc>
            <a:spcBef>
              <a:spcPct val="0"/>
            </a:spcBef>
            <a:spcAft>
              <a:spcPct val="35000"/>
            </a:spcAft>
            <a:buNone/>
          </a:pPr>
          <a:r>
            <a:rPr lang="en-US" sz="1300" kern="1200" dirty="0"/>
            <a:t> </a:t>
          </a:r>
        </a:p>
      </dsp:txBody>
      <dsp:txXfrm>
        <a:off x="2189920" y="1881698"/>
        <a:ext cx="1037673" cy="381000"/>
      </dsp:txXfrm>
    </dsp:sp>
    <dsp:sp modelId="{460B2FE8-85F5-6E41-A4C2-9A83256D97F0}">
      <dsp:nvSpPr>
        <dsp:cNvPr id="0" name=""/>
        <dsp:cNvSpPr/>
      </dsp:nvSpPr>
      <dsp:spPr>
        <a:xfrm>
          <a:off x="2228850" y="2159003"/>
          <a:ext cx="952500" cy="952500"/>
        </a:xfrm>
        <a:prstGeom prst="ellipse">
          <a:avLst/>
        </a:prstGeom>
        <a:gradFill rotWithShape="0">
          <a:gsLst>
            <a:gs pos="0">
              <a:schemeClr val="accent4">
                <a:hueOff val="-4464770"/>
                <a:satOff val="26899"/>
                <a:lumOff val="2156"/>
                <a:alphaOff val="0"/>
                <a:shade val="51000"/>
                <a:satMod val="130000"/>
              </a:schemeClr>
            </a:gs>
            <a:gs pos="80000">
              <a:schemeClr val="accent4">
                <a:hueOff val="-4464770"/>
                <a:satOff val="26899"/>
                <a:lumOff val="2156"/>
                <a:alphaOff val="0"/>
                <a:shade val="93000"/>
                <a:satMod val="130000"/>
              </a:schemeClr>
            </a:gs>
            <a:gs pos="100000">
              <a:schemeClr val="accent4">
                <a:hueOff val="-4464770"/>
                <a:satOff val="26899"/>
                <a:lumOff val="2156"/>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56896" tIns="56896" rIns="56896" bIns="56896" numCol="1" spcCol="1270" anchor="ctr" anchorCtr="0">
          <a:noAutofit/>
        </a:bodyPr>
        <a:lstStyle/>
        <a:p>
          <a:pPr marL="0" lvl="0" indent="0" algn="ctr" defTabSz="355600">
            <a:lnSpc>
              <a:spcPct val="90000"/>
            </a:lnSpc>
            <a:spcBef>
              <a:spcPct val="0"/>
            </a:spcBef>
            <a:spcAft>
              <a:spcPct val="35000"/>
            </a:spcAft>
            <a:buNone/>
          </a:pPr>
          <a:r>
            <a:rPr lang="en-US" sz="800" kern="1200" dirty="0"/>
            <a:t>Consumers &amp; the digital economy</a:t>
          </a:r>
        </a:p>
      </dsp:txBody>
      <dsp:txXfrm>
        <a:off x="2368340" y="2397128"/>
        <a:ext cx="673519" cy="476250"/>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venn2">
  <dgm:title val=""/>
  <dgm:desc val=""/>
  <dgm:catLst>
    <dgm:cat type="relationship" pri="30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resizeHandles val="exact"/>
    </dgm:varLst>
    <dgm:alg type="composite">
      <dgm:param type="ar" val="1"/>
    </dgm:alg>
    <dgm:shape xmlns:r="http://schemas.openxmlformats.org/officeDocument/2006/relationships" r:blip="">
      <dgm:adjLst/>
    </dgm:shape>
    <dgm:presOf/>
    <dgm:choose name="Name1">
      <dgm:if name="Name2" axis="ch" ptType="node" func="cnt" op="lte" val="3">
        <dgm:constrLst>
          <dgm:constr type="w" for="ch" forName="comp1" refType="w"/>
          <dgm:constr type="h" for="ch" forName="comp1" refType="w" refFor="ch" refForName="comp1"/>
          <dgm:constr type="w" for="ch" forName="comp2" refType="w" fact="0.75"/>
          <dgm:constr type="h" for="ch" forName="comp2" refType="w" refFor="ch" refForName="comp2"/>
          <dgm:constr type="ctrX" for="ch" forName="comp2" refType="ctrX" refFor="ch" refForName="comp1"/>
          <dgm:constr type="b" for="ch" forName="comp2" refType="b" refFor="ch" refForName="comp1"/>
          <dgm:constr type="w" for="ch" forName="comp3" refType="w" fact="0.5"/>
          <dgm:constr type="h" for="ch" forName="comp3" refType="w" refFor="ch" refForName="comp3"/>
          <dgm:constr type="ctrX" for="ch" forName="comp3" refType="ctrX" refFor="ch" refForName="comp1"/>
          <dgm:constr type="b" for="ch" forName="comp3" refType="b" refFor="ch" refForName="comp1"/>
          <dgm:constr type="primFontSz" for="des" ptType="node" op="equ" val="65"/>
        </dgm:constrLst>
      </dgm:if>
      <dgm:if name="Name3" axis="ch" ptType="node" func="cnt" op="equ" val="4">
        <dgm:constrLst>
          <dgm:constr type="w" for="ch" forName="comp1" refType="w"/>
          <dgm:constr type="h" for="ch" forName="comp1" refType="w" refFor="ch" refForName="comp1"/>
          <dgm:constr type="w" for="ch" forName="comp2" refType="w" fact="0.8"/>
          <dgm:constr type="h" for="ch" forName="comp2" refType="w" refFor="ch" refForName="comp2"/>
          <dgm:constr type="ctrX" for="ch" forName="comp2" refType="ctrX" refFor="ch" refForName="comp1"/>
          <dgm:constr type="b" for="ch" forName="comp2" refType="b" refFor="ch" refForName="comp1"/>
          <dgm:constr type="w" for="ch" forName="comp3" refType="w" fact="0.6"/>
          <dgm:constr type="h" for="ch" forName="comp3" refType="w" refFor="ch" refForName="comp3"/>
          <dgm:constr type="ctrX" for="ch" forName="comp3" refType="ctrX" refFor="ch" refForName="comp1"/>
          <dgm:constr type="b" for="ch" forName="comp3" refType="b" refFor="ch" refForName="comp1"/>
          <dgm:constr type="w" for="ch" forName="comp4" refType="w" fact="0.4"/>
          <dgm:constr type="h" for="ch" forName="comp4" refType="w" refFor="ch" refForName="comp4"/>
          <dgm:constr type="ctrX" for="ch" forName="comp4" refType="ctrX" refFor="ch" refForName="comp1"/>
          <dgm:constr type="b" for="ch" forName="comp4" refType="b" refFor="ch" refForName="comp1"/>
          <dgm:constr type="primFontSz" for="des" ptType="node" op="equ" val="65"/>
        </dgm:constrLst>
      </dgm:if>
      <dgm:else name="Name4">
        <dgm:constrLst>
          <dgm:constr type="w" for="ch" forName="comp1" refType="w"/>
          <dgm:constr type="h" for="ch" forName="comp1" refType="w" refFor="ch" refForName="comp1"/>
          <dgm:constr type="w" for="ch" forName="comp2" refType="w" fact="0.85"/>
          <dgm:constr type="h" for="ch" forName="comp2" refType="w" refFor="ch" refForName="comp2"/>
          <dgm:constr type="ctrX" for="ch" forName="comp2" refType="ctrX" refFor="ch" refForName="comp1"/>
          <dgm:constr type="b" for="ch" forName="comp2" refType="b" refFor="ch" refForName="comp1"/>
          <dgm:constr type="w" for="ch" forName="comp3" refType="w" fact="0.7"/>
          <dgm:constr type="h" for="ch" forName="comp3" refType="w" refFor="ch" refForName="comp3"/>
          <dgm:constr type="ctrX" for="ch" forName="comp3" refType="ctrX" refFor="ch" refForName="comp1"/>
          <dgm:constr type="b" for="ch" forName="comp3" refType="b" refFor="ch" refForName="comp1"/>
          <dgm:constr type="w" for="ch" forName="comp4" refType="w" fact="0.55"/>
          <dgm:constr type="h" for="ch" forName="comp4" refType="w" refFor="ch" refForName="comp4"/>
          <dgm:constr type="ctrX" for="ch" forName="comp4" refType="ctrX" refFor="ch" refForName="comp1"/>
          <dgm:constr type="b" for="ch" forName="comp4" refType="b" refFor="ch" refForName="comp1"/>
          <dgm:constr type="w" for="ch" forName="comp5" refType="w" fact="0.4"/>
          <dgm:constr type="h" for="ch" forName="comp5" refType="w" refFor="ch" refForName="comp5"/>
          <dgm:constr type="ctrX" for="ch" forName="comp5" refType="ctrX" refFor="ch" refForName="comp1"/>
          <dgm:constr type="b" for="ch" forName="comp5" refType="b" refFor="ch" refForName="comp1"/>
          <dgm:constr type="w" for="ch" forName="comp6" refType="w" fact="0.25"/>
          <dgm:constr type="h" for="ch" forName="comp6" refType="w" refFor="ch" refForName="comp6"/>
          <dgm:constr type="ctrX" for="ch" forName="comp6" refType="ctrX" refFor="ch" refForName="comp1"/>
          <dgm:constr type="b" for="ch" forName="comp6" refType="b" refFor="ch" refForName="comp1"/>
          <dgm:constr type="w" for="ch" forName="comp7" refType="w" fact="0.15"/>
          <dgm:constr type="h" for="ch" forName="comp7" refType="w" refFor="ch" refForName="comp7"/>
          <dgm:constr type="ctrX" for="ch" forName="comp7" refType="ctrX" refFor="ch" refForName="comp1"/>
          <dgm:constr type="b" for="ch" forName="comp7" refType="b" refFor="ch" refForName="comp1"/>
          <dgm:constr type="primFontSz" for="des" ptType="node" op="equ" val="65"/>
        </dgm:constrLst>
      </dgm:else>
    </dgm:choose>
    <dgm:ruleLst/>
    <dgm:choose name="Name5">
      <dgm:if name="Name6" axis="ch" ptType="node" func="cnt" op="gte" val="1">
        <dgm:layoutNode name="comp1">
          <dgm:alg type="composite"/>
          <dgm:shape xmlns:r="http://schemas.openxmlformats.org/officeDocument/2006/relationships" r:blip="">
            <dgm:adjLst/>
          </dgm:shape>
          <dgm:presOf/>
          <dgm:choose name="Name7">
            <dgm:if name="Name8" axis="ch" ptType="node" func="cnt" op="equ" val="1">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5"/>
                <dgm:constr type="w" for="ch" forName="c1text" refType="w" refFor="ch" refForName="circle1" fact="0.70711"/>
                <dgm:constr type="h" for="ch" forName="c1text" refType="h" refFor="ch" refForName="circle1" fact="0.5"/>
              </dgm:constrLst>
            </dgm:if>
            <dgm:if name="Name9" axis="ch" ptType="node" func="cnt" op="equ" val="2">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6"/>
                <dgm:constr type="w" for="ch" forName="c1text" refType="w" refFor="ch" refForName="circle1" fact="0.525"/>
                <dgm:constr type="h" for="ch" forName="c1text" refType="h" refFor="ch" refForName="circle1" fact="0.17"/>
              </dgm:constrLst>
            </dgm:if>
            <dgm:if name="Name10" axis="ch" ptType="node" func="cnt" op="equ" val="3">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25"/>
                <dgm:constr type="w" for="ch" forName="c1text" refType="w" refFor="ch" refForName="circle1" fact="0.3495"/>
                <dgm:constr type="h" for="ch" forName="c1text" refType="h" refFor="ch" refForName="circle1" fact="0.15"/>
              </dgm:constrLst>
            </dgm:if>
            <dgm:if name="Name11" axis="ch" ptType="node" func="cnt" op="equ" val="4">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25"/>
                <dgm:constr type="w" for="ch" forName="c1text" refType="w" refFor="ch" refForName="circle1" fact="0.2796"/>
                <dgm:constr type="h" for="ch" forName="c1text" refType="h" refFor="ch" refForName="circle1" fact="0.15"/>
              </dgm:constrLst>
            </dgm:if>
            <dgm:if name="Name12" axis="ch" ptType="node" func="cnt" op="gte" val="5">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
                <dgm:constr type="w" for="ch" forName="c1text" refType="w" refFor="ch" refForName="circle1" fact="0.375"/>
                <dgm:constr type="h" for="ch" forName="c1text" refType="h" refFor="ch" refForName="circle1" fact="0.1"/>
              </dgm:constrLst>
            </dgm:if>
            <dgm:else name="Name13"/>
          </dgm:choose>
          <dgm:ruleLst/>
          <dgm:layoutNode name="circle1" styleLbl="node1">
            <dgm:alg type="sp"/>
            <dgm:shape xmlns:r="http://schemas.openxmlformats.org/officeDocument/2006/relationships" type="ellipse" r:blip="">
              <dgm:adjLst/>
            </dgm:shape>
            <dgm:presOf axis="ch desOrSelf" ptType="node node" st="1 1" cnt="1 0"/>
            <dgm:constrLst>
              <dgm:constr type="h" refType="w"/>
            </dgm:constrLst>
            <dgm:ruleLst/>
          </dgm:layoutNode>
          <dgm:layoutNode name="c1text">
            <dgm:varLst>
              <dgm:bulletEnabled val="1"/>
            </dgm:varLst>
            <dgm:alg type="tx"/>
            <dgm:shape xmlns:r="http://schemas.openxmlformats.org/officeDocument/2006/relationships" type="rect" r:blip="" hideGeom="1">
              <dgm:adjLst/>
            </dgm:shape>
            <dgm:presOf axis="ch desOrSelf" ptType="node node" st="1 1" cnt="1 0"/>
            <dgm:constrLst/>
            <dgm:ruleLst>
              <dgm:rule type="primFontSz" val="5" fact="NaN" max="NaN"/>
            </dgm:ruleLst>
          </dgm:layoutNode>
        </dgm:layoutNode>
      </dgm:if>
      <dgm:else name="Name14"/>
    </dgm:choose>
    <dgm:choose name="Name15">
      <dgm:if name="Name16" axis="ch" ptType="node" func="cnt" op="gte" val="2">
        <dgm:layoutNode name="comp2">
          <dgm:alg type="composite"/>
          <dgm:shape xmlns:r="http://schemas.openxmlformats.org/officeDocument/2006/relationships" r:blip="">
            <dgm:adjLst/>
          </dgm:shape>
          <dgm:presOf/>
          <dgm:choose name="Name17">
            <dgm:if name="Name18" axis="ch" ptType="node" func="cnt" op="equ" val="2">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5"/>
                <dgm:constr type="w" for="ch" forName="c2text" refType="w" refFor="ch" refForName="circle2" fact="0.70711"/>
                <dgm:constr type="h" for="ch" forName="c2text" refType="h" refFor="ch" refForName="circle2" fact="0.5"/>
              </dgm:constrLst>
            </dgm:if>
            <dgm:if name="Name19" axis="ch" ptType="node" func="cnt" op="equ" val="3">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15625"/>
                <dgm:constr type="w" for="ch" forName="c2text" refType="w" refFor="ch" refForName="circle2" fact="0.466"/>
                <dgm:constr type="h" for="ch" forName="c2text" refType="h" refFor="ch" refForName="circle2" fact="0.1875"/>
              </dgm:constrLst>
            </dgm:if>
            <dgm:if name="Name20" axis="ch" ptType="node" func="cnt" op="equ" val="4">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15"/>
                <dgm:constr type="w" for="ch" forName="c2text" refType="w" refFor="ch" refForName="circle2" fact="0.3495"/>
                <dgm:constr type="h" for="ch" forName="c2text" refType="h" refFor="ch" refForName="circle2" fact="0.18"/>
              </dgm:constrLst>
            </dgm:if>
            <dgm:if name="Name21" axis="ch" ptType="node" func="cnt" op="gte" val="5">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115"/>
                <dgm:constr type="w" for="ch" forName="c2text" refType="w" refFor="ch" refForName="circle2" fact="0.43125"/>
                <dgm:constr type="h" for="ch" forName="c2text" refType="h" refFor="ch" refForName="circle2" fact="0.115"/>
              </dgm:constrLst>
            </dgm:if>
            <dgm:else name="Name22"/>
          </dgm:choose>
          <dgm:ruleLst/>
          <dgm:layoutNode name="circle2" styleLbl="node1">
            <dgm:alg type="sp"/>
            <dgm:shape xmlns:r="http://schemas.openxmlformats.org/officeDocument/2006/relationships" type="ellipse" r:blip="">
              <dgm:adjLst/>
            </dgm:shape>
            <dgm:presOf axis="ch desOrSelf" ptType="node node" st="2 1" cnt="1 0"/>
            <dgm:constrLst>
              <dgm:constr type="h" refType="w"/>
            </dgm:constrLst>
            <dgm:ruleLst/>
          </dgm:layoutNode>
          <dgm:layoutNode name="c2text">
            <dgm:varLst>
              <dgm:bulletEnabled val="1"/>
            </dgm:varLst>
            <dgm:alg type="tx"/>
            <dgm:shape xmlns:r="http://schemas.openxmlformats.org/officeDocument/2006/relationships" type="rect" r:blip="" hideGeom="1">
              <dgm:adjLst/>
            </dgm:shape>
            <dgm:presOf axis="ch desOrSelf" ptType="node node" st="2 1" cnt="1 0"/>
            <dgm:constrLst/>
            <dgm:ruleLst>
              <dgm:rule type="primFontSz" val="5" fact="NaN" max="NaN"/>
            </dgm:ruleLst>
          </dgm:layoutNode>
        </dgm:layoutNode>
      </dgm:if>
      <dgm:else name="Name23"/>
    </dgm:choose>
    <dgm:choose name="Name24">
      <dgm:if name="Name25" axis="ch" ptType="node" func="cnt" op="gte" val="3">
        <dgm:layoutNode name="comp3">
          <dgm:alg type="composite"/>
          <dgm:shape xmlns:r="http://schemas.openxmlformats.org/officeDocument/2006/relationships" r:blip="">
            <dgm:adjLst/>
          </dgm:shape>
          <dgm:presOf/>
          <dgm:choose name="Name26">
            <dgm:if name="Name27" axis="ch" ptType="node" func="cnt" op="equ" val="3">
              <dgm:constrLst>
                <dgm:constr type="w" for="ch" forName="circle3" refType="w"/>
                <dgm:constr type="h" for="ch" forName="circle3" refType="h"/>
                <dgm:constr type="ctrX" for="ch" forName="circle3" refType="w" fact="0.5"/>
                <dgm:constr type="ctrY" for="ch" forName="circle3" refType="h" fact="0.5"/>
                <dgm:constr type="ctrX" for="ch" forName="c3text" refType="w" fact="0.5"/>
                <dgm:constr type="ctrY" for="ch" forName="c3text" refType="h" fact="0.5"/>
                <dgm:constr type="w" for="ch" forName="c3text" refType="w" refFor="ch" refForName="circle3" fact="0.70711"/>
                <dgm:constr type="h" for="ch" forName="c3text" refType="h" refFor="ch" refForName="circle3" fact="0.5"/>
              </dgm:constrLst>
            </dgm:if>
            <dgm:if name="Name28" axis="ch" ptType="node" func="cnt" op="equ" val="4">
              <dgm:constrLst>
                <dgm:constr type="w" for="ch" forName="circle3" refType="w"/>
                <dgm:constr type="h" for="ch" forName="circle3" refType="h"/>
                <dgm:constr type="ctrX" for="ch" forName="circle3" refType="w" fact="0.5"/>
                <dgm:constr type="ctrY" for="ch" forName="circle3" refType="h" fact="0.5"/>
                <dgm:constr type="ctrX" for="ch" forName="c3text" refType="w" fact="0.5"/>
                <dgm:constr type="ctrY" for="ch" forName="c3text" refType="h" fact="0.1875"/>
                <dgm:constr type="w" for="ch" forName="c3text" refType="w" refFor="ch" refForName="circle3" fact="0.466"/>
                <dgm:constr type="h" for="ch" forName="c3text" refType="h" refFor="ch" refForName="circle3" fact="0.225"/>
              </dgm:constrLst>
            </dgm:if>
            <dgm:if name="Name29" axis="ch" ptType="node" func="cnt" op="gte" val="5">
              <dgm:constrLst>
                <dgm:constr type="w" for="ch" forName="circle3" refType="w"/>
                <dgm:constr type="h" for="ch" forName="circle3" refType="h"/>
                <dgm:constr type="ctrX" for="ch" forName="circle3" refType="w" fact="0.5"/>
                <dgm:constr type="ctrY" for="ch" forName="circle3" refType="h" fact="0.5"/>
                <dgm:constr type="ctrX" for="ch" forName="c3text" refType="w" fact="0.5"/>
                <dgm:constr type="ctrY" for="ch" forName="c3text" refType="h" fact="0.138"/>
                <dgm:constr type="w" for="ch" forName="c3text" refType="w" refFor="ch" refForName="circle3" fact="0.5175"/>
                <dgm:constr type="h" for="ch" forName="c3text" refType="h" refFor="ch" refForName="circle3" fact="0.138"/>
              </dgm:constrLst>
            </dgm:if>
            <dgm:else name="Name30"/>
          </dgm:choose>
          <dgm:ruleLst/>
          <dgm:layoutNode name="circle3" styleLbl="node1">
            <dgm:alg type="sp"/>
            <dgm:shape xmlns:r="http://schemas.openxmlformats.org/officeDocument/2006/relationships" type="ellipse" r:blip="">
              <dgm:adjLst/>
            </dgm:shape>
            <dgm:presOf axis="ch desOrSelf" ptType="node node" st="3 1" cnt="1 0"/>
            <dgm:constrLst>
              <dgm:constr type="h" refType="w"/>
            </dgm:constrLst>
            <dgm:ruleLst/>
          </dgm:layoutNode>
          <dgm:layoutNode name="c3text">
            <dgm:varLst>
              <dgm:bulletEnabled val="1"/>
            </dgm:varLst>
            <dgm:alg type="tx"/>
            <dgm:shape xmlns:r="http://schemas.openxmlformats.org/officeDocument/2006/relationships" type="rect" r:blip="" hideGeom="1">
              <dgm:adjLst/>
            </dgm:shape>
            <dgm:presOf axis="ch desOrSelf" ptType="node node" st="3 1" cnt="1 0"/>
            <dgm:constrLst/>
            <dgm:ruleLst>
              <dgm:rule type="primFontSz" val="5" fact="NaN" max="NaN"/>
            </dgm:ruleLst>
          </dgm:layoutNode>
        </dgm:layoutNode>
      </dgm:if>
      <dgm:else name="Name31"/>
    </dgm:choose>
    <dgm:choose name="Name32">
      <dgm:if name="Name33" axis="ch" ptType="node" func="cnt" op="gte" val="4">
        <dgm:layoutNode name="comp4">
          <dgm:alg type="composite"/>
          <dgm:shape xmlns:r="http://schemas.openxmlformats.org/officeDocument/2006/relationships" r:blip="">
            <dgm:adjLst/>
          </dgm:shape>
          <dgm:presOf/>
          <dgm:choose name="Name34">
            <dgm:if name="Name35" axis="ch" ptType="node" func="cnt" op="equ" val="4">
              <dgm:constrLst>
                <dgm:constr type="w" for="ch" forName="circle4" refType="w"/>
                <dgm:constr type="h" for="ch" forName="circle4" refType="h"/>
                <dgm:constr type="ctrX" for="ch" forName="circle4" refType="w" fact="0.5"/>
                <dgm:constr type="ctrY" for="ch" forName="circle4" refType="h" fact="0.5"/>
                <dgm:constr type="ctrX" for="ch" forName="c4text" refType="w" fact="0.5"/>
                <dgm:constr type="ctrY" for="ch" forName="c4text" refType="h" fact="0.5"/>
                <dgm:constr type="w" for="ch" forName="c4text" refType="w" refFor="ch" refForName="circle4" fact="0.70711"/>
                <dgm:constr type="h" for="ch" forName="c4text" refType="h" refFor="ch" refForName="circle4" fact="0.5"/>
              </dgm:constrLst>
            </dgm:if>
            <dgm:if name="Name36" axis="ch" ptType="node" func="cnt" op="gte" val="5">
              <dgm:constrLst>
                <dgm:constr type="w" for="ch" forName="circle4" refType="w"/>
                <dgm:constr type="h" for="ch" forName="circle4" refType="h"/>
                <dgm:constr type="ctrX" for="ch" forName="circle4" refType="w" fact="0.5"/>
                <dgm:constr type="ctrY" for="ch" forName="circle4" refType="h" fact="0.5"/>
                <dgm:constr type="ctrX" for="ch" forName="c4text" refType="w" fact="0.5"/>
                <dgm:constr type="ctrY" for="ch" forName="c4text" refType="h" fact="0.18"/>
                <dgm:constr type="w" for="ch" forName="c4text" refType="w" refFor="ch" refForName="circle4" fact="0.54"/>
                <dgm:constr type="h" for="ch" forName="c4text" refType="h" refFor="ch" refForName="circle4" fact="0.18"/>
              </dgm:constrLst>
            </dgm:if>
            <dgm:else name="Name37"/>
          </dgm:choose>
          <dgm:ruleLst/>
          <dgm:layoutNode name="circle4" styleLbl="node1">
            <dgm:alg type="sp"/>
            <dgm:shape xmlns:r="http://schemas.openxmlformats.org/officeDocument/2006/relationships" type="ellipse" r:blip="">
              <dgm:adjLst/>
            </dgm:shape>
            <dgm:presOf axis="ch desOrSelf" ptType="node node" st="4 1" cnt="1 0"/>
            <dgm:constrLst>
              <dgm:constr type="h" refType="w"/>
            </dgm:constrLst>
            <dgm:ruleLst/>
          </dgm:layoutNode>
          <dgm:layoutNode name="c4text">
            <dgm:varLst>
              <dgm:bulletEnabled val="1"/>
            </dgm:varLst>
            <dgm:alg type="tx"/>
            <dgm:shape xmlns:r="http://schemas.openxmlformats.org/officeDocument/2006/relationships" type="rect" r:blip="" hideGeom="1">
              <dgm:adjLst/>
            </dgm:shape>
            <dgm:presOf axis="ch desOrSelf" ptType="node node" st="4 1" cnt="1 0"/>
            <dgm:constrLst/>
            <dgm:ruleLst>
              <dgm:rule type="primFontSz" val="5" fact="NaN" max="NaN"/>
            </dgm:ruleLst>
          </dgm:layoutNode>
        </dgm:layoutNode>
      </dgm:if>
      <dgm:else name="Name38"/>
    </dgm:choose>
    <dgm:choose name="Name39">
      <dgm:if name="Name40" axis="ch" ptType="node" func="cnt" op="gte" val="5">
        <dgm:layoutNode name="comp5">
          <dgm:alg type="composite"/>
          <dgm:shape xmlns:r="http://schemas.openxmlformats.org/officeDocument/2006/relationships" r:blip="">
            <dgm:adjLst/>
          </dgm:shape>
          <dgm:presOf/>
          <dgm:choose name="Name41">
            <dgm:if name="Name42" axis="ch" ptType="node" func="cnt" op="equ" val="5">
              <dgm:constrLst>
                <dgm:constr type="w" for="ch" forName="circle5" refType="w"/>
                <dgm:constr type="h" for="ch" forName="circle5" refType="h"/>
                <dgm:constr type="ctrX" for="ch" forName="circle5" refType="w" fact="0.5"/>
                <dgm:constr type="ctrY" for="ch" forName="circle5" refType="h" fact="0.5"/>
                <dgm:constr type="ctrX" for="ch" forName="c5text" refType="w" fact="0.5"/>
                <dgm:constr type="ctrY" for="ch" forName="c5text" refType="h" fact="0.5"/>
                <dgm:constr type="w" for="ch" forName="c5text" refType="w" refFor="ch" refForName="circle5" fact="0.70711"/>
                <dgm:constr type="h" for="ch" forName="c5text" refType="h" refFor="ch" refForName="circle5" fact="0.5"/>
              </dgm:constrLst>
            </dgm:if>
            <dgm:if name="Name43" axis="ch" ptType="node" func="cnt" op="gte" val="6">
              <dgm:constrLst>
                <dgm:constr type="w" for="ch" forName="circle5" refType="w"/>
                <dgm:constr type="h" for="ch" forName="circle5" refType="h"/>
                <dgm:constr type="ctrX" for="ch" forName="circle5" refType="w" fact="0.5"/>
                <dgm:constr type="ctrY" for="ch" forName="circle5" refType="h" fact="0.5"/>
                <dgm:constr type="ctrX" for="ch" forName="c5text" refType="w" fact="0.5"/>
                <dgm:constr type="ctrY" for="ch" forName="c5text" refType="h" fact="0.25"/>
                <dgm:constr type="w" for="ch" forName="c5text" refType="w" refFor="ch" refForName="circle5" fact="0.65"/>
                <dgm:constr type="h" for="ch" forName="c5text" refType="h" refFor="ch" refForName="circle5" fact="0.25"/>
              </dgm:constrLst>
            </dgm:if>
            <dgm:else name="Name44"/>
          </dgm:choose>
          <dgm:ruleLst/>
          <dgm:layoutNode name="circle5" styleLbl="node1">
            <dgm:alg type="sp"/>
            <dgm:shape xmlns:r="http://schemas.openxmlformats.org/officeDocument/2006/relationships" type="ellipse" r:blip="">
              <dgm:adjLst/>
            </dgm:shape>
            <dgm:presOf axis="ch desOrSelf" ptType="node node" st="5 1" cnt="1 0"/>
            <dgm:constrLst>
              <dgm:constr type="h" refType="w"/>
            </dgm:constrLst>
            <dgm:ruleLst/>
          </dgm:layoutNode>
          <dgm:layoutNode name="c5text">
            <dgm:varLst>
              <dgm:bulletEnabled val="1"/>
            </dgm:varLst>
            <dgm:alg type="tx"/>
            <dgm:shape xmlns:r="http://schemas.openxmlformats.org/officeDocument/2006/relationships" type="rect" r:blip="" hideGeom="1">
              <dgm:adjLst/>
            </dgm:shape>
            <dgm:presOf axis="ch desOrSelf" ptType="node node" st="5 1" cnt="1 0"/>
            <dgm:constrLst/>
            <dgm:ruleLst>
              <dgm:rule type="primFontSz" val="5" fact="NaN" max="NaN"/>
            </dgm:ruleLst>
          </dgm:layoutNode>
        </dgm:layoutNode>
      </dgm:if>
      <dgm:else name="Name45"/>
    </dgm:choose>
    <dgm:choose name="Name46">
      <dgm:if name="Name47" axis="ch" ptType="node" func="cnt" op="gte" val="6">
        <dgm:layoutNode name="comp6">
          <dgm:alg type="composite"/>
          <dgm:shape xmlns:r="http://schemas.openxmlformats.org/officeDocument/2006/relationships" r:blip="">
            <dgm:adjLst/>
          </dgm:shape>
          <dgm:presOf/>
          <dgm:choose name="Name48">
            <dgm:if name="Name49" axis="ch" ptType="node" func="cnt" op="equ" val="6">
              <dgm:constrLst>
                <dgm:constr type="w" for="ch" forName="circle6" refType="w"/>
                <dgm:constr type="h" for="ch" forName="circle6" refType="h"/>
                <dgm:constr type="ctrX" for="ch" forName="circle6" refType="w" fact="0.5"/>
                <dgm:constr type="ctrY" for="ch" forName="circle6" refType="h" fact="0.5"/>
                <dgm:constr type="ctrX" for="ch" forName="c6text" refType="w" fact="0.5"/>
                <dgm:constr type="ctrY" for="ch" forName="c6text" refType="h" fact="0.5"/>
                <dgm:constr type="w" for="ch" forName="c6text" refType="w" refFor="ch" refForName="circle6" fact="0.70711"/>
                <dgm:constr type="h" for="ch" forName="c6text" refType="h" refFor="ch" refForName="circle6" fact="0.5"/>
              </dgm:constrLst>
            </dgm:if>
            <dgm:if name="Name50" axis="ch" ptType="node" func="cnt" op="gte" val="7">
              <dgm:constrLst>
                <dgm:constr type="w" for="ch" forName="circle6" refType="w"/>
                <dgm:constr type="h" for="ch" forName="circle6" refType="h"/>
                <dgm:constr type="ctrX" for="ch" forName="circle6" refType="w" fact="0.5"/>
                <dgm:constr type="ctrY" for="ch" forName="circle6" refType="h" fact="0.5"/>
                <dgm:constr type="ctrX" for="ch" forName="c6text" refType="w" fact="0.5"/>
                <dgm:constr type="ctrY" for="ch" forName="c6text" refType="h" fact="0.27"/>
                <dgm:constr type="w" for="ch" forName="c6text" refType="w" refFor="ch" refForName="circle6" fact="0.68"/>
                <dgm:constr type="h" for="ch" forName="c6text" refType="h" refFor="ch" refForName="circle6" fact="0.241"/>
              </dgm:constrLst>
            </dgm:if>
            <dgm:else name="Name51"/>
          </dgm:choose>
          <dgm:ruleLst/>
          <dgm:layoutNode name="circle6" styleLbl="node1">
            <dgm:alg type="sp"/>
            <dgm:shape xmlns:r="http://schemas.openxmlformats.org/officeDocument/2006/relationships" type="ellipse" r:blip="">
              <dgm:adjLst/>
            </dgm:shape>
            <dgm:presOf axis="ch desOrSelf" ptType="node node" st="6 1" cnt="1 0"/>
            <dgm:constrLst>
              <dgm:constr type="h" refType="w"/>
            </dgm:constrLst>
            <dgm:ruleLst/>
          </dgm:layoutNode>
          <dgm:layoutNode name="c6text">
            <dgm:varLst>
              <dgm:bulletEnabled val="1"/>
            </dgm:varLst>
            <dgm:alg type="tx"/>
            <dgm:shape xmlns:r="http://schemas.openxmlformats.org/officeDocument/2006/relationships" type="rect" r:blip="" hideGeom="1">
              <dgm:adjLst/>
            </dgm:shape>
            <dgm:presOf axis="ch desOrSelf" ptType="node node" st="6 1" cnt="1 0"/>
            <dgm:constrLst/>
            <dgm:ruleLst>
              <dgm:rule type="primFontSz" val="5" fact="NaN" max="NaN"/>
            </dgm:ruleLst>
          </dgm:layoutNode>
        </dgm:layoutNode>
      </dgm:if>
      <dgm:else name="Name52"/>
    </dgm:choose>
    <dgm:choose name="Name53">
      <dgm:if name="Name54" axis="ch" ptType="node" func="cnt" op="gte" val="7">
        <dgm:layoutNode name="comp7">
          <dgm:alg type="composite"/>
          <dgm:shape xmlns:r="http://schemas.openxmlformats.org/officeDocument/2006/relationships" r:blip="">
            <dgm:adjLst/>
          </dgm:shape>
          <dgm:presOf/>
          <dgm:constrLst>
            <dgm:constr type="w" for="ch" forName="circle7" refType="w"/>
            <dgm:constr type="h" for="ch" forName="circle7" refType="h"/>
            <dgm:constr type="ctrX" for="ch" forName="circle7" refType="w" fact="0.5"/>
            <dgm:constr type="ctrY" for="ch" forName="circle7" refType="h" fact="0.5"/>
            <dgm:constr type="ctrX" for="ch" forName="c7text" refType="w" fact="0.5"/>
            <dgm:constr type="ctrY" for="ch" forName="c7text" refType="h" fact="0.5"/>
            <dgm:constr type="w" for="ch" forName="c7text" refType="w" refFor="ch" refForName="circle7" fact="0.70711"/>
            <dgm:constr type="h" for="ch" forName="c7text" refType="h" refFor="ch" refForName="circle7" fact="0.5"/>
          </dgm:constrLst>
          <dgm:ruleLst/>
          <dgm:layoutNode name="circle7" styleLbl="node1">
            <dgm:alg type="sp"/>
            <dgm:shape xmlns:r="http://schemas.openxmlformats.org/officeDocument/2006/relationships" type="ellipse" r:blip="">
              <dgm:adjLst/>
            </dgm:shape>
            <dgm:presOf axis="ch desOrSelf" ptType="node node" st="7 1" cnt="1 0"/>
            <dgm:constrLst>
              <dgm:constr type="h" refType="w"/>
            </dgm:constrLst>
            <dgm:ruleLst/>
          </dgm:layoutNode>
          <dgm:layoutNode name="c7text">
            <dgm:varLst>
              <dgm:bulletEnabled val="1"/>
            </dgm:varLst>
            <dgm:alg type="tx"/>
            <dgm:shape xmlns:r="http://schemas.openxmlformats.org/officeDocument/2006/relationships" type="rect" r:blip="" hideGeom="1">
              <dgm:adjLst/>
            </dgm:shape>
            <dgm:presOf axis="ch desOrSelf" ptType="node node" st="7 1" cnt="1 0"/>
            <dgm:constrLst/>
            <dgm:ruleLst>
              <dgm:rule type="primFontSz" val="5" fact="NaN" max="NaN"/>
            </dgm:ruleLst>
          </dgm:layoutNode>
        </dgm:layoutNode>
      </dgm:if>
      <dgm:else name="Name55"/>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1"/>
            <a:ext cx="3066733" cy="452974"/>
          </a:xfrm>
          <a:prstGeom prst="rect">
            <a:avLst/>
          </a:prstGeom>
        </p:spPr>
        <p:txBody>
          <a:bodyPr vert="horz" lIns="93485" tIns="46743" rIns="93485" bIns="46743" rtlCol="0"/>
          <a:lstStyle>
            <a:lvl1pPr algn="l">
              <a:defRPr sz="1200"/>
            </a:lvl1pPr>
          </a:lstStyle>
          <a:p>
            <a:endParaRPr lang="en-IN"/>
          </a:p>
        </p:txBody>
      </p:sp>
      <p:sp>
        <p:nvSpPr>
          <p:cNvPr id="3" name="Date Placeholder 2"/>
          <p:cNvSpPr>
            <a:spLocks noGrp="1"/>
          </p:cNvSpPr>
          <p:nvPr>
            <p:ph type="dt" sz="quarter" idx="1"/>
          </p:nvPr>
        </p:nvSpPr>
        <p:spPr>
          <a:xfrm>
            <a:off x="4008707" y="1"/>
            <a:ext cx="3066733" cy="452974"/>
          </a:xfrm>
          <a:prstGeom prst="rect">
            <a:avLst/>
          </a:prstGeom>
        </p:spPr>
        <p:txBody>
          <a:bodyPr vert="horz" lIns="93485" tIns="46743" rIns="93485" bIns="46743" rtlCol="0"/>
          <a:lstStyle>
            <a:lvl1pPr algn="r">
              <a:defRPr sz="1200"/>
            </a:lvl1pPr>
          </a:lstStyle>
          <a:p>
            <a:fld id="{5F0F6606-6083-4C35-ABB2-CCE3ECA037B6}" type="datetimeFigureOut">
              <a:rPr lang="en-IN" smtClean="0"/>
              <a:t>10-04-2018</a:t>
            </a:fld>
            <a:endParaRPr lang="en-IN"/>
          </a:p>
        </p:txBody>
      </p:sp>
      <p:sp>
        <p:nvSpPr>
          <p:cNvPr id="4" name="Footer Placeholder 3"/>
          <p:cNvSpPr>
            <a:spLocks noGrp="1"/>
          </p:cNvSpPr>
          <p:nvPr>
            <p:ph type="ftr" sz="quarter" idx="2"/>
          </p:nvPr>
        </p:nvSpPr>
        <p:spPr>
          <a:xfrm>
            <a:off x="1" y="8575142"/>
            <a:ext cx="3066733" cy="452973"/>
          </a:xfrm>
          <a:prstGeom prst="rect">
            <a:avLst/>
          </a:prstGeom>
        </p:spPr>
        <p:txBody>
          <a:bodyPr vert="horz" lIns="93485" tIns="46743" rIns="93485" bIns="46743" rtlCol="0" anchor="b"/>
          <a:lstStyle>
            <a:lvl1pPr algn="l">
              <a:defRPr sz="1200"/>
            </a:lvl1pPr>
          </a:lstStyle>
          <a:p>
            <a:endParaRPr lang="en-IN"/>
          </a:p>
        </p:txBody>
      </p:sp>
      <p:sp>
        <p:nvSpPr>
          <p:cNvPr id="5" name="Slide Number Placeholder 4"/>
          <p:cNvSpPr>
            <a:spLocks noGrp="1"/>
          </p:cNvSpPr>
          <p:nvPr>
            <p:ph type="sldNum" sz="quarter" idx="3"/>
          </p:nvPr>
        </p:nvSpPr>
        <p:spPr>
          <a:xfrm>
            <a:off x="4008707" y="8575142"/>
            <a:ext cx="3066733" cy="452973"/>
          </a:xfrm>
          <a:prstGeom prst="rect">
            <a:avLst/>
          </a:prstGeom>
        </p:spPr>
        <p:txBody>
          <a:bodyPr vert="horz" lIns="93485" tIns="46743" rIns="93485" bIns="46743" rtlCol="0" anchor="b"/>
          <a:lstStyle>
            <a:lvl1pPr algn="r">
              <a:defRPr sz="1200"/>
            </a:lvl1pPr>
          </a:lstStyle>
          <a:p>
            <a:fld id="{CAA70BAC-FD6F-4D9B-B4B9-E992C594BC3C}" type="slidenum">
              <a:rPr lang="en-IN" smtClean="0"/>
              <a:t>‹#›</a:t>
            </a:fld>
            <a:endParaRPr lang="en-IN"/>
          </a:p>
        </p:txBody>
      </p:sp>
    </p:spTree>
    <p:extLst>
      <p:ext uri="{BB962C8B-B14F-4D97-AF65-F5344CB8AC3E}">
        <p14:creationId xmlns:p14="http://schemas.microsoft.com/office/powerpoint/2010/main" val="151814507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1"/>
            <a:ext cx="3066733" cy="451406"/>
          </a:xfrm>
          <a:prstGeom prst="rect">
            <a:avLst/>
          </a:prstGeom>
        </p:spPr>
        <p:txBody>
          <a:bodyPr vert="horz" lIns="93485" tIns="46743" rIns="93485" bIns="46743" rtlCol="0"/>
          <a:lstStyle>
            <a:lvl1pPr algn="l">
              <a:defRPr sz="1200"/>
            </a:lvl1pPr>
          </a:lstStyle>
          <a:p>
            <a:endParaRPr lang="en-US"/>
          </a:p>
        </p:txBody>
      </p:sp>
      <p:sp>
        <p:nvSpPr>
          <p:cNvPr id="3" name="Date Placeholder 2"/>
          <p:cNvSpPr>
            <a:spLocks noGrp="1"/>
          </p:cNvSpPr>
          <p:nvPr>
            <p:ph type="dt" idx="1"/>
          </p:nvPr>
        </p:nvSpPr>
        <p:spPr>
          <a:xfrm>
            <a:off x="4008707" y="1"/>
            <a:ext cx="3066733" cy="451406"/>
          </a:xfrm>
          <a:prstGeom prst="rect">
            <a:avLst/>
          </a:prstGeom>
        </p:spPr>
        <p:txBody>
          <a:bodyPr vert="horz" lIns="93485" tIns="46743" rIns="93485" bIns="46743" rtlCol="0"/>
          <a:lstStyle>
            <a:lvl1pPr algn="r">
              <a:defRPr sz="1200"/>
            </a:lvl1pPr>
          </a:lstStyle>
          <a:p>
            <a:fld id="{42564116-37BF-4856-AF66-8529458AF8F7}" type="datetimeFigureOut">
              <a:rPr lang="en-US" smtClean="0"/>
              <a:t>4/10/2018</a:t>
            </a:fld>
            <a:endParaRPr lang="en-US"/>
          </a:p>
        </p:txBody>
      </p:sp>
      <p:sp>
        <p:nvSpPr>
          <p:cNvPr id="4" name="Slide Image Placeholder 3"/>
          <p:cNvSpPr>
            <a:spLocks noGrp="1" noRot="1" noChangeAspect="1"/>
          </p:cNvSpPr>
          <p:nvPr>
            <p:ph type="sldImg" idx="2"/>
          </p:nvPr>
        </p:nvSpPr>
        <p:spPr>
          <a:xfrm>
            <a:off x="1282700" y="677863"/>
            <a:ext cx="4511675" cy="3384550"/>
          </a:xfrm>
          <a:prstGeom prst="rect">
            <a:avLst/>
          </a:prstGeom>
          <a:noFill/>
          <a:ln w="12700">
            <a:solidFill>
              <a:prstClr val="black"/>
            </a:solidFill>
          </a:ln>
        </p:spPr>
        <p:txBody>
          <a:bodyPr vert="horz" lIns="93485" tIns="46743" rIns="93485" bIns="46743" rtlCol="0" anchor="ctr"/>
          <a:lstStyle/>
          <a:p>
            <a:endParaRPr lang="en-US"/>
          </a:p>
        </p:txBody>
      </p:sp>
      <p:sp>
        <p:nvSpPr>
          <p:cNvPr id="5" name="Notes Placeholder 4"/>
          <p:cNvSpPr>
            <a:spLocks noGrp="1"/>
          </p:cNvSpPr>
          <p:nvPr>
            <p:ph type="body" sz="quarter" idx="3"/>
          </p:nvPr>
        </p:nvSpPr>
        <p:spPr>
          <a:xfrm>
            <a:off x="707708" y="4288355"/>
            <a:ext cx="5661660" cy="4062651"/>
          </a:xfrm>
          <a:prstGeom prst="rect">
            <a:avLst/>
          </a:prstGeom>
        </p:spPr>
        <p:txBody>
          <a:bodyPr vert="horz" lIns="93485" tIns="46743" rIns="93485" bIns="46743"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1" y="8575141"/>
            <a:ext cx="3066733" cy="451406"/>
          </a:xfrm>
          <a:prstGeom prst="rect">
            <a:avLst/>
          </a:prstGeom>
        </p:spPr>
        <p:txBody>
          <a:bodyPr vert="horz" lIns="93485" tIns="46743" rIns="93485" bIns="46743" rtlCol="0" anchor="b"/>
          <a:lstStyle>
            <a:lvl1pPr algn="l">
              <a:defRPr sz="1200"/>
            </a:lvl1pPr>
          </a:lstStyle>
          <a:p>
            <a:endParaRPr lang="en-US"/>
          </a:p>
        </p:txBody>
      </p:sp>
      <p:sp>
        <p:nvSpPr>
          <p:cNvPr id="7" name="Slide Number Placeholder 6"/>
          <p:cNvSpPr>
            <a:spLocks noGrp="1"/>
          </p:cNvSpPr>
          <p:nvPr>
            <p:ph type="sldNum" sz="quarter" idx="5"/>
          </p:nvPr>
        </p:nvSpPr>
        <p:spPr>
          <a:xfrm>
            <a:off x="4008707" y="8575141"/>
            <a:ext cx="3066733" cy="451406"/>
          </a:xfrm>
          <a:prstGeom prst="rect">
            <a:avLst/>
          </a:prstGeom>
        </p:spPr>
        <p:txBody>
          <a:bodyPr vert="horz" lIns="93485" tIns="46743" rIns="93485" bIns="46743" rtlCol="0" anchor="b"/>
          <a:lstStyle>
            <a:lvl1pPr algn="r">
              <a:defRPr sz="1200"/>
            </a:lvl1pPr>
          </a:lstStyle>
          <a:p>
            <a:fld id="{A86E283C-722A-44CB-83F6-C1F21369C1C7}" type="slidenum">
              <a:rPr lang="en-US" smtClean="0"/>
              <a:t>‹#›</a:t>
            </a:fld>
            <a:endParaRPr lang="en-US"/>
          </a:p>
        </p:txBody>
      </p:sp>
    </p:spTree>
    <p:extLst>
      <p:ext uri="{BB962C8B-B14F-4D97-AF65-F5344CB8AC3E}">
        <p14:creationId xmlns:p14="http://schemas.microsoft.com/office/powerpoint/2010/main" val="335732319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86E283C-722A-44CB-83F6-C1F21369C1C7}" type="slidenum">
              <a:rPr lang="en-US" smtClean="0"/>
              <a:t>1</a:t>
            </a:fld>
            <a:endParaRPr lang="en-US"/>
          </a:p>
        </p:txBody>
      </p:sp>
    </p:spTree>
    <p:extLst>
      <p:ext uri="{BB962C8B-B14F-4D97-AF65-F5344CB8AC3E}">
        <p14:creationId xmlns:p14="http://schemas.microsoft.com/office/powerpoint/2010/main" val="207852006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86E283C-722A-44CB-83F6-C1F21369C1C7}" type="slidenum">
              <a:rPr lang="en-US" smtClean="0"/>
              <a:t>7</a:t>
            </a:fld>
            <a:endParaRPr lang="en-US"/>
          </a:p>
        </p:txBody>
      </p:sp>
    </p:spTree>
    <p:extLst>
      <p:ext uri="{BB962C8B-B14F-4D97-AF65-F5344CB8AC3E}">
        <p14:creationId xmlns:p14="http://schemas.microsoft.com/office/powerpoint/2010/main" val="300172622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endParaRPr lang="en-US"/>
          </a:p>
        </p:txBody>
      </p:sp>
      <p:sp>
        <p:nvSpPr>
          <p:cNvPr id="6" name="Slide Number Placeholder 5"/>
          <p:cNvSpPr>
            <a:spLocks noGrp="1"/>
          </p:cNvSpPr>
          <p:nvPr>
            <p:ph type="sldNum" sz="quarter" idx="12"/>
          </p:nvPr>
        </p:nvSpPr>
        <p:spPr/>
        <p:txBody>
          <a:bodyPr/>
          <a:lstStyle/>
          <a:p>
            <a:fld id="{9119592A-A522-4164-ADEC-1418BB2DB465}" type="slidenum">
              <a:rPr lang="en-US" smtClean="0"/>
              <a:t>‹#›</a:t>
            </a:fld>
            <a:endParaRPr lang="en-US"/>
          </a:p>
        </p:txBody>
      </p:sp>
    </p:spTree>
    <p:extLst>
      <p:ext uri="{BB962C8B-B14F-4D97-AF65-F5344CB8AC3E}">
        <p14:creationId xmlns:p14="http://schemas.microsoft.com/office/powerpoint/2010/main" val="411718497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endParaRPr lang="en-US"/>
          </a:p>
        </p:txBody>
      </p:sp>
      <p:sp>
        <p:nvSpPr>
          <p:cNvPr id="6" name="Slide Number Placeholder 5"/>
          <p:cNvSpPr>
            <a:spLocks noGrp="1"/>
          </p:cNvSpPr>
          <p:nvPr>
            <p:ph type="sldNum" sz="quarter" idx="12"/>
          </p:nvPr>
        </p:nvSpPr>
        <p:spPr/>
        <p:txBody>
          <a:bodyPr/>
          <a:lstStyle/>
          <a:p>
            <a:fld id="{9119592A-A522-4164-ADEC-1418BB2DB465}" type="slidenum">
              <a:rPr lang="en-US" smtClean="0"/>
              <a:t>‹#›</a:t>
            </a:fld>
            <a:endParaRPr lang="en-US"/>
          </a:p>
        </p:txBody>
      </p:sp>
    </p:spTree>
    <p:extLst>
      <p:ext uri="{BB962C8B-B14F-4D97-AF65-F5344CB8AC3E}">
        <p14:creationId xmlns:p14="http://schemas.microsoft.com/office/powerpoint/2010/main" val="99825580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endParaRPr lang="en-US"/>
          </a:p>
        </p:txBody>
      </p:sp>
      <p:sp>
        <p:nvSpPr>
          <p:cNvPr id="6" name="Slide Number Placeholder 5"/>
          <p:cNvSpPr>
            <a:spLocks noGrp="1"/>
          </p:cNvSpPr>
          <p:nvPr>
            <p:ph type="sldNum" sz="quarter" idx="12"/>
          </p:nvPr>
        </p:nvSpPr>
        <p:spPr/>
        <p:txBody>
          <a:bodyPr/>
          <a:lstStyle/>
          <a:p>
            <a:fld id="{9119592A-A522-4164-ADEC-1418BB2DB465}" type="slidenum">
              <a:rPr lang="en-US" smtClean="0"/>
              <a:t>‹#›</a:t>
            </a:fld>
            <a:endParaRPr lang="en-US"/>
          </a:p>
        </p:txBody>
      </p:sp>
    </p:spTree>
    <p:extLst>
      <p:ext uri="{BB962C8B-B14F-4D97-AF65-F5344CB8AC3E}">
        <p14:creationId xmlns:p14="http://schemas.microsoft.com/office/powerpoint/2010/main" val="111670602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Title">
    <p:spTree>
      <p:nvGrpSpPr>
        <p:cNvPr id="1" name=""/>
        <p:cNvGrpSpPr/>
        <p:nvPr/>
      </p:nvGrpSpPr>
      <p:grpSpPr>
        <a:xfrm>
          <a:off x="0" y="0"/>
          <a:ext cx="0" cy="0"/>
          <a:chOff x="0" y="0"/>
          <a:chExt cx="0" cy="0"/>
        </a:xfrm>
      </p:grpSpPr>
    </p:spTree>
    <p:extLst>
      <p:ext uri="{BB962C8B-B14F-4D97-AF65-F5344CB8AC3E}">
        <p14:creationId xmlns:p14="http://schemas.microsoft.com/office/powerpoint/2010/main" val="56035046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endParaRPr lang="en-US"/>
          </a:p>
        </p:txBody>
      </p:sp>
      <p:sp>
        <p:nvSpPr>
          <p:cNvPr id="6" name="Slide Number Placeholder 5"/>
          <p:cNvSpPr>
            <a:spLocks noGrp="1"/>
          </p:cNvSpPr>
          <p:nvPr>
            <p:ph type="sldNum" sz="quarter" idx="12"/>
          </p:nvPr>
        </p:nvSpPr>
        <p:spPr/>
        <p:txBody>
          <a:bodyPr/>
          <a:lstStyle/>
          <a:p>
            <a:fld id="{9119592A-A522-4164-ADEC-1418BB2DB465}" type="slidenum">
              <a:rPr lang="en-US" smtClean="0"/>
              <a:t>‹#›</a:t>
            </a:fld>
            <a:endParaRPr lang="en-US"/>
          </a:p>
        </p:txBody>
      </p:sp>
    </p:spTree>
    <p:extLst>
      <p:ext uri="{BB962C8B-B14F-4D97-AF65-F5344CB8AC3E}">
        <p14:creationId xmlns:p14="http://schemas.microsoft.com/office/powerpoint/2010/main" val="12899647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endParaRPr lang="en-US"/>
          </a:p>
        </p:txBody>
      </p:sp>
      <p:sp>
        <p:nvSpPr>
          <p:cNvPr id="6" name="Slide Number Placeholder 5"/>
          <p:cNvSpPr>
            <a:spLocks noGrp="1"/>
          </p:cNvSpPr>
          <p:nvPr>
            <p:ph type="sldNum" sz="quarter" idx="12"/>
          </p:nvPr>
        </p:nvSpPr>
        <p:spPr/>
        <p:txBody>
          <a:bodyPr/>
          <a:lstStyle/>
          <a:p>
            <a:fld id="{9119592A-A522-4164-ADEC-1418BB2DB465}" type="slidenum">
              <a:rPr lang="en-US" smtClean="0"/>
              <a:t>‹#›</a:t>
            </a:fld>
            <a:endParaRPr lang="en-US"/>
          </a:p>
        </p:txBody>
      </p:sp>
    </p:spTree>
    <p:extLst>
      <p:ext uri="{BB962C8B-B14F-4D97-AF65-F5344CB8AC3E}">
        <p14:creationId xmlns:p14="http://schemas.microsoft.com/office/powerpoint/2010/main" val="191662868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endParaRPr lang="en-US"/>
          </a:p>
        </p:txBody>
      </p:sp>
      <p:sp>
        <p:nvSpPr>
          <p:cNvPr id="7" name="Slide Number Placeholder 6"/>
          <p:cNvSpPr>
            <a:spLocks noGrp="1"/>
          </p:cNvSpPr>
          <p:nvPr>
            <p:ph type="sldNum" sz="quarter" idx="12"/>
          </p:nvPr>
        </p:nvSpPr>
        <p:spPr/>
        <p:txBody>
          <a:bodyPr/>
          <a:lstStyle/>
          <a:p>
            <a:fld id="{9119592A-A522-4164-ADEC-1418BB2DB465}" type="slidenum">
              <a:rPr lang="en-US" smtClean="0"/>
              <a:t>‹#›</a:t>
            </a:fld>
            <a:endParaRPr lang="en-US"/>
          </a:p>
        </p:txBody>
      </p:sp>
    </p:spTree>
    <p:extLst>
      <p:ext uri="{BB962C8B-B14F-4D97-AF65-F5344CB8AC3E}">
        <p14:creationId xmlns:p14="http://schemas.microsoft.com/office/powerpoint/2010/main" val="62609762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endParaRPr lang="en-US"/>
          </a:p>
        </p:txBody>
      </p:sp>
      <p:sp>
        <p:nvSpPr>
          <p:cNvPr id="9" name="Slide Number Placeholder 8"/>
          <p:cNvSpPr>
            <a:spLocks noGrp="1"/>
          </p:cNvSpPr>
          <p:nvPr>
            <p:ph type="sldNum" sz="quarter" idx="12"/>
          </p:nvPr>
        </p:nvSpPr>
        <p:spPr/>
        <p:txBody>
          <a:bodyPr/>
          <a:lstStyle/>
          <a:p>
            <a:fld id="{9119592A-A522-4164-ADEC-1418BB2DB465}" type="slidenum">
              <a:rPr lang="en-US" smtClean="0"/>
              <a:t>‹#›</a:t>
            </a:fld>
            <a:endParaRPr lang="en-US"/>
          </a:p>
        </p:txBody>
      </p:sp>
    </p:spTree>
    <p:extLst>
      <p:ext uri="{BB962C8B-B14F-4D97-AF65-F5344CB8AC3E}">
        <p14:creationId xmlns:p14="http://schemas.microsoft.com/office/powerpoint/2010/main" val="27669073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endParaRPr lang="en-US"/>
          </a:p>
        </p:txBody>
      </p:sp>
      <p:sp>
        <p:nvSpPr>
          <p:cNvPr id="5" name="Slide Number Placeholder 4"/>
          <p:cNvSpPr>
            <a:spLocks noGrp="1"/>
          </p:cNvSpPr>
          <p:nvPr>
            <p:ph type="sldNum" sz="quarter" idx="12"/>
          </p:nvPr>
        </p:nvSpPr>
        <p:spPr/>
        <p:txBody>
          <a:bodyPr/>
          <a:lstStyle/>
          <a:p>
            <a:fld id="{9119592A-A522-4164-ADEC-1418BB2DB465}" type="slidenum">
              <a:rPr lang="en-US" smtClean="0"/>
              <a:t>‹#›</a:t>
            </a:fld>
            <a:endParaRPr lang="en-US"/>
          </a:p>
        </p:txBody>
      </p:sp>
    </p:spTree>
    <p:extLst>
      <p:ext uri="{BB962C8B-B14F-4D97-AF65-F5344CB8AC3E}">
        <p14:creationId xmlns:p14="http://schemas.microsoft.com/office/powerpoint/2010/main" val="384296099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a:p>
        </p:txBody>
      </p:sp>
      <p:sp>
        <p:nvSpPr>
          <p:cNvPr id="4" name="Slide Number Placeholder 3"/>
          <p:cNvSpPr>
            <a:spLocks noGrp="1"/>
          </p:cNvSpPr>
          <p:nvPr>
            <p:ph type="sldNum" sz="quarter" idx="12"/>
          </p:nvPr>
        </p:nvSpPr>
        <p:spPr/>
        <p:txBody>
          <a:bodyPr/>
          <a:lstStyle/>
          <a:p>
            <a:fld id="{9119592A-A522-4164-ADEC-1418BB2DB465}" type="slidenum">
              <a:rPr lang="en-US" smtClean="0"/>
              <a:t>‹#›</a:t>
            </a:fld>
            <a:endParaRPr lang="en-US"/>
          </a:p>
        </p:txBody>
      </p:sp>
    </p:spTree>
    <p:extLst>
      <p:ext uri="{BB962C8B-B14F-4D97-AF65-F5344CB8AC3E}">
        <p14:creationId xmlns:p14="http://schemas.microsoft.com/office/powerpoint/2010/main" val="368066258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endParaRPr lang="en-US"/>
          </a:p>
        </p:txBody>
      </p:sp>
      <p:sp>
        <p:nvSpPr>
          <p:cNvPr id="7" name="Slide Number Placeholder 6"/>
          <p:cNvSpPr>
            <a:spLocks noGrp="1"/>
          </p:cNvSpPr>
          <p:nvPr>
            <p:ph type="sldNum" sz="quarter" idx="12"/>
          </p:nvPr>
        </p:nvSpPr>
        <p:spPr/>
        <p:txBody>
          <a:bodyPr/>
          <a:lstStyle/>
          <a:p>
            <a:fld id="{9119592A-A522-4164-ADEC-1418BB2DB465}" type="slidenum">
              <a:rPr lang="en-US" smtClean="0"/>
              <a:t>‹#›</a:t>
            </a:fld>
            <a:endParaRPr lang="en-US"/>
          </a:p>
        </p:txBody>
      </p:sp>
    </p:spTree>
    <p:extLst>
      <p:ext uri="{BB962C8B-B14F-4D97-AF65-F5344CB8AC3E}">
        <p14:creationId xmlns:p14="http://schemas.microsoft.com/office/powerpoint/2010/main" val="367899692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endParaRPr lang="en-US"/>
          </a:p>
        </p:txBody>
      </p:sp>
      <p:sp>
        <p:nvSpPr>
          <p:cNvPr id="7" name="Slide Number Placeholder 6"/>
          <p:cNvSpPr>
            <a:spLocks noGrp="1"/>
          </p:cNvSpPr>
          <p:nvPr>
            <p:ph type="sldNum" sz="quarter" idx="12"/>
          </p:nvPr>
        </p:nvSpPr>
        <p:spPr/>
        <p:txBody>
          <a:bodyPr/>
          <a:lstStyle/>
          <a:p>
            <a:fld id="{9119592A-A522-4164-ADEC-1418BB2DB465}" type="slidenum">
              <a:rPr lang="en-US" smtClean="0"/>
              <a:t>‹#›</a:t>
            </a:fld>
            <a:endParaRPr lang="en-US"/>
          </a:p>
        </p:txBody>
      </p:sp>
    </p:spTree>
    <p:extLst>
      <p:ext uri="{BB962C8B-B14F-4D97-AF65-F5344CB8AC3E}">
        <p14:creationId xmlns:p14="http://schemas.microsoft.com/office/powerpoint/2010/main" val="298861568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119592A-A522-4164-ADEC-1418BB2DB465}" type="slidenum">
              <a:rPr lang="en-US" smtClean="0"/>
              <a:t>‹#›</a:t>
            </a:fld>
            <a:endParaRPr lang="en-US"/>
          </a:p>
        </p:txBody>
      </p:sp>
    </p:spTree>
    <p:extLst>
      <p:ext uri="{BB962C8B-B14F-4D97-AF65-F5344CB8AC3E}">
        <p14:creationId xmlns:p14="http://schemas.microsoft.com/office/powerpoint/2010/main" val="12508802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hyperlink" Target="https://www.google.co.in/url?sa=i&amp;rct=j&amp;q=&amp;esrc=s&amp;source=images&amp;cd=&amp;cad=rja&amp;uact=8&amp;ved=0ahUKEwjp28fZq5XXAhWMNo8KHcfSDJ8QjRwIBw&amp;url=https://dribbble.com/shots/2587273-ConnectFor&amp;psig=AOvVaw15rViYK11yISZCNNGYz7Id&amp;ust=1509349575573429" TargetMode="External"/><Relationship Id="rId3" Type="http://schemas.openxmlformats.org/officeDocument/2006/relationships/hyperlink" Target="http://www.google.co.in/url?sa=i&amp;rct=j&amp;q=&amp;esrc=s&amp;source=images&amp;cd=&amp;cad=rja&amp;uact=8&amp;ved=0ahUKEwj8xOL0pZXXAhUDNo8KHVakCpkQjRwIBw&amp;url=http://egoptimize.com/&amp;psig=AOvVaw2n94WI33kot4Xuyds9Pz-J&amp;ust=1509348075518112" TargetMode="External"/><Relationship Id="rId7"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2.xml"/><Relationship Id="rId6" Type="http://schemas.openxmlformats.org/officeDocument/2006/relationships/image" Target="../media/image2.gif"/><Relationship Id="rId5" Type="http://schemas.openxmlformats.org/officeDocument/2006/relationships/hyperlink" Target="https://www.google.co.in/url?sa=i&amp;rct=j&amp;q=&amp;esrc=s&amp;source=images&amp;cd=&amp;cad=rja&amp;uact=8&amp;ved=0ahUKEwj7hN3O3b3XAhUIRY8KHTEkBF8QjRwIBw&amp;url=https://dribbble.com/shots/2618220-Phone-apps-animation&amp;psig=AOvVaw3-mQueaSy_unQyJ61dUMgX&amp;ust=1510733933193013" TargetMode="External"/><Relationship Id="rId4" Type="http://schemas.openxmlformats.org/officeDocument/2006/relationships/image" Target="../media/image1.gif"/><Relationship Id="rId9" Type="http://schemas.openxmlformats.org/officeDocument/2006/relationships/image" Target="../media/image4.gif"/></Relationships>
</file>

<file path=ppt/slides/_rels/slide10.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13.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slideLayout" Target="../slideLayouts/slideLayout2.xml"/><Relationship Id="rId6" Type="http://schemas.openxmlformats.org/officeDocument/2006/relationships/image" Target="../media/image49.png"/><Relationship Id="rId5" Type="http://schemas.openxmlformats.org/officeDocument/2006/relationships/image" Target="../media/image48.jpeg"/><Relationship Id="rId4" Type="http://schemas.openxmlformats.org/officeDocument/2006/relationships/image" Target="../media/image47.jpeg"/></Relationships>
</file>

<file path=ppt/slides/_rels/slide15.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emf"/><Relationship Id="rId4" Type="http://schemas.openxmlformats.org/officeDocument/2006/relationships/image" Target="../media/image7.jpeg"/></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13.png"/><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7.xml.rels><?xml version="1.0" encoding="UTF-8" standalone="yes"?>
<Relationships xmlns="http://schemas.openxmlformats.org/package/2006/relationships"><Relationship Id="rId8" Type="http://schemas.openxmlformats.org/officeDocument/2006/relationships/image" Target="../media/image18.jpeg"/><Relationship Id="rId13" Type="http://schemas.openxmlformats.org/officeDocument/2006/relationships/image" Target="../media/image23.gif"/><Relationship Id="rId18" Type="http://schemas.openxmlformats.org/officeDocument/2006/relationships/image" Target="../media/image28.png"/><Relationship Id="rId26" Type="http://schemas.openxmlformats.org/officeDocument/2006/relationships/image" Target="../media/image36.png"/><Relationship Id="rId3" Type="http://schemas.openxmlformats.org/officeDocument/2006/relationships/image" Target="../media/image3.png"/><Relationship Id="rId21" Type="http://schemas.openxmlformats.org/officeDocument/2006/relationships/image" Target="../media/image31.png"/><Relationship Id="rId7" Type="http://schemas.openxmlformats.org/officeDocument/2006/relationships/image" Target="../media/image17.png"/><Relationship Id="rId12" Type="http://schemas.openxmlformats.org/officeDocument/2006/relationships/image" Target="../media/image22.jpeg"/><Relationship Id="rId17" Type="http://schemas.openxmlformats.org/officeDocument/2006/relationships/image" Target="../media/image27.png"/><Relationship Id="rId25" Type="http://schemas.openxmlformats.org/officeDocument/2006/relationships/image" Target="../media/image35.png"/><Relationship Id="rId2" Type="http://schemas.openxmlformats.org/officeDocument/2006/relationships/notesSlide" Target="../notesSlides/notesSlide2.xml"/><Relationship Id="rId16" Type="http://schemas.openxmlformats.org/officeDocument/2006/relationships/image" Target="../media/image26.png"/><Relationship Id="rId20" Type="http://schemas.openxmlformats.org/officeDocument/2006/relationships/image" Target="../media/image30.jpeg"/><Relationship Id="rId29" Type="http://schemas.openxmlformats.org/officeDocument/2006/relationships/image" Target="../media/image39.png"/><Relationship Id="rId1" Type="http://schemas.openxmlformats.org/officeDocument/2006/relationships/slideLayout" Target="../slideLayouts/slideLayout2.xml"/><Relationship Id="rId6" Type="http://schemas.openxmlformats.org/officeDocument/2006/relationships/image" Target="../media/image16.png"/><Relationship Id="rId11" Type="http://schemas.openxmlformats.org/officeDocument/2006/relationships/image" Target="../media/image21.png"/><Relationship Id="rId24" Type="http://schemas.openxmlformats.org/officeDocument/2006/relationships/image" Target="../media/image34.jpeg"/><Relationship Id="rId32" Type="http://schemas.openxmlformats.org/officeDocument/2006/relationships/image" Target="../media/image42.emf"/><Relationship Id="rId5" Type="http://schemas.openxmlformats.org/officeDocument/2006/relationships/image" Target="../media/image15.gif"/><Relationship Id="rId15" Type="http://schemas.openxmlformats.org/officeDocument/2006/relationships/image" Target="../media/image25.png"/><Relationship Id="rId23" Type="http://schemas.openxmlformats.org/officeDocument/2006/relationships/image" Target="../media/image33.jpg"/><Relationship Id="rId28" Type="http://schemas.openxmlformats.org/officeDocument/2006/relationships/image" Target="../media/image38.png"/><Relationship Id="rId10" Type="http://schemas.openxmlformats.org/officeDocument/2006/relationships/image" Target="../media/image20.png"/><Relationship Id="rId19" Type="http://schemas.openxmlformats.org/officeDocument/2006/relationships/image" Target="../media/image29.png"/><Relationship Id="rId31" Type="http://schemas.openxmlformats.org/officeDocument/2006/relationships/image" Target="../media/image41.png"/><Relationship Id="rId4" Type="http://schemas.openxmlformats.org/officeDocument/2006/relationships/image" Target="../media/image14.gif"/><Relationship Id="rId9" Type="http://schemas.openxmlformats.org/officeDocument/2006/relationships/image" Target="../media/image19.png"/><Relationship Id="rId14" Type="http://schemas.openxmlformats.org/officeDocument/2006/relationships/image" Target="../media/image24.png"/><Relationship Id="rId22" Type="http://schemas.openxmlformats.org/officeDocument/2006/relationships/image" Target="../media/image32.jpeg"/><Relationship Id="rId27" Type="http://schemas.openxmlformats.org/officeDocument/2006/relationships/image" Target="../media/image37.png"/><Relationship Id="rId30" Type="http://schemas.openxmlformats.org/officeDocument/2006/relationships/image" Target="../media/image40.png"/></Relationships>
</file>

<file path=ppt/slides/_rels/slide8.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8" descr="Image result for animated gif image telecom">
            <a:hlinkClick r:id="rId3"/>
          </p:cNvPr>
          <p:cNvPicPr>
            <a:picLocks noChangeAspect="1" noChangeArrowheads="1" noCrop="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124200" y="4648200"/>
            <a:ext cx="6019800" cy="2209800"/>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76200" y="4967407"/>
            <a:ext cx="2971800" cy="1661993"/>
          </a:xfrm>
          <a:prstGeom prst="rect">
            <a:avLst/>
          </a:prstGeom>
          <a:noFill/>
        </p:spPr>
        <p:txBody>
          <a:bodyPr wrap="square" rtlCol="0">
            <a:spAutoFit/>
          </a:bodyPr>
          <a:lstStyle/>
          <a:p>
            <a:r>
              <a:rPr lang="en-US" b="1" dirty="0">
                <a:solidFill>
                  <a:srgbClr val="00B0F0"/>
                </a:solidFill>
              </a:rPr>
              <a:t>Presented By:</a:t>
            </a:r>
          </a:p>
          <a:p>
            <a:r>
              <a:rPr lang="en-US" dirty="0">
                <a:solidFill>
                  <a:srgbClr val="00B0F0"/>
                </a:solidFill>
              </a:rPr>
              <a:t>TV Ramachandran</a:t>
            </a:r>
          </a:p>
          <a:p>
            <a:r>
              <a:rPr lang="en-US" dirty="0">
                <a:solidFill>
                  <a:srgbClr val="00B0F0"/>
                </a:solidFill>
              </a:rPr>
              <a:t>President</a:t>
            </a:r>
          </a:p>
          <a:p>
            <a:endParaRPr lang="en-US" dirty="0"/>
          </a:p>
          <a:p>
            <a:endParaRPr lang="en-US" sz="1500" dirty="0">
              <a:solidFill>
                <a:srgbClr val="7030A0"/>
              </a:solidFill>
            </a:endParaRPr>
          </a:p>
          <a:p>
            <a:r>
              <a:rPr lang="en-US" sz="1500" b="1" dirty="0">
                <a:solidFill>
                  <a:srgbClr val="7030A0"/>
                </a:solidFill>
              </a:rPr>
              <a:t>April 12, 2018</a:t>
            </a:r>
          </a:p>
        </p:txBody>
      </p:sp>
      <p:sp>
        <p:nvSpPr>
          <p:cNvPr id="5" name="Rectangle 10"/>
          <p:cNvSpPr/>
          <p:nvPr/>
        </p:nvSpPr>
        <p:spPr>
          <a:xfrm>
            <a:off x="0" y="0"/>
            <a:ext cx="9144000" cy="4038600"/>
          </a:xfrm>
          <a:prstGeom prst="rect">
            <a:avLst/>
          </a:prstGeom>
          <a:solidFill>
            <a:schemeClr val="tx2">
              <a:lumMod val="40000"/>
              <a:lumOff val="60000"/>
            </a:schemeClr>
          </a:solidFill>
          <a:ln w="25400" cap="rnd" cmpd="sng" algn="ctr">
            <a:noFill/>
            <a:prstDash val="solid"/>
          </a:ln>
        </p:spPr>
        <p:style>
          <a:lnRef idx="2">
            <a:schemeClr val="accent6"/>
          </a:lnRef>
          <a:fillRef idx="1">
            <a:schemeClr val="lt1"/>
          </a:fillRef>
          <a:effectRef idx="0">
            <a:schemeClr val="accent6"/>
          </a:effectRef>
          <a:fontRef idx="minor">
            <a:schemeClr val="dk1"/>
          </a:fontRef>
        </p:style>
        <p:txBody>
          <a:bodyPr anchor="ctr"/>
          <a:lstStyle/>
          <a:p>
            <a:pPr algn="ctr"/>
            <a:endParaRPr lang="en-US" dirty="0">
              <a:solidFill>
                <a:prstClr val="black"/>
              </a:solidFill>
            </a:endParaRPr>
          </a:p>
        </p:txBody>
      </p:sp>
      <p:sp>
        <p:nvSpPr>
          <p:cNvPr id="3" name="Rectangle 2"/>
          <p:cNvSpPr/>
          <p:nvPr/>
        </p:nvSpPr>
        <p:spPr>
          <a:xfrm>
            <a:off x="0" y="3048000"/>
            <a:ext cx="9144000" cy="1219200"/>
          </a:xfrm>
          <a:prstGeom prst="rect">
            <a:avLst/>
          </a:prstGeom>
          <a:solidFill>
            <a:schemeClr val="accent5"/>
          </a:solidFill>
          <a:ln w="25400" cap="rnd" cmpd="sng" algn="ctr">
            <a:noFill/>
            <a:prstDash val="solid"/>
          </a:ln>
          <a:effectLst/>
        </p:spPr>
        <p:style>
          <a:lnRef idx="2">
            <a:schemeClr val="accent6"/>
          </a:lnRef>
          <a:fillRef idx="1">
            <a:schemeClr val="lt1"/>
          </a:fillRef>
          <a:effectRef idx="0">
            <a:schemeClr val="accent6"/>
          </a:effectRef>
          <a:fontRef idx="minor">
            <a:schemeClr val="dk1"/>
          </a:fontRef>
        </p:style>
        <p:txBody>
          <a:bodyPr anchor="ctr"/>
          <a:lstStyle/>
          <a:p>
            <a:pPr algn="ctr"/>
            <a:r>
              <a:rPr lang="en-US" sz="3600" b="1" dirty="0">
                <a:solidFill>
                  <a:schemeClr val="tx2">
                    <a:lumMod val="50000"/>
                  </a:schemeClr>
                </a:solidFill>
              </a:rPr>
              <a:t>Broadband India Forum  </a:t>
            </a:r>
          </a:p>
        </p:txBody>
      </p:sp>
      <p:pic>
        <p:nvPicPr>
          <p:cNvPr id="1029" name="Picture 5" descr="Related image">
            <a:hlinkClick r:id="rId5"/>
          </p:cNvPr>
          <p:cNvPicPr>
            <a:picLocks noChangeAspect="1" noChangeArrowheads="1" noCrop="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939562" y="762000"/>
            <a:ext cx="2870438" cy="1905000"/>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619999" y="0"/>
            <a:ext cx="1524001" cy="596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10" descr="Related image">
            <a:hlinkClick r:id="rId8"/>
          </p:cNvPr>
          <p:cNvPicPr>
            <a:picLocks noChangeAspect="1" noChangeArrowheads="1" noCrop="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4267200" y="663335"/>
            <a:ext cx="3124200" cy="2124127"/>
          </a:xfrm>
          <a:prstGeom prst="rect">
            <a:avLst/>
          </a:prstGeom>
          <a:ln>
            <a:noFill/>
          </a:ln>
          <a:effectLst>
            <a:softEdge rad="112500"/>
          </a:effectLst>
          <a:extLst/>
        </p:spPr>
        <p:style>
          <a:lnRef idx="1">
            <a:schemeClr val="accent5"/>
          </a:lnRef>
          <a:fillRef idx="2">
            <a:schemeClr val="accent5"/>
          </a:fillRef>
          <a:effectRef idx="1">
            <a:schemeClr val="accent5"/>
          </a:effectRef>
          <a:fontRef idx="minor">
            <a:schemeClr val="dk1"/>
          </a:fontRef>
        </p:style>
      </p:pic>
    </p:spTree>
    <p:extLst>
      <p:ext uri="{BB962C8B-B14F-4D97-AF65-F5344CB8AC3E}">
        <p14:creationId xmlns:p14="http://schemas.microsoft.com/office/powerpoint/2010/main" val="416623404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03237"/>
          </a:xfrm>
        </p:spPr>
        <p:txBody>
          <a:bodyPr>
            <a:normAutofit fontScale="90000"/>
          </a:bodyPr>
          <a:lstStyle/>
          <a:p>
            <a:pPr algn="l"/>
            <a:r>
              <a:rPr lang="en-US" sz="2800" b="1" dirty="0">
                <a:solidFill>
                  <a:srgbClr val="002060"/>
                </a:solidFill>
              </a:rPr>
              <a:t>Partnerships and Engagements</a:t>
            </a:r>
          </a:p>
        </p:txBody>
      </p:sp>
      <p:sp>
        <p:nvSpPr>
          <p:cNvPr id="4" name="Slide Number Placeholder 3"/>
          <p:cNvSpPr>
            <a:spLocks noGrp="1"/>
          </p:cNvSpPr>
          <p:nvPr>
            <p:ph type="sldNum" sz="quarter" idx="12"/>
          </p:nvPr>
        </p:nvSpPr>
        <p:spPr/>
        <p:txBody>
          <a:bodyPr/>
          <a:lstStyle/>
          <a:p>
            <a:fld id="{9119592A-A522-4164-ADEC-1418BB2DB465}" type="slidenum">
              <a:rPr lang="en-US" smtClean="0"/>
              <a:t>10</a:t>
            </a:fld>
            <a:endParaRPr lang="en-US"/>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158775606"/>
              </p:ext>
            </p:extLst>
          </p:nvPr>
        </p:nvGraphicFramePr>
        <p:xfrm>
          <a:off x="494428" y="777875"/>
          <a:ext cx="8229600" cy="524192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Rounded Rectangle 6"/>
          <p:cNvSpPr/>
          <p:nvPr/>
        </p:nvSpPr>
        <p:spPr>
          <a:xfrm>
            <a:off x="494428" y="4267200"/>
            <a:ext cx="8229600" cy="685800"/>
          </a:xfrm>
          <a:prstGeom prst="roundRect">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r>
              <a:rPr lang="en-US" sz="2000" b="1" dirty="0">
                <a:effectLst>
                  <a:outerShdw blurRad="38100" dist="38100" dir="2700000" algn="tl">
                    <a:srgbClr val="000000">
                      <a:alpha val="43137"/>
                    </a:srgbClr>
                  </a:outerShdw>
                </a:effectLst>
              </a:rPr>
              <a:t>Participation in </a:t>
            </a:r>
            <a:r>
              <a:rPr lang="en-US" sz="2000" b="1" dirty="0" err="1">
                <a:effectLst>
                  <a:outerShdw blurRad="38100" dist="38100" dir="2700000" algn="tl">
                    <a:srgbClr val="000000">
                      <a:alpha val="43137"/>
                    </a:srgbClr>
                  </a:outerShdw>
                </a:effectLst>
              </a:rPr>
              <a:t>Standardisation</a:t>
            </a:r>
            <a:r>
              <a:rPr lang="en-US" sz="2000" b="1" dirty="0">
                <a:effectLst>
                  <a:outerShdw blurRad="38100" dist="38100" dir="2700000" algn="tl">
                    <a:srgbClr val="000000">
                      <a:alpha val="43137"/>
                    </a:srgbClr>
                  </a:outerShdw>
                </a:effectLst>
              </a:rPr>
              <a:t> Activities-ITUWP5D, APG Prep Meeting for WRC-19 &amp; 3GPP Plenary #79</a:t>
            </a:r>
          </a:p>
        </p:txBody>
      </p:sp>
    </p:spTree>
    <p:extLst>
      <p:ext uri="{BB962C8B-B14F-4D97-AF65-F5344CB8AC3E}">
        <p14:creationId xmlns:p14="http://schemas.microsoft.com/office/powerpoint/2010/main" val="118755803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2819400"/>
            <a:ext cx="8229600" cy="1143000"/>
          </a:xfrm>
        </p:spPr>
        <p:txBody>
          <a:bodyPr/>
          <a:lstStyle/>
          <a:p>
            <a:r>
              <a:rPr lang="en-US" b="1" dirty="0"/>
              <a:t>Areas of Collaboration</a:t>
            </a:r>
          </a:p>
        </p:txBody>
      </p:sp>
      <p:sp>
        <p:nvSpPr>
          <p:cNvPr id="4" name="Slide Number Placeholder 3"/>
          <p:cNvSpPr>
            <a:spLocks noGrp="1"/>
          </p:cNvSpPr>
          <p:nvPr>
            <p:ph type="sldNum" sz="quarter" idx="12"/>
          </p:nvPr>
        </p:nvSpPr>
        <p:spPr/>
        <p:txBody>
          <a:bodyPr/>
          <a:lstStyle/>
          <a:p>
            <a:fld id="{9119592A-A522-4164-ADEC-1418BB2DB465}" type="slidenum">
              <a:rPr lang="en-US" smtClean="0"/>
              <a:t>11</a:t>
            </a:fld>
            <a:endParaRPr lang="en-US"/>
          </a:p>
        </p:txBody>
      </p:sp>
    </p:spTree>
    <p:extLst>
      <p:ext uri="{BB962C8B-B14F-4D97-AF65-F5344CB8AC3E}">
        <p14:creationId xmlns:p14="http://schemas.microsoft.com/office/powerpoint/2010/main" val="238002016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normAutofit/>
          </a:bodyPr>
          <a:lstStyle/>
          <a:p>
            <a:pPr algn="l"/>
            <a:r>
              <a:rPr lang="en-US" sz="2800" b="1" dirty="0">
                <a:solidFill>
                  <a:srgbClr val="002060"/>
                </a:solidFill>
              </a:rPr>
              <a:t>5G</a:t>
            </a:r>
          </a:p>
        </p:txBody>
      </p:sp>
      <p:pic>
        <p:nvPicPr>
          <p:cNvPr id="8"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52904" y="0"/>
            <a:ext cx="1524001" cy="596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lide Number Placeholder 2"/>
          <p:cNvSpPr>
            <a:spLocks noGrp="1"/>
          </p:cNvSpPr>
          <p:nvPr>
            <p:ph type="sldNum" sz="quarter" idx="12"/>
          </p:nvPr>
        </p:nvSpPr>
        <p:spPr/>
        <p:txBody>
          <a:bodyPr/>
          <a:lstStyle/>
          <a:p>
            <a:fld id="{9119592A-A522-4164-ADEC-1418BB2DB465}" type="slidenum">
              <a:rPr lang="en-US" smtClean="0"/>
              <a:t>12</a:t>
            </a:fld>
            <a:endParaRPr lang="en-US"/>
          </a:p>
        </p:txBody>
      </p:sp>
      <p:sp>
        <p:nvSpPr>
          <p:cNvPr id="9" name="Content Placeholder 8"/>
          <p:cNvSpPr>
            <a:spLocks noGrp="1"/>
          </p:cNvSpPr>
          <p:nvPr>
            <p:ph idx="1"/>
          </p:nvPr>
        </p:nvSpPr>
        <p:spPr>
          <a:xfrm>
            <a:off x="304800" y="4572000"/>
            <a:ext cx="8534400" cy="2057401"/>
          </a:xfrm>
        </p:spPr>
        <p:txBody>
          <a:bodyPr>
            <a:normAutofit fontScale="92500" lnSpcReduction="10000"/>
          </a:bodyPr>
          <a:lstStyle/>
          <a:p>
            <a:pPr algn="just">
              <a:defRPr/>
            </a:pPr>
            <a:r>
              <a:rPr lang="en-US" sz="2000" dirty="0"/>
              <a:t>Member of the Hi-level Government 5G Forum set up to develop the vision, mission and goals for 5G India 2020 - 5G enabled Digital India, Smart Cities &amp; Smart Village missions transforming India into a Knowledge Society</a:t>
            </a:r>
          </a:p>
          <a:p>
            <a:pPr algn="just">
              <a:defRPr/>
            </a:pPr>
            <a:r>
              <a:rPr lang="en-US" sz="2100" dirty="0"/>
              <a:t>Comprehensive work on 5G roadmap, ecosystem and strategies for India</a:t>
            </a:r>
          </a:p>
          <a:p>
            <a:pPr algn="just">
              <a:defRPr/>
            </a:pPr>
            <a:r>
              <a:rPr lang="en-US" sz="2000" dirty="0"/>
              <a:t>Two Meetings of the Committee have been held chaired by the Secretary, DoT and co-chaired by the Secretary, MeitY and Secretary, Dept. of Science &amp; Technology. Next one is scheduled on 19</a:t>
            </a:r>
            <a:r>
              <a:rPr lang="en-US" sz="2000" baseline="30000" dirty="0"/>
              <a:t>th</a:t>
            </a:r>
            <a:r>
              <a:rPr lang="en-US" sz="2000" dirty="0"/>
              <a:t> April, 2018.</a:t>
            </a:r>
          </a:p>
        </p:txBody>
      </p:sp>
      <p:grpSp>
        <p:nvGrpSpPr>
          <p:cNvPr id="10" name="Group 9"/>
          <p:cNvGrpSpPr/>
          <p:nvPr/>
        </p:nvGrpSpPr>
        <p:grpSpPr>
          <a:xfrm>
            <a:off x="2057400" y="533400"/>
            <a:ext cx="5410200" cy="3810000"/>
            <a:chOff x="1676400" y="1219200"/>
            <a:chExt cx="5867400" cy="4572000"/>
          </a:xfrm>
        </p:grpSpPr>
        <p:graphicFrame>
          <p:nvGraphicFramePr>
            <p:cNvPr id="11" name="Diagram 10"/>
            <p:cNvGraphicFramePr/>
            <p:nvPr>
              <p:extLst>
                <p:ext uri="{D42A27DB-BD31-4B8C-83A1-F6EECF244321}">
                  <p14:modId xmlns:p14="http://schemas.microsoft.com/office/powerpoint/2010/main" val="1533218523"/>
                </p:ext>
              </p:extLst>
            </p:nvPr>
          </p:nvGraphicFramePr>
          <p:xfrm>
            <a:off x="1676400" y="1219200"/>
            <a:ext cx="5867400" cy="4572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12" name="Group 11"/>
            <p:cNvGrpSpPr/>
            <p:nvPr/>
          </p:nvGrpSpPr>
          <p:grpSpPr>
            <a:xfrm>
              <a:off x="4114800" y="1309511"/>
              <a:ext cx="915635" cy="2424289"/>
              <a:chOff x="4114800" y="1309511"/>
              <a:chExt cx="915635" cy="2424289"/>
            </a:xfrm>
          </p:grpSpPr>
          <p:sp>
            <p:nvSpPr>
              <p:cNvPr id="13" name="TextBox 12"/>
              <p:cNvSpPr txBox="1"/>
              <p:nvPr/>
            </p:nvSpPr>
            <p:spPr>
              <a:xfrm>
                <a:off x="4114800" y="3426023"/>
                <a:ext cx="915635" cy="307777"/>
              </a:xfrm>
              <a:prstGeom prst="rect">
                <a:avLst/>
              </a:prstGeom>
              <a:noFill/>
            </p:spPr>
            <p:txBody>
              <a:bodyPr wrap="none" rtlCol="0">
                <a:spAutoFit/>
              </a:bodyPr>
              <a:lstStyle/>
              <a:p>
                <a:r>
                  <a:rPr lang="en-US" sz="1400" dirty="0">
                    <a:solidFill>
                      <a:schemeClr val="bg1"/>
                    </a:solidFill>
                  </a:rPr>
                  <a:t>Fixed Line</a:t>
                </a:r>
              </a:p>
            </p:txBody>
          </p:sp>
          <p:sp>
            <p:nvSpPr>
              <p:cNvPr id="14" name="TextBox 13"/>
              <p:cNvSpPr txBox="1"/>
              <p:nvPr/>
            </p:nvSpPr>
            <p:spPr>
              <a:xfrm>
                <a:off x="4412911" y="2802621"/>
                <a:ext cx="388924" cy="307777"/>
              </a:xfrm>
              <a:prstGeom prst="rect">
                <a:avLst/>
              </a:prstGeom>
              <a:noFill/>
            </p:spPr>
            <p:txBody>
              <a:bodyPr wrap="none" rtlCol="0">
                <a:spAutoFit/>
              </a:bodyPr>
              <a:lstStyle/>
              <a:p>
                <a:r>
                  <a:rPr lang="en-US" sz="1400" dirty="0">
                    <a:solidFill>
                      <a:schemeClr val="bg1"/>
                    </a:solidFill>
                  </a:rPr>
                  <a:t>2G</a:t>
                </a:r>
              </a:p>
            </p:txBody>
          </p:sp>
          <p:sp>
            <p:nvSpPr>
              <p:cNvPr id="15" name="TextBox 14"/>
              <p:cNvSpPr txBox="1"/>
              <p:nvPr/>
            </p:nvSpPr>
            <p:spPr>
              <a:xfrm>
                <a:off x="4412911" y="1828800"/>
                <a:ext cx="388924" cy="307777"/>
              </a:xfrm>
              <a:prstGeom prst="rect">
                <a:avLst/>
              </a:prstGeom>
              <a:noFill/>
            </p:spPr>
            <p:txBody>
              <a:bodyPr wrap="none" rtlCol="0">
                <a:spAutoFit/>
              </a:bodyPr>
              <a:lstStyle/>
              <a:p>
                <a:r>
                  <a:rPr lang="en-US" sz="1400" dirty="0">
                    <a:solidFill>
                      <a:schemeClr val="bg1"/>
                    </a:solidFill>
                  </a:rPr>
                  <a:t>4G</a:t>
                </a:r>
              </a:p>
            </p:txBody>
          </p:sp>
          <p:sp>
            <p:nvSpPr>
              <p:cNvPr id="16" name="TextBox 15"/>
              <p:cNvSpPr txBox="1"/>
              <p:nvPr/>
            </p:nvSpPr>
            <p:spPr>
              <a:xfrm>
                <a:off x="4412911" y="2286000"/>
                <a:ext cx="388924" cy="307777"/>
              </a:xfrm>
              <a:prstGeom prst="rect">
                <a:avLst/>
              </a:prstGeom>
              <a:noFill/>
            </p:spPr>
            <p:txBody>
              <a:bodyPr wrap="none" rtlCol="0">
                <a:spAutoFit/>
              </a:bodyPr>
              <a:lstStyle/>
              <a:p>
                <a:r>
                  <a:rPr lang="en-US" sz="1400" dirty="0">
                    <a:solidFill>
                      <a:schemeClr val="bg1"/>
                    </a:solidFill>
                  </a:rPr>
                  <a:t>3G</a:t>
                </a:r>
              </a:p>
            </p:txBody>
          </p:sp>
          <p:sp>
            <p:nvSpPr>
              <p:cNvPr id="17" name="TextBox 16"/>
              <p:cNvSpPr txBox="1"/>
              <p:nvPr/>
            </p:nvSpPr>
            <p:spPr>
              <a:xfrm>
                <a:off x="4419600" y="1309511"/>
                <a:ext cx="388924" cy="307777"/>
              </a:xfrm>
              <a:prstGeom prst="rect">
                <a:avLst/>
              </a:prstGeom>
              <a:noFill/>
            </p:spPr>
            <p:txBody>
              <a:bodyPr wrap="none" rtlCol="0">
                <a:spAutoFit/>
              </a:bodyPr>
              <a:lstStyle/>
              <a:p>
                <a:r>
                  <a:rPr lang="en-US" sz="1400" dirty="0">
                    <a:solidFill>
                      <a:schemeClr val="bg1"/>
                    </a:solidFill>
                  </a:rPr>
                  <a:t>5G</a:t>
                </a:r>
              </a:p>
            </p:txBody>
          </p:sp>
        </p:grpSp>
      </p:grpSp>
    </p:spTree>
    <p:extLst>
      <p:ext uri="{BB962C8B-B14F-4D97-AF65-F5344CB8AC3E}">
        <p14:creationId xmlns:p14="http://schemas.microsoft.com/office/powerpoint/2010/main" val="383339604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US" sz="2800" b="1" dirty="0">
                <a:solidFill>
                  <a:srgbClr val="002060"/>
                </a:solidFill>
              </a:rPr>
              <a:t>Internet of Things</a:t>
            </a:r>
          </a:p>
        </p:txBody>
      </p:sp>
      <p:sp>
        <p:nvSpPr>
          <p:cNvPr id="3" name="Content Placeholder 2"/>
          <p:cNvSpPr>
            <a:spLocks noGrp="1"/>
          </p:cNvSpPr>
          <p:nvPr>
            <p:ph idx="1"/>
          </p:nvPr>
        </p:nvSpPr>
        <p:spPr>
          <a:xfrm>
            <a:off x="457200" y="4618037"/>
            <a:ext cx="8229600" cy="1858963"/>
          </a:xfrm>
        </p:spPr>
        <p:txBody>
          <a:bodyPr>
            <a:normAutofit fontScale="92500"/>
          </a:bodyPr>
          <a:lstStyle/>
          <a:p>
            <a:pPr algn="just">
              <a:defRPr/>
            </a:pPr>
            <a:r>
              <a:rPr lang="en-US" altLang="en-US" sz="2000" dirty="0"/>
              <a:t>BIF partners with </a:t>
            </a:r>
            <a:r>
              <a:rPr lang="en-US" sz="2000" dirty="0"/>
              <a:t>the Institution of Engineering and Technology’s (The IET) IoT Panel – an independent and neutral visionary think-tank led by select industry leaders</a:t>
            </a:r>
          </a:p>
          <a:p>
            <a:pPr algn="just">
              <a:defRPr/>
            </a:pPr>
            <a:r>
              <a:rPr lang="en-US" sz="2000" dirty="0"/>
              <a:t>Cooperation Agreement with IET (India)</a:t>
            </a:r>
            <a:endParaRPr lang="en-US" altLang="en-US" sz="2000" dirty="0"/>
          </a:p>
          <a:p>
            <a:pPr algn="just">
              <a:defRPr/>
            </a:pPr>
            <a:r>
              <a:rPr lang="en-US" sz="2000" dirty="0"/>
              <a:t>Two Editions of IoT Congress held successfully in Bangalore in 2016 and 2017</a:t>
            </a:r>
          </a:p>
        </p:txBody>
      </p:sp>
      <p:sp>
        <p:nvSpPr>
          <p:cNvPr id="4" name="Slide Number Placeholder 3"/>
          <p:cNvSpPr>
            <a:spLocks noGrp="1"/>
          </p:cNvSpPr>
          <p:nvPr>
            <p:ph type="sldNum" sz="quarter" idx="12"/>
          </p:nvPr>
        </p:nvSpPr>
        <p:spPr/>
        <p:txBody>
          <a:bodyPr/>
          <a:lstStyle/>
          <a:p>
            <a:fld id="{9119592A-A522-4164-ADEC-1418BB2DB465}" type="slidenum">
              <a:rPr lang="en-US" smtClean="0"/>
              <a:t>13</a:t>
            </a:fld>
            <a:endParaRPr lang="en-US"/>
          </a:p>
        </p:txBody>
      </p:sp>
      <p:pic>
        <p:nvPicPr>
          <p:cNvPr id="5" name="Picture 2"/>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783314" y="1177925"/>
            <a:ext cx="4398286" cy="293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4" name="Picture 2" descr="http://www.iotindiacongress.com/wp-content/uploads/2017/06/IoT-Logo-Unit-with-date-1-1.png"/>
          <p:cNvPicPr>
            <a:picLocks noChangeAspect="1" noChangeArrowheads="1"/>
          </p:cNvPicPr>
          <p:nvPr/>
        </p:nvPicPr>
        <p:blipFill rotWithShape="1">
          <a:blip r:embed="rId3">
            <a:extLst>
              <a:ext uri="{28A0092B-C50C-407E-A947-70E740481C1C}">
                <a14:useLocalDpi xmlns:a14="http://schemas.microsoft.com/office/drawing/2010/main" val="0"/>
              </a:ext>
            </a:extLst>
          </a:blip>
          <a:srcRect l="-1160" t="-15560" r="61160" b="19857"/>
          <a:stretch/>
        </p:blipFill>
        <p:spPr bwMode="auto">
          <a:xfrm>
            <a:off x="5844617" y="1518377"/>
            <a:ext cx="2156383" cy="183442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1539896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US" sz="2800" b="1" dirty="0">
                <a:solidFill>
                  <a:srgbClr val="002060"/>
                </a:solidFill>
              </a:rPr>
              <a:t>Standards</a:t>
            </a:r>
          </a:p>
        </p:txBody>
      </p:sp>
      <p:sp>
        <p:nvSpPr>
          <p:cNvPr id="4" name="Slide Number Placeholder 3"/>
          <p:cNvSpPr>
            <a:spLocks noGrp="1"/>
          </p:cNvSpPr>
          <p:nvPr>
            <p:ph type="sldNum" sz="quarter" idx="12"/>
          </p:nvPr>
        </p:nvSpPr>
        <p:spPr/>
        <p:txBody>
          <a:bodyPr/>
          <a:lstStyle/>
          <a:p>
            <a:fld id="{9119592A-A522-4164-ADEC-1418BB2DB465}" type="slidenum">
              <a:rPr lang="en-US" smtClean="0"/>
              <a:t>14</a:t>
            </a:fld>
            <a:endParaRPr lang="en-US"/>
          </a:p>
        </p:txBody>
      </p:sp>
      <p:sp>
        <p:nvSpPr>
          <p:cNvPr id="5" name="Content Placeholder 2"/>
          <p:cNvSpPr txBox="1">
            <a:spLocks/>
          </p:cNvSpPr>
          <p:nvPr/>
        </p:nvSpPr>
        <p:spPr>
          <a:xfrm>
            <a:off x="457200" y="4648200"/>
            <a:ext cx="8229599" cy="103183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just"/>
            <a:r>
              <a:rPr lang="en-US" sz="2000" dirty="0"/>
              <a:t>Participation in </a:t>
            </a:r>
            <a:r>
              <a:rPr lang="en-US" sz="2000" dirty="0" err="1"/>
              <a:t>Standardisation</a:t>
            </a:r>
            <a:r>
              <a:rPr lang="en-US" sz="2000" dirty="0"/>
              <a:t> Activities </a:t>
            </a:r>
          </a:p>
          <a:p>
            <a:pPr algn="just"/>
            <a:r>
              <a:rPr lang="en-US" sz="2000" dirty="0"/>
              <a:t>-ITU: WP5D</a:t>
            </a:r>
          </a:p>
          <a:p>
            <a:pPr algn="just"/>
            <a:r>
              <a:rPr lang="en-US" sz="2000" dirty="0"/>
              <a:t>-APG Preparatory Meeting for WRC-19</a:t>
            </a:r>
          </a:p>
          <a:p>
            <a:pPr algn="just"/>
            <a:r>
              <a:rPr lang="en-US" sz="2000" dirty="0"/>
              <a:t>-3GPP#79  Plenary Meeting  </a:t>
            </a:r>
          </a:p>
          <a:p>
            <a:pPr algn="just"/>
            <a:r>
              <a:rPr lang="en-US" sz="2000" dirty="0"/>
              <a:t>Ongoing engagement to have Co-operation Agreement with Telecommunications Standards Development Society, India (TSDSI)</a:t>
            </a:r>
          </a:p>
        </p:txBody>
      </p:sp>
      <p:pic>
        <p:nvPicPr>
          <p:cNvPr id="6" name="Picture 5" descr="research-projects.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2216" y="3277209"/>
            <a:ext cx="2159000" cy="2159000"/>
          </a:xfrm>
          <a:prstGeom prst="rect">
            <a:avLst/>
          </a:prstGeom>
        </p:spPr>
      </p:pic>
      <p:pic>
        <p:nvPicPr>
          <p:cNvPr id="7" name="Picture 6" descr="piodBRjiE.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921500" y="3535863"/>
            <a:ext cx="1828800" cy="1828800"/>
          </a:xfrm>
          <a:prstGeom prst="rect">
            <a:avLst/>
          </a:prstGeom>
        </p:spPr>
      </p:pic>
      <p:sp>
        <p:nvSpPr>
          <p:cNvPr id="3" name="AutoShape 2" descr="Image result for ITU Logo"/>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1028" name="Picture 4" descr="Image result"/>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60258" y="1182198"/>
            <a:ext cx="2019300" cy="2266951"/>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Image result"/>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327358" y="1507109"/>
            <a:ext cx="3276600" cy="1908620"/>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Image result for LOGO OF TSDSI"/>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051342" y="3613666"/>
            <a:ext cx="2895600" cy="111452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0184870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US" sz="2800" b="1" dirty="0">
                <a:solidFill>
                  <a:srgbClr val="002060"/>
                </a:solidFill>
              </a:rPr>
              <a:t>Smart Communities</a:t>
            </a:r>
          </a:p>
        </p:txBody>
      </p:sp>
      <p:sp>
        <p:nvSpPr>
          <p:cNvPr id="4" name="Slide Number Placeholder 3"/>
          <p:cNvSpPr>
            <a:spLocks noGrp="1"/>
          </p:cNvSpPr>
          <p:nvPr>
            <p:ph type="sldNum" sz="quarter" idx="12"/>
          </p:nvPr>
        </p:nvSpPr>
        <p:spPr/>
        <p:txBody>
          <a:bodyPr/>
          <a:lstStyle/>
          <a:p>
            <a:fld id="{9119592A-A522-4164-ADEC-1418BB2DB465}" type="slidenum">
              <a:rPr lang="en-US" smtClean="0"/>
              <a:t>15</a:t>
            </a:fld>
            <a:endParaRPr lang="en-US"/>
          </a:p>
        </p:txBody>
      </p:sp>
      <p:pic>
        <p:nvPicPr>
          <p:cNvPr id="5" name="Picture 10" descr="http://india.gov.in/sites/upload_files/npi/files/spotlights/smart-inner_m.jpg"/>
          <p:cNvPicPr>
            <a:picLocks noChangeAspect="1" noChangeArrowheads="1"/>
          </p:cNvPicPr>
          <p:nvPr/>
        </p:nvPicPr>
        <p:blipFill rotWithShape="1">
          <a:blip r:embed="rId2">
            <a:extLst>
              <a:ext uri="{28A0092B-C50C-407E-A947-70E740481C1C}">
                <a14:useLocalDpi xmlns:a14="http://schemas.microsoft.com/office/drawing/2010/main" val="0"/>
              </a:ext>
            </a:extLst>
          </a:blip>
          <a:srcRect l="25851" r="26879"/>
          <a:stretch/>
        </p:blipFill>
        <p:spPr bwMode="auto">
          <a:xfrm>
            <a:off x="5410200" y="1524000"/>
            <a:ext cx="3429000" cy="277528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457200" y="4572000"/>
            <a:ext cx="8382000" cy="2123658"/>
          </a:xfrm>
          <a:prstGeom prst="rect">
            <a:avLst/>
          </a:prstGeom>
          <a:noFill/>
        </p:spPr>
        <p:txBody>
          <a:bodyPr wrap="square" rtlCol="0">
            <a:spAutoFit/>
          </a:bodyPr>
          <a:lstStyle/>
          <a:p>
            <a:pPr marL="342900" lvl="0" indent="-342900" algn="just" fontAlgn="base">
              <a:spcBef>
                <a:spcPct val="20000"/>
              </a:spcBef>
              <a:spcAft>
                <a:spcPct val="0"/>
              </a:spcAft>
              <a:buFont typeface="Arial" panose="020B0604020202020204" pitchFamily="34" charset="0"/>
              <a:buChar char="•"/>
              <a:defRPr/>
            </a:pPr>
            <a:r>
              <a:rPr lang="en-US" sz="2000" dirty="0"/>
              <a:t>Broadband highways leading the way to smart cities</a:t>
            </a:r>
          </a:p>
          <a:p>
            <a:pPr marL="342900" indent="-342900" algn="just" fontAlgn="base">
              <a:spcBef>
                <a:spcPct val="20000"/>
              </a:spcBef>
              <a:spcAft>
                <a:spcPct val="0"/>
              </a:spcAft>
              <a:buFont typeface="Arial" panose="020B0604020202020204" pitchFamily="34" charset="0"/>
              <a:buChar char="•"/>
              <a:defRPr/>
            </a:pPr>
            <a:r>
              <a:rPr lang="en-US" sz="2000" dirty="0"/>
              <a:t>Government intends to build 100 smart cities in India, with investment of INR 480 billion over the next five years</a:t>
            </a:r>
          </a:p>
          <a:p>
            <a:pPr marL="342900" indent="-342900" algn="just" fontAlgn="base">
              <a:spcBef>
                <a:spcPct val="20000"/>
              </a:spcBef>
              <a:spcAft>
                <a:spcPct val="0"/>
              </a:spcAft>
              <a:buFont typeface="Arial" panose="020B0604020202020204" pitchFamily="34" charset="0"/>
              <a:buChar char="•"/>
              <a:defRPr/>
            </a:pPr>
            <a:r>
              <a:rPr lang="en-US" sz="2000" dirty="0"/>
              <a:t>List of first 100 cities announced</a:t>
            </a:r>
          </a:p>
          <a:p>
            <a:pPr marL="342900" indent="-342900" algn="just" fontAlgn="base">
              <a:spcBef>
                <a:spcPct val="20000"/>
              </a:spcBef>
              <a:spcAft>
                <a:spcPct val="0"/>
              </a:spcAft>
              <a:buFont typeface="Arial" panose="020B0604020202020204" pitchFamily="34" charset="0"/>
              <a:buChar char="•"/>
              <a:defRPr/>
            </a:pPr>
            <a:r>
              <a:rPr lang="en-US" sz="2000" dirty="0"/>
              <a:t>BIF Infrastructure committee focusses on this mission as one of its core areas</a:t>
            </a:r>
          </a:p>
        </p:txBody>
      </p:sp>
      <p:sp>
        <p:nvSpPr>
          <p:cNvPr id="7" name="Rectangle 6"/>
          <p:cNvSpPr/>
          <p:nvPr/>
        </p:nvSpPr>
        <p:spPr>
          <a:xfrm>
            <a:off x="228600" y="1481078"/>
            <a:ext cx="5029200" cy="2862322"/>
          </a:xfrm>
          <a:prstGeom prst="rect">
            <a:avLst/>
          </a:prstGeom>
          <a:solidFill>
            <a:schemeClr val="accent2"/>
          </a:solidFill>
        </p:spPr>
        <p:txBody>
          <a:bodyPr wrap="square">
            <a:spAutoFit/>
          </a:bodyPr>
          <a:lstStyle/>
          <a:p>
            <a:pPr algn="just"/>
            <a:r>
              <a:rPr lang="en-US" i="1" dirty="0">
                <a:solidFill>
                  <a:schemeClr val="bg1"/>
                </a:solidFill>
              </a:rPr>
              <a:t>“Cities in the past were built on riverbanks. They are now built along highways. But in the future, they will be built based on availability of optical fibre networks and next generation infrastructure… Why can’t we have 100 new smart cities in our country, all modern cities with concepts like ‘walk to work’ etc.?”</a:t>
            </a:r>
          </a:p>
          <a:p>
            <a:pPr algn="r"/>
            <a:endParaRPr lang="en-US" dirty="0">
              <a:solidFill>
                <a:schemeClr val="bg1"/>
              </a:solidFill>
            </a:endParaRPr>
          </a:p>
          <a:p>
            <a:pPr algn="r"/>
            <a:r>
              <a:rPr lang="en-US" b="1" dirty="0">
                <a:solidFill>
                  <a:schemeClr val="bg1"/>
                </a:solidFill>
              </a:rPr>
              <a:t>— Mr. Narendra Modi,</a:t>
            </a:r>
          </a:p>
          <a:p>
            <a:pPr algn="r"/>
            <a:r>
              <a:rPr lang="en-US" b="1" dirty="0">
                <a:solidFill>
                  <a:schemeClr val="bg1"/>
                </a:solidFill>
              </a:rPr>
              <a:t>Prime Minister of India</a:t>
            </a:r>
          </a:p>
        </p:txBody>
      </p:sp>
    </p:spTree>
    <p:extLst>
      <p:ext uri="{BB962C8B-B14F-4D97-AF65-F5344CB8AC3E}">
        <p14:creationId xmlns:p14="http://schemas.microsoft.com/office/powerpoint/2010/main" val="169364917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US" sz="2800" b="1" dirty="0">
                <a:solidFill>
                  <a:srgbClr val="002060"/>
                </a:solidFill>
              </a:rPr>
              <a:t>Digital Commerce</a:t>
            </a:r>
            <a:br>
              <a:rPr lang="en-US" sz="2800" b="1" dirty="0">
                <a:solidFill>
                  <a:srgbClr val="002060"/>
                </a:solidFill>
              </a:rPr>
            </a:br>
            <a:endParaRPr lang="en-US" sz="2800" b="1" dirty="0">
              <a:solidFill>
                <a:srgbClr val="002060"/>
              </a:solidFill>
            </a:endParaRPr>
          </a:p>
        </p:txBody>
      </p:sp>
      <p:sp>
        <p:nvSpPr>
          <p:cNvPr id="4" name="Slide Number Placeholder 3"/>
          <p:cNvSpPr>
            <a:spLocks noGrp="1"/>
          </p:cNvSpPr>
          <p:nvPr>
            <p:ph type="sldNum" sz="quarter" idx="12"/>
          </p:nvPr>
        </p:nvSpPr>
        <p:spPr/>
        <p:txBody>
          <a:bodyPr/>
          <a:lstStyle/>
          <a:p>
            <a:fld id="{9119592A-A522-4164-ADEC-1418BB2DB465}" type="slidenum">
              <a:rPr lang="en-US" smtClean="0"/>
              <a:t>16</a:t>
            </a:fld>
            <a:endParaRPr lang="en-US"/>
          </a:p>
        </p:txBody>
      </p:sp>
      <p:sp>
        <p:nvSpPr>
          <p:cNvPr id="6" name="Content Placeholder 2"/>
          <p:cNvSpPr>
            <a:spLocks noGrp="1"/>
          </p:cNvSpPr>
          <p:nvPr>
            <p:ph idx="1"/>
          </p:nvPr>
        </p:nvSpPr>
        <p:spPr>
          <a:xfrm>
            <a:off x="191069" y="4572000"/>
            <a:ext cx="8648131" cy="1828800"/>
          </a:xfrm>
          <a:solidFill>
            <a:schemeClr val="bg1"/>
          </a:solidFill>
          <a:ln>
            <a:solidFill>
              <a:schemeClr val="tx2"/>
            </a:solidFill>
          </a:ln>
        </p:spPr>
        <p:txBody>
          <a:bodyPr>
            <a:noAutofit/>
          </a:bodyPr>
          <a:lstStyle/>
          <a:p>
            <a:pPr marL="342900" lvl="4" indent="-342900" algn="just" fontAlgn="auto">
              <a:spcAft>
                <a:spcPts val="0"/>
              </a:spcAft>
              <a:buClr>
                <a:srgbClr val="1F497D">
                  <a:lumMod val="75000"/>
                </a:srgbClr>
              </a:buClr>
              <a:buFont typeface="Arial" panose="020B0604020202020204" pitchFamily="34" charset="0"/>
              <a:buChar char="•"/>
              <a:defRPr/>
            </a:pPr>
            <a:r>
              <a:rPr lang="en-IN" dirty="0"/>
              <a:t>Myriad connectivity applications in the business sphere </a:t>
            </a:r>
          </a:p>
          <a:p>
            <a:pPr marL="342900" lvl="4" indent="-342900" algn="just" fontAlgn="auto">
              <a:spcAft>
                <a:spcPts val="0"/>
              </a:spcAft>
              <a:buClr>
                <a:srgbClr val="1F497D">
                  <a:lumMod val="75000"/>
                </a:srgbClr>
              </a:buClr>
              <a:buFont typeface="Arial" panose="020B0604020202020204" pitchFamily="34" charset="0"/>
              <a:buChar char="•"/>
              <a:defRPr/>
            </a:pPr>
            <a:r>
              <a:rPr lang="en-IN" dirty="0"/>
              <a:t>Multitude of verticals such as retail, healthcare, utilities, logistics and </a:t>
            </a:r>
            <a:r>
              <a:rPr lang="fr-FR" dirty="0"/>
              <a:t>financial services offer significant </a:t>
            </a:r>
            <a:r>
              <a:rPr lang="en-IN" dirty="0"/>
              <a:t>upside for content creators as well as users</a:t>
            </a:r>
          </a:p>
          <a:p>
            <a:pPr marL="342900" lvl="4" indent="-342900" algn="just" fontAlgn="auto">
              <a:spcAft>
                <a:spcPts val="0"/>
              </a:spcAft>
              <a:buClr>
                <a:srgbClr val="1F497D">
                  <a:lumMod val="75000"/>
                </a:srgbClr>
              </a:buClr>
              <a:buFont typeface="Arial" panose="020B0604020202020204" pitchFamily="34" charset="0"/>
              <a:buChar char="•"/>
              <a:defRPr/>
            </a:pPr>
            <a:r>
              <a:rPr lang="en-IN" dirty="0"/>
              <a:t>Digital commerce services will experience an upsurge</a:t>
            </a:r>
          </a:p>
          <a:p>
            <a:pPr marL="342900" lvl="4" indent="-342900" algn="just" fontAlgn="auto">
              <a:spcAft>
                <a:spcPts val="0"/>
              </a:spcAft>
              <a:buClr>
                <a:srgbClr val="1F497D">
                  <a:lumMod val="75000"/>
                </a:srgbClr>
              </a:buClr>
              <a:buFont typeface="Arial" panose="020B0604020202020204" pitchFamily="34" charset="0"/>
              <a:buChar char="•"/>
              <a:defRPr/>
            </a:pPr>
            <a:r>
              <a:rPr lang="en-IN" dirty="0"/>
              <a:t>BIF provides detailed input to Government and Regulator for m-Powering India </a:t>
            </a:r>
          </a:p>
        </p:txBody>
      </p:sp>
      <p:sp>
        <p:nvSpPr>
          <p:cNvPr id="7" name="TextBox 6"/>
          <p:cNvSpPr txBox="1"/>
          <p:nvPr/>
        </p:nvSpPr>
        <p:spPr>
          <a:xfrm rot="953050">
            <a:off x="1756001" y="1447508"/>
            <a:ext cx="1809401" cy="369332"/>
          </a:xfrm>
          <a:prstGeom prst="rect">
            <a:avLst/>
          </a:prstGeom>
          <a:solidFill>
            <a:srgbClr val="002060"/>
          </a:solidFill>
        </p:spPr>
        <p:txBody>
          <a:bodyPr wrap="square" rtlCol="0">
            <a:spAutoFit/>
          </a:bodyPr>
          <a:lstStyle/>
          <a:p>
            <a:pPr algn="ctr"/>
            <a:r>
              <a:rPr lang="en-US" dirty="0">
                <a:solidFill>
                  <a:schemeClr val="bg1"/>
                </a:solidFill>
              </a:rPr>
              <a:t>M2M</a:t>
            </a:r>
            <a:endParaRPr lang="en-IN" dirty="0">
              <a:solidFill>
                <a:schemeClr val="bg1"/>
              </a:solidFill>
            </a:endParaRPr>
          </a:p>
        </p:txBody>
      </p:sp>
      <p:sp>
        <p:nvSpPr>
          <p:cNvPr id="8" name="TextBox 7"/>
          <p:cNvSpPr txBox="1"/>
          <p:nvPr/>
        </p:nvSpPr>
        <p:spPr>
          <a:xfrm rot="443354">
            <a:off x="1602856" y="2169273"/>
            <a:ext cx="1809401" cy="369332"/>
          </a:xfrm>
          <a:prstGeom prst="rect">
            <a:avLst/>
          </a:prstGeom>
          <a:solidFill>
            <a:srgbClr val="002060"/>
          </a:solidFill>
        </p:spPr>
        <p:txBody>
          <a:bodyPr wrap="square" rtlCol="0">
            <a:spAutoFit/>
          </a:bodyPr>
          <a:lstStyle/>
          <a:p>
            <a:r>
              <a:rPr lang="en-US" dirty="0">
                <a:solidFill>
                  <a:schemeClr val="bg1"/>
                </a:solidFill>
              </a:rPr>
              <a:t>Mobile Money</a:t>
            </a:r>
            <a:endParaRPr lang="en-IN" dirty="0">
              <a:solidFill>
                <a:schemeClr val="bg1"/>
              </a:solidFill>
            </a:endParaRPr>
          </a:p>
        </p:txBody>
      </p:sp>
      <p:sp>
        <p:nvSpPr>
          <p:cNvPr id="9" name="TextBox 8"/>
          <p:cNvSpPr txBox="1"/>
          <p:nvPr/>
        </p:nvSpPr>
        <p:spPr>
          <a:xfrm rot="20829214">
            <a:off x="1677385" y="3627424"/>
            <a:ext cx="1809401" cy="369332"/>
          </a:xfrm>
          <a:prstGeom prst="rect">
            <a:avLst/>
          </a:prstGeom>
          <a:solidFill>
            <a:srgbClr val="002060"/>
          </a:solidFill>
        </p:spPr>
        <p:txBody>
          <a:bodyPr wrap="square" rtlCol="0">
            <a:spAutoFit/>
          </a:bodyPr>
          <a:lstStyle/>
          <a:p>
            <a:r>
              <a:rPr lang="en-US" dirty="0">
                <a:solidFill>
                  <a:schemeClr val="bg1"/>
                </a:solidFill>
              </a:rPr>
              <a:t>M-Agriculture</a:t>
            </a:r>
            <a:endParaRPr lang="en-IN" dirty="0">
              <a:solidFill>
                <a:schemeClr val="bg1"/>
              </a:solidFill>
            </a:endParaRPr>
          </a:p>
        </p:txBody>
      </p:sp>
      <p:sp>
        <p:nvSpPr>
          <p:cNvPr id="10" name="TextBox 9"/>
          <p:cNvSpPr txBox="1"/>
          <p:nvPr/>
        </p:nvSpPr>
        <p:spPr>
          <a:xfrm rot="20669617">
            <a:off x="4588440" y="1454347"/>
            <a:ext cx="1809401" cy="369332"/>
          </a:xfrm>
          <a:prstGeom prst="rect">
            <a:avLst/>
          </a:prstGeom>
          <a:solidFill>
            <a:srgbClr val="002060"/>
          </a:solidFill>
        </p:spPr>
        <p:txBody>
          <a:bodyPr wrap="square" rtlCol="0">
            <a:spAutoFit/>
          </a:bodyPr>
          <a:lstStyle/>
          <a:p>
            <a:r>
              <a:rPr lang="en-US" dirty="0">
                <a:solidFill>
                  <a:schemeClr val="bg1"/>
                </a:solidFill>
              </a:rPr>
              <a:t>M-Automotive</a:t>
            </a:r>
            <a:endParaRPr lang="en-IN" dirty="0">
              <a:solidFill>
                <a:schemeClr val="bg1"/>
              </a:solidFill>
            </a:endParaRPr>
          </a:p>
        </p:txBody>
      </p:sp>
      <p:sp>
        <p:nvSpPr>
          <p:cNvPr id="11" name="TextBox 10"/>
          <p:cNvSpPr txBox="1"/>
          <p:nvPr/>
        </p:nvSpPr>
        <p:spPr>
          <a:xfrm rot="21017174">
            <a:off x="4742588" y="2055000"/>
            <a:ext cx="1809401" cy="369332"/>
          </a:xfrm>
          <a:prstGeom prst="rect">
            <a:avLst/>
          </a:prstGeom>
          <a:solidFill>
            <a:srgbClr val="002060"/>
          </a:solidFill>
        </p:spPr>
        <p:txBody>
          <a:bodyPr wrap="square" rtlCol="0">
            <a:spAutoFit/>
          </a:bodyPr>
          <a:lstStyle/>
          <a:p>
            <a:pPr algn="ctr"/>
            <a:r>
              <a:rPr lang="en-US" dirty="0">
                <a:solidFill>
                  <a:schemeClr val="bg1"/>
                </a:solidFill>
              </a:rPr>
              <a:t>M-Health</a:t>
            </a:r>
            <a:endParaRPr lang="en-IN" dirty="0">
              <a:solidFill>
                <a:schemeClr val="bg1"/>
              </a:solidFill>
            </a:endParaRPr>
          </a:p>
        </p:txBody>
      </p:sp>
      <p:sp>
        <p:nvSpPr>
          <p:cNvPr id="12" name="TextBox 11"/>
          <p:cNvSpPr txBox="1"/>
          <p:nvPr/>
        </p:nvSpPr>
        <p:spPr>
          <a:xfrm>
            <a:off x="4800600" y="2819400"/>
            <a:ext cx="1809401" cy="369332"/>
          </a:xfrm>
          <a:prstGeom prst="rect">
            <a:avLst/>
          </a:prstGeom>
          <a:solidFill>
            <a:srgbClr val="002060"/>
          </a:solidFill>
        </p:spPr>
        <p:txBody>
          <a:bodyPr wrap="square" rtlCol="0">
            <a:spAutoFit/>
          </a:bodyPr>
          <a:lstStyle/>
          <a:p>
            <a:pPr algn="ctr"/>
            <a:r>
              <a:rPr lang="en-US" dirty="0">
                <a:solidFill>
                  <a:schemeClr val="bg1"/>
                </a:solidFill>
              </a:rPr>
              <a:t>M-Women</a:t>
            </a:r>
            <a:endParaRPr lang="en-IN" dirty="0">
              <a:solidFill>
                <a:schemeClr val="bg1"/>
              </a:solidFill>
            </a:endParaRPr>
          </a:p>
        </p:txBody>
      </p:sp>
      <p:sp>
        <p:nvSpPr>
          <p:cNvPr id="13" name="TextBox 12"/>
          <p:cNvSpPr txBox="1"/>
          <p:nvPr/>
        </p:nvSpPr>
        <p:spPr>
          <a:xfrm rot="443354">
            <a:off x="4740637" y="3543820"/>
            <a:ext cx="1809401" cy="369332"/>
          </a:xfrm>
          <a:prstGeom prst="rect">
            <a:avLst/>
          </a:prstGeom>
          <a:solidFill>
            <a:srgbClr val="002060"/>
          </a:solidFill>
        </p:spPr>
        <p:txBody>
          <a:bodyPr wrap="square" rtlCol="0">
            <a:spAutoFit/>
          </a:bodyPr>
          <a:lstStyle/>
          <a:p>
            <a:pPr algn="ctr"/>
            <a:r>
              <a:rPr lang="en-US" dirty="0">
                <a:solidFill>
                  <a:schemeClr val="bg1"/>
                </a:solidFill>
              </a:rPr>
              <a:t>M-Youth</a:t>
            </a:r>
            <a:endParaRPr lang="en-IN" dirty="0">
              <a:solidFill>
                <a:schemeClr val="bg1"/>
              </a:solidFill>
            </a:endParaRPr>
          </a:p>
        </p:txBody>
      </p:sp>
      <p:sp>
        <p:nvSpPr>
          <p:cNvPr id="14" name="TextBox 13"/>
          <p:cNvSpPr txBox="1"/>
          <p:nvPr/>
        </p:nvSpPr>
        <p:spPr>
          <a:xfrm>
            <a:off x="1575178" y="2828343"/>
            <a:ext cx="1809401" cy="369332"/>
          </a:xfrm>
          <a:prstGeom prst="rect">
            <a:avLst/>
          </a:prstGeom>
          <a:solidFill>
            <a:srgbClr val="002060"/>
          </a:solidFill>
        </p:spPr>
        <p:txBody>
          <a:bodyPr wrap="square" rtlCol="0">
            <a:spAutoFit/>
          </a:bodyPr>
          <a:lstStyle/>
          <a:p>
            <a:pPr algn="ctr"/>
            <a:r>
              <a:rPr lang="en-US" dirty="0">
                <a:solidFill>
                  <a:schemeClr val="bg1"/>
                </a:solidFill>
              </a:rPr>
              <a:t>M-Education</a:t>
            </a:r>
            <a:endParaRPr lang="en-IN" dirty="0">
              <a:solidFill>
                <a:schemeClr val="bg1"/>
              </a:solidFill>
            </a:endParaRPr>
          </a:p>
        </p:txBody>
      </p:sp>
    </p:spTree>
    <p:extLst>
      <p:ext uri="{BB962C8B-B14F-4D97-AF65-F5344CB8AC3E}">
        <p14:creationId xmlns:p14="http://schemas.microsoft.com/office/powerpoint/2010/main" val="409809363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65310" y="3429000"/>
            <a:ext cx="2362200" cy="925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itle 1"/>
          <p:cNvSpPr>
            <a:spLocks noGrp="1"/>
          </p:cNvSpPr>
          <p:nvPr>
            <p:ph type="title"/>
          </p:nvPr>
        </p:nvSpPr>
        <p:spPr>
          <a:xfrm>
            <a:off x="419100" y="2362200"/>
            <a:ext cx="8229600" cy="838200"/>
          </a:xfrm>
        </p:spPr>
        <p:txBody>
          <a:bodyPr/>
          <a:lstStyle/>
          <a:p>
            <a:r>
              <a:rPr lang="en-US" sz="2800" b="1" dirty="0">
                <a:solidFill>
                  <a:srgbClr val="002060"/>
                </a:solidFill>
              </a:rPr>
              <a:t>Thank</a:t>
            </a:r>
            <a:r>
              <a:rPr lang="en-US" dirty="0"/>
              <a:t> </a:t>
            </a:r>
            <a:r>
              <a:rPr lang="en-US" sz="2800" b="1" dirty="0">
                <a:solidFill>
                  <a:srgbClr val="002060"/>
                </a:solidFill>
              </a:rPr>
              <a:t>You</a:t>
            </a:r>
          </a:p>
        </p:txBody>
      </p:sp>
      <p:sp>
        <p:nvSpPr>
          <p:cNvPr id="2" name="Slide Number Placeholder 1"/>
          <p:cNvSpPr>
            <a:spLocks noGrp="1"/>
          </p:cNvSpPr>
          <p:nvPr>
            <p:ph type="sldNum" sz="quarter" idx="12"/>
          </p:nvPr>
        </p:nvSpPr>
        <p:spPr/>
        <p:txBody>
          <a:bodyPr/>
          <a:lstStyle/>
          <a:p>
            <a:fld id="{9119592A-A522-4164-ADEC-1418BB2DB465}" type="slidenum">
              <a:rPr lang="en-US" smtClean="0"/>
              <a:t>17</a:t>
            </a:fld>
            <a:endParaRPr lang="en-US"/>
          </a:p>
        </p:txBody>
      </p:sp>
    </p:spTree>
    <p:extLst>
      <p:ext uri="{BB962C8B-B14F-4D97-AF65-F5344CB8AC3E}">
        <p14:creationId xmlns:p14="http://schemas.microsoft.com/office/powerpoint/2010/main" val="147759395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76200"/>
            <a:ext cx="8229600" cy="1143000"/>
          </a:xfrm>
        </p:spPr>
        <p:txBody>
          <a:bodyPr>
            <a:normAutofit/>
          </a:bodyPr>
          <a:lstStyle/>
          <a:p>
            <a:pPr algn="l"/>
            <a:r>
              <a:rPr lang="en-US" sz="2800" b="1" dirty="0">
                <a:solidFill>
                  <a:srgbClr val="002060"/>
                </a:solidFill>
              </a:rPr>
              <a:t>About Broadband India Forum (BIF)</a:t>
            </a:r>
          </a:p>
        </p:txBody>
      </p:sp>
      <p:sp>
        <p:nvSpPr>
          <p:cNvPr id="3" name="Content Placeholder 2"/>
          <p:cNvSpPr>
            <a:spLocks noGrp="1"/>
          </p:cNvSpPr>
          <p:nvPr>
            <p:ph idx="1"/>
          </p:nvPr>
        </p:nvSpPr>
        <p:spPr>
          <a:xfrm>
            <a:off x="457200" y="2514600"/>
            <a:ext cx="8229600" cy="1219200"/>
          </a:xfrm>
          <a:solidFill>
            <a:schemeClr val="accent2">
              <a:lumMod val="20000"/>
              <a:lumOff val="80000"/>
            </a:schemeClr>
          </a:solidFill>
        </p:spPr>
        <p:txBody>
          <a:bodyPr>
            <a:normAutofit lnSpcReduction="10000"/>
          </a:bodyPr>
          <a:lstStyle/>
          <a:p>
            <a:pPr marL="0" indent="0" algn="ctr">
              <a:buNone/>
            </a:pPr>
            <a:r>
              <a:rPr lang="en-US" sz="2200" b="1" dirty="0"/>
              <a:t>Mission</a:t>
            </a:r>
          </a:p>
          <a:p>
            <a:pPr marL="0" indent="0" algn="ctr">
              <a:buNone/>
            </a:pPr>
            <a:r>
              <a:rPr lang="en-US" sz="1800" b="1" dirty="0">
                <a:solidFill>
                  <a:schemeClr val="accent1"/>
                </a:solidFill>
              </a:rPr>
              <a:t>To support and enhance all policy, regulatory &amp; standards initiatives for the proliferation of high quality broadband in the country in a technology-neutral and all-inclusive manner</a:t>
            </a:r>
          </a:p>
        </p:txBody>
      </p:sp>
      <p:sp>
        <p:nvSpPr>
          <p:cNvPr id="5" name="Slide Number Placeholder 4"/>
          <p:cNvSpPr>
            <a:spLocks noGrp="1"/>
          </p:cNvSpPr>
          <p:nvPr>
            <p:ph type="sldNum" sz="quarter" idx="12"/>
          </p:nvPr>
        </p:nvSpPr>
        <p:spPr/>
        <p:txBody>
          <a:bodyPr/>
          <a:lstStyle/>
          <a:p>
            <a:fld id="{9119592A-A522-4164-ADEC-1418BB2DB465}" type="slidenum">
              <a:rPr lang="en-US" smtClean="0"/>
              <a:t>2</a:t>
            </a:fld>
            <a:endParaRPr lang="en-US"/>
          </a:p>
        </p:txBody>
      </p:sp>
      <p:pic>
        <p:nvPicPr>
          <p:cNvPr id="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52904" y="0"/>
            <a:ext cx="1524001" cy="596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Content Placeholder 2"/>
          <p:cNvSpPr txBox="1">
            <a:spLocks/>
          </p:cNvSpPr>
          <p:nvPr/>
        </p:nvSpPr>
        <p:spPr>
          <a:xfrm>
            <a:off x="457200" y="1219200"/>
            <a:ext cx="8229600" cy="838200"/>
          </a:xfrm>
          <a:prstGeom prst="rect">
            <a:avLst/>
          </a:prstGeom>
          <a:solidFill>
            <a:schemeClr val="accent2">
              <a:lumMod val="20000"/>
              <a:lumOff val="80000"/>
            </a:schemeClr>
          </a:solidFill>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Font typeface="Arial" panose="020B0604020202020204" pitchFamily="34" charset="0"/>
              <a:buNone/>
            </a:pPr>
            <a:r>
              <a:rPr lang="en-US" sz="2200" b="1" dirty="0"/>
              <a:t>Vision</a:t>
            </a:r>
          </a:p>
          <a:p>
            <a:pPr marL="0" indent="0" algn="ctr">
              <a:buFont typeface="Arial" panose="020B0604020202020204" pitchFamily="34" charset="0"/>
              <a:buNone/>
            </a:pPr>
            <a:r>
              <a:rPr lang="en-US" sz="1800" b="1" dirty="0">
                <a:solidFill>
                  <a:schemeClr val="accent1"/>
                </a:solidFill>
              </a:rPr>
              <a:t>Empowering Consumers with Efficient and Economical Broadband</a:t>
            </a:r>
          </a:p>
        </p:txBody>
      </p:sp>
      <p:sp>
        <p:nvSpPr>
          <p:cNvPr id="17" name="Content Placeholder 2"/>
          <p:cNvSpPr txBox="1">
            <a:spLocks/>
          </p:cNvSpPr>
          <p:nvPr/>
        </p:nvSpPr>
        <p:spPr>
          <a:xfrm>
            <a:off x="457200" y="3962400"/>
            <a:ext cx="8229600" cy="2286000"/>
          </a:xfrm>
          <a:prstGeom prst="rect">
            <a:avLst/>
          </a:prstGeom>
          <a:solidFill>
            <a:schemeClr val="accent2">
              <a:lumMod val="20000"/>
              <a:lumOff val="80000"/>
            </a:schemeClr>
          </a:solidFill>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just"/>
            <a:r>
              <a:rPr lang="en-US" sz="1800" b="1" dirty="0">
                <a:solidFill>
                  <a:schemeClr val="accent1"/>
                </a:solidFill>
              </a:rPr>
              <a:t>Functions as a policy forum and think-tank that works for the development &amp; enhancement of the entire broadband ecosystem</a:t>
            </a:r>
          </a:p>
          <a:p>
            <a:pPr algn="just"/>
            <a:r>
              <a:rPr lang="en-US" sz="1800" b="1" dirty="0">
                <a:solidFill>
                  <a:schemeClr val="accent1"/>
                </a:solidFill>
              </a:rPr>
              <a:t>Participation from all stakeholders including Technology Providers, Internet Service Providers, Value-Added Service Providers, Satellite Operators and service providers, MSO, startups and professional entities as well as seasoned Industry professionals who are familiar with different technologies, operations, regulations and policies.</a:t>
            </a:r>
          </a:p>
        </p:txBody>
      </p:sp>
    </p:spTree>
    <p:extLst>
      <p:ext uri="{BB962C8B-B14F-4D97-AF65-F5344CB8AC3E}">
        <p14:creationId xmlns:p14="http://schemas.microsoft.com/office/powerpoint/2010/main" val="359073458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9119592A-A522-4164-ADEC-1418BB2DB465}" type="slidenum">
              <a:rPr lang="en-US" smtClean="0"/>
              <a:t>3</a:t>
            </a:fld>
            <a:endParaRPr lang="en-US"/>
          </a:p>
        </p:txBody>
      </p:sp>
      <p:pic>
        <p:nvPicPr>
          <p:cNvPr id="5" name="Picture 4"/>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886200" y="3810001"/>
            <a:ext cx="1576017" cy="2193020"/>
          </a:xfrm>
          <a:prstGeom prst="rect">
            <a:avLst/>
          </a:prstGeom>
          <a:noFill/>
          <a:ln>
            <a:solidFill>
              <a:schemeClr val="tx2"/>
            </a:solidFill>
          </a:ln>
        </p:spPr>
      </p:pic>
      <p:pic>
        <p:nvPicPr>
          <p:cNvPr id="6" name="Picture 5"/>
          <p:cNvPicPr/>
          <p:nvPr/>
        </p:nvPicPr>
        <p:blipFill>
          <a:blip r:embed="rId3">
            <a:extLst>
              <a:ext uri="{28A0092B-C50C-407E-A947-70E740481C1C}">
                <a14:useLocalDpi xmlns:a14="http://schemas.microsoft.com/office/drawing/2010/main" val="0"/>
              </a:ext>
            </a:extLst>
          </a:blip>
          <a:srcRect/>
          <a:stretch>
            <a:fillRect/>
          </a:stretch>
        </p:blipFill>
        <p:spPr bwMode="auto">
          <a:xfrm>
            <a:off x="3886200" y="1295400"/>
            <a:ext cx="1600199" cy="2226699"/>
          </a:xfrm>
          <a:prstGeom prst="rect">
            <a:avLst/>
          </a:prstGeom>
          <a:noFill/>
          <a:ln>
            <a:noFill/>
          </a:ln>
        </p:spPr>
      </p:pic>
      <p:pic>
        <p:nvPicPr>
          <p:cNvPr id="7" name="Picture 6" descr="C:\Users\Arun mukarji\AppData\Local\Microsoft\Windows\INetCache\Content.Word\SATCOM WHITEPAPER 2016.jpg"/>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477001" y="1295400"/>
            <a:ext cx="1600200" cy="2226699"/>
          </a:xfrm>
          <a:prstGeom prst="rect">
            <a:avLst/>
          </a:prstGeom>
          <a:noFill/>
          <a:ln>
            <a:noFill/>
          </a:ln>
        </p:spPr>
      </p:pic>
      <p:pic>
        <p:nvPicPr>
          <p:cNvPr id="8" name="Picture 7"/>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143001" y="3810001"/>
            <a:ext cx="1600199" cy="2209800"/>
          </a:xfrm>
          <a:prstGeom prst="rect">
            <a:avLst/>
          </a:prstGeom>
          <a:noFill/>
          <a:ln>
            <a:solidFill>
              <a:schemeClr val="tx2"/>
            </a:solidFill>
          </a:ln>
        </p:spPr>
      </p:pic>
      <p:pic>
        <p:nvPicPr>
          <p:cNvPr id="9"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43001" y="1295400"/>
            <a:ext cx="1600199" cy="2226699"/>
          </a:xfrm>
          <a:prstGeom prst="rect">
            <a:avLst/>
          </a:prstGeom>
          <a:noFill/>
          <a:ln w="9525">
            <a:solidFill>
              <a:schemeClr val="tx2"/>
            </a:solidFill>
            <a:miter lim="800000"/>
            <a:headEnd/>
            <a:tailEnd/>
          </a:ln>
          <a:extLst>
            <a:ext uri="{909E8E84-426E-40DD-AFC4-6F175D3DCCD1}">
              <a14:hiddenFill xmlns:a14="http://schemas.microsoft.com/office/drawing/2010/main">
                <a:solidFill>
                  <a:schemeClr val="accent1"/>
                </a:solidFill>
              </a14:hiddenFill>
            </a:ext>
          </a:extLst>
        </p:spPr>
      </p:pic>
      <p:pic>
        <p:nvPicPr>
          <p:cNvPr id="11" name="Picture 2"/>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477001" y="3781412"/>
            <a:ext cx="1600200" cy="223838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 name="Title 1"/>
          <p:cNvSpPr txBox="1">
            <a:spLocks/>
          </p:cNvSpPr>
          <p:nvPr/>
        </p:nvSpPr>
        <p:spPr>
          <a:xfrm>
            <a:off x="381000" y="381000"/>
            <a:ext cx="8229600" cy="102076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sz="2800" b="1" dirty="0">
                <a:solidFill>
                  <a:srgbClr val="002060"/>
                </a:solidFill>
              </a:rPr>
              <a:t>Examples of BIF Reports and White Papers</a:t>
            </a:r>
          </a:p>
        </p:txBody>
      </p:sp>
    </p:spTree>
    <p:extLst>
      <p:ext uri="{BB962C8B-B14F-4D97-AF65-F5344CB8AC3E}">
        <p14:creationId xmlns:p14="http://schemas.microsoft.com/office/powerpoint/2010/main" val="289018137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US" sz="2800" b="1" dirty="0">
                <a:solidFill>
                  <a:srgbClr val="002060"/>
                </a:solidFill>
              </a:rPr>
              <a:t>EY – Incentivizing Domestic Handset Manufacturing in India under the GST Regime (Dec 2016)</a:t>
            </a:r>
          </a:p>
        </p:txBody>
      </p:sp>
      <p:sp>
        <p:nvSpPr>
          <p:cNvPr id="3" name="Content Placeholder 2"/>
          <p:cNvSpPr>
            <a:spLocks noGrp="1"/>
          </p:cNvSpPr>
          <p:nvPr>
            <p:ph idx="1"/>
          </p:nvPr>
        </p:nvSpPr>
        <p:spPr>
          <a:xfrm>
            <a:off x="4572000" y="1676400"/>
            <a:ext cx="4267200" cy="4343400"/>
          </a:xfrm>
          <a:solidFill>
            <a:schemeClr val="tx2">
              <a:lumMod val="20000"/>
              <a:lumOff val="80000"/>
            </a:schemeClr>
          </a:solidFill>
        </p:spPr>
        <p:txBody>
          <a:bodyPr>
            <a:noAutofit/>
          </a:bodyPr>
          <a:lstStyle/>
          <a:p>
            <a:pPr algn="just"/>
            <a:r>
              <a:rPr lang="en-US" sz="1800" dirty="0"/>
              <a:t>With the introduction of GST, most of the current Centre and state taxes/duties are subsumed under GST</a:t>
            </a:r>
          </a:p>
          <a:p>
            <a:pPr algn="just"/>
            <a:r>
              <a:rPr lang="en-US" sz="1800" dirty="0"/>
              <a:t>It is expected that the incentives available to local manufacturers under the current regime would decrease. </a:t>
            </a:r>
          </a:p>
          <a:p>
            <a:pPr algn="just"/>
            <a:r>
              <a:rPr lang="en-US" sz="1800" dirty="0"/>
              <a:t>Given this situation, continuation of incentives under the GST regime will be key to meet the increasing demand through domestic production. </a:t>
            </a:r>
          </a:p>
          <a:p>
            <a:pPr algn="just"/>
            <a:r>
              <a:rPr lang="en-US" sz="1800" dirty="0"/>
              <a:t>The report highlights the possible mechanism for the continuation of incentives/subsidies under the GST regime in line with the draft Model GST Law and the Government’s intention. </a:t>
            </a:r>
          </a:p>
          <a:p>
            <a:endParaRPr lang="en-US" sz="1600" dirty="0"/>
          </a:p>
        </p:txBody>
      </p:sp>
      <p:sp>
        <p:nvSpPr>
          <p:cNvPr id="4" name="Slide Number Placeholder 3"/>
          <p:cNvSpPr>
            <a:spLocks noGrp="1"/>
          </p:cNvSpPr>
          <p:nvPr>
            <p:ph type="sldNum" sz="quarter" idx="12"/>
          </p:nvPr>
        </p:nvSpPr>
        <p:spPr/>
        <p:txBody>
          <a:bodyPr/>
          <a:lstStyle/>
          <a:p>
            <a:fld id="{9119592A-A522-4164-ADEC-1418BB2DB465}" type="slidenum">
              <a:rPr lang="en-US" smtClean="0"/>
              <a:t>4</a:t>
            </a:fld>
            <a:endParaRPr lang="en-US"/>
          </a:p>
        </p:txBody>
      </p:sp>
      <p:pic>
        <p:nvPicPr>
          <p:cNvPr id="6" name="Picture 5"/>
          <p:cNvPicPr/>
          <p:nvPr/>
        </p:nvPicPr>
        <p:blipFill>
          <a:blip r:embed="rId2">
            <a:extLst>
              <a:ext uri="{28A0092B-C50C-407E-A947-70E740481C1C}">
                <a14:useLocalDpi xmlns:a14="http://schemas.microsoft.com/office/drawing/2010/main" val="0"/>
              </a:ext>
            </a:extLst>
          </a:blip>
          <a:srcRect/>
          <a:stretch>
            <a:fillRect/>
          </a:stretch>
        </p:blipFill>
        <p:spPr bwMode="auto">
          <a:xfrm>
            <a:off x="457200" y="1643418"/>
            <a:ext cx="3810000" cy="4300182"/>
          </a:xfrm>
          <a:prstGeom prst="rect">
            <a:avLst/>
          </a:prstGeom>
          <a:noFill/>
          <a:ln>
            <a:noFill/>
          </a:ln>
        </p:spPr>
      </p:pic>
    </p:spTree>
    <p:extLst>
      <p:ext uri="{BB962C8B-B14F-4D97-AF65-F5344CB8AC3E}">
        <p14:creationId xmlns:p14="http://schemas.microsoft.com/office/powerpoint/2010/main" val="47389114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9119592A-A522-4164-ADEC-1418BB2DB465}" type="slidenum">
              <a:rPr lang="en-US" smtClean="0"/>
              <a:t>5</a:t>
            </a:fld>
            <a:endParaRPr lang="en-US"/>
          </a:p>
        </p:txBody>
      </p:sp>
      <p:pic>
        <p:nvPicPr>
          <p:cNvPr id="8" name="Picture 2"/>
          <p:cNvPicPr>
            <a:picLocks noGrp="1" noChangeAspect="1" noChangeArrowheads="1"/>
          </p:cNvPicPr>
          <p:nvPr>
            <p:ph idx="4294967295"/>
          </p:nvPr>
        </p:nvPicPr>
        <p:blipFill>
          <a:blip r:embed="rId2">
            <a:extLst>
              <a:ext uri="{28A0092B-C50C-407E-A947-70E740481C1C}">
                <a14:useLocalDpi xmlns:a14="http://schemas.microsoft.com/office/drawing/2010/main" val="0"/>
              </a:ext>
            </a:extLst>
          </a:blip>
          <a:srcRect/>
          <a:stretch>
            <a:fillRect/>
          </a:stretch>
        </p:blipFill>
        <p:spPr bwMode="auto">
          <a:xfrm>
            <a:off x="3953300" y="1447799"/>
            <a:ext cx="4428700" cy="53123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8189" y="1219200"/>
            <a:ext cx="2947011" cy="3429000"/>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9" name="Rounded Rectangle 8"/>
          <p:cNvSpPr/>
          <p:nvPr/>
        </p:nvSpPr>
        <p:spPr>
          <a:xfrm>
            <a:off x="381000" y="4724400"/>
            <a:ext cx="3276600" cy="2057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lgn="just">
              <a:buFont typeface="Arial" panose="020B0604020202020204" pitchFamily="34" charset="0"/>
              <a:buChar char="•"/>
            </a:pPr>
            <a:r>
              <a:rPr lang="en-GB" dirty="0"/>
              <a:t>Measures </a:t>
            </a:r>
            <a:r>
              <a:rPr lang="en-GB" b="1" dirty="0"/>
              <a:t>growth elasticity based on Internet usage</a:t>
            </a:r>
            <a:r>
              <a:rPr lang="en-GB" dirty="0"/>
              <a:t> rather than Internet penetration</a:t>
            </a:r>
          </a:p>
          <a:p>
            <a:pPr marL="285750" indent="-285750" algn="just">
              <a:buFont typeface="Arial" panose="020B0604020202020204" pitchFamily="34" charset="0"/>
              <a:buChar char="•"/>
            </a:pPr>
            <a:r>
              <a:rPr lang="en-GB" dirty="0"/>
              <a:t>Estimates user </a:t>
            </a:r>
            <a:r>
              <a:rPr lang="en-GB" b="1" dirty="0"/>
              <a:t>engagement</a:t>
            </a:r>
            <a:r>
              <a:rPr lang="en-GB" dirty="0"/>
              <a:t> on the Internet versus mere connectivity.</a:t>
            </a:r>
          </a:p>
        </p:txBody>
      </p:sp>
      <p:pic>
        <p:nvPicPr>
          <p:cNvPr id="12"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52904" y="0"/>
            <a:ext cx="1524001" cy="596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itle 1"/>
          <p:cNvSpPr>
            <a:spLocks noGrp="1"/>
          </p:cNvSpPr>
          <p:nvPr>
            <p:ph type="title"/>
          </p:nvPr>
        </p:nvSpPr>
        <p:spPr>
          <a:xfrm>
            <a:off x="126164" y="152400"/>
            <a:ext cx="8636836" cy="1143000"/>
          </a:xfrm>
        </p:spPr>
        <p:txBody>
          <a:bodyPr>
            <a:noAutofit/>
          </a:bodyPr>
          <a:lstStyle/>
          <a:p>
            <a:pPr algn="l"/>
            <a:r>
              <a:rPr lang="en-US" sz="2800" b="1" dirty="0">
                <a:solidFill>
                  <a:srgbClr val="002060"/>
                </a:solidFill>
              </a:rPr>
              <a:t>ICRIER – Estimating the Value of New Generation Internet Based Applications in India (July 2017)</a:t>
            </a:r>
            <a:br>
              <a:rPr lang="en-US" sz="2800" b="1" dirty="0">
                <a:solidFill>
                  <a:srgbClr val="002060"/>
                </a:solidFill>
              </a:rPr>
            </a:br>
            <a:endParaRPr lang="en-US" sz="2800" b="1" dirty="0">
              <a:solidFill>
                <a:srgbClr val="002060"/>
              </a:solidFill>
            </a:endParaRPr>
          </a:p>
        </p:txBody>
      </p:sp>
    </p:spTree>
    <p:extLst>
      <p:ext uri="{BB962C8B-B14F-4D97-AF65-F5344CB8AC3E}">
        <p14:creationId xmlns:p14="http://schemas.microsoft.com/office/powerpoint/2010/main" val="282401776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l"/>
            <a:r>
              <a:rPr lang="en-US" sz="2800" b="1" dirty="0">
                <a:solidFill>
                  <a:srgbClr val="002060"/>
                </a:solidFill>
              </a:rPr>
              <a:t>WIK – The Economic and Societal Impact of Rich Interaction Applications in India (Nov 2017)</a:t>
            </a:r>
            <a:br>
              <a:rPr lang="en-US" sz="2800" b="1" dirty="0">
                <a:solidFill>
                  <a:srgbClr val="002060"/>
                </a:solidFill>
              </a:rPr>
            </a:br>
            <a:endParaRPr lang="en-US" sz="2800" b="1" dirty="0">
              <a:solidFill>
                <a:srgbClr val="002060"/>
              </a:solidFill>
            </a:endParaRPr>
          </a:p>
        </p:txBody>
      </p:sp>
      <p:sp>
        <p:nvSpPr>
          <p:cNvPr id="4" name="Slide Number Placeholder 3"/>
          <p:cNvSpPr>
            <a:spLocks noGrp="1"/>
          </p:cNvSpPr>
          <p:nvPr>
            <p:ph type="sldNum" sz="quarter" idx="12"/>
          </p:nvPr>
        </p:nvSpPr>
        <p:spPr/>
        <p:txBody>
          <a:bodyPr/>
          <a:lstStyle/>
          <a:p>
            <a:fld id="{9119592A-A522-4164-ADEC-1418BB2DB465}" type="slidenum">
              <a:rPr lang="en-US" smtClean="0"/>
              <a:t>6</a:t>
            </a:fld>
            <a:endParaRPr lang="en-US"/>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 y="1579727"/>
            <a:ext cx="3447827" cy="48863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aphicFrame>
        <p:nvGraphicFramePr>
          <p:cNvPr id="6" name="Diagram 5"/>
          <p:cNvGraphicFramePr/>
          <p:nvPr>
            <p:extLst>
              <p:ext uri="{D42A27DB-BD31-4B8C-83A1-F6EECF244321}">
                <p14:modId xmlns:p14="http://schemas.microsoft.com/office/powerpoint/2010/main" val="3520081696"/>
              </p:ext>
            </p:extLst>
          </p:nvPr>
        </p:nvGraphicFramePr>
        <p:xfrm>
          <a:off x="4267200" y="1676400"/>
          <a:ext cx="4724400" cy="4191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8" name="Picture 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652904" y="0"/>
            <a:ext cx="1524001" cy="596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9801335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52904" y="0"/>
            <a:ext cx="1524001" cy="596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Straight Connector 4"/>
          <p:cNvCxnSpPr/>
          <p:nvPr/>
        </p:nvCxnSpPr>
        <p:spPr>
          <a:xfrm>
            <a:off x="228600" y="2971800"/>
            <a:ext cx="8534400" cy="0"/>
          </a:xfrm>
          <a:prstGeom prst="line">
            <a:avLst/>
          </a:prstGeom>
          <a:ln>
            <a:prstDash val="sysDash"/>
          </a:ln>
        </p:spPr>
        <p:style>
          <a:lnRef idx="2">
            <a:schemeClr val="accent1"/>
          </a:lnRef>
          <a:fillRef idx="0">
            <a:schemeClr val="accent1"/>
          </a:fillRef>
          <a:effectRef idx="1">
            <a:schemeClr val="accent1"/>
          </a:effectRef>
          <a:fontRef idx="minor">
            <a:schemeClr val="tx1"/>
          </a:fontRef>
        </p:style>
      </p:cxnSp>
      <p:sp>
        <p:nvSpPr>
          <p:cNvPr id="9" name="Title 1"/>
          <p:cNvSpPr txBox="1">
            <a:spLocks/>
          </p:cNvSpPr>
          <p:nvPr/>
        </p:nvSpPr>
        <p:spPr>
          <a:xfrm>
            <a:off x="152400" y="76200"/>
            <a:ext cx="8229600" cy="5334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sz="2400" b="1" dirty="0">
                <a:solidFill>
                  <a:srgbClr val="002060"/>
                </a:solidFill>
              </a:rPr>
              <a:t>BIF Members</a:t>
            </a:r>
          </a:p>
        </p:txBody>
      </p:sp>
      <p:pic>
        <p:nvPicPr>
          <p:cNvPr id="29" name="Picture 28" descr="tcil.gif"/>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828800" y="2057400"/>
            <a:ext cx="874189" cy="838200"/>
          </a:xfrm>
          <a:prstGeom prst="rect">
            <a:avLst/>
          </a:prstGeom>
        </p:spPr>
      </p:pic>
      <p:pic>
        <p:nvPicPr>
          <p:cNvPr id="31" name="Picture 30" descr="winBroadband.gif"/>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886200" y="2209800"/>
            <a:ext cx="324952" cy="546100"/>
          </a:xfrm>
          <a:prstGeom prst="rect">
            <a:avLst/>
          </a:prstGeom>
        </p:spPr>
      </p:pic>
      <p:sp>
        <p:nvSpPr>
          <p:cNvPr id="37" name="Title 1"/>
          <p:cNvSpPr>
            <a:spLocks noGrp="1"/>
          </p:cNvSpPr>
          <p:nvPr>
            <p:ph type="title"/>
          </p:nvPr>
        </p:nvSpPr>
        <p:spPr>
          <a:xfrm>
            <a:off x="152400" y="2895600"/>
            <a:ext cx="8229600" cy="762000"/>
          </a:xfrm>
        </p:spPr>
        <p:txBody>
          <a:bodyPr>
            <a:normAutofit/>
          </a:bodyPr>
          <a:lstStyle/>
          <a:p>
            <a:pPr algn="l"/>
            <a:r>
              <a:rPr lang="en-US" sz="2400" b="1" dirty="0">
                <a:solidFill>
                  <a:srgbClr val="002060"/>
                </a:solidFill>
              </a:rPr>
              <a:t>Panel of Honorary Principal Advisers</a:t>
            </a:r>
          </a:p>
        </p:txBody>
      </p:sp>
      <p:pic>
        <p:nvPicPr>
          <p:cNvPr id="38" name="Picture 5"/>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676400" y="3429000"/>
            <a:ext cx="5791200" cy="30121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Slide Number Placeholder 1"/>
          <p:cNvSpPr>
            <a:spLocks noGrp="1"/>
          </p:cNvSpPr>
          <p:nvPr>
            <p:ph type="sldNum" sz="quarter" idx="12"/>
          </p:nvPr>
        </p:nvSpPr>
        <p:spPr/>
        <p:txBody>
          <a:bodyPr/>
          <a:lstStyle/>
          <a:p>
            <a:fld id="{9119592A-A522-4164-ADEC-1418BB2DB465}" type="slidenum">
              <a:rPr lang="en-US" smtClean="0"/>
              <a:t>7</a:t>
            </a:fld>
            <a:endParaRPr lang="en-US"/>
          </a:p>
        </p:txBody>
      </p:sp>
      <p:grpSp>
        <p:nvGrpSpPr>
          <p:cNvPr id="6" name="Group 5"/>
          <p:cNvGrpSpPr/>
          <p:nvPr/>
        </p:nvGrpSpPr>
        <p:grpSpPr>
          <a:xfrm>
            <a:off x="152400" y="609600"/>
            <a:ext cx="8859980" cy="2104951"/>
            <a:chOff x="152400" y="609600"/>
            <a:chExt cx="8859980" cy="2104951"/>
          </a:xfrm>
        </p:grpSpPr>
        <p:pic>
          <p:nvPicPr>
            <p:cNvPr id="7" name="Picture 6" descr="AirJaldi-logo.png"/>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52400" y="762000"/>
              <a:ext cx="1066800" cy="575907"/>
            </a:xfrm>
            <a:prstGeom prst="rect">
              <a:avLst/>
            </a:prstGeom>
          </p:spPr>
        </p:pic>
        <p:pic>
          <p:nvPicPr>
            <p:cNvPr id="8" name="Picture 7" descr="ATT-logo.jpg"/>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219199" y="685800"/>
              <a:ext cx="609600" cy="609600"/>
            </a:xfrm>
            <a:prstGeom prst="rect">
              <a:avLst/>
            </a:prstGeom>
          </p:spPr>
        </p:pic>
        <p:pic>
          <p:nvPicPr>
            <p:cNvPr id="10" name="Picture 9" descr="BLUETOWN_logo_blue_cmyk.png"/>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904999" y="685800"/>
              <a:ext cx="609600" cy="609600"/>
            </a:xfrm>
            <a:prstGeom prst="rect">
              <a:avLst/>
            </a:prstGeom>
          </p:spPr>
        </p:pic>
        <p:pic>
          <p:nvPicPr>
            <p:cNvPr id="12" name="Picture 11" descr="BSNL_Logo.svg.png"/>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2590799" y="609600"/>
              <a:ext cx="645616" cy="685800"/>
            </a:xfrm>
            <a:prstGeom prst="rect">
              <a:avLst/>
            </a:prstGeom>
          </p:spPr>
        </p:pic>
        <p:pic>
          <p:nvPicPr>
            <p:cNvPr id="13" name="Picture 12" descr="cambium.png"/>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3276599" y="609600"/>
              <a:ext cx="812800" cy="812800"/>
            </a:xfrm>
            <a:prstGeom prst="rect">
              <a:avLst/>
            </a:prstGeom>
          </p:spPr>
        </p:pic>
        <p:pic>
          <p:nvPicPr>
            <p:cNvPr id="14" name="Picture 13" descr="cdot.jpg"/>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4038599" y="609600"/>
              <a:ext cx="762000" cy="762000"/>
            </a:xfrm>
            <a:prstGeom prst="rect">
              <a:avLst/>
            </a:prstGeom>
          </p:spPr>
        </p:pic>
        <p:pic>
          <p:nvPicPr>
            <p:cNvPr id="15" name="Picture 14" descr="cisco.gif"/>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4800599" y="685800"/>
              <a:ext cx="762000" cy="762000"/>
            </a:xfrm>
            <a:prstGeom prst="rect">
              <a:avLst/>
            </a:prstGeom>
          </p:spPr>
        </p:pic>
        <p:pic>
          <p:nvPicPr>
            <p:cNvPr id="16" name="Picture 15" descr="fb-art.png"/>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5714999" y="685800"/>
              <a:ext cx="609600" cy="609600"/>
            </a:xfrm>
            <a:prstGeom prst="rect">
              <a:avLst/>
            </a:prstGeom>
          </p:spPr>
        </p:pic>
        <p:pic>
          <p:nvPicPr>
            <p:cNvPr id="17" name="Picture 16" descr="google.png"/>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6400799" y="609600"/>
              <a:ext cx="762000" cy="762000"/>
            </a:xfrm>
            <a:prstGeom prst="rect">
              <a:avLst/>
            </a:prstGeom>
          </p:spPr>
        </p:pic>
        <p:pic>
          <p:nvPicPr>
            <p:cNvPr id="18" name="Picture 17" descr="Huawei-logo-A8C7CBCAA8-seeklogo.com.png"/>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7238999" y="609600"/>
              <a:ext cx="730685" cy="711200"/>
            </a:xfrm>
            <a:prstGeom prst="rect">
              <a:avLst/>
            </a:prstGeom>
          </p:spPr>
        </p:pic>
        <p:pic>
          <p:nvPicPr>
            <p:cNvPr id="19" name="Picture 18" descr="hughes.png"/>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8028213" y="914400"/>
              <a:ext cx="927100" cy="213078"/>
            </a:xfrm>
            <a:prstGeom prst="rect">
              <a:avLst/>
            </a:prstGeom>
          </p:spPr>
        </p:pic>
        <p:pic>
          <p:nvPicPr>
            <p:cNvPr id="20" name="Picture 19" descr="intel.png"/>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343446" y="1603096"/>
              <a:ext cx="799554" cy="530504"/>
            </a:xfrm>
            <a:prstGeom prst="rect">
              <a:avLst/>
            </a:prstGeom>
          </p:spPr>
        </p:pic>
        <p:pic>
          <p:nvPicPr>
            <p:cNvPr id="21" name="Picture 20" descr="Intelsat_logo.png"/>
            <p:cNvPicPr>
              <a:picLocks noChangeAspect="1"/>
            </p:cNvPicPr>
            <p:nvPr/>
          </p:nvPicPr>
          <p:blipFill>
            <a:blip r:embed="rId19" cstate="print">
              <a:extLst>
                <a:ext uri="{28A0092B-C50C-407E-A947-70E740481C1C}">
                  <a14:useLocalDpi xmlns:a14="http://schemas.microsoft.com/office/drawing/2010/main" val="0"/>
                </a:ext>
              </a:extLst>
            </a:blip>
            <a:stretch>
              <a:fillRect/>
            </a:stretch>
          </p:blipFill>
          <p:spPr>
            <a:xfrm>
              <a:off x="1371600" y="1676400"/>
              <a:ext cx="1186916" cy="317500"/>
            </a:xfrm>
            <a:prstGeom prst="rect">
              <a:avLst/>
            </a:prstGeom>
          </p:spPr>
        </p:pic>
        <p:pic>
          <p:nvPicPr>
            <p:cNvPr id="22" name="Picture 21" descr="MS logo.jpg"/>
            <p:cNvPicPr>
              <a:picLocks noChangeAspect="1"/>
            </p:cNvPicPr>
            <p:nvPr/>
          </p:nvPicPr>
          <p:blipFill>
            <a:blip r:embed="rId20" cstate="print">
              <a:extLst>
                <a:ext uri="{28A0092B-C50C-407E-A947-70E740481C1C}">
                  <a14:useLocalDpi xmlns:a14="http://schemas.microsoft.com/office/drawing/2010/main" val="0"/>
                </a:ext>
              </a:extLst>
            </a:blip>
            <a:stretch>
              <a:fillRect/>
            </a:stretch>
          </p:blipFill>
          <p:spPr>
            <a:xfrm>
              <a:off x="2514600" y="1600200"/>
              <a:ext cx="1485986" cy="546100"/>
            </a:xfrm>
            <a:prstGeom prst="rect">
              <a:avLst/>
            </a:prstGeom>
          </p:spPr>
        </p:pic>
        <p:pic>
          <p:nvPicPr>
            <p:cNvPr id="23" name="Picture 22" descr="nelco_logo-converted.png"/>
            <p:cNvPicPr>
              <a:picLocks noChangeAspect="1"/>
            </p:cNvPicPr>
            <p:nvPr/>
          </p:nvPicPr>
          <p:blipFill>
            <a:blip r:embed="rId21" cstate="print">
              <a:extLst>
                <a:ext uri="{28A0092B-C50C-407E-A947-70E740481C1C}">
                  <a14:useLocalDpi xmlns:a14="http://schemas.microsoft.com/office/drawing/2010/main" val="0"/>
                </a:ext>
              </a:extLst>
            </a:blip>
            <a:stretch>
              <a:fillRect/>
            </a:stretch>
          </p:blipFill>
          <p:spPr>
            <a:xfrm>
              <a:off x="3962400" y="1524000"/>
              <a:ext cx="711200" cy="711200"/>
            </a:xfrm>
            <a:prstGeom prst="rect">
              <a:avLst/>
            </a:prstGeom>
          </p:spPr>
        </p:pic>
        <p:pic>
          <p:nvPicPr>
            <p:cNvPr id="24" name="Picture 23" descr="orbital.JPG"/>
            <p:cNvPicPr>
              <a:picLocks noChangeAspect="1"/>
            </p:cNvPicPr>
            <p:nvPr/>
          </p:nvPicPr>
          <p:blipFill>
            <a:blip r:embed="rId22" cstate="print">
              <a:extLst>
                <a:ext uri="{28A0092B-C50C-407E-A947-70E740481C1C}">
                  <a14:useLocalDpi xmlns:a14="http://schemas.microsoft.com/office/drawing/2010/main" val="0"/>
                </a:ext>
              </a:extLst>
            </a:blip>
            <a:stretch>
              <a:fillRect/>
            </a:stretch>
          </p:blipFill>
          <p:spPr>
            <a:xfrm>
              <a:off x="4953000" y="1524000"/>
              <a:ext cx="647700" cy="647700"/>
            </a:xfrm>
            <a:prstGeom prst="rect">
              <a:avLst/>
            </a:prstGeom>
          </p:spPr>
        </p:pic>
        <p:pic>
          <p:nvPicPr>
            <p:cNvPr id="25" name="Picture 24" descr="Ortel_Communications_4116_356.jpg"/>
            <p:cNvPicPr>
              <a:picLocks noChangeAspect="1"/>
            </p:cNvPicPr>
            <p:nvPr/>
          </p:nvPicPr>
          <p:blipFill rotWithShape="1">
            <a:blip r:embed="rId23" cstate="print">
              <a:extLst>
                <a:ext uri="{28A0092B-C50C-407E-A947-70E740481C1C}">
                  <a14:useLocalDpi xmlns:a14="http://schemas.microsoft.com/office/drawing/2010/main" val="0"/>
                </a:ext>
              </a:extLst>
            </a:blip>
            <a:srcRect l="22140" t="1" r="11440" b="3941"/>
            <a:stretch/>
          </p:blipFill>
          <p:spPr>
            <a:xfrm>
              <a:off x="5715000" y="1524000"/>
              <a:ext cx="870857" cy="707571"/>
            </a:xfrm>
            <a:prstGeom prst="rect">
              <a:avLst/>
            </a:prstGeom>
          </p:spPr>
        </p:pic>
        <p:pic>
          <p:nvPicPr>
            <p:cNvPr id="26" name="Picture 25" descr="Oxigen-logo-3-lines.jpg"/>
            <p:cNvPicPr>
              <a:picLocks noChangeAspect="1"/>
            </p:cNvPicPr>
            <p:nvPr/>
          </p:nvPicPr>
          <p:blipFill rotWithShape="1">
            <a:blip r:embed="rId24" cstate="print">
              <a:extLst>
                <a:ext uri="{28A0092B-C50C-407E-A947-70E740481C1C}">
                  <a14:useLocalDpi xmlns:a14="http://schemas.microsoft.com/office/drawing/2010/main" val="0"/>
                </a:ext>
              </a:extLst>
            </a:blip>
            <a:srcRect l="16270" t="19941" r="5952" b="17600"/>
            <a:stretch/>
          </p:blipFill>
          <p:spPr>
            <a:xfrm>
              <a:off x="6705600" y="1752600"/>
              <a:ext cx="990600" cy="419489"/>
            </a:xfrm>
            <a:prstGeom prst="rect">
              <a:avLst/>
            </a:prstGeom>
          </p:spPr>
        </p:pic>
        <p:pic>
          <p:nvPicPr>
            <p:cNvPr id="27" name="Picture 26" descr="qualcomm-logo-vector-01.png"/>
            <p:cNvPicPr>
              <a:picLocks noChangeAspect="1"/>
            </p:cNvPicPr>
            <p:nvPr/>
          </p:nvPicPr>
          <p:blipFill rotWithShape="1">
            <a:blip r:embed="rId25" cstate="print">
              <a:extLst>
                <a:ext uri="{28A0092B-C50C-407E-A947-70E740481C1C}">
                  <a14:useLocalDpi xmlns:a14="http://schemas.microsoft.com/office/drawing/2010/main" val="0"/>
                </a:ext>
              </a:extLst>
            </a:blip>
            <a:srcRect t="38095" b="35714"/>
            <a:stretch/>
          </p:blipFill>
          <p:spPr>
            <a:xfrm>
              <a:off x="7848600" y="1752600"/>
              <a:ext cx="1163780" cy="304800"/>
            </a:xfrm>
            <a:prstGeom prst="rect">
              <a:avLst/>
            </a:prstGeom>
          </p:spPr>
        </p:pic>
        <p:pic>
          <p:nvPicPr>
            <p:cNvPr id="28" name="Picture 27" descr="Sterlite-tech-logo.png"/>
            <p:cNvPicPr>
              <a:picLocks noChangeAspect="1"/>
            </p:cNvPicPr>
            <p:nvPr/>
          </p:nvPicPr>
          <p:blipFill>
            <a:blip r:embed="rId26" cstate="print">
              <a:extLst>
                <a:ext uri="{28A0092B-C50C-407E-A947-70E740481C1C}">
                  <a14:useLocalDpi xmlns:a14="http://schemas.microsoft.com/office/drawing/2010/main" val="0"/>
                </a:ext>
              </a:extLst>
            </a:blip>
            <a:stretch>
              <a:fillRect/>
            </a:stretch>
          </p:blipFill>
          <p:spPr>
            <a:xfrm>
              <a:off x="152400" y="2209800"/>
              <a:ext cx="1600200" cy="504751"/>
            </a:xfrm>
            <a:prstGeom prst="rect">
              <a:avLst/>
            </a:prstGeom>
          </p:spPr>
        </p:pic>
        <p:pic>
          <p:nvPicPr>
            <p:cNvPr id="30" name="Picture 29" descr="viasatlogofinalspot.png"/>
            <p:cNvPicPr>
              <a:picLocks noChangeAspect="1"/>
            </p:cNvPicPr>
            <p:nvPr/>
          </p:nvPicPr>
          <p:blipFill>
            <a:blip r:embed="rId27" cstate="print">
              <a:extLst>
                <a:ext uri="{28A0092B-C50C-407E-A947-70E740481C1C}">
                  <a14:useLocalDpi xmlns:a14="http://schemas.microsoft.com/office/drawing/2010/main" val="0"/>
                </a:ext>
              </a:extLst>
            </a:blip>
            <a:stretch>
              <a:fillRect/>
            </a:stretch>
          </p:blipFill>
          <p:spPr>
            <a:xfrm>
              <a:off x="2667000" y="2286000"/>
              <a:ext cx="1143000" cy="381000"/>
            </a:xfrm>
            <a:prstGeom prst="rect">
              <a:avLst/>
            </a:prstGeom>
          </p:spPr>
        </p:pic>
        <p:pic>
          <p:nvPicPr>
            <p:cNvPr id="33" name="Picture 3"/>
            <p:cNvPicPr>
              <a:picLocks noChangeAspect="1" noChangeArrowheads="1"/>
            </p:cNvPicPr>
            <p:nvPr/>
          </p:nvPicPr>
          <p:blipFill rotWithShape="1">
            <a:blip r:embed="rId28">
              <a:extLst>
                <a:ext uri="{28A0092B-C50C-407E-A947-70E740481C1C}">
                  <a14:useLocalDpi xmlns:a14="http://schemas.microsoft.com/office/drawing/2010/main" val="0"/>
                </a:ext>
              </a:extLst>
            </a:blip>
            <a:srcRect l="1120" t="22155" r="88076" b="70942"/>
            <a:stretch/>
          </p:blipFill>
          <p:spPr bwMode="auto">
            <a:xfrm>
              <a:off x="4495799" y="2299822"/>
              <a:ext cx="781051" cy="35256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4" name="Picture 8"/>
            <p:cNvPicPr>
              <a:picLocks noChangeAspect="1" noChangeArrowheads="1"/>
            </p:cNvPicPr>
            <p:nvPr/>
          </p:nvPicPr>
          <p:blipFill>
            <a:blip r:embed="rId29">
              <a:extLst>
                <a:ext uri="{28A0092B-C50C-407E-A947-70E740481C1C}">
                  <a14:useLocalDpi xmlns:a14="http://schemas.microsoft.com/office/drawing/2010/main" val="0"/>
                </a:ext>
              </a:extLst>
            </a:blip>
            <a:srcRect/>
            <a:stretch>
              <a:fillRect/>
            </a:stretch>
          </p:blipFill>
          <p:spPr bwMode="auto">
            <a:xfrm>
              <a:off x="6248400" y="2299821"/>
              <a:ext cx="762000" cy="35256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5" name="Picture 9"/>
            <p:cNvPicPr>
              <a:picLocks noChangeAspect="1" noChangeArrowheads="1"/>
            </p:cNvPicPr>
            <p:nvPr/>
          </p:nvPicPr>
          <p:blipFill>
            <a:blip r:embed="rId30">
              <a:extLst>
                <a:ext uri="{28A0092B-C50C-407E-A947-70E740481C1C}">
                  <a14:useLocalDpi xmlns:a14="http://schemas.microsoft.com/office/drawing/2010/main" val="0"/>
                </a:ext>
              </a:extLst>
            </a:blip>
            <a:srcRect/>
            <a:stretch>
              <a:fillRect/>
            </a:stretch>
          </p:blipFill>
          <p:spPr bwMode="auto">
            <a:xfrm>
              <a:off x="7162800" y="2299821"/>
              <a:ext cx="609600" cy="33180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6" name="Picture 2"/>
            <p:cNvPicPr>
              <a:picLocks noChangeAspect="1" noChangeArrowheads="1"/>
            </p:cNvPicPr>
            <p:nvPr/>
          </p:nvPicPr>
          <p:blipFill>
            <a:blip r:embed="rId31">
              <a:extLst>
                <a:ext uri="{28A0092B-C50C-407E-A947-70E740481C1C}">
                  <a14:useLocalDpi xmlns:a14="http://schemas.microsoft.com/office/drawing/2010/main" val="0"/>
                </a:ext>
              </a:extLst>
            </a:blip>
            <a:srcRect/>
            <a:stretch>
              <a:fillRect/>
            </a:stretch>
          </p:blipFill>
          <p:spPr bwMode="auto">
            <a:xfrm>
              <a:off x="5410200" y="2299822"/>
              <a:ext cx="687381" cy="35256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0" name="Picture 2"/>
            <p:cNvPicPr>
              <a:picLocks noChangeAspect="1" noChangeArrowheads="1"/>
            </p:cNvPicPr>
            <p:nvPr/>
          </p:nvPicPr>
          <p:blipFill>
            <a:blip r:embed="rId32" cstate="print">
              <a:extLst>
                <a:ext uri="{28A0092B-C50C-407E-A947-70E740481C1C}">
                  <a14:useLocalDpi xmlns:a14="http://schemas.microsoft.com/office/drawing/2010/main" val="0"/>
                </a:ext>
              </a:extLst>
            </a:blip>
            <a:srcRect/>
            <a:stretch>
              <a:fillRect/>
            </a:stretch>
          </p:blipFill>
          <p:spPr bwMode="auto">
            <a:xfrm>
              <a:off x="7924800" y="2299822"/>
              <a:ext cx="1015287" cy="3318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39" name="Title 1"/>
          <p:cNvSpPr txBox="1">
            <a:spLocks/>
          </p:cNvSpPr>
          <p:nvPr/>
        </p:nvSpPr>
        <p:spPr>
          <a:xfrm>
            <a:off x="51513" y="6477000"/>
            <a:ext cx="8940087" cy="3810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sz="1350" b="1" dirty="0">
                <a:solidFill>
                  <a:srgbClr val="002060"/>
                </a:solidFill>
              </a:rPr>
              <a:t>Panel with Distinguished Background in Public and Private Sector including Policy Making, Administration and Regulation</a:t>
            </a:r>
          </a:p>
        </p:txBody>
      </p:sp>
    </p:spTree>
    <p:extLst>
      <p:ext uri="{BB962C8B-B14F-4D97-AF65-F5344CB8AC3E}">
        <p14:creationId xmlns:p14="http://schemas.microsoft.com/office/powerpoint/2010/main" val="192456761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9119592A-A522-4164-ADEC-1418BB2DB465}" type="slidenum">
              <a:rPr lang="en-US" smtClean="0"/>
              <a:t>8</a:t>
            </a:fld>
            <a:endParaRPr lang="en-US"/>
          </a:p>
        </p:txBody>
      </p:sp>
      <p:graphicFrame>
        <p:nvGraphicFramePr>
          <p:cNvPr id="6" name="Diagram 5"/>
          <p:cNvGraphicFramePr/>
          <p:nvPr>
            <p:extLst>
              <p:ext uri="{D42A27DB-BD31-4B8C-83A1-F6EECF244321}">
                <p14:modId xmlns:p14="http://schemas.microsoft.com/office/powerpoint/2010/main" val="247783675"/>
              </p:ext>
            </p:extLst>
          </p:nvPr>
        </p:nvGraphicFramePr>
        <p:xfrm>
          <a:off x="838200" y="1447800"/>
          <a:ext cx="7543800"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8" name="Title 1"/>
          <p:cNvSpPr>
            <a:spLocks noGrp="1"/>
          </p:cNvSpPr>
          <p:nvPr>
            <p:ph type="title"/>
          </p:nvPr>
        </p:nvSpPr>
        <p:spPr/>
        <p:txBody>
          <a:bodyPr>
            <a:normAutofit/>
          </a:bodyPr>
          <a:lstStyle/>
          <a:p>
            <a:pPr algn="l"/>
            <a:r>
              <a:rPr lang="en-US" sz="2800" b="1" dirty="0">
                <a:solidFill>
                  <a:srgbClr val="002060"/>
                </a:solidFill>
              </a:rPr>
              <a:t>Specialist Committees</a:t>
            </a:r>
          </a:p>
        </p:txBody>
      </p:sp>
    </p:spTree>
    <p:extLst>
      <p:ext uri="{BB962C8B-B14F-4D97-AF65-F5344CB8AC3E}">
        <p14:creationId xmlns:p14="http://schemas.microsoft.com/office/powerpoint/2010/main" val="317631131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914400"/>
          </a:xfrm>
        </p:spPr>
        <p:txBody>
          <a:bodyPr>
            <a:normAutofit/>
          </a:bodyPr>
          <a:lstStyle/>
          <a:p>
            <a:pPr algn="l"/>
            <a:r>
              <a:rPr lang="en-US" sz="2800" b="1" dirty="0">
                <a:solidFill>
                  <a:srgbClr val="002060"/>
                </a:solidFill>
              </a:rPr>
              <a:t>Activities of BIF</a:t>
            </a:r>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3274022251"/>
              </p:ext>
            </p:extLst>
          </p:nvPr>
        </p:nvGraphicFramePr>
        <p:xfrm>
          <a:off x="304800" y="609600"/>
          <a:ext cx="8534400" cy="563880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Slide Number Placeholder 3"/>
          <p:cNvSpPr>
            <a:spLocks noGrp="1"/>
          </p:cNvSpPr>
          <p:nvPr>
            <p:ph type="sldNum" sz="quarter" idx="12"/>
          </p:nvPr>
        </p:nvSpPr>
        <p:spPr/>
        <p:txBody>
          <a:bodyPr/>
          <a:lstStyle/>
          <a:p>
            <a:fld id="{9119592A-A522-4164-ADEC-1418BB2DB465}" type="slidenum">
              <a:rPr lang="en-US" smtClean="0"/>
              <a:t>9</a:t>
            </a:fld>
            <a:endParaRPr lang="en-US"/>
          </a:p>
        </p:txBody>
      </p:sp>
      <p:grpSp>
        <p:nvGrpSpPr>
          <p:cNvPr id="8" name="Group 7"/>
          <p:cNvGrpSpPr/>
          <p:nvPr/>
        </p:nvGrpSpPr>
        <p:grpSpPr>
          <a:xfrm>
            <a:off x="383818" y="6248400"/>
            <a:ext cx="8376363" cy="473075"/>
            <a:chOff x="79018" y="4762109"/>
            <a:chExt cx="8376363" cy="647876"/>
          </a:xfrm>
        </p:grpSpPr>
        <p:sp>
          <p:nvSpPr>
            <p:cNvPr id="9" name="Rounded Rectangle 8"/>
            <p:cNvSpPr/>
            <p:nvPr/>
          </p:nvSpPr>
          <p:spPr>
            <a:xfrm>
              <a:off x="79018" y="4762109"/>
              <a:ext cx="8376363" cy="647876"/>
            </a:xfrm>
            <a:prstGeom prst="roundRect">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0" name="Rounded Rectangle 4"/>
            <p:cNvSpPr txBox="1"/>
            <p:nvPr/>
          </p:nvSpPr>
          <p:spPr>
            <a:xfrm>
              <a:off x="110645" y="4793736"/>
              <a:ext cx="8313109" cy="584622"/>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57150" tIns="28575" rIns="57150" bIns="28575" numCol="1" spcCol="1270" anchor="ctr" anchorCtr="0">
              <a:noAutofit/>
            </a:bodyPr>
            <a:lstStyle/>
            <a:p>
              <a:pPr lvl="0" algn="just" defTabSz="666750" rtl="0">
                <a:lnSpc>
                  <a:spcPct val="90000"/>
                </a:lnSpc>
                <a:spcBef>
                  <a:spcPct val="0"/>
                </a:spcBef>
                <a:spcAft>
                  <a:spcPct val="35000"/>
                </a:spcAft>
              </a:pPr>
              <a:r>
                <a:rPr lang="en-US" sz="1500" b="1" dirty="0"/>
                <a:t>Participation in </a:t>
              </a:r>
              <a:r>
                <a:rPr lang="en-US" sz="1500" b="1" dirty="0" err="1"/>
                <a:t>Standardisation</a:t>
              </a:r>
              <a:r>
                <a:rPr lang="en-US" sz="1500" b="1" dirty="0"/>
                <a:t> activities </a:t>
              </a:r>
              <a:endParaRPr lang="en-US" sz="1500" b="1" kern="1200" dirty="0"/>
            </a:p>
          </p:txBody>
        </p:sp>
      </p:grpSp>
    </p:spTree>
    <p:extLst>
      <p:ext uri="{BB962C8B-B14F-4D97-AF65-F5344CB8AC3E}">
        <p14:creationId xmlns:p14="http://schemas.microsoft.com/office/powerpoint/2010/main" val="248259961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6080</TotalTime>
  <Words>990</Words>
  <Application>Microsoft Office PowerPoint</Application>
  <PresentationFormat>On-screen Show (4:3)</PresentationFormat>
  <Paragraphs>124</Paragraphs>
  <Slides>17</Slides>
  <Notes>2</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17</vt:i4>
      </vt:variant>
    </vt:vector>
  </HeadingPairs>
  <TitlesOfParts>
    <vt:vector size="20" baseType="lpstr">
      <vt:lpstr>Arial</vt:lpstr>
      <vt:lpstr>Calibri</vt:lpstr>
      <vt:lpstr>Office Theme</vt:lpstr>
      <vt:lpstr>PowerPoint Presentation</vt:lpstr>
      <vt:lpstr>About Broadband India Forum (BIF)</vt:lpstr>
      <vt:lpstr>PowerPoint Presentation</vt:lpstr>
      <vt:lpstr>EY – Incentivizing Domestic Handset Manufacturing in India under the GST Regime (Dec 2016)</vt:lpstr>
      <vt:lpstr>ICRIER – Estimating the Value of New Generation Internet Based Applications in India (July 2017) </vt:lpstr>
      <vt:lpstr>WIK – The Economic and Societal Impact of Rich Interaction Applications in India (Nov 2017) </vt:lpstr>
      <vt:lpstr>Panel of Honorary Principal Advisers</vt:lpstr>
      <vt:lpstr>Specialist Committees</vt:lpstr>
      <vt:lpstr>Activities of BIF</vt:lpstr>
      <vt:lpstr>Partnerships and Engagements</vt:lpstr>
      <vt:lpstr>Areas of Collaboration</vt:lpstr>
      <vt:lpstr>5G</vt:lpstr>
      <vt:lpstr>Internet of Things</vt:lpstr>
      <vt:lpstr>Standards</vt:lpstr>
      <vt:lpstr>Smart Communities</vt:lpstr>
      <vt:lpstr>Digital Commerce </vt:lpstr>
      <vt:lpstr>Thank You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GarimaK</dc:creator>
  <cp:lastModifiedBy>Arun mukarji</cp:lastModifiedBy>
  <cp:revision>180</cp:revision>
  <cp:lastPrinted>2017-10-31T08:09:11Z</cp:lastPrinted>
  <dcterms:created xsi:type="dcterms:W3CDTF">2016-09-23T06:20:13Z</dcterms:created>
  <dcterms:modified xsi:type="dcterms:W3CDTF">2018-04-10T11:01:04Z</dcterms:modified>
</cp:coreProperties>
</file>