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0" r:id="rId4"/>
    <p:sldMasterId id="2147483913" r:id="rId5"/>
  </p:sldMasterIdLst>
  <p:notesMasterIdLst>
    <p:notesMasterId r:id="rId9"/>
  </p:notesMasterIdLst>
  <p:sldIdLst>
    <p:sldId id="456" r:id="rId6"/>
    <p:sldId id="479" r:id="rId7"/>
    <p:sldId id="47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A73D21-A5A8-59E0-302A-05A1753FD131}" name="Alexander Rhodes" initials="AR" userId="S::Alexander.Rhodes@inmarsat.com::ad4d5f09-48b1-4af2-9bb5-c7bd2128fe4d" providerId="AD"/>
  <p188:author id="{5A74F8BC-3247-FB89-BAD4-2B323039B99A}" name="Luca Lodigiani" initials="LL" userId="S::Luca.Lodigiani@inmarsat.com::dbecbdc4-19ea-4ab2-8160-ea7bc6df931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FF5050"/>
    <a:srgbClr val="3EC1BE"/>
    <a:srgbClr val="008058"/>
    <a:srgbClr val="7EDDD3"/>
    <a:srgbClr val="00857E"/>
    <a:srgbClr val="E1C5DE"/>
    <a:srgbClr val="A70066"/>
    <a:srgbClr val="501A54"/>
    <a:srgbClr val="CF4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81" autoAdjust="0"/>
    <p:restoredTop sz="94964" autoAdjust="0"/>
  </p:normalViewPr>
  <p:slideViewPr>
    <p:cSldViewPr snapToGrid="0" showGuides="1">
      <p:cViewPr varScale="1">
        <p:scale>
          <a:sx n="106" d="100"/>
          <a:sy n="106" d="100"/>
        </p:scale>
        <p:origin x="954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B8F753-0B5F-4E52-9C89-4E3E5213B2D4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9D2986D5-4369-4468-A01F-6E1E89EFFA64}">
      <dgm:prSet/>
      <dgm:spPr/>
      <dgm:t>
        <a:bodyPr/>
        <a:lstStyle/>
        <a:p>
          <a:r>
            <a:rPr lang="en-US" b="0" dirty="0"/>
            <a:t>Balanced approach between 5GAdvanced and 6G with bias for 5GAdvanced</a:t>
          </a:r>
          <a:endParaRPr lang="en-US" dirty="0"/>
        </a:p>
      </dgm:t>
    </dgm:pt>
    <dgm:pt modelId="{DB9C9C5F-0846-4B8C-BE03-F1E89B02E102}" type="parTrans" cxnId="{BAF10ECA-16FD-4982-AEAB-F667FC65320B}">
      <dgm:prSet/>
      <dgm:spPr/>
      <dgm:t>
        <a:bodyPr/>
        <a:lstStyle/>
        <a:p>
          <a:endParaRPr lang="en-US"/>
        </a:p>
      </dgm:t>
    </dgm:pt>
    <dgm:pt modelId="{96F60476-8EEA-42B1-BD49-97E99FFE47FE}" type="sibTrans" cxnId="{BAF10ECA-16FD-4982-AEAB-F667FC65320B}">
      <dgm:prSet/>
      <dgm:spPr/>
      <dgm:t>
        <a:bodyPr/>
        <a:lstStyle/>
        <a:p>
          <a:endParaRPr lang="en-US"/>
        </a:p>
      </dgm:t>
    </dgm:pt>
    <dgm:pt modelId="{D52A613C-B892-49F1-A4B7-6051728F087D}">
      <dgm:prSet/>
      <dgm:spPr/>
      <dgm:t>
        <a:bodyPr/>
        <a:lstStyle/>
        <a:p>
          <a:r>
            <a:rPr lang="en-US" dirty="0"/>
            <a:t>Systems are being designed and will be deployed </a:t>
          </a:r>
          <a:r>
            <a:rPr lang="en-US" b="1" i="1" dirty="0"/>
            <a:t>before</a:t>
          </a:r>
          <a:r>
            <a:rPr lang="en-US" dirty="0"/>
            <a:t> 6G will be mature</a:t>
          </a:r>
        </a:p>
      </dgm:t>
    </dgm:pt>
    <dgm:pt modelId="{7288501D-1366-425F-9FEB-4966D6618E4E}" type="parTrans" cxnId="{F6701537-B0D1-4501-B678-4390624E103D}">
      <dgm:prSet/>
      <dgm:spPr/>
      <dgm:t>
        <a:bodyPr/>
        <a:lstStyle/>
        <a:p>
          <a:endParaRPr lang="en-US"/>
        </a:p>
      </dgm:t>
    </dgm:pt>
    <dgm:pt modelId="{25667989-5D5C-4BC0-A602-F18C64AAC3CF}" type="sibTrans" cxnId="{F6701537-B0D1-4501-B678-4390624E103D}">
      <dgm:prSet/>
      <dgm:spPr/>
      <dgm:t>
        <a:bodyPr/>
        <a:lstStyle/>
        <a:p>
          <a:endParaRPr lang="en-US"/>
        </a:p>
      </dgm:t>
    </dgm:pt>
    <dgm:pt modelId="{97FFDB1B-169A-4BD0-B7F2-7B9B1AFACF60}">
      <dgm:prSet/>
      <dgm:spPr/>
      <dgm:t>
        <a:bodyPr/>
        <a:lstStyle/>
        <a:p>
          <a:r>
            <a:rPr lang="en-US"/>
            <a:t>3GPP should not do anything that slows down adoption of 5G NTN by the ecosystem</a:t>
          </a:r>
        </a:p>
      </dgm:t>
    </dgm:pt>
    <dgm:pt modelId="{4A572532-4620-4F19-A750-1026D69962A8}" type="parTrans" cxnId="{01F2FDBA-1994-4EF6-AFD3-173195B48C2B}">
      <dgm:prSet/>
      <dgm:spPr/>
      <dgm:t>
        <a:bodyPr/>
        <a:lstStyle/>
        <a:p>
          <a:endParaRPr lang="en-US"/>
        </a:p>
      </dgm:t>
    </dgm:pt>
    <dgm:pt modelId="{3C875584-7124-49E5-8760-BB483844B405}" type="sibTrans" cxnId="{01F2FDBA-1994-4EF6-AFD3-173195B48C2B}">
      <dgm:prSet/>
      <dgm:spPr/>
      <dgm:t>
        <a:bodyPr/>
        <a:lstStyle/>
        <a:p>
          <a:endParaRPr lang="en-US"/>
        </a:p>
      </dgm:t>
    </dgm:pt>
    <dgm:pt modelId="{106ED42B-3B59-4FCC-8616-A1BF53987413}">
      <dgm:prSet/>
      <dgm:spPr/>
      <dgm:t>
        <a:bodyPr/>
        <a:lstStyle/>
        <a:p>
          <a:r>
            <a:rPr lang="en-US"/>
            <a:t>Pragmatic choices with balance between 5GA and 6G and degree of change in 6G NTN wrt 5G NTN</a:t>
          </a:r>
        </a:p>
      </dgm:t>
    </dgm:pt>
    <dgm:pt modelId="{66214AF3-15AB-40DC-9938-6D4050E4FD6D}" type="parTrans" cxnId="{47ACA1CB-8008-494F-B064-7B506626A702}">
      <dgm:prSet/>
      <dgm:spPr/>
      <dgm:t>
        <a:bodyPr/>
        <a:lstStyle/>
        <a:p>
          <a:endParaRPr lang="en-US"/>
        </a:p>
      </dgm:t>
    </dgm:pt>
    <dgm:pt modelId="{92C97FA3-1B6A-4430-A2A9-F670B94581B7}" type="sibTrans" cxnId="{47ACA1CB-8008-494F-B064-7B506626A702}">
      <dgm:prSet/>
      <dgm:spPr/>
      <dgm:t>
        <a:bodyPr/>
        <a:lstStyle/>
        <a:p>
          <a:endParaRPr lang="en-US"/>
        </a:p>
      </dgm:t>
    </dgm:pt>
    <dgm:pt modelId="{BA1AB05E-AFD6-47A6-992D-968078D5C417}">
      <dgm:prSet/>
      <dgm:spPr/>
      <dgm:t>
        <a:bodyPr/>
        <a:lstStyle/>
        <a:p>
          <a:r>
            <a:rPr lang="en-US" b="0"/>
            <a:t>NTN should be in 6G from Day 1</a:t>
          </a:r>
          <a:endParaRPr lang="en-US"/>
        </a:p>
      </dgm:t>
    </dgm:pt>
    <dgm:pt modelId="{BF50C8DC-21A0-4E98-BE5C-3D1A99B4237F}" type="parTrans" cxnId="{51758189-257D-4938-BC14-A60D6D475231}">
      <dgm:prSet/>
      <dgm:spPr/>
      <dgm:t>
        <a:bodyPr/>
        <a:lstStyle/>
        <a:p>
          <a:endParaRPr lang="en-US"/>
        </a:p>
      </dgm:t>
    </dgm:pt>
    <dgm:pt modelId="{6F0AC0B2-09C7-4FA0-A304-D14482689A6F}" type="sibTrans" cxnId="{51758189-257D-4938-BC14-A60D6D475231}">
      <dgm:prSet/>
      <dgm:spPr/>
      <dgm:t>
        <a:bodyPr/>
        <a:lstStyle/>
        <a:p>
          <a:endParaRPr lang="en-US"/>
        </a:p>
      </dgm:t>
    </dgm:pt>
    <dgm:pt modelId="{46921152-CC14-414A-83B9-AC77AF6EF7C0}">
      <dgm:prSet/>
      <dgm:spPr/>
      <dgm:t>
        <a:bodyPr/>
        <a:lstStyle/>
        <a:p>
          <a:r>
            <a:rPr lang="en-US"/>
            <a:t>Both broadband NTN (NR-NTN) and narrowband (IoT-NTN) should be integrated in 6G</a:t>
          </a:r>
        </a:p>
      </dgm:t>
    </dgm:pt>
    <dgm:pt modelId="{49CCEEC5-F433-4981-B0AC-3313D4FABAB9}" type="parTrans" cxnId="{D3459648-B06C-4A9A-8C03-A5C159533895}">
      <dgm:prSet/>
      <dgm:spPr/>
      <dgm:t>
        <a:bodyPr/>
        <a:lstStyle/>
        <a:p>
          <a:endParaRPr lang="en-US"/>
        </a:p>
      </dgm:t>
    </dgm:pt>
    <dgm:pt modelId="{56CDAF34-5658-4FFD-86CB-796048F6EC55}" type="sibTrans" cxnId="{D3459648-B06C-4A9A-8C03-A5C159533895}">
      <dgm:prSet/>
      <dgm:spPr/>
      <dgm:t>
        <a:bodyPr/>
        <a:lstStyle/>
        <a:p>
          <a:endParaRPr lang="en-US"/>
        </a:p>
      </dgm:t>
    </dgm:pt>
    <dgm:pt modelId="{41AAFE8B-9E29-46F7-B552-AB45862E27E6}">
      <dgm:prSet/>
      <dgm:spPr/>
      <dgm:t>
        <a:bodyPr/>
        <a:lstStyle/>
        <a:p>
          <a:r>
            <a:rPr lang="en-US" dirty="0"/>
            <a:t>Attention should be paid to a range of devices not just smartphones (e.g. sensors, vehicular, aero etc.)</a:t>
          </a:r>
        </a:p>
      </dgm:t>
    </dgm:pt>
    <dgm:pt modelId="{4522F441-78EE-4920-A9B9-1B776FEC220E}" type="parTrans" cxnId="{FC16AF46-4B17-4456-9909-EC12FA43343B}">
      <dgm:prSet/>
      <dgm:spPr/>
      <dgm:t>
        <a:bodyPr/>
        <a:lstStyle/>
        <a:p>
          <a:endParaRPr lang="en-US"/>
        </a:p>
      </dgm:t>
    </dgm:pt>
    <dgm:pt modelId="{3D5B66A9-AC16-4A99-AD23-7F0B8A4BC260}" type="sibTrans" cxnId="{FC16AF46-4B17-4456-9909-EC12FA43343B}">
      <dgm:prSet/>
      <dgm:spPr/>
      <dgm:t>
        <a:bodyPr/>
        <a:lstStyle/>
        <a:p>
          <a:endParaRPr lang="en-US"/>
        </a:p>
      </dgm:t>
    </dgm:pt>
    <dgm:pt modelId="{81BFF6E5-27F9-4E6F-8255-1F7759FD6BB3}">
      <dgm:prSet/>
      <dgm:spPr/>
      <dgm:t>
        <a:bodyPr/>
        <a:lstStyle/>
        <a:p>
          <a:r>
            <a:rPr lang="en-US" b="0"/>
            <a:t>Seamless end user experience</a:t>
          </a:r>
          <a:endParaRPr lang="en-US"/>
        </a:p>
      </dgm:t>
    </dgm:pt>
    <dgm:pt modelId="{DD34A1EB-49BD-4B23-B51D-4945A06EAAC0}" type="parTrans" cxnId="{60A41023-BD3E-461D-8F4F-8F2F374F1BEF}">
      <dgm:prSet/>
      <dgm:spPr/>
      <dgm:t>
        <a:bodyPr/>
        <a:lstStyle/>
        <a:p>
          <a:endParaRPr lang="en-US"/>
        </a:p>
      </dgm:t>
    </dgm:pt>
    <dgm:pt modelId="{A88377BD-B7D0-4BB8-A4DE-5D6A6511B0AF}" type="sibTrans" cxnId="{60A41023-BD3E-461D-8F4F-8F2F374F1BEF}">
      <dgm:prSet/>
      <dgm:spPr/>
      <dgm:t>
        <a:bodyPr/>
        <a:lstStyle/>
        <a:p>
          <a:endParaRPr lang="en-US"/>
        </a:p>
      </dgm:t>
    </dgm:pt>
    <dgm:pt modelId="{E1E52731-C6E0-493A-BAE8-D3AFA3887218}">
      <dgm:prSet/>
      <dgm:spPr/>
      <dgm:t>
        <a:bodyPr/>
        <a:lstStyle/>
        <a:p>
          <a:r>
            <a:rPr lang="en-US"/>
            <a:t>It is all about the user experience – and the user must be unaware of what they are connecting to</a:t>
          </a:r>
        </a:p>
      </dgm:t>
    </dgm:pt>
    <dgm:pt modelId="{4D1E3530-A747-45E7-A2BF-AC59561AB12D}" type="parTrans" cxnId="{020B14B7-E7DC-462C-9C2D-E952C3B946AF}">
      <dgm:prSet/>
      <dgm:spPr/>
      <dgm:t>
        <a:bodyPr/>
        <a:lstStyle/>
        <a:p>
          <a:endParaRPr lang="en-US"/>
        </a:p>
      </dgm:t>
    </dgm:pt>
    <dgm:pt modelId="{760E3E5F-2595-413A-8D9A-713940EECD76}" type="sibTrans" cxnId="{020B14B7-E7DC-462C-9C2D-E952C3B946AF}">
      <dgm:prSet/>
      <dgm:spPr/>
      <dgm:t>
        <a:bodyPr/>
        <a:lstStyle/>
        <a:p>
          <a:endParaRPr lang="en-US"/>
        </a:p>
      </dgm:t>
    </dgm:pt>
    <dgm:pt modelId="{C9FC3C1B-58B4-4AD6-BBC1-749D7BCC7153}">
      <dgm:prSet/>
      <dgm:spPr/>
      <dgm:t>
        <a:bodyPr/>
        <a:lstStyle/>
        <a:p>
          <a:r>
            <a:rPr lang="en-US" b="0" dirty="0"/>
            <a:t>Resilient and secure architectures</a:t>
          </a:r>
          <a:endParaRPr lang="en-US" dirty="0"/>
        </a:p>
      </dgm:t>
    </dgm:pt>
    <dgm:pt modelId="{4788F15B-86A0-47C1-85FD-E4D320DCD3AF}" type="parTrans" cxnId="{63CA4448-13F9-4A49-B2C5-500A1F382AB7}">
      <dgm:prSet/>
      <dgm:spPr/>
      <dgm:t>
        <a:bodyPr/>
        <a:lstStyle/>
        <a:p>
          <a:endParaRPr lang="en-US"/>
        </a:p>
      </dgm:t>
    </dgm:pt>
    <dgm:pt modelId="{9135BC65-E9BD-4D5A-9FC5-73B660F216BF}" type="sibTrans" cxnId="{63CA4448-13F9-4A49-B2C5-500A1F382AB7}">
      <dgm:prSet/>
      <dgm:spPr/>
      <dgm:t>
        <a:bodyPr/>
        <a:lstStyle/>
        <a:p>
          <a:endParaRPr lang="en-US"/>
        </a:p>
      </dgm:t>
    </dgm:pt>
    <dgm:pt modelId="{A8EA5DD3-D676-496B-8ABB-94D0605A1E24}">
      <dgm:prSet/>
      <dgm:spPr/>
      <dgm:t>
        <a:bodyPr/>
        <a:lstStyle/>
        <a:p>
          <a:r>
            <a:rPr lang="en-US"/>
            <a:t>Multiple orbits</a:t>
          </a:r>
        </a:p>
      </dgm:t>
    </dgm:pt>
    <dgm:pt modelId="{F3173B22-3062-4C95-A5D2-611EDD19D201}" type="parTrans" cxnId="{18DC14BB-73C8-4141-B060-72F208CA5809}">
      <dgm:prSet/>
      <dgm:spPr/>
      <dgm:t>
        <a:bodyPr/>
        <a:lstStyle/>
        <a:p>
          <a:endParaRPr lang="en-US"/>
        </a:p>
      </dgm:t>
    </dgm:pt>
    <dgm:pt modelId="{BD6AD2D8-6ADC-4243-8DAC-C45578BC5C5F}" type="sibTrans" cxnId="{18DC14BB-73C8-4141-B060-72F208CA5809}">
      <dgm:prSet/>
      <dgm:spPr/>
      <dgm:t>
        <a:bodyPr/>
        <a:lstStyle/>
        <a:p>
          <a:endParaRPr lang="en-US"/>
        </a:p>
      </dgm:t>
    </dgm:pt>
    <dgm:pt modelId="{BBB25225-680B-40EC-A565-846DDED26846}">
      <dgm:prSet/>
      <dgm:spPr/>
      <dgm:t>
        <a:bodyPr/>
        <a:lstStyle/>
        <a:p>
          <a:r>
            <a:rPr lang="en-US"/>
            <a:t>Independence from external systems (e.g. GNSS)</a:t>
          </a:r>
        </a:p>
      </dgm:t>
    </dgm:pt>
    <dgm:pt modelId="{DC0ED25B-E13A-4FEA-B0AF-E7DB78E161D7}" type="parTrans" cxnId="{4E8102EE-7174-45AC-BBF9-98E932A8E381}">
      <dgm:prSet/>
      <dgm:spPr/>
      <dgm:t>
        <a:bodyPr/>
        <a:lstStyle/>
        <a:p>
          <a:endParaRPr lang="en-US"/>
        </a:p>
      </dgm:t>
    </dgm:pt>
    <dgm:pt modelId="{6DF78E80-2E72-4F8C-B6C3-4D77DEF14E29}" type="sibTrans" cxnId="{4E8102EE-7174-45AC-BBF9-98E932A8E381}">
      <dgm:prSet/>
      <dgm:spPr/>
      <dgm:t>
        <a:bodyPr/>
        <a:lstStyle/>
        <a:p>
          <a:endParaRPr lang="en-US"/>
        </a:p>
      </dgm:t>
    </dgm:pt>
    <dgm:pt modelId="{CEBDDF97-1E86-44F0-8A27-3BA247E5D293}">
      <dgm:prSet/>
      <dgm:spPr/>
      <dgm:t>
        <a:bodyPr/>
        <a:lstStyle/>
        <a:p>
          <a:r>
            <a:rPr lang="en-US"/>
            <a:t>Low SNR resilience (e.g. user’s phone inside a bag while inside a car)</a:t>
          </a:r>
        </a:p>
      </dgm:t>
    </dgm:pt>
    <dgm:pt modelId="{AB0BAD38-3574-4BFF-9B38-C5BD1B6F262A}" type="parTrans" cxnId="{AD3EE54B-0797-4068-838C-C7E674F0D271}">
      <dgm:prSet/>
      <dgm:spPr/>
      <dgm:t>
        <a:bodyPr/>
        <a:lstStyle/>
        <a:p>
          <a:endParaRPr lang="en-US"/>
        </a:p>
      </dgm:t>
    </dgm:pt>
    <dgm:pt modelId="{A0E7CEE6-D6E2-4E82-8691-65EC2F56234D}" type="sibTrans" cxnId="{AD3EE54B-0797-4068-838C-C7E674F0D271}">
      <dgm:prSet/>
      <dgm:spPr/>
      <dgm:t>
        <a:bodyPr/>
        <a:lstStyle/>
        <a:p>
          <a:endParaRPr lang="en-US"/>
        </a:p>
      </dgm:t>
    </dgm:pt>
    <dgm:pt modelId="{E56E5C89-FAEE-4152-85FF-22CD9202CE81}">
      <dgm:prSet/>
      <dgm:spPr/>
      <dgm:t>
        <a:bodyPr/>
        <a:lstStyle/>
        <a:p>
          <a:r>
            <a:rPr lang="en-US" dirty="0"/>
            <a:t>Attention to security related features</a:t>
          </a:r>
        </a:p>
      </dgm:t>
    </dgm:pt>
    <dgm:pt modelId="{AFB63BF5-BDE2-4568-8AB8-84BAE48A72C9}" type="parTrans" cxnId="{73857716-02F6-44D9-908F-92C4CF071F5F}">
      <dgm:prSet/>
      <dgm:spPr/>
      <dgm:t>
        <a:bodyPr/>
        <a:lstStyle/>
        <a:p>
          <a:endParaRPr lang="en-US"/>
        </a:p>
      </dgm:t>
    </dgm:pt>
    <dgm:pt modelId="{940CE93F-FFF2-4AE0-B983-91FA36E74E13}" type="sibTrans" cxnId="{73857716-02F6-44D9-908F-92C4CF071F5F}">
      <dgm:prSet/>
      <dgm:spPr/>
      <dgm:t>
        <a:bodyPr/>
        <a:lstStyle/>
        <a:p>
          <a:endParaRPr lang="en-US"/>
        </a:p>
      </dgm:t>
    </dgm:pt>
    <dgm:pt modelId="{41573BC5-C2B5-4977-8F0D-C1B0A0CB78E4}">
      <dgm:prSet/>
      <dgm:spPr/>
      <dgm:t>
        <a:bodyPr/>
        <a:lstStyle/>
        <a:p>
          <a:r>
            <a:rPr lang="en-US" dirty="0"/>
            <a:t>Merged approach to TN and NTN </a:t>
          </a:r>
        </a:p>
      </dgm:t>
    </dgm:pt>
    <dgm:pt modelId="{17A902EE-730F-4A1A-AB61-157E18BEE1D7}" type="parTrans" cxnId="{35667E0E-0EF9-4A65-8D9C-4DF68D7C82B6}">
      <dgm:prSet/>
      <dgm:spPr/>
      <dgm:t>
        <a:bodyPr/>
        <a:lstStyle/>
        <a:p>
          <a:endParaRPr lang="en-US"/>
        </a:p>
      </dgm:t>
    </dgm:pt>
    <dgm:pt modelId="{7F4AC1DB-CB9A-4F6D-86C6-70B8864D7860}" type="sibTrans" cxnId="{35667E0E-0EF9-4A65-8D9C-4DF68D7C82B6}">
      <dgm:prSet/>
      <dgm:spPr/>
      <dgm:t>
        <a:bodyPr/>
        <a:lstStyle/>
        <a:p>
          <a:endParaRPr lang="en-US"/>
        </a:p>
      </dgm:t>
    </dgm:pt>
    <dgm:pt modelId="{D1FBF67E-29A2-40AD-80DF-39C706F0B277}" type="pres">
      <dgm:prSet presAssocID="{D6B8F753-0B5F-4E52-9C89-4E3E5213B2D4}" presName="linear" presStyleCnt="0">
        <dgm:presLayoutVars>
          <dgm:animLvl val="lvl"/>
          <dgm:resizeHandles val="exact"/>
        </dgm:presLayoutVars>
      </dgm:prSet>
      <dgm:spPr/>
    </dgm:pt>
    <dgm:pt modelId="{8DBEFBE3-6680-4815-9747-6E0FB29F6B52}" type="pres">
      <dgm:prSet presAssocID="{9D2986D5-4369-4468-A01F-6E1E89EFFA6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F6A143D-1222-49A8-860E-A50B3AD719AB}" type="pres">
      <dgm:prSet presAssocID="{9D2986D5-4369-4468-A01F-6E1E89EFFA64}" presName="childText" presStyleLbl="revTx" presStyleIdx="0" presStyleCnt="4">
        <dgm:presLayoutVars>
          <dgm:bulletEnabled val="1"/>
        </dgm:presLayoutVars>
      </dgm:prSet>
      <dgm:spPr/>
    </dgm:pt>
    <dgm:pt modelId="{ADA9C5DB-1D47-47E7-9F83-EF1BDAEA3814}" type="pres">
      <dgm:prSet presAssocID="{BA1AB05E-AFD6-47A6-992D-968078D5C41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D6F9ABA6-251A-4E27-BDF1-DECF0F7A8EBA}" type="pres">
      <dgm:prSet presAssocID="{BA1AB05E-AFD6-47A6-992D-968078D5C417}" presName="childText" presStyleLbl="revTx" presStyleIdx="1" presStyleCnt="4">
        <dgm:presLayoutVars>
          <dgm:bulletEnabled val="1"/>
        </dgm:presLayoutVars>
      </dgm:prSet>
      <dgm:spPr/>
    </dgm:pt>
    <dgm:pt modelId="{021E88F8-723B-4762-AD96-FE6560A97ECA}" type="pres">
      <dgm:prSet presAssocID="{81BFF6E5-27F9-4E6F-8255-1F7759FD6BB3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4E82506A-18A1-4DE4-8099-798868372005}" type="pres">
      <dgm:prSet presAssocID="{81BFF6E5-27F9-4E6F-8255-1F7759FD6BB3}" presName="childText" presStyleLbl="revTx" presStyleIdx="2" presStyleCnt="4">
        <dgm:presLayoutVars>
          <dgm:bulletEnabled val="1"/>
        </dgm:presLayoutVars>
      </dgm:prSet>
      <dgm:spPr/>
    </dgm:pt>
    <dgm:pt modelId="{E0E64D4B-12EA-4C23-81BC-46F52CAE30F2}" type="pres">
      <dgm:prSet presAssocID="{C9FC3C1B-58B4-4AD6-BBC1-749D7BCC7153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E7BBA096-9B3E-448A-A81F-0F8B7948619D}" type="pres">
      <dgm:prSet presAssocID="{C9FC3C1B-58B4-4AD6-BBC1-749D7BCC7153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35667E0E-0EF9-4A65-8D9C-4DF68D7C82B6}" srcId="{BA1AB05E-AFD6-47A6-992D-968078D5C417}" destId="{41573BC5-C2B5-4977-8F0D-C1B0A0CB78E4}" srcOrd="2" destOrd="0" parTransId="{17A902EE-730F-4A1A-AB61-157E18BEE1D7}" sibTransId="{7F4AC1DB-CB9A-4F6D-86C6-70B8864D7860}"/>
    <dgm:cxn modelId="{C5412C15-F13B-4FDC-93A7-4E0C6D209A86}" type="presOf" srcId="{D52A613C-B892-49F1-A4B7-6051728F087D}" destId="{5F6A143D-1222-49A8-860E-A50B3AD719AB}" srcOrd="0" destOrd="0" presId="urn:microsoft.com/office/officeart/2005/8/layout/vList2"/>
    <dgm:cxn modelId="{73857716-02F6-44D9-908F-92C4CF071F5F}" srcId="{C9FC3C1B-58B4-4AD6-BBC1-749D7BCC7153}" destId="{E56E5C89-FAEE-4152-85FF-22CD9202CE81}" srcOrd="3" destOrd="0" parTransId="{AFB63BF5-BDE2-4568-8AB8-84BAE48A72C9}" sibTransId="{940CE93F-FFF2-4AE0-B983-91FA36E74E13}"/>
    <dgm:cxn modelId="{60A41023-BD3E-461D-8F4F-8F2F374F1BEF}" srcId="{D6B8F753-0B5F-4E52-9C89-4E3E5213B2D4}" destId="{81BFF6E5-27F9-4E6F-8255-1F7759FD6BB3}" srcOrd="2" destOrd="0" parTransId="{DD34A1EB-49BD-4B23-B51D-4945A06EAAC0}" sibTransId="{A88377BD-B7D0-4BB8-A4DE-5D6A6511B0AF}"/>
    <dgm:cxn modelId="{F6701537-B0D1-4501-B678-4390624E103D}" srcId="{9D2986D5-4369-4468-A01F-6E1E89EFFA64}" destId="{D52A613C-B892-49F1-A4B7-6051728F087D}" srcOrd="0" destOrd="0" parTransId="{7288501D-1366-425F-9FEB-4966D6618E4E}" sibTransId="{25667989-5D5C-4BC0-A602-F18C64AAC3CF}"/>
    <dgm:cxn modelId="{A8DD105E-082F-4A6E-88D4-CDA66B8AF587}" type="presOf" srcId="{9D2986D5-4369-4468-A01F-6E1E89EFFA64}" destId="{8DBEFBE3-6680-4815-9747-6E0FB29F6B52}" srcOrd="0" destOrd="0" presId="urn:microsoft.com/office/officeart/2005/8/layout/vList2"/>
    <dgm:cxn modelId="{E915785F-AC16-4A62-95BD-92B4E50B9FAE}" type="presOf" srcId="{46921152-CC14-414A-83B9-AC77AF6EF7C0}" destId="{D6F9ABA6-251A-4E27-BDF1-DECF0F7A8EBA}" srcOrd="0" destOrd="0" presId="urn:microsoft.com/office/officeart/2005/8/layout/vList2"/>
    <dgm:cxn modelId="{118B9B62-5EE9-426F-9B7A-C6470AFA7C48}" type="presOf" srcId="{41AAFE8B-9E29-46F7-B552-AB45862E27E6}" destId="{D6F9ABA6-251A-4E27-BDF1-DECF0F7A8EBA}" srcOrd="0" destOrd="1" presId="urn:microsoft.com/office/officeart/2005/8/layout/vList2"/>
    <dgm:cxn modelId="{FC16AF46-4B17-4456-9909-EC12FA43343B}" srcId="{BA1AB05E-AFD6-47A6-992D-968078D5C417}" destId="{41AAFE8B-9E29-46F7-B552-AB45862E27E6}" srcOrd="1" destOrd="0" parTransId="{4522F441-78EE-4920-A9B9-1B776FEC220E}" sibTransId="{3D5B66A9-AC16-4A99-AD23-7F0B8A4BC260}"/>
    <dgm:cxn modelId="{63CA4448-13F9-4A49-B2C5-500A1F382AB7}" srcId="{D6B8F753-0B5F-4E52-9C89-4E3E5213B2D4}" destId="{C9FC3C1B-58B4-4AD6-BBC1-749D7BCC7153}" srcOrd="3" destOrd="0" parTransId="{4788F15B-86A0-47C1-85FD-E4D320DCD3AF}" sibTransId="{9135BC65-E9BD-4D5A-9FC5-73B660F216BF}"/>
    <dgm:cxn modelId="{D3459648-B06C-4A9A-8C03-A5C159533895}" srcId="{BA1AB05E-AFD6-47A6-992D-968078D5C417}" destId="{46921152-CC14-414A-83B9-AC77AF6EF7C0}" srcOrd="0" destOrd="0" parTransId="{49CCEEC5-F433-4981-B0AC-3313D4FABAB9}" sibTransId="{56CDAF34-5658-4FFD-86CB-796048F6EC55}"/>
    <dgm:cxn modelId="{AD3EE54B-0797-4068-838C-C7E674F0D271}" srcId="{C9FC3C1B-58B4-4AD6-BBC1-749D7BCC7153}" destId="{CEBDDF97-1E86-44F0-8A27-3BA247E5D293}" srcOrd="2" destOrd="0" parTransId="{AB0BAD38-3574-4BFF-9B38-C5BD1B6F262A}" sibTransId="{A0E7CEE6-D6E2-4E82-8691-65EC2F56234D}"/>
    <dgm:cxn modelId="{1D57BD6D-9400-4A61-9590-FF07365B961B}" type="presOf" srcId="{81BFF6E5-27F9-4E6F-8255-1F7759FD6BB3}" destId="{021E88F8-723B-4762-AD96-FE6560A97ECA}" srcOrd="0" destOrd="0" presId="urn:microsoft.com/office/officeart/2005/8/layout/vList2"/>
    <dgm:cxn modelId="{51758189-257D-4938-BC14-A60D6D475231}" srcId="{D6B8F753-0B5F-4E52-9C89-4E3E5213B2D4}" destId="{BA1AB05E-AFD6-47A6-992D-968078D5C417}" srcOrd="1" destOrd="0" parTransId="{BF50C8DC-21A0-4E98-BE5C-3D1A99B4237F}" sibTransId="{6F0AC0B2-09C7-4FA0-A304-D14482689A6F}"/>
    <dgm:cxn modelId="{77BE8E8E-B53E-40C7-A74C-271834DE62F8}" type="presOf" srcId="{BA1AB05E-AFD6-47A6-992D-968078D5C417}" destId="{ADA9C5DB-1D47-47E7-9F83-EF1BDAEA3814}" srcOrd="0" destOrd="0" presId="urn:microsoft.com/office/officeart/2005/8/layout/vList2"/>
    <dgm:cxn modelId="{996F9593-BFF5-4A4E-A0FE-B0C290C1A26F}" type="presOf" srcId="{C9FC3C1B-58B4-4AD6-BBC1-749D7BCC7153}" destId="{E0E64D4B-12EA-4C23-81BC-46F52CAE30F2}" srcOrd="0" destOrd="0" presId="urn:microsoft.com/office/officeart/2005/8/layout/vList2"/>
    <dgm:cxn modelId="{2F53E59C-00A8-4889-A01D-0A591FBAB714}" type="presOf" srcId="{41573BC5-C2B5-4977-8F0D-C1B0A0CB78E4}" destId="{D6F9ABA6-251A-4E27-BDF1-DECF0F7A8EBA}" srcOrd="0" destOrd="2" presId="urn:microsoft.com/office/officeart/2005/8/layout/vList2"/>
    <dgm:cxn modelId="{D08668AB-7F63-4689-B035-99DE874F2130}" type="presOf" srcId="{BBB25225-680B-40EC-A565-846DDED26846}" destId="{E7BBA096-9B3E-448A-A81F-0F8B7948619D}" srcOrd="0" destOrd="1" presId="urn:microsoft.com/office/officeart/2005/8/layout/vList2"/>
    <dgm:cxn modelId="{1473F3B6-E999-4B4E-A68E-3C4429F2B9E5}" type="presOf" srcId="{A8EA5DD3-D676-496B-8ABB-94D0605A1E24}" destId="{E7BBA096-9B3E-448A-A81F-0F8B7948619D}" srcOrd="0" destOrd="0" presId="urn:microsoft.com/office/officeart/2005/8/layout/vList2"/>
    <dgm:cxn modelId="{020B14B7-E7DC-462C-9C2D-E952C3B946AF}" srcId="{81BFF6E5-27F9-4E6F-8255-1F7759FD6BB3}" destId="{E1E52731-C6E0-493A-BAE8-D3AFA3887218}" srcOrd="0" destOrd="0" parTransId="{4D1E3530-A747-45E7-A2BF-AC59561AB12D}" sibTransId="{760E3E5F-2595-413A-8D9A-713940EECD76}"/>
    <dgm:cxn modelId="{CE3DBABA-797E-4EE2-9F70-BF58469BB5E0}" type="presOf" srcId="{E56E5C89-FAEE-4152-85FF-22CD9202CE81}" destId="{E7BBA096-9B3E-448A-A81F-0F8B7948619D}" srcOrd="0" destOrd="3" presId="urn:microsoft.com/office/officeart/2005/8/layout/vList2"/>
    <dgm:cxn modelId="{01F2FDBA-1994-4EF6-AFD3-173195B48C2B}" srcId="{9D2986D5-4369-4468-A01F-6E1E89EFFA64}" destId="{97FFDB1B-169A-4BD0-B7F2-7B9B1AFACF60}" srcOrd="1" destOrd="0" parTransId="{4A572532-4620-4F19-A750-1026D69962A8}" sibTransId="{3C875584-7124-49E5-8760-BB483844B405}"/>
    <dgm:cxn modelId="{18DC14BB-73C8-4141-B060-72F208CA5809}" srcId="{C9FC3C1B-58B4-4AD6-BBC1-749D7BCC7153}" destId="{A8EA5DD3-D676-496B-8ABB-94D0605A1E24}" srcOrd="0" destOrd="0" parTransId="{F3173B22-3062-4C95-A5D2-611EDD19D201}" sibTransId="{BD6AD2D8-6ADC-4243-8DAC-C45578BC5C5F}"/>
    <dgm:cxn modelId="{0A84C8BF-8ABD-44CF-9376-3AD43CBC0A3E}" type="presOf" srcId="{97FFDB1B-169A-4BD0-B7F2-7B9B1AFACF60}" destId="{5F6A143D-1222-49A8-860E-A50B3AD719AB}" srcOrd="0" destOrd="1" presId="urn:microsoft.com/office/officeart/2005/8/layout/vList2"/>
    <dgm:cxn modelId="{BAF10ECA-16FD-4982-AEAB-F667FC65320B}" srcId="{D6B8F753-0B5F-4E52-9C89-4E3E5213B2D4}" destId="{9D2986D5-4369-4468-A01F-6E1E89EFFA64}" srcOrd="0" destOrd="0" parTransId="{DB9C9C5F-0846-4B8C-BE03-F1E89B02E102}" sibTransId="{96F60476-8EEA-42B1-BD49-97E99FFE47FE}"/>
    <dgm:cxn modelId="{47ACA1CB-8008-494F-B064-7B506626A702}" srcId="{9D2986D5-4369-4468-A01F-6E1E89EFFA64}" destId="{106ED42B-3B59-4FCC-8616-A1BF53987413}" srcOrd="2" destOrd="0" parTransId="{66214AF3-15AB-40DC-9938-6D4050E4FD6D}" sibTransId="{92C97FA3-1B6A-4430-A2A9-F670B94581B7}"/>
    <dgm:cxn modelId="{09ED12D6-43CD-475C-9446-1A5061D3FFE6}" type="presOf" srcId="{CEBDDF97-1E86-44F0-8A27-3BA247E5D293}" destId="{E7BBA096-9B3E-448A-A81F-0F8B7948619D}" srcOrd="0" destOrd="2" presId="urn:microsoft.com/office/officeart/2005/8/layout/vList2"/>
    <dgm:cxn modelId="{CB1A6DED-4B8D-4B8D-A0F4-1ACC8F54FB6C}" type="presOf" srcId="{106ED42B-3B59-4FCC-8616-A1BF53987413}" destId="{5F6A143D-1222-49A8-860E-A50B3AD719AB}" srcOrd="0" destOrd="2" presId="urn:microsoft.com/office/officeart/2005/8/layout/vList2"/>
    <dgm:cxn modelId="{4E8102EE-7174-45AC-BBF9-98E932A8E381}" srcId="{C9FC3C1B-58B4-4AD6-BBC1-749D7BCC7153}" destId="{BBB25225-680B-40EC-A565-846DDED26846}" srcOrd="1" destOrd="0" parTransId="{DC0ED25B-E13A-4FEA-B0AF-E7DB78E161D7}" sibTransId="{6DF78E80-2E72-4F8C-B6C3-4D77DEF14E29}"/>
    <dgm:cxn modelId="{317BC6EF-BC54-4F7D-9F30-BDBEA240C5A5}" type="presOf" srcId="{D6B8F753-0B5F-4E52-9C89-4E3E5213B2D4}" destId="{D1FBF67E-29A2-40AD-80DF-39C706F0B277}" srcOrd="0" destOrd="0" presId="urn:microsoft.com/office/officeart/2005/8/layout/vList2"/>
    <dgm:cxn modelId="{40268DF9-0E28-4308-B1DC-435B2D10D5CC}" type="presOf" srcId="{E1E52731-C6E0-493A-BAE8-D3AFA3887218}" destId="{4E82506A-18A1-4DE4-8099-798868372005}" srcOrd="0" destOrd="0" presId="urn:microsoft.com/office/officeart/2005/8/layout/vList2"/>
    <dgm:cxn modelId="{984D2107-394D-4176-8EBC-795F95096CF6}" type="presParOf" srcId="{D1FBF67E-29A2-40AD-80DF-39C706F0B277}" destId="{8DBEFBE3-6680-4815-9747-6E0FB29F6B52}" srcOrd="0" destOrd="0" presId="urn:microsoft.com/office/officeart/2005/8/layout/vList2"/>
    <dgm:cxn modelId="{CBF0C062-01D5-4425-89AA-F85DE367570D}" type="presParOf" srcId="{D1FBF67E-29A2-40AD-80DF-39C706F0B277}" destId="{5F6A143D-1222-49A8-860E-A50B3AD719AB}" srcOrd="1" destOrd="0" presId="urn:microsoft.com/office/officeart/2005/8/layout/vList2"/>
    <dgm:cxn modelId="{FF4A8C82-90D2-40C8-B7F0-536F40828F31}" type="presParOf" srcId="{D1FBF67E-29A2-40AD-80DF-39C706F0B277}" destId="{ADA9C5DB-1D47-47E7-9F83-EF1BDAEA3814}" srcOrd="2" destOrd="0" presId="urn:microsoft.com/office/officeart/2005/8/layout/vList2"/>
    <dgm:cxn modelId="{1FCE1EB0-7909-4694-BA6F-297EDC85AA12}" type="presParOf" srcId="{D1FBF67E-29A2-40AD-80DF-39C706F0B277}" destId="{D6F9ABA6-251A-4E27-BDF1-DECF0F7A8EBA}" srcOrd="3" destOrd="0" presId="urn:microsoft.com/office/officeart/2005/8/layout/vList2"/>
    <dgm:cxn modelId="{FE9D1E49-1D6B-4FC3-86EC-C418566BF29E}" type="presParOf" srcId="{D1FBF67E-29A2-40AD-80DF-39C706F0B277}" destId="{021E88F8-723B-4762-AD96-FE6560A97ECA}" srcOrd="4" destOrd="0" presId="urn:microsoft.com/office/officeart/2005/8/layout/vList2"/>
    <dgm:cxn modelId="{DA5FBFA7-A89D-4660-9AB6-BD8FCD4D1A46}" type="presParOf" srcId="{D1FBF67E-29A2-40AD-80DF-39C706F0B277}" destId="{4E82506A-18A1-4DE4-8099-798868372005}" srcOrd="5" destOrd="0" presId="urn:microsoft.com/office/officeart/2005/8/layout/vList2"/>
    <dgm:cxn modelId="{19B77A89-99BE-41CA-870F-0408A0EFA25C}" type="presParOf" srcId="{D1FBF67E-29A2-40AD-80DF-39C706F0B277}" destId="{E0E64D4B-12EA-4C23-81BC-46F52CAE30F2}" srcOrd="6" destOrd="0" presId="urn:microsoft.com/office/officeart/2005/8/layout/vList2"/>
    <dgm:cxn modelId="{E31D2D49-D3E5-4EAA-A5F2-A49718B9D9CB}" type="presParOf" srcId="{D1FBF67E-29A2-40AD-80DF-39C706F0B277}" destId="{E7BBA096-9B3E-448A-A81F-0F8B7948619D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BEFBE3-6680-4815-9747-6E0FB29F6B52}">
      <dsp:nvSpPr>
        <dsp:cNvPr id="0" name=""/>
        <dsp:cNvSpPr/>
      </dsp:nvSpPr>
      <dsp:spPr>
        <a:xfrm>
          <a:off x="0" y="21587"/>
          <a:ext cx="10871200" cy="46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Balanced approach between 5GAdvanced and 6G with bias for 5GAdvanced</a:t>
          </a:r>
          <a:endParaRPr lang="en-US" sz="2000" kern="1200" dirty="0"/>
        </a:p>
      </dsp:txBody>
      <dsp:txXfrm>
        <a:off x="22846" y="44433"/>
        <a:ext cx="10825508" cy="422308"/>
      </dsp:txXfrm>
    </dsp:sp>
    <dsp:sp modelId="{5F6A143D-1222-49A8-860E-A50B3AD719AB}">
      <dsp:nvSpPr>
        <dsp:cNvPr id="0" name=""/>
        <dsp:cNvSpPr/>
      </dsp:nvSpPr>
      <dsp:spPr>
        <a:xfrm>
          <a:off x="0" y="489587"/>
          <a:ext cx="10871200" cy="786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161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Systems are being designed and will be deployed </a:t>
          </a:r>
          <a:r>
            <a:rPr lang="en-US" sz="1600" b="1" i="1" kern="1200" dirty="0"/>
            <a:t>before</a:t>
          </a:r>
          <a:r>
            <a:rPr lang="en-US" sz="1600" kern="1200" dirty="0"/>
            <a:t> 6G will be mature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3GPP should not do anything that slows down adoption of 5G NTN by the ecosystem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Pragmatic choices with balance between 5GA and 6G and degree of change in 6G NTN wrt 5G NTN</a:t>
          </a:r>
        </a:p>
      </dsp:txBody>
      <dsp:txXfrm>
        <a:off x="0" y="489587"/>
        <a:ext cx="10871200" cy="786599"/>
      </dsp:txXfrm>
    </dsp:sp>
    <dsp:sp modelId="{ADA9C5DB-1D47-47E7-9F83-EF1BDAEA3814}">
      <dsp:nvSpPr>
        <dsp:cNvPr id="0" name=""/>
        <dsp:cNvSpPr/>
      </dsp:nvSpPr>
      <dsp:spPr>
        <a:xfrm>
          <a:off x="0" y="1276187"/>
          <a:ext cx="10871200" cy="46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/>
            <a:t>NTN should be in 6G from Day 1</a:t>
          </a:r>
          <a:endParaRPr lang="en-US" sz="2000" kern="1200"/>
        </a:p>
      </dsp:txBody>
      <dsp:txXfrm>
        <a:off x="22846" y="1299033"/>
        <a:ext cx="10825508" cy="422308"/>
      </dsp:txXfrm>
    </dsp:sp>
    <dsp:sp modelId="{D6F9ABA6-251A-4E27-BDF1-DECF0F7A8EBA}">
      <dsp:nvSpPr>
        <dsp:cNvPr id="0" name=""/>
        <dsp:cNvSpPr/>
      </dsp:nvSpPr>
      <dsp:spPr>
        <a:xfrm>
          <a:off x="0" y="1744187"/>
          <a:ext cx="10871200" cy="7865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161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Both broadband NTN (NR-NTN) and narrowband (IoT-NTN) should be integrated in 6G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Attention should be paid to a range of devices not just smartphones (e.g. sensors, vehicular, aero etc.)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Merged approach to TN and NTN </a:t>
          </a:r>
        </a:p>
      </dsp:txBody>
      <dsp:txXfrm>
        <a:off x="0" y="1744187"/>
        <a:ext cx="10871200" cy="786599"/>
      </dsp:txXfrm>
    </dsp:sp>
    <dsp:sp modelId="{021E88F8-723B-4762-AD96-FE6560A97ECA}">
      <dsp:nvSpPr>
        <dsp:cNvPr id="0" name=""/>
        <dsp:cNvSpPr/>
      </dsp:nvSpPr>
      <dsp:spPr>
        <a:xfrm>
          <a:off x="0" y="2530787"/>
          <a:ext cx="10871200" cy="46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/>
            <a:t>Seamless end user experience</a:t>
          </a:r>
          <a:endParaRPr lang="en-US" sz="2000" kern="1200"/>
        </a:p>
      </dsp:txBody>
      <dsp:txXfrm>
        <a:off x="22846" y="2553633"/>
        <a:ext cx="10825508" cy="422308"/>
      </dsp:txXfrm>
    </dsp:sp>
    <dsp:sp modelId="{4E82506A-18A1-4DE4-8099-798868372005}">
      <dsp:nvSpPr>
        <dsp:cNvPr id="0" name=""/>
        <dsp:cNvSpPr/>
      </dsp:nvSpPr>
      <dsp:spPr>
        <a:xfrm>
          <a:off x="0" y="2998787"/>
          <a:ext cx="10871200" cy="331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161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It is all about the user experience – and the user must be unaware of what they are connecting to</a:t>
          </a:r>
        </a:p>
      </dsp:txBody>
      <dsp:txXfrm>
        <a:off x="0" y="2998787"/>
        <a:ext cx="10871200" cy="331200"/>
      </dsp:txXfrm>
    </dsp:sp>
    <dsp:sp modelId="{E0E64D4B-12EA-4C23-81BC-46F52CAE30F2}">
      <dsp:nvSpPr>
        <dsp:cNvPr id="0" name=""/>
        <dsp:cNvSpPr/>
      </dsp:nvSpPr>
      <dsp:spPr>
        <a:xfrm>
          <a:off x="0" y="3329987"/>
          <a:ext cx="10871200" cy="4680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/>
            <a:t>Resilient and secure architectures</a:t>
          </a:r>
          <a:endParaRPr lang="en-US" sz="2000" kern="1200" dirty="0"/>
        </a:p>
      </dsp:txBody>
      <dsp:txXfrm>
        <a:off x="22846" y="3352833"/>
        <a:ext cx="10825508" cy="422308"/>
      </dsp:txXfrm>
    </dsp:sp>
    <dsp:sp modelId="{E7BBA096-9B3E-448A-A81F-0F8B7948619D}">
      <dsp:nvSpPr>
        <dsp:cNvPr id="0" name=""/>
        <dsp:cNvSpPr/>
      </dsp:nvSpPr>
      <dsp:spPr>
        <a:xfrm>
          <a:off x="0" y="3797987"/>
          <a:ext cx="10871200" cy="1035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161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Multiple orbits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Independence from external systems (e.g. GNSS)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/>
            <a:t>Low SNR resilience (e.g. user’s phone inside a bag while inside a car)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600" kern="1200" dirty="0"/>
            <a:t>Attention to security related features</a:t>
          </a:r>
        </a:p>
      </dsp:txBody>
      <dsp:txXfrm>
        <a:off x="0" y="3797987"/>
        <a:ext cx="10871200" cy="1035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9D9C2-D75A-4D8E-A79E-4A9E96018D60}" type="datetimeFigureOut">
              <a:rPr lang="en-US" smtClean="0"/>
              <a:t>2/8/2025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0487E-C31C-472B-A8F6-5B563AF649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23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28A2FA7-4BAA-40D3-9223-E7FBD3F5C85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FE11EC1E-64C0-42FD-914A-3852E7620EB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A613D5BE-38CB-0242-BE78-13A3DE0F954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74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030832C-3FFA-49BB-90A7-2FBD0B526D0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85495"/>
            <a:ext cx="10871200" cy="438670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3FD39ED-978B-4174-BA79-7A54EB1205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8296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3F767E-5515-6C4A-9951-79F41DA8F9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103088" y="6485397"/>
            <a:ext cx="4941767" cy="201168"/>
          </a:xfrm>
        </p:spPr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D962033-E54F-3B4D-BD95-069E97D5977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83A1CB-6F19-9144-AE54-CBC45706B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CFCC3-2B24-1C4F-B05F-4598C64283ED}"/>
              </a:ext>
            </a:extLst>
          </p:cNvPr>
          <p:cNvSpPr txBox="1"/>
          <p:nvPr userDrawn="1"/>
        </p:nvSpPr>
        <p:spPr>
          <a:xfrm>
            <a:off x="6054811" y="-560173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3968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17625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20C7CA4-1332-9843-9B14-942328E19F7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CE0E2-9655-5240-AC67-ECF11B68B02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0561CB-E18D-394A-9D87-2AC5DB79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90523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17624"/>
            <a:ext cx="5207000" cy="4854575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24601" y="0"/>
            <a:ext cx="5842000" cy="6858000"/>
          </a:xfrm>
          <a:prstGeom prst="rect">
            <a:avLst/>
          </a:prstGeom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BC16D722-0E25-4C91-9D40-1C132162DAC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4D5F225-2746-9F45-B98D-E7202790F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23612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6D26BC4-A1B7-47A1-8D5F-5AAF2E5DCBE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046672CF-00C9-493D-B360-ED555A0D59B7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CB4934BA-A7B2-418E-AAA6-A5C815AC467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25" name="Text Placeholder 9">
            <a:extLst>
              <a:ext uri="{FF2B5EF4-FFF2-40B4-BE49-F238E27FC236}">
                <a16:creationId xmlns:a16="http://schemas.microsoft.com/office/drawing/2014/main" id="{375C4747-1FC3-468C-A346-5DE6DBA30DB7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6" name="Text Placeholder 9">
            <a:extLst>
              <a:ext uri="{FF2B5EF4-FFF2-40B4-BE49-F238E27FC236}">
                <a16:creationId xmlns:a16="http://schemas.microsoft.com/office/drawing/2014/main" id="{BC90422A-1B1D-4821-9FAC-37E7780559BD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27" name="Text Placeholder 4">
            <a:extLst>
              <a:ext uri="{FF2B5EF4-FFF2-40B4-BE49-F238E27FC236}">
                <a16:creationId xmlns:a16="http://schemas.microsoft.com/office/drawing/2014/main" id="{2611983C-1A52-436E-A627-FAD6ECD4C3C3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1" name="Text Placeholder 9">
            <a:extLst>
              <a:ext uri="{FF2B5EF4-FFF2-40B4-BE49-F238E27FC236}">
                <a16:creationId xmlns:a16="http://schemas.microsoft.com/office/drawing/2014/main" id="{3E8961A7-71AC-4490-8A5E-B6209CD7B9D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2" name="Text Placeholder 9">
            <a:extLst>
              <a:ext uri="{FF2B5EF4-FFF2-40B4-BE49-F238E27FC236}">
                <a16:creationId xmlns:a16="http://schemas.microsoft.com/office/drawing/2014/main" id="{694AA472-33BD-4246-B452-BA0FBCAF6DCB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3" name="Text Placeholder 4">
            <a:extLst>
              <a:ext uri="{FF2B5EF4-FFF2-40B4-BE49-F238E27FC236}">
                <a16:creationId xmlns:a16="http://schemas.microsoft.com/office/drawing/2014/main" id="{29F84068-7B59-4D1B-B8E4-F263C0818A38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37" name="Text Placeholder 9">
            <a:extLst>
              <a:ext uri="{FF2B5EF4-FFF2-40B4-BE49-F238E27FC236}">
                <a16:creationId xmlns:a16="http://schemas.microsoft.com/office/drawing/2014/main" id="{0E20DB8B-DB9F-48F9-9A33-4459FB88B40F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8" name="Text Placeholder 9">
            <a:extLst>
              <a:ext uri="{FF2B5EF4-FFF2-40B4-BE49-F238E27FC236}">
                <a16:creationId xmlns:a16="http://schemas.microsoft.com/office/drawing/2014/main" id="{E0B4EF81-AC9B-4637-8AF0-35C63C80786F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39" name="Text Placeholder 4">
            <a:extLst>
              <a:ext uri="{FF2B5EF4-FFF2-40B4-BE49-F238E27FC236}">
                <a16:creationId xmlns:a16="http://schemas.microsoft.com/office/drawing/2014/main" id="{9B37FE0D-1CEA-4AE1-BBC5-E005BE160E67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49" name="Text Placeholder 9">
            <a:extLst>
              <a:ext uri="{FF2B5EF4-FFF2-40B4-BE49-F238E27FC236}">
                <a16:creationId xmlns:a16="http://schemas.microsoft.com/office/drawing/2014/main" id="{EF0267D9-B18D-44CC-8F89-3867F06B4443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0" name="Text Placeholder 9">
            <a:extLst>
              <a:ext uri="{FF2B5EF4-FFF2-40B4-BE49-F238E27FC236}">
                <a16:creationId xmlns:a16="http://schemas.microsoft.com/office/drawing/2014/main" id="{52E36255-42AA-434D-9353-6511E8E6ED31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1" name="Text Placeholder 4">
            <a:extLst>
              <a:ext uri="{FF2B5EF4-FFF2-40B4-BE49-F238E27FC236}">
                <a16:creationId xmlns:a16="http://schemas.microsoft.com/office/drawing/2014/main" id="{8DB258FD-AF8C-4906-8EB7-B90340BD7399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2" name="Text Placeholder 9">
            <a:extLst>
              <a:ext uri="{FF2B5EF4-FFF2-40B4-BE49-F238E27FC236}">
                <a16:creationId xmlns:a16="http://schemas.microsoft.com/office/drawing/2014/main" id="{54681F42-A361-47BE-BF65-E907906BF8C8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3" name="Text Placeholder 9">
            <a:extLst>
              <a:ext uri="{FF2B5EF4-FFF2-40B4-BE49-F238E27FC236}">
                <a16:creationId xmlns:a16="http://schemas.microsoft.com/office/drawing/2014/main" id="{8718FFA3-7131-4F0D-9FA0-0A5F53676EF8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4" name="Text Placeholder 4">
            <a:extLst>
              <a:ext uri="{FF2B5EF4-FFF2-40B4-BE49-F238E27FC236}">
                <a16:creationId xmlns:a16="http://schemas.microsoft.com/office/drawing/2014/main" id="{B6D08E91-901B-4663-A56E-E3D975E7FF08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5" name="Text Placeholder 9">
            <a:extLst>
              <a:ext uri="{FF2B5EF4-FFF2-40B4-BE49-F238E27FC236}">
                <a16:creationId xmlns:a16="http://schemas.microsoft.com/office/drawing/2014/main" id="{6CD5ADE4-255D-400C-8088-AF8876E80E0F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6" name="Text Placeholder 9">
            <a:extLst>
              <a:ext uri="{FF2B5EF4-FFF2-40B4-BE49-F238E27FC236}">
                <a16:creationId xmlns:a16="http://schemas.microsoft.com/office/drawing/2014/main" id="{FE967416-23E7-4440-8909-FCB48DAFAD8F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7" name="Text Placeholder 4">
            <a:extLst>
              <a:ext uri="{FF2B5EF4-FFF2-40B4-BE49-F238E27FC236}">
                <a16:creationId xmlns:a16="http://schemas.microsoft.com/office/drawing/2014/main" id="{4F936DF6-AA0D-4354-A5FD-4F06A412B86D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58" name="Text Placeholder 9">
            <a:extLst>
              <a:ext uri="{FF2B5EF4-FFF2-40B4-BE49-F238E27FC236}">
                <a16:creationId xmlns:a16="http://schemas.microsoft.com/office/drawing/2014/main" id="{9C8C6D44-CED4-4DAB-8C47-53C998C73DF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9" name="Text Placeholder 9">
            <a:extLst>
              <a:ext uri="{FF2B5EF4-FFF2-40B4-BE49-F238E27FC236}">
                <a16:creationId xmlns:a16="http://schemas.microsoft.com/office/drawing/2014/main" id="{55B846D6-2B81-4583-B724-D5306AF86CB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60" name="Text Placeholder 4">
            <a:extLst>
              <a:ext uri="{FF2B5EF4-FFF2-40B4-BE49-F238E27FC236}">
                <a16:creationId xmlns:a16="http://schemas.microsoft.com/office/drawing/2014/main" id="{04F1A9E3-EED2-4BD0-8A30-A7D27C5A3D98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7FF09B-FAF7-E94F-8E0D-5B710D7917F0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DC095C-FD02-F046-8A84-6E6CAEE83EF4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0F58C9BC-90EF-7643-9256-C5FFA700C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9424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-32951" y="1317625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65274"/>
            <a:ext cx="3238499" cy="4258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681067"/>
            <a:ext cx="2957608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681067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681067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03A7A63-B17F-4049-80FD-080ADB45F332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21362D-436E-0B49-A1D5-20AC0060CBC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6107DC5-3D4F-0146-9DF2-9A7446B40D7C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9D337C68-A93E-F847-AA5F-CFC4475F697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23538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3F788C19-12CA-6A49-915F-D87694B091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8062"/>
            <a:ext cx="2959100" cy="3397807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5829C3-7D36-084F-93A9-36F6FA497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95461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17624"/>
            <a:ext cx="12192000" cy="48545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65274"/>
            <a:ext cx="2489200" cy="430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70050"/>
            <a:ext cx="2273300" cy="45687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70050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70050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70050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ABE8A1-22D9-BD41-B1DD-F125BFFA06CB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5A3866-DE05-604A-AF93-603D9907C341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10">
            <a:extLst>
              <a:ext uri="{FF2B5EF4-FFF2-40B4-BE49-F238E27FC236}">
                <a16:creationId xmlns:a16="http://schemas.microsoft.com/office/drawing/2014/main" id="{9C7ECC2A-EFD5-D64A-8A34-6C3A06A3801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8062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10">
            <a:extLst>
              <a:ext uri="{FF2B5EF4-FFF2-40B4-BE49-F238E27FC236}">
                <a16:creationId xmlns:a16="http://schemas.microsoft.com/office/drawing/2014/main" id="{412CE816-3450-4346-AAC9-407F35FED64E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71009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10">
            <a:extLst>
              <a:ext uri="{FF2B5EF4-FFF2-40B4-BE49-F238E27FC236}">
                <a16:creationId xmlns:a16="http://schemas.microsoft.com/office/drawing/2014/main" id="{7E44FC31-EA7F-9949-850E-3502294C59ED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72225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F8639015-FCB3-8042-8772-F93A8618DE16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96391"/>
            <a:ext cx="2241551" cy="3445381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16C4367-0EAB-BC4A-8C95-627BE97EF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4435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20705"/>
            <a:ext cx="5212080" cy="483595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20705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87944"/>
            <a:ext cx="5212080" cy="228425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3407E9-FB82-E144-98BC-8D717553621A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7F229-20CC-4A45-BCBA-8E32959F8C4E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F51AA-2891-C04A-9384-6E3871EFF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9835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71765"/>
            <a:ext cx="5212080" cy="2300434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7624"/>
            <a:ext cx="5212080" cy="48545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927F1-53AD-224F-A412-94E4E2962ACE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63938-2011-DA4D-A1AD-47DC2C3D72C3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D8163C-AB15-E144-AA83-4D1847F68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3264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17625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72336"/>
            <a:ext cx="5212080" cy="229986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2DEAD-CF3F-0B4B-B352-00A90E71CC66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51CCC4-59AC-2746-B7F5-4AE13DE5346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2AF8268-45D1-814B-9522-CEB3889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35604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17625"/>
            <a:ext cx="3355848" cy="2900148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274061-A536-7E40-A844-7147CEA1D79A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1322BD-B799-9E43-BACD-3E36CC3F90FA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CE8DA54-F537-1644-844B-FFE0E3348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18072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 w/ light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557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3179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6010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31692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489616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CAF4FB-F738-2A4C-87E6-55E40193FEAF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D04F89-62FD-2A4F-A275-99443D71B268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A050525-E7AF-6F43-8E7C-0E11DB19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3423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2" y="3224530"/>
            <a:ext cx="5922675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5" y="3224530"/>
            <a:ext cx="6269324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5922808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6724"/>
            <a:ext cx="3133344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56019" y="5676724"/>
            <a:ext cx="3133344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312D48-144D-B545-B4AC-5677FB1D1FA6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A81BD-1C66-5346-96B1-9C79D0AECDCB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700CDDDD-CAC9-CA46-ADE9-0D7EDFC5C5D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7625"/>
            <a:ext cx="5922963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38C228E-0916-E544-A9C6-FE3ECA8150C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7625"/>
            <a:ext cx="6269327" cy="190650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AB14A915-EE85-504E-A156-CAFE29038D0C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3718859"/>
            <a:ext cx="5922963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024580E4-58D2-9240-B3C4-0997CB7F6CC0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3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1A2400B1-09EC-A342-BDEA-0FAF37AA9872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729" y="3718859"/>
            <a:ext cx="3133056" cy="1957865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C05449D-8190-844D-A7DF-375E9665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2718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2BE4A-E9A9-C448-8CA1-411B020F366C}"/>
              </a:ext>
            </a:extLst>
          </p:cNvPr>
          <p:cNvSpPr txBox="1"/>
          <p:nvPr userDrawn="1"/>
        </p:nvSpPr>
        <p:spPr>
          <a:xfrm>
            <a:off x="2613025" y="62738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 marL="228600" indent="-228600" algn="l" defTabSz="6858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Char char="›"/>
            </a:pPr>
            <a:endParaRPr lang="en-US" sz="1800" b="0" kern="12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0826AA8-AE13-8A4D-8B51-93FA243EDC2E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C1EE0B-1E0F-3740-B8D1-72971A8EF5BF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5E94F2-E125-7340-A3FF-5B43E1046510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1" y="1524000"/>
            <a:ext cx="4062412" cy="184504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5">
            <a:extLst>
              <a:ext uri="{FF2B5EF4-FFF2-40B4-BE49-F238E27FC236}">
                <a16:creationId xmlns:a16="http://schemas.microsoft.com/office/drawing/2014/main" id="{E7D06A56-FF4F-AA4C-A9B1-243879DDFBC1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62413" y="1520028"/>
            <a:ext cx="4062412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DA421E65-2064-F242-9401-608B7F7924DF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5532" y="1520027"/>
            <a:ext cx="4066467" cy="1849828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5">
            <a:extLst>
              <a:ext uri="{FF2B5EF4-FFF2-40B4-BE49-F238E27FC236}">
                <a16:creationId xmlns:a16="http://schemas.microsoft.com/office/drawing/2014/main" id="{A1EEFF23-CAF0-A942-9EB4-E268DF443E0D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864590"/>
            <a:ext cx="406100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5">
            <a:extLst>
              <a:ext uri="{FF2B5EF4-FFF2-40B4-BE49-F238E27FC236}">
                <a16:creationId xmlns:a16="http://schemas.microsoft.com/office/drawing/2014/main" id="{783CD63E-C262-AD49-BEE7-E3FEBA499D00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63825" y="3864590"/>
            <a:ext cx="4059588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5">
            <a:extLst>
              <a:ext uri="{FF2B5EF4-FFF2-40B4-BE49-F238E27FC236}">
                <a16:creationId xmlns:a16="http://schemas.microsoft.com/office/drawing/2014/main" id="{F7D477B9-2A6D-0E45-8274-9A2DFCD3B730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31000" y="3864590"/>
            <a:ext cx="4056681" cy="1812133"/>
          </a:xfrm>
          <a:solidFill>
            <a:schemeClr val="bg2">
              <a:lumMod val="20000"/>
              <a:lumOff val="8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2D019C6-F395-844A-9A13-8E9BF73BC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6096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370262"/>
            <a:ext cx="4062413" cy="494329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2413" y="3370261"/>
            <a:ext cx="4063122" cy="494329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D8A99836-0CD1-634C-ACBC-EEB50299718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4826" y="3370261"/>
            <a:ext cx="4065761" cy="494329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6724"/>
            <a:ext cx="4063120" cy="494329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63119" y="5676724"/>
            <a:ext cx="4062856" cy="494329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5975" y="5676724"/>
            <a:ext cx="4062856" cy="494329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970434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631093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731730"/>
            <a:ext cx="2232049" cy="19908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tIns="27432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631092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1892563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154034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744616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006087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267558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257C03-D94B-3B41-A03A-3ADB8D19146B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9D29F1-A694-D24A-A914-AE26BFCEAA42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26A5E96-3C04-BE47-AE48-DD8AB892C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207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1582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3435BA-25CB-4FA9-B4A1-D4CBE5965C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09568601-B688-4DD9-AE70-8E72956E34D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E31FDE-6A5C-C74F-B317-0E6234F05020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6DB53-5BA3-894B-BDBA-7518A2328373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2F0C0-E05E-544E-A3B9-6B361A570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52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7976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B69522C-95BA-4643-BD48-5870C242AD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181587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Phone">
            <a:extLst>
              <a:ext uri="{FF2B5EF4-FFF2-40B4-BE49-F238E27FC236}">
                <a16:creationId xmlns:a16="http://schemas.microsoft.com/office/drawing/2014/main" id="{C31BBAEC-5A74-E74E-B4BE-A4349B6806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87659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n Android phone">
            <a:extLst>
              <a:ext uri="{FF2B5EF4-FFF2-40B4-BE49-F238E27FC236}">
                <a16:creationId xmlns:a16="http://schemas.microsoft.com/office/drawing/2014/main" id="{951E1178-6D73-6644-AB79-C3687A4038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44308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F59E1F8-1F7A-4415-BF22-2D4CCA0859D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w/ dark image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64199C7-ED25-4614-868B-1AC1BA513E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A83DC3-8D22-4C93-9681-BE6F992706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41E27D25-D0AD-D648-9AB0-0B0A2E012C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7492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Description automatically generated">
            <a:extLst>
              <a:ext uri="{FF2B5EF4-FFF2-40B4-BE49-F238E27FC236}">
                <a16:creationId xmlns:a16="http://schemas.microsoft.com/office/drawing/2014/main" id="{4A73D7C7-B10D-A24D-BBAE-901E217D99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0092D08C-F7D2-3D4E-8F8A-C3BF51953A9C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64DB77-3200-ED49-A344-F10C93989839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98348-35E4-9545-B143-BA0B870CE2B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C8917D-F757-DC41-A7D5-E0C972F3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206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7626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</p:spPr>
        <p:txBody>
          <a:bodyPr tIns="182880" anchor="t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20000"/>
              <a:buFont typeface="Verdana" panose="020B0604030504040204" pitchFamily="34" charset="0"/>
              <a:buNone/>
              <a:tabLst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2785234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0D56D858-133B-6545-ACE1-FC300F981BE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205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C50CA9C-24D4-CA45-8498-DD68F1BB573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4" y="1791711"/>
            <a:ext cx="12186951" cy="474072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59FF91-2E82-4DD2-8957-91E17807F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6CE08B7-D71A-D149-B8FD-127797423E7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B82024E8-7087-2F4F-ADAA-94EE4C029F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220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8874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ation title, dark img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B687C18-35C2-49A4-B1D6-29A3564EB4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6505537"/>
          </a:xfrm>
          <a:custGeom>
            <a:avLst/>
            <a:gdLst>
              <a:gd name="connsiteX0" fmla="*/ 0 w 12192000"/>
              <a:gd name="connsiteY0" fmla="*/ 0 h 6505537"/>
              <a:gd name="connsiteX1" fmla="*/ 12192000 w 12192000"/>
              <a:gd name="connsiteY1" fmla="*/ 0 h 6505537"/>
              <a:gd name="connsiteX2" fmla="*/ 12192000 w 12192000"/>
              <a:gd name="connsiteY2" fmla="*/ 4992913 h 6505537"/>
              <a:gd name="connsiteX3" fmla="*/ 12189816 w 12192000"/>
              <a:gd name="connsiteY3" fmla="*/ 4992913 h 6505537"/>
              <a:gd name="connsiteX4" fmla="*/ 12189816 w 12192000"/>
              <a:gd name="connsiteY4" fmla="*/ 6505537 h 6505537"/>
              <a:gd name="connsiteX5" fmla="*/ 8525861 w 12192000"/>
              <a:gd name="connsiteY5" fmla="*/ 6152520 h 6505537"/>
              <a:gd name="connsiteX6" fmla="*/ 8525859 w 12192000"/>
              <a:gd name="connsiteY6" fmla="*/ 6152519 h 6505537"/>
              <a:gd name="connsiteX7" fmla="*/ 0 w 12192000"/>
              <a:gd name="connsiteY7" fmla="*/ 5333461 h 650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05537">
                <a:moveTo>
                  <a:pt x="0" y="0"/>
                </a:moveTo>
                <a:lnTo>
                  <a:pt x="12192000" y="0"/>
                </a:lnTo>
                <a:lnTo>
                  <a:pt x="12192000" y="4992913"/>
                </a:lnTo>
                <a:lnTo>
                  <a:pt x="12189816" y="4992913"/>
                </a:lnTo>
                <a:lnTo>
                  <a:pt x="12189816" y="6505537"/>
                </a:lnTo>
                <a:lnTo>
                  <a:pt x="8525861" y="6152520"/>
                </a:lnTo>
                <a:lnTo>
                  <a:pt x="8525859" y="6152519"/>
                </a:lnTo>
                <a:lnTo>
                  <a:pt x="0" y="5333461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rIns="365760">
            <a:noAutofit/>
          </a:bodyPr>
          <a:lstStyle>
            <a:lvl1pPr marL="0" indent="0" algn="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COVER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37F3D00-4BC4-4C8F-A9C2-3F5185C128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65989" y="952500"/>
            <a:ext cx="8930332" cy="575115"/>
          </a:xfrm>
          <a:prstGeom prst="rect">
            <a:avLst/>
          </a:prstGeom>
          <a:noFill/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F2A4EE-859E-4207-B06B-FD1A3EB6A07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990" y="1600201"/>
            <a:ext cx="8930332" cy="50403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A396A789-7451-4357-A166-AA9000B9CBC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60400" y="2230357"/>
            <a:ext cx="5435600" cy="1877185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Date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18A8702D-F4D4-3A4C-A549-41682085A8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06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0" pos="7440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2347241C-D0FA-B84D-B5A4-8740490AB23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00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"/>
            <a:ext cx="12192000" cy="6004845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6004845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lnTo>
                  <a:pt x="9142362" y="6004845"/>
                </a:lnTo>
                <a:lnTo>
                  <a:pt x="3652444" y="5580620"/>
                </a:lnTo>
                <a:lnTo>
                  <a:pt x="0" y="529780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CEA8CADA-AE32-42D8-AD08-9169333CAD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5855130"/>
            <a:ext cx="1835150" cy="594239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2BDCABF1-8CD4-1349-842E-3455134921B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379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gra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909D1F-9C70-524A-91DF-E291164A93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E2D395-43C5-AF4D-9E0B-696B547129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25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2745AD-4FB2-B944-986C-F9FCB09597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12193-3F21-C34F-B7C4-36D0511807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C6B485-3603-274D-AFD2-F39FB58AE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79760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19303D-8A3C-AE41-9506-600F03E59F9B}"/>
              </a:ext>
            </a:extLst>
          </p:cNvPr>
          <p:cNvSpPr/>
          <p:nvPr userDrawn="1"/>
        </p:nvSpPr>
        <p:spPr>
          <a:xfrm>
            <a:off x="0" y="0"/>
            <a:ext cx="12192000" cy="5227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10" name="Footer Placeholder 1">
            <a:extLst>
              <a:ext uri="{FF2B5EF4-FFF2-40B4-BE49-F238E27FC236}">
                <a16:creationId xmlns:a16="http://schemas.microsoft.com/office/drawing/2014/main" id="{C67FBD09-E6F9-414A-B41D-F64B4776570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6B48BE-B928-0047-B456-EAE3EA8588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81695"/>
            <a:ext cx="12192000" cy="21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974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93B23-F1F0-4CF0-9C5A-7968F3BEFBA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331912"/>
            <a:ext cx="10871200" cy="4840288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2ABB80F-FF98-F540-ABF4-2319647B2F2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558F4A-0546-1F4C-8B00-F5F345EA988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5160FE-A132-F843-B0BF-209803987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58696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86AF57-8308-49A5-ABCA-3BC86ECCDB0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60400" y="1777999"/>
            <a:ext cx="10871200" cy="4191001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297896E-74BC-4B67-BDB8-436C290E77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0400" y="1320800"/>
            <a:ext cx="10871200" cy="2756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24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err="1"/>
              <a:t>Subheadline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23ACA4-1DC9-D140-AE47-70A7DCAE035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DBA30-0C31-AB4F-A7DF-193A832F1EB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5E2B15-DDBC-AD43-9075-7DE904B34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48742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60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ABFC74DA-C47E-4F69-BE04-FAED3704A46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24600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3FF4BB-220F-4248-8DAC-2313D0470E1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60AC71-86E6-FA43-B367-96CDD1C33B9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1EE5A3-A3F0-2049-A0D5-542303C93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30757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1" y="1331912"/>
            <a:ext cx="520700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D5B44F0-F25B-4C72-9E6C-593FE2CFA5E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50000" y="0"/>
            <a:ext cx="584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</a:t>
            </a:r>
            <a:br>
              <a:rPr lang="en-US" dirty="0"/>
            </a:br>
            <a:r>
              <a:rPr lang="en-US" dirty="0"/>
              <a:t>object or SmartArt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DFCEB486-44D2-42A4-A6F1-9BA126270D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3429A96-7A73-7F4E-80AB-C6AD0FB3C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5207001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57006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6A5E77-F5E6-CA44-B1CD-475B53966C77}"/>
              </a:ext>
            </a:extLst>
          </p:cNvPr>
          <p:cNvSpPr>
            <a:spLocks noGrp="1"/>
          </p:cNvSpPr>
          <p:nvPr>
            <p:ph type="ftr" sz="quarter" idx="8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2152E-14F7-2943-A2CD-F4F82AA1AA51}"/>
              </a:ext>
            </a:extLst>
          </p:cNvPr>
          <p:cNvSpPr>
            <a:spLocks noGrp="1"/>
          </p:cNvSpPr>
          <p:nvPr>
            <p:ph type="sldNum" sz="quarter" idx="8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9D76FEA4-E478-6140-8E99-3FC9338121EE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769565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86F13B20-5150-8247-B7A8-74FD10023245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1769565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6F67F0D9-A1E9-1A4C-B52E-38310F709D4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60400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2B9CC53A-2577-BB42-8BCD-F75F6A9FECFF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1769565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05640DA0-84F6-BF41-B1A0-D1BE8E6CA20E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1769565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86B02D3C-A219-2747-847F-159DA12EFBEB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60400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30689DF5-9B84-E34F-A9A9-23791FAE6BE8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1769565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49554CD1-C933-8942-9EE9-B63C22E9D2A3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1769565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EEEC8505-015C-F640-BC9A-D1B17FBB7E0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660400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8D0F0371-A0AC-3C47-B53A-11C6C7666C59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>
          <a:xfrm>
            <a:off x="1769565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8CF132AF-C5D6-8D46-904D-95CF4C1CC5D2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>
          <a:xfrm>
            <a:off x="1769565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06B01A5F-1FE9-F342-ADB0-2984D1A12599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660400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2" name="Text Placeholder 9">
            <a:extLst>
              <a:ext uri="{FF2B5EF4-FFF2-40B4-BE49-F238E27FC236}">
                <a16:creationId xmlns:a16="http://schemas.microsoft.com/office/drawing/2014/main" id="{D1C5769E-E114-534C-B66A-4F5767A73BE9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>
          <a:xfrm>
            <a:off x="7375060" y="1598013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3" name="Text Placeholder 9">
            <a:extLst>
              <a:ext uri="{FF2B5EF4-FFF2-40B4-BE49-F238E27FC236}">
                <a16:creationId xmlns:a16="http://schemas.microsoft.com/office/drawing/2014/main" id="{F50D4C72-03E2-7E4C-BBB2-35DCC5C26509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>
          <a:xfrm>
            <a:off x="7375060" y="1954185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4" name="Text Placeholder 4">
            <a:extLst>
              <a:ext uri="{FF2B5EF4-FFF2-40B4-BE49-F238E27FC236}">
                <a16:creationId xmlns:a16="http://schemas.microsoft.com/office/drawing/2014/main" id="{302ECDF0-4591-2447-9751-1BE682D3F868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6265895" y="1598013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5" name="Text Placeholder 9">
            <a:extLst>
              <a:ext uri="{FF2B5EF4-FFF2-40B4-BE49-F238E27FC236}">
                <a16:creationId xmlns:a16="http://schemas.microsoft.com/office/drawing/2014/main" id="{C552D7CF-572F-A946-81C9-D41B6C2B662B}"/>
              </a:ext>
            </a:extLst>
          </p:cNvPr>
          <p:cNvSpPr>
            <a:spLocks noGrp="1"/>
          </p:cNvSpPr>
          <p:nvPr>
            <p:ph type="body" sz="quarter" idx="78"/>
          </p:nvPr>
        </p:nvSpPr>
        <p:spPr>
          <a:xfrm>
            <a:off x="7375060" y="2668808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6" name="Text Placeholder 9">
            <a:extLst>
              <a:ext uri="{FF2B5EF4-FFF2-40B4-BE49-F238E27FC236}">
                <a16:creationId xmlns:a16="http://schemas.microsoft.com/office/drawing/2014/main" id="{92EF90DD-8741-DD40-9C38-0C1C3DC9C836}"/>
              </a:ext>
            </a:extLst>
          </p:cNvPr>
          <p:cNvSpPr>
            <a:spLocks noGrp="1"/>
          </p:cNvSpPr>
          <p:nvPr>
            <p:ph type="body" sz="quarter" idx="79"/>
          </p:nvPr>
        </p:nvSpPr>
        <p:spPr>
          <a:xfrm>
            <a:off x="7375060" y="3024980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DFDDCB7C-E3FE-9A4D-B785-B1820AA56485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65895" y="2673940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48" name="Text Placeholder 9">
            <a:extLst>
              <a:ext uri="{FF2B5EF4-FFF2-40B4-BE49-F238E27FC236}">
                <a16:creationId xmlns:a16="http://schemas.microsoft.com/office/drawing/2014/main" id="{F32EBA3A-2C51-484C-9DF9-8BD141DC353A}"/>
              </a:ext>
            </a:extLst>
          </p:cNvPr>
          <p:cNvSpPr>
            <a:spLocks noGrp="1"/>
          </p:cNvSpPr>
          <p:nvPr>
            <p:ph type="body" sz="quarter" idx="81"/>
          </p:nvPr>
        </p:nvSpPr>
        <p:spPr>
          <a:xfrm>
            <a:off x="7375060" y="3749867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9" name="Text Placeholder 9">
            <a:extLst>
              <a:ext uri="{FF2B5EF4-FFF2-40B4-BE49-F238E27FC236}">
                <a16:creationId xmlns:a16="http://schemas.microsoft.com/office/drawing/2014/main" id="{8AB2E07F-043D-2541-BE74-4C3AC1B8B6F0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>
          <a:xfrm>
            <a:off x="7375060" y="4106039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0" name="Text Placeholder 4">
            <a:extLst>
              <a:ext uri="{FF2B5EF4-FFF2-40B4-BE49-F238E27FC236}">
                <a16:creationId xmlns:a16="http://schemas.microsoft.com/office/drawing/2014/main" id="{95B465AD-DEE4-9B4D-AA74-B48E88F3F55E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6265895" y="3749867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CE27A615-B2A2-774C-A773-AE9A61B4933F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>
          <a:xfrm>
            <a:off x="7375060" y="4820662"/>
            <a:ext cx="4149165" cy="32775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2" name="Text Placeholder 9">
            <a:extLst>
              <a:ext uri="{FF2B5EF4-FFF2-40B4-BE49-F238E27FC236}">
                <a16:creationId xmlns:a16="http://schemas.microsoft.com/office/drawing/2014/main" id="{5474AD45-B073-8340-86CA-77FBCC66CD56}"/>
              </a:ext>
            </a:extLst>
          </p:cNvPr>
          <p:cNvSpPr>
            <a:spLocks noGrp="1"/>
          </p:cNvSpPr>
          <p:nvPr>
            <p:ph type="body" sz="quarter" idx="85"/>
          </p:nvPr>
        </p:nvSpPr>
        <p:spPr>
          <a:xfrm>
            <a:off x="7375060" y="5176834"/>
            <a:ext cx="4149165" cy="4435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53" name="Text Placeholder 4">
            <a:extLst>
              <a:ext uri="{FF2B5EF4-FFF2-40B4-BE49-F238E27FC236}">
                <a16:creationId xmlns:a16="http://schemas.microsoft.com/office/drawing/2014/main" id="{B0B525CE-EAED-CD40-B7D7-E66F6A98C2F5}"/>
              </a:ext>
            </a:extLst>
          </p:cNvPr>
          <p:cNvSpPr>
            <a:spLocks noGrp="1"/>
          </p:cNvSpPr>
          <p:nvPr>
            <p:ph type="body" sz="quarter" idx="86" hasCustomPrompt="1"/>
          </p:nvPr>
        </p:nvSpPr>
        <p:spPr>
          <a:xfrm>
            <a:off x="6265895" y="4825794"/>
            <a:ext cx="800100" cy="799723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F2340808-1821-814D-980C-7AEAC927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2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447675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8293101" y="1579562"/>
            <a:ext cx="3238499" cy="43305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00847" y="1717389"/>
            <a:ext cx="2957608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617196" y="1717389"/>
            <a:ext cx="2957608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433547" y="1717389"/>
            <a:ext cx="2957608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18897B6-397A-DF4E-BC82-72C36B61E893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2BC914-7132-2E47-97BF-D8D4C686B92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E5F2967E-F0B1-0A40-927D-DBD1537C217D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800100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858861F1-6817-9546-9130-DEB1400CB7BF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4617196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FB29A337-D08F-814E-B5E6-F1CEBB7357B9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8433547" y="2274887"/>
            <a:ext cx="2959100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54B2EEA-C21F-F34D-B0DA-A62C6B305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63214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23522A3-7B6C-451C-B7EB-6A530EA9FE30}"/>
              </a:ext>
            </a:extLst>
          </p:cNvPr>
          <p:cNvSpPr/>
          <p:nvPr userDrawn="1"/>
        </p:nvSpPr>
        <p:spPr>
          <a:xfrm>
            <a:off x="0" y="1331912"/>
            <a:ext cx="12192000" cy="48402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97ADFE-C6FC-4B8F-9443-0DA67E6978F7}"/>
              </a:ext>
            </a:extLst>
          </p:cNvPr>
          <p:cNvSpPr/>
          <p:nvPr userDrawn="1"/>
        </p:nvSpPr>
        <p:spPr>
          <a:xfrm>
            <a:off x="660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C9849B-FC01-4C55-9BBE-37282AEF0B80}"/>
              </a:ext>
            </a:extLst>
          </p:cNvPr>
          <p:cNvSpPr/>
          <p:nvPr userDrawn="1"/>
        </p:nvSpPr>
        <p:spPr>
          <a:xfrm>
            <a:off x="3454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B4BB3C-03FC-4E19-9D24-5BE713C8B9A0}"/>
              </a:ext>
            </a:extLst>
          </p:cNvPr>
          <p:cNvSpPr/>
          <p:nvPr userDrawn="1"/>
        </p:nvSpPr>
        <p:spPr>
          <a:xfrm>
            <a:off x="6248401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0673AC-24B6-49CD-B9B1-0728CE17348D}"/>
              </a:ext>
            </a:extLst>
          </p:cNvPr>
          <p:cNvSpPr/>
          <p:nvPr userDrawn="1"/>
        </p:nvSpPr>
        <p:spPr>
          <a:xfrm>
            <a:off x="9042400" y="1579562"/>
            <a:ext cx="2489200" cy="432314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0657915-A51A-423D-959F-32B42F8E9AF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68351" y="1684338"/>
            <a:ext cx="2273300" cy="456873"/>
          </a:xfrm>
          <a:prstGeom prst="rect">
            <a:avLst/>
          </a:prstGeom>
          <a:solidFill>
            <a:srgbClr val="00B2A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C1A8566F-079E-40F5-A1FB-D29FE7D43E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562351" y="1684338"/>
            <a:ext cx="2273300" cy="456873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A0C28221-250F-4458-BEBF-50519C82166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356353" y="1684338"/>
            <a:ext cx="2273300" cy="456873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3DEB54BF-FA28-41A7-91B7-9B6231E9D68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150351" y="1684338"/>
            <a:ext cx="2273300" cy="456873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F1DD54-B3A0-8142-B280-0707A5D83E3C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959831-F7B6-9A40-8F66-94E5C0FE8DC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6CC0387C-1567-E648-B217-7EB48D67F994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800100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7">
            <a:extLst>
              <a:ext uri="{FF2B5EF4-FFF2-40B4-BE49-F238E27FC236}">
                <a16:creationId xmlns:a16="http://schemas.microsoft.com/office/drawing/2014/main" id="{253A21EA-F424-2248-B4F5-68E99BF595CA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562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Content Placeholder 7">
            <a:extLst>
              <a:ext uri="{FF2B5EF4-FFF2-40B4-BE49-F238E27FC236}">
                <a16:creationId xmlns:a16="http://schemas.microsoft.com/office/drawing/2014/main" id="{0B21A0D8-D451-504E-BA63-432AE4E6579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6356353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Content Placeholder 7">
            <a:extLst>
              <a:ext uri="{FF2B5EF4-FFF2-40B4-BE49-F238E27FC236}">
                <a16:creationId xmlns:a16="http://schemas.microsoft.com/office/drawing/2014/main" id="{6E9C1EEE-ED38-D149-9BF0-F3D3E05B1D4E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9150351" y="2274887"/>
            <a:ext cx="2241551" cy="34865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CE82EC2-C52F-454F-A23B-4F9F6EC00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9820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31912"/>
            <a:ext cx="5212080" cy="4840287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CEB3B69E-229D-4EC3-8E48-EF24E9B1702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31913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BC99383-1058-438A-AF37-055531FB504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19520" y="3859169"/>
            <a:ext cx="5212080" cy="231303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5EAD06-1D9C-E640-A53E-9D64A55D0B1F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3A678-D27D-B547-85BC-305D30D6972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D4CEDD9-0F99-4549-9175-439A9ACC2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94435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ith Object Slid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D400AB6-56C8-4109-A799-EFED2742CA2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1276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10">
            <a:extLst>
              <a:ext uri="{FF2B5EF4-FFF2-40B4-BE49-F238E27FC236}">
                <a16:creationId xmlns:a16="http://schemas.microsoft.com/office/drawing/2014/main" id="{73A36BC4-9091-4B15-9415-0CD0A38719AD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0" y="3849307"/>
            <a:ext cx="5212080" cy="2322893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1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2394B90-293D-427A-8D52-27EEFF0977B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319520" y="1311275"/>
            <a:ext cx="5212080" cy="4860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0EF97A3-AA46-3341-8715-927C2B873076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01023-3B97-6945-A748-3B5B2D2E671A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8DBCAB-0632-4849-AF45-459085ADF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85763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7715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bjec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BA37A684-8A8E-4CFC-867F-85747B16460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60401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D67FCF94-984E-4128-8502-DD9B43CC5E5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60401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378179D8-FEFE-4F8C-96E6-5C3D7C91AA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319520" y="1331912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2EAFF877-9FB4-48DE-BE52-240561E73C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319520" y="3866443"/>
            <a:ext cx="5212080" cy="230575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15D87-DF5D-9747-BECF-11D65C9D15E9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7F9E5A-F43C-534E-A9B1-58C841DACF5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DDC4CC-99B4-2A47-96B9-5526211ED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99836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,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3000A83-2829-407E-B013-897B5CA5D5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"/>
            <a:ext cx="12192000" cy="6057940"/>
          </a:xfrm>
          <a:custGeom>
            <a:avLst/>
            <a:gdLst>
              <a:gd name="connsiteX0" fmla="*/ 0 w 9144000"/>
              <a:gd name="connsiteY0" fmla="*/ 0 h 6004845"/>
              <a:gd name="connsiteX1" fmla="*/ 9144000 w 9144000"/>
              <a:gd name="connsiteY1" fmla="*/ 0 h 6004845"/>
              <a:gd name="connsiteX2" fmla="*/ 9144000 w 9144000"/>
              <a:gd name="connsiteY2" fmla="*/ 4992913 h 6004845"/>
              <a:gd name="connsiteX3" fmla="*/ 9142362 w 9144000"/>
              <a:gd name="connsiteY3" fmla="*/ 4992913 h 6004845"/>
              <a:gd name="connsiteX4" fmla="*/ 9142362 w 9144000"/>
              <a:gd name="connsiteY4" fmla="*/ 6004845 h 6004845"/>
              <a:gd name="connsiteX5" fmla="*/ 3652444 w 9144000"/>
              <a:gd name="connsiteY5" fmla="*/ 5580620 h 6004845"/>
              <a:gd name="connsiteX6" fmla="*/ 0 w 9144000"/>
              <a:gd name="connsiteY6" fmla="*/ 5297800 h 6004845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0 w 9144000"/>
              <a:gd name="connsiteY6" fmla="*/ 5297800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2444 w 9144000"/>
              <a:gd name="connsiteY5" fmla="*/ 5580620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  <a:gd name="connsiteX0" fmla="*/ 0 w 9144000"/>
              <a:gd name="connsiteY0" fmla="*/ 0 h 6057940"/>
              <a:gd name="connsiteX1" fmla="*/ 9144000 w 9144000"/>
              <a:gd name="connsiteY1" fmla="*/ 0 h 6057940"/>
              <a:gd name="connsiteX2" fmla="*/ 9144000 w 9144000"/>
              <a:gd name="connsiteY2" fmla="*/ 4992913 h 6057940"/>
              <a:gd name="connsiteX3" fmla="*/ 9142362 w 9144000"/>
              <a:gd name="connsiteY3" fmla="*/ 4992913 h 6057940"/>
              <a:gd name="connsiteX4" fmla="*/ 9133513 w 9144000"/>
              <a:gd name="connsiteY4" fmla="*/ 6057940 h 6057940"/>
              <a:gd name="connsiteX5" fmla="*/ 3656869 w 9144000"/>
              <a:gd name="connsiteY5" fmla="*/ 5598318 h 6057940"/>
              <a:gd name="connsiteX6" fmla="*/ 4424 w 9144000"/>
              <a:gd name="connsiteY6" fmla="*/ 5327297 h 6057940"/>
              <a:gd name="connsiteX7" fmla="*/ 0 w 9144000"/>
              <a:gd name="connsiteY7" fmla="*/ 0 h 6057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6057940">
                <a:moveTo>
                  <a:pt x="0" y="0"/>
                </a:moveTo>
                <a:lnTo>
                  <a:pt x="9144000" y="0"/>
                </a:lnTo>
                <a:lnTo>
                  <a:pt x="9144000" y="4992913"/>
                </a:lnTo>
                <a:lnTo>
                  <a:pt x="9142362" y="4992913"/>
                </a:lnTo>
                <a:cubicBezTo>
                  <a:pt x="9139412" y="5347922"/>
                  <a:pt x="9136463" y="5702931"/>
                  <a:pt x="9133513" y="6057940"/>
                </a:cubicBezTo>
                <a:lnTo>
                  <a:pt x="3656869" y="5598318"/>
                </a:lnTo>
                <a:lnTo>
                  <a:pt x="4424" y="5327297"/>
                </a:lnTo>
                <a:cubicBezTo>
                  <a:pt x="2949" y="3551531"/>
                  <a:pt x="1475" y="1775766"/>
                  <a:pt x="0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</p:spPr>
        <p:txBody>
          <a:bodyPr wrap="square" tIns="182880" anchor="t">
            <a:noAutofit/>
          </a:bodyPr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 sz="1800">
                <a:solidFill>
                  <a:schemeClr val="bg2"/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DIVIDER INSTRUCTIONS</a:t>
            </a:r>
            <a:br>
              <a:rPr lang="en-US" dirty="0"/>
            </a:br>
            <a:r>
              <a:rPr lang="en-US" dirty="0"/>
              <a:t>1. Click icon to add image (BEFORE adding text)</a:t>
            </a:r>
            <a:br>
              <a:rPr lang="en-US" dirty="0"/>
            </a:br>
            <a:r>
              <a:rPr lang="en-US" dirty="0"/>
              <a:t>2. Right-click image &gt; Send to back &gt; Send to back</a:t>
            </a:r>
            <a:br>
              <a:rPr lang="en-US" dirty="0"/>
            </a:br>
            <a:r>
              <a:rPr lang="en-US" dirty="0"/>
              <a:t>3. Click text boxes to add text 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08A1D0-7C58-4D7E-87C1-482E72CCE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22120"/>
            <a:ext cx="5181600" cy="204557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71C4B-3D00-40E2-9DF7-8A187FAA71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248" y="5620872"/>
            <a:ext cx="2031679" cy="1009762"/>
          </a:xfrm>
          <a:prstGeom prst="rect">
            <a:avLst/>
          </a:prstGeom>
        </p:spPr>
      </p:pic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F8578749-D008-1C41-B0AC-0FE3177B68B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4708838" y="6217156"/>
            <a:ext cx="2391833" cy="340894"/>
          </a:xfrm>
        </p:spPr>
        <p:txBody>
          <a:bodyPr/>
          <a:lstStyle>
            <a:lvl1pPr algn="ctr">
              <a:defRPr cap="all" baseline="0"/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7965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3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E01F24E-0264-4380-B816-95FC75717C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0401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95BF2F13-E8B4-4B85-93B8-D27797D8AA9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DFDB2A6-AFEA-443E-9A11-44E9EA81794F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418077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30D3F489-9D1E-4DF2-AB89-F84E9C72956A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0F3104E-409B-4952-92FA-D3DF08437A2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175753" y="1331912"/>
            <a:ext cx="3355848" cy="2883249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C7ED3F0D-624A-4B63-89EF-39425F71061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8175753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CCE7E7-576A-0E49-A5A3-84F2741D5B2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4BDAA-13D8-294F-81D4-F21B52CAF1F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F80426-0C2A-A942-8880-0B018E9E2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22520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Content with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31912"/>
            <a:ext cx="10871200" cy="289068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1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5" name="Content Placeholder 10">
            <a:extLst>
              <a:ext uri="{FF2B5EF4-FFF2-40B4-BE49-F238E27FC236}">
                <a16:creationId xmlns:a16="http://schemas.microsoft.com/office/drawing/2014/main" id="{6B023E86-BA36-491A-8650-8E91F87DA1C3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418077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D0551450-76F0-4DD2-BCDC-D3ACE985E0C9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8175752" y="4432300"/>
            <a:ext cx="3355848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100">
                <a:solidFill>
                  <a:schemeClr val="bg1"/>
                </a:solidFill>
              </a:defRPr>
            </a:lvl4pPr>
            <a:lvl5pPr>
              <a:defRPr sz="105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7D1C6B-07A4-3E44-BE97-B99D342EF6A1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234E8-48AC-D047-9DF9-172E4B6D1F3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E2A338-E764-1447-A4DA-BD33B4E6B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0180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cked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1153A0-22F6-4B58-A7E5-11769DE962C0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60400" y="1309687"/>
            <a:ext cx="10871200" cy="2916323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FC96ACD1-B7C5-448A-927E-E43E51356245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60400" y="4432300"/>
            <a:ext cx="10871199" cy="1739900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100">
                <a:solidFill>
                  <a:schemeClr val="tx2"/>
                </a:solidFill>
              </a:defRPr>
            </a:lvl4pPr>
            <a:lvl5pPr>
              <a:defRPr sz="105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FF3FEB-57C3-0F45-99CF-15C4709D7CC5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CA87-AB12-9249-B904-967A034FCF04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71781A-B593-2343-AE77-B0AE86376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5288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9260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AB2FC8-015E-4797-93DB-0EEC7B1095D5}"/>
              </a:ext>
            </a:extLst>
          </p:cNvPr>
          <p:cNvSpPr/>
          <p:nvPr userDrawn="1"/>
        </p:nvSpPr>
        <p:spPr>
          <a:xfrm>
            <a:off x="0" y="3556964"/>
            <a:ext cx="12192000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Text Placeholder 42">
            <a:extLst>
              <a:ext uri="{FF2B5EF4-FFF2-40B4-BE49-F238E27FC236}">
                <a16:creationId xmlns:a16="http://schemas.microsoft.com/office/drawing/2014/main" id="{68BB343D-703A-4BEF-AB1D-4560BA5AB34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365184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0" name="Text Placeholder 42">
            <a:extLst>
              <a:ext uri="{FF2B5EF4-FFF2-40B4-BE49-F238E27FC236}">
                <a16:creationId xmlns:a16="http://schemas.microsoft.com/office/drawing/2014/main" id="{4E907E0C-DB16-44EE-B93F-B76D62679F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365184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1" name="Text Placeholder 42">
            <a:extLst>
              <a:ext uri="{FF2B5EF4-FFF2-40B4-BE49-F238E27FC236}">
                <a16:creationId xmlns:a16="http://schemas.microsoft.com/office/drawing/2014/main" id="{9EA252F2-5279-490F-8B7A-19EBE4CA7E2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473330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2" name="Text Placeholder 42">
            <a:extLst>
              <a:ext uri="{FF2B5EF4-FFF2-40B4-BE49-F238E27FC236}">
                <a16:creationId xmlns:a16="http://schemas.microsoft.com/office/drawing/2014/main" id="{BFF2BB40-C403-47D9-8085-B6AEC1B4FB3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473330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3" name="Text Placeholder 42">
            <a:extLst>
              <a:ext uri="{FF2B5EF4-FFF2-40B4-BE49-F238E27FC236}">
                <a16:creationId xmlns:a16="http://schemas.microsoft.com/office/drawing/2014/main" id="{C8F2413D-1871-49C8-8679-8AA970226A1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581476" y="4686806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4" name="Text Placeholder 42">
            <a:extLst>
              <a:ext uri="{FF2B5EF4-FFF2-40B4-BE49-F238E27FC236}">
                <a16:creationId xmlns:a16="http://schemas.microsoft.com/office/drawing/2014/main" id="{645FD367-97DD-4B86-85BA-C5CFBBF7A65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581476" y="4370283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C6579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5" name="Text Placeholder 42">
            <a:extLst>
              <a:ext uri="{FF2B5EF4-FFF2-40B4-BE49-F238E27FC236}">
                <a16:creationId xmlns:a16="http://schemas.microsoft.com/office/drawing/2014/main" id="{30D86735-78D6-42CD-B53C-C4068293214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11111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6" name="Text Placeholder 42">
            <a:extLst>
              <a:ext uri="{FF2B5EF4-FFF2-40B4-BE49-F238E27FC236}">
                <a16:creationId xmlns:a16="http://schemas.microsoft.com/office/drawing/2014/main" id="{28320031-939D-4532-A0DE-8D5D3E3A83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1111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rgbClr val="00B2A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7" name="Text Placeholder 42">
            <a:extLst>
              <a:ext uri="{FF2B5EF4-FFF2-40B4-BE49-F238E27FC236}">
                <a16:creationId xmlns:a16="http://schemas.microsoft.com/office/drawing/2014/main" id="{D650FCD1-3F9F-47CB-A3C5-C2E9BCE6695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919257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28" name="Text Placeholder 42">
            <a:extLst>
              <a:ext uri="{FF2B5EF4-FFF2-40B4-BE49-F238E27FC236}">
                <a16:creationId xmlns:a16="http://schemas.microsoft.com/office/drawing/2014/main" id="{BB908772-59E7-46A7-948F-B18E98D9BDE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919257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29" name="Text Placeholder 42">
            <a:extLst>
              <a:ext uri="{FF2B5EF4-FFF2-40B4-BE49-F238E27FC236}">
                <a16:creationId xmlns:a16="http://schemas.microsoft.com/office/drawing/2014/main" id="{5AC11302-0352-41B5-B283-22092160898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027403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0" name="Text Placeholder 42">
            <a:extLst>
              <a:ext uri="{FF2B5EF4-FFF2-40B4-BE49-F238E27FC236}">
                <a16:creationId xmlns:a16="http://schemas.microsoft.com/office/drawing/2014/main" id="{2AB50D90-044D-48E2-9239-DC0866B8F4C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027403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1" name="Text Placeholder 42">
            <a:extLst>
              <a:ext uri="{FF2B5EF4-FFF2-40B4-BE49-F238E27FC236}">
                <a16:creationId xmlns:a16="http://schemas.microsoft.com/office/drawing/2014/main" id="{2EF69715-8E2C-430F-996F-0996C17E9858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0135549" y="1553613"/>
            <a:ext cx="1239076" cy="916850"/>
          </a:xfrm>
          <a:prstGeom prst="rect">
            <a:avLst/>
          </a:prstGeom>
          <a:ln w="12700">
            <a:noFill/>
          </a:ln>
        </p:spPr>
        <p:txBody>
          <a:bodyPr lIns="0" tIns="0" rIns="0" bIns="0"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Content</a:t>
            </a:r>
          </a:p>
        </p:txBody>
      </p:sp>
      <p:sp>
        <p:nvSpPr>
          <p:cNvPr id="132" name="Text Placeholder 42">
            <a:extLst>
              <a:ext uri="{FF2B5EF4-FFF2-40B4-BE49-F238E27FC236}">
                <a16:creationId xmlns:a16="http://schemas.microsoft.com/office/drawing/2014/main" id="{D6F708A2-1DC4-4BF5-B785-01D4A1AEC6B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135549" y="2511537"/>
            <a:ext cx="1239076" cy="272007"/>
          </a:xfrm>
          <a:prstGeom prst="rect">
            <a:avLst/>
          </a:prstGeom>
          <a:noFill/>
          <a:effectLst/>
        </p:spPr>
        <p:txBody>
          <a:bodyPr lIns="0" tIns="0" rIns="0" bIns="0" anchor="b" anchorCtr="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8D258-991E-EE43-92C8-8CE8A34AC406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78059-5AB9-2A45-B063-A34B13A7067C}"/>
              </a:ext>
            </a:extLst>
          </p:cNvPr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C60A60D-9EB0-F54D-A31F-0A809B762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98966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30965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48483"/>
            <a:ext cx="5922675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922676" y="3248483"/>
            <a:ext cx="6269324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5922808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922675" y="5670431"/>
            <a:ext cx="3133344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56019" y="5670431"/>
            <a:ext cx="3133344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1A2BE1-14CD-4842-8A65-2CE1D193F3CF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323F1-A8D8-5742-B273-E7D37D3C3189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16F2CB5-8664-0643-944E-7E7838BBC4F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0" y="1311275"/>
            <a:ext cx="5922674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Content Placeholder 10">
            <a:extLst>
              <a:ext uri="{FF2B5EF4-FFF2-40B4-BE49-F238E27FC236}">
                <a16:creationId xmlns:a16="http://schemas.microsoft.com/office/drawing/2014/main" id="{4CD8FAFD-7E15-9D49-84CD-738FC9364335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5922673" y="1311275"/>
            <a:ext cx="6266689" cy="19372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Content Placeholder 10">
            <a:extLst>
              <a:ext uri="{FF2B5EF4-FFF2-40B4-BE49-F238E27FC236}">
                <a16:creationId xmlns:a16="http://schemas.microsoft.com/office/drawing/2014/main" id="{C66B0CA9-228A-4849-A037-6994F79CEEDE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-1" y="3738087"/>
            <a:ext cx="5922674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671DD8D2-BBE0-0A40-BE01-999AB38D2A32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5922672" y="3738087"/>
            <a:ext cx="3133213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EA8E8AB2-6CBE-FD46-804E-1E23AE56D84A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9055885" y="3738087"/>
            <a:ext cx="3133212" cy="193234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0EB3B8A-62D2-5849-BF0E-55BA5CA2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46058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676CC-D955-B342-9DD2-E4768E287EF4}"/>
              </a:ext>
            </a:extLst>
          </p:cNvPr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77719F-71B5-6E4C-A777-AC3DF4396CA0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Content Placeholder 10">
            <a:extLst>
              <a:ext uri="{FF2B5EF4-FFF2-40B4-BE49-F238E27FC236}">
                <a16:creationId xmlns:a16="http://schemas.microsoft.com/office/drawing/2014/main" id="{F42F9E20-2986-DE43-B4F0-91C719FBFDB5}"/>
              </a:ext>
            </a:extLst>
          </p:cNvPr>
          <p:cNvSpPr>
            <a:spLocks noGrp="1"/>
          </p:cNvSpPr>
          <p:nvPr>
            <p:ph sz="quarter" idx="32"/>
          </p:nvPr>
        </p:nvSpPr>
        <p:spPr>
          <a:xfrm>
            <a:off x="0" y="1311275"/>
            <a:ext cx="4040388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0" name="Content Placeholder 10">
            <a:extLst>
              <a:ext uri="{FF2B5EF4-FFF2-40B4-BE49-F238E27FC236}">
                <a16:creationId xmlns:a16="http://schemas.microsoft.com/office/drawing/2014/main" id="{D139B161-FA37-9D4D-89AB-14CAD6B5C564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4038412" y="1311274"/>
            <a:ext cx="4082556" cy="195266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4" name="Content Placeholder 10">
            <a:extLst>
              <a:ext uri="{FF2B5EF4-FFF2-40B4-BE49-F238E27FC236}">
                <a16:creationId xmlns:a16="http://schemas.microsoft.com/office/drawing/2014/main" id="{AEFC428E-3D1E-824C-A406-7D8AE344EDFB}"/>
              </a:ext>
            </a:extLst>
          </p:cNvPr>
          <p:cNvSpPr>
            <a:spLocks noGrp="1"/>
          </p:cNvSpPr>
          <p:nvPr>
            <p:ph sz="quarter" idx="34"/>
          </p:nvPr>
        </p:nvSpPr>
        <p:spPr>
          <a:xfrm>
            <a:off x="8120965" y="1311274"/>
            <a:ext cx="4078443" cy="195265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Content Placeholder 10">
            <a:extLst>
              <a:ext uri="{FF2B5EF4-FFF2-40B4-BE49-F238E27FC236}">
                <a16:creationId xmlns:a16="http://schemas.microsoft.com/office/drawing/2014/main" id="{185EFEF5-3142-8849-8786-9D83C1EE72CF}"/>
              </a:ext>
            </a:extLst>
          </p:cNvPr>
          <p:cNvSpPr>
            <a:spLocks noGrp="1"/>
          </p:cNvSpPr>
          <p:nvPr>
            <p:ph sz="quarter" idx="35"/>
          </p:nvPr>
        </p:nvSpPr>
        <p:spPr>
          <a:xfrm>
            <a:off x="0" y="3753539"/>
            <a:ext cx="4038410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Content Placeholder 10">
            <a:extLst>
              <a:ext uri="{FF2B5EF4-FFF2-40B4-BE49-F238E27FC236}">
                <a16:creationId xmlns:a16="http://schemas.microsoft.com/office/drawing/2014/main" id="{DD6EC7DA-D195-5244-952F-CF40F8624623}"/>
              </a:ext>
            </a:extLst>
          </p:cNvPr>
          <p:cNvSpPr>
            <a:spLocks noGrp="1"/>
          </p:cNvSpPr>
          <p:nvPr>
            <p:ph sz="quarter" idx="36"/>
          </p:nvPr>
        </p:nvSpPr>
        <p:spPr>
          <a:xfrm>
            <a:off x="4038410" y="3753539"/>
            <a:ext cx="4085194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7" name="Content Placeholder 10">
            <a:extLst>
              <a:ext uri="{FF2B5EF4-FFF2-40B4-BE49-F238E27FC236}">
                <a16:creationId xmlns:a16="http://schemas.microsoft.com/office/drawing/2014/main" id="{F1F4EDE9-9F7E-A141-BB52-78AB8B635372}"/>
              </a:ext>
            </a:extLst>
          </p:cNvPr>
          <p:cNvSpPr>
            <a:spLocks noGrp="1"/>
          </p:cNvSpPr>
          <p:nvPr>
            <p:ph sz="quarter" idx="37"/>
          </p:nvPr>
        </p:nvSpPr>
        <p:spPr>
          <a:xfrm>
            <a:off x="8128376" y="3753539"/>
            <a:ext cx="4053576" cy="1916891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</p:spPr>
        <p:txBody>
          <a:bodyPr lIns="91440" tIns="91440" rIns="91440" bIns="91440">
            <a:normAutofit/>
          </a:bodyPr>
          <a:lstStyle>
            <a:lvl1pPr>
              <a:defRPr sz="2000"/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D2F9F90-7E9D-E04D-A491-2336C7B5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04376ED-A3CF-4FBD-941B-D20E7CD236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" y="3263934"/>
            <a:ext cx="4033637" cy="489605"/>
          </a:xfrm>
          <a:prstGeom prst="rect">
            <a:avLst/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6323D4AE-CCD9-45C2-8C1F-ABC6CF135A3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33636" y="3263934"/>
            <a:ext cx="4089967" cy="489605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941F6A20-14B4-7540-B6F0-13517DED077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122941" y="3263934"/>
            <a:ext cx="4076467" cy="489605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E7949E3-32F6-4963-92BE-185A1EDE312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-1" y="5670431"/>
            <a:ext cx="4038411" cy="489605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648D08F7-0E23-4EBD-8F09-4C535851F12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038410" y="5670431"/>
            <a:ext cx="4089966" cy="489605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1B621539-CF21-4A46-B23B-4F8727D751E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128376" y="5670431"/>
            <a:ext cx="4046982" cy="489605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910774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F732D52-0823-42D7-9118-0835D62459F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401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5E07F3DC-7611-41B9-85F7-5E82069084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52653" y="1743270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9E89C368-E0FA-464A-B5F1-439EBF434B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401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68E473A9-7688-4AF2-90E8-92942E914FF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2653" y="3843907"/>
            <a:ext cx="2232049" cy="1990818"/>
          </a:xfrm>
          <a:prstGeom prst="rect">
            <a:avLst/>
          </a:prstGeom>
          <a:solidFill>
            <a:schemeClr val="tx2"/>
          </a:solidFill>
        </p:spPr>
        <p:txBody>
          <a:bodyPr tIns="182880" anchor="t">
            <a:normAutofit/>
          </a:bodyPr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B7B19174-C669-4901-AE8E-92EF72DBE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027745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DF925384-589F-4FEE-80E5-45DAAA4979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05333" y="1743269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92821745-BD44-47D0-82F4-4E8AF92C6BC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027745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B9B78C2F-D04A-492B-B5BA-7776DDD8B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805333" y="2004740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6A111F-0D30-4183-955E-CEA48323BD9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027745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2CBC4423-1174-4F0C-89C8-AD0408747B2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5333" y="2266211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5F366CAB-4635-4448-AF52-EDB8BF19E4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027745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6" name="Text Placeholder 9">
            <a:extLst>
              <a:ext uri="{FF2B5EF4-FFF2-40B4-BE49-F238E27FC236}">
                <a16:creationId xmlns:a16="http://schemas.microsoft.com/office/drawing/2014/main" id="{FD85D564-02BF-446E-9E87-04581CD763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805333" y="3856793"/>
            <a:ext cx="2726267" cy="2082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7" name="Text Placeholder 9">
            <a:extLst>
              <a:ext uri="{FF2B5EF4-FFF2-40B4-BE49-F238E27FC236}">
                <a16:creationId xmlns:a16="http://schemas.microsoft.com/office/drawing/2014/main" id="{299F1F56-6E1B-497F-9131-FC033898D2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027745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8" name="Text Placeholder 9">
            <a:extLst>
              <a:ext uri="{FF2B5EF4-FFF2-40B4-BE49-F238E27FC236}">
                <a16:creationId xmlns:a16="http://schemas.microsoft.com/office/drawing/2014/main" id="{71EB6397-C0CB-4089-998A-9688B74A28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805333" y="4118264"/>
            <a:ext cx="2726267" cy="20824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39" name="Text Placeholder 9">
            <a:extLst>
              <a:ext uri="{FF2B5EF4-FFF2-40B4-BE49-F238E27FC236}">
                <a16:creationId xmlns:a16="http://schemas.microsoft.com/office/drawing/2014/main" id="{C6D05E7F-6127-4908-B3D7-6475E86CE98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027745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40" name="Text Placeholder 9">
            <a:extLst>
              <a:ext uri="{FF2B5EF4-FFF2-40B4-BE49-F238E27FC236}">
                <a16:creationId xmlns:a16="http://schemas.microsoft.com/office/drawing/2014/main" id="{C97A7054-FB73-4913-A93C-F095F9C7E3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05333" y="4379735"/>
            <a:ext cx="2726267" cy="69158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0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486D23-731E-0A43-A9B2-0BC5254BC3A3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6AAE9-C13A-CE48-BFA3-E9759179FE89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51B8F80-A548-9940-8E27-ECB85295E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3834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8575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M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BA6BD23-76D2-6544-8CB0-FCFE74F88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7373" y="1524000"/>
            <a:ext cx="6547638" cy="4995106"/>
          </a:xfrm>
          <a:prstGeom prst="rect">
            <a:avLst/>
          </a:prstGeom>
        </p:spPr>
      </p:pic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A70F76F-65C4-1642-A806-A2ABA6BBE9F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8789" y="1780248"/>
            <a:ext cx="6031428" cy="338247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F25913-E32F-9E40-81FB-F85CD081A6A2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926DB-EEC0-DE42-ABC6-056B9DA64F7B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B06DDBD-F573-704B-8675-5C22F72AD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23861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24573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P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D118EE6-7BA2-E243-AAC5-AD889F8785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9348" y="1366092"/>
            <a:ext cx="6858958" cy="5034708"/>
          </a:xfrm>
          <a:prstGeom prst="rect">
            <a:avLst/>
          </a:prstGeom>
        </p:spPr>
      </p:pic>
      <p:sp>
        <p:nvSpPr>
          <p:cNvPr id="12" name="Picture Placeholder 6">
            <a:extLst>
              <a:ext uri="{FF2B5EF4-FFF2-40B4-BE49-F238E27FC236}">
                <a16:creationId xmlns:a16="http://schemas.microsoft.com/office/drawing/2014/main" id="{CF75B251-E7EE-9E4D-90E8-55E4B8AA6AC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35866" y="1718139"/>
            <a:ext cx="6095366" cy="339919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8935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 descr="An iPhone">
            <a:extLst>
              <a:ext uri="{FF2B5EF4-FFF2-40B4-BE49-F238E27FC236}">
                <a16:creationId xmlns:a16="http://schemas.microsoft.com/office/drawing/2014/main" id="{3E58663F-9405-5942-9831-5618AD25C8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7359" y="1317625"/>
            <a:ext cx="2391457" cy="4854136"/>
          </a:xfrm>
          <a:prstGeom prst="rect">
            <a:avLst/>
          </a:prstGeom>
        </p:spPr>
      </p:pic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F51F1D58-8259-1C4E-9008-FD80543CFC3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69238" y="1910101"/>
            <a:ext cx="2067698" cy="3662024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</a:t>
            </a:r>
          </a:p>
        </p:txBody>
      </p:sp>
    </p:spTree>
    <p:extLst>
      <p:ext uri="{BB962C8B-B14F-4D97-AF65-F5344CB8AC3E}">
        <p14:creationId xmlns:p14="http://schemas.microsoft.com/office/powerpoint/2010/main" val="32306708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blue 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77C1858A-A22D-4FF6-B76F-A457D6C7AE9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B340C3-5E15-DB47-9218-592A3576D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725C88-22FD-6C42-B5A3-100415DCFC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516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Andro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n Android phone">
            <a:extLst>
              <a:ext uri="{FF2B5EF4-FFF2-40B4-BE49-F238E27FC236}">
                <a16:creationId xmlns:a16="http://schemas.microsoft.com/office/drawing/2014/main" id="{290B9A4B-7B91-9843-B31E-1BB87137E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4466" y="1317624"/>
            <a:ext cx="2337244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B1C02F69-60B8-1842-9960-13424CC1B65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58513" y="1895473"/>
            <a:ext cx="2089150" cy="3698875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     </a:t>
            </a:r>
          </a:p>
        </p:txBody>
      </p:sp>
    </p:spTree>
    <p:extLst>
      <p:ext uri="{BB962C8B-B14F-4D97-AF65-F5344CB8AC3E}">
        <p14:creationId xmlns:p14="http://schemas.microsoft.com/office/powerpoint/2010/main" val="921181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reenshot - 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0D1BDB-0E3B-6F42-AE20-E7FD2FC22A1B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644D-D50A-4649-A1D6-9C854A2FBCA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01EE396-B5CD-1046-AC88-9908E9AB6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6400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4269C933-3888-3440-A0DE-86F9A5E3D0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3759" y="1317624"/>
            <a:ext cx="3438658" cy="4854575"/>
          </a:xfrm>
          <a:prstGeom prst="rect">
            <a:avLst/>
          </a:prstGeom>
        </p:spPr>
      </p:pic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73D34AD2-AD7D-BC40-947A-611983B0CB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21938" y="1666874"/>
            <a:ext cx="3162299" cy="4140201"/>
          </a:xfrm>
          <a:prstGeom prst="rect">
            <a:avLst/>
          </a:prstGeom>
        </p:spPr>
        <p:txBody>
          <a:bodyPr tIns="182880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add screenshot  </a:t>
            </a:r>
          </a:p>
        </p:txBody>
      </p:sp>
    </p:spTree>
    <p:extLst>
      <p:ext uri="{BB962C8B-B14F-4D97-AF65-F5344CB8AC3E}">
        <p14:creationId xmlns:p14="http://schemas.microsoft.com/office/powerpoint/2010/main" val="22625239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CE27E-C285-451B-A77C-263BFE0008B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tIns="182880" anchor="t"/>
          <a:lstStyle>
            <a:lvl1pPr marL="0" indent="0" algn="ctr">
              <a:buNone/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</p:spTree>
    <p:extLst>
      <p:ext uri="{BB962C8B-B14F-4D97-AF65-F5344CB8AC3E}">
        <p14:creationId xmlns:p14="http://schemas.microsoft.com/office/powerpoint/2010/main" val="8726828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6E7B3A7-DF82-1646-AA45-FAAD4C15C10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86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text, teal 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98EC47AF-052A-460D-AE28-0F22028E221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05E84C2-FF14-9C43-A008-61BE0B807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41364"/>
            <a:ext cx="10871200" cy="800100"/>
          </a:xfrm>
          <a:prstGeom prst="rect">
            <a:avLst/>
          </a:prstGeom>
        </p:spPr>
        <p:txBody>
          <a:bodyPr/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4DF27C-574C-A74A-8A6B-8D341965BCF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9D702B-2E44-6949-B9BF-8B9250FCFCF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7811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C0AE1-BA74-4080-833F-2F3D67C4A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294FB4-A0A2-9347-9F06-91F90C169C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F5DD46-2E09-564B-9774-054855B3AD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56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9926484-A2E5-4D4A-97FA-F5A03DA5296D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0400" y="1317625"/>
            <a:ext cx="10871200" cy="4854575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US" dirty="0"/>
              <a:t>Click icon to add image, chart, object or SmartArt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A815D7-85F7-244B-BEFD-A56A1161D6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7921B-AC41-ED49-9FD0-7CD8BA22BD2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47DA28-2273-5749-8D7F-A382F83E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03225"/>
            <a:ext cx="10871200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49267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slideLayout" Target="../slideLayouts/slideLayout58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slideLayout" Target="../slideLayouts/slideLayout57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29" Type="http://schemas.openxmlformats.org/officeDocument/2006/relationships/slideLayout" Target="../slideLayouts/slideLayout61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31" Type="http://schemas.openxmlformats.org/officeDocument/2006/relationships/slideLayout" Target="../slideLayouts/slideLayout63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slideLayout" Target="../slideLayouts/slideLayout59.xml"/><Relationship Id="rId30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7C52E2-1E49-45DA-8C28-09D413E61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F9DDA-55D0-4DDA-BB85-08B991C5D3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B4045941-D110-4E42-B03E-967ECE24D59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CE44DE-FDA6-5642-9A16-A7F433045A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ADAB15-2ACC-224B-AB7E-E50C7D6D5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7F31A2-F786-5E45-A405-7A411F0ED190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E6D750-1E0C-0379-2C69-86E900520D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37208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8" r:id="rId1"/>
    <p:sldLayoutId id="2147483999" r:id="rId2"/>
    <p:sldLayoutId id="2147484010" r:id="rId3"/>
    <p:sldLayoutId id="2147484000" r:id="rId4"/>
    <p:sldLayoutId id="2147483992" r:id="rId5"/>
    <p:sldLayoutId id="2147483837" r:id="rId6"/>
    <p:sldLayoutId id="2147483836" r:id="rId7"/>
    <p:sldLayoutId id="2147483829" r:id="rId8"/>
    <p:sldLayoutId id="2147483966" r:id="rId9"/>
    <p:sldLayoutId id="2147483832" r:id="rId10"/>
    <p:sldLayoutId id="2147484001" r:id="rId11"/>
    <p:sldLayoutId id="2147483794" r:id="rId12"/>
    <p:sldLayoutId id="2147483796" r:id="rId13"/>
    <p:sldLayoutId id="2147483830" r:id="rId14"/>
    <p:sldLayoutId id="2147483825" r:id="rId15"/>
    <p:sldLayoutId id="2147483799" r:id="rId16"/>
    <p:sldLayoutId id="2147483800" r:id="rId17"/>
    <p:sldLayoutId id="2147483801" r:id="rId18"/>
    <p:sldLayoutId id="2147483803" r:id="rId19"/>
    <p:sldLayoutId id="2147483804" r:id="rId20"/>
    <p:sldLayoutId id="2147484008" r:id="rId21"/>
    <p:sldLayoutId id="2147483827" r:id="rId22"/>
    <p:sldLayoutId id="2147483824" r:id="rId23"/>
    <p:sldLayoutId id="2147483994" r:id="rId24"/>
    <p:sldLayoutId id="2147483820" r:id="rId25"/>
    <p:sldLayoutId id="2147483813" r:id="rId26"/>
    <p:sldLayoutId id="2147483834" r:id="rId27"/>
    <p:sldLayoutId id="2147484002" r:id="rId28"/>
    <p:sldLayoutId id="2147484003" r:id="rId29"/>
    <p:sldLayoutId id="2147484004" r:id="rId30"/>
    <p:sldLayoutId id="2147483912" r:id="rId31"/>
    <p:sldLayoutId id="2147483767" r:id="rId3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666666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rgbClr val="666666"/>
        </a:buClr>
        <a:buFont typeface="System Font Regular"/>
        <a:buChar char="›"/>
        <a:defRPr lang="en-US" sz="14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6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  <p15:guide id="8" orient="horz" pos="830" userDrawn="1">
          <p15:clr>
            <a:srgbClr val="F26B43"/>
          </p15:clr>
        </p15:guide>
        <p15:guide id="10" orient="horz" pos="782" userDrawn="1">
          <p15:clr>
            <a:srgbClr val="F26B43"/>
          </p15:clr>
        </p15:guide>
        <p15:guide id="11" orient="horz" pos="24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>
            <a:extLst>
              <a:ext uri="{FF2B5EF4-FFF2-40B4-BE49-F238E27FC236}">
                <a16:creationId xmlns:a16="http://schemas.microsoft.com/office/drawing/2014/main" id="{77A6A514-9200-4820-8CB1-56A0488960F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56511" y="6349831"/>
            <a:ext cx="842393" cy="272775"/>
          </a:xfrm>
          <a:custGeom>
            <a:avLst/>
            <a:gdLst>
              <a:gd name="T0" fmla="*/ 2257 w 2659"/>
              <a:gd name="T1" fmla="*/ 418 h 859"/>
              <a:gd name="T2" fmla="*/ 2418 w 2659"/>
              <a:gd name="T3" fmla="*/ 14 h 859"/>
              <a:gd name="T4" fmla="*/ 2581 w 2659"/>
              <a:gd name="T5" fmla="*/ 583 h 859"/>
              <a:gd name="T6" fmla="*/ 2281 w 2659"/>
              <a:gd name="T7" fmla="*/ 538 h 859"/>
              <a:gd name="T8" fmla="*/ 2108 w 2659"/>
              <a:gd name="T9" fmla="*/ 380 h 859"/>
              <a:gd name="T10" fmla="*/ 1965 w 2659"/>
              <a:gd name="T11" fmla="*/ 551 h 859"/>
              <a:gd name="T12" fmla="*/ 2030 w 2659"/>
              <a:gd name="T13" fmla="*/ 423 h 859"/>
              <a:gd name="T14" fmla="*/ 2139 w 2659"/>
              <a:gd name="T15" fmla="*/ 246 h 859"/>
              <a:gd name="T16" fmla="*/ 1786 w 2659"/>
              <a:gd name="T17" fmla="*/ 535 h 859"/>
              <a:gd name="T18" fmla="*/ 1880 w 2659"/>
              <a:gd name="T19" fmla="*/ 533 h 859"/>
              <a:gd name="T20" fmla="*/ 1862 w 2659"/>
              <a:gd name="T21" fmla="*/ 798 h 859"/>
              <a:gd name="T22" fmla="*/ 1757 w 2659"/>
              <a:gd name="T23" fmla="*/ 722 h 859"/>
              <a:gd name="T24" fmla="*/ 1653 w 2659"/>
              <a:gd name="T25" fmla="*/ 428 h 859"/>
              <a:gd name="T26" fmla="*/ 1606 w 2659"/>
              <a:gd name="T27" fmla="*/ 491 h 859"/>
              <a:gd name="T28" fmla="*/ 1652 w 2659"/>
              <a:gd name="T29" fmla="*/ 577 h 859"/>
              <a:gd name="T30" fmla="*/ 1686 w 2659"/>
              <a:gd name="T31" fmla="*/ 831 h 859"/>
              <a:gd name="T32" fmla="*/ 1388 w 2659"/>
              <a:gd name="T33" fmla="*/ 564 h 859"/>
              <a:gd name="T34" fmla="*/ 1445 w 2659"/>
              <a:gd name="T35" fmla="*/ 636 h 859"/>
              <a:gd name="T36" fmla="*/ 1401 w 2659"/>
              <a:gd name="T37" fmla="*/ 859 h 859"/>
              <a:gd name="T38" fmla="*/ 1539 w 2659"/>
              <a:gd name="T39" fmla="*/ 669 h 859"/>
              <a:gd name="T40" fmla="*/ 1286 w 2659"/>
              <a:gd name="T41" fmla="*/ 504 h 859"/>
              <a:gd name="T42" fmla="*/ 1388 w 2659"/>
              <a:gd name="T43" fmla="*/ 564 h 859"/>
              <a:gd name="T44" fmla="*/ 1444 w 2659"/>
              <a:gd name="T45" fmla="*/ 706 h 859"/>
              <a:gd name="T46" fmla="*/ 1445 w 2659"/>
              <a:gd name="T47" fmla="*/ 780 h 859"/>
              <a:gd name="T48" fmla="*/ 1204 w 2659"/>
              <a:gd name="T49" fmla="*/ 740 h 859"/>
              <a:gd name="T50" fmla="*/ 1042 w 2659"/>
              <a:gd name="T51" fmla="*/ 593 h 859"/>
              <a:gd name="T52" fmla="*/ 1184 w 2659"/>
              <a:gd name="T53" fmla="*/ 548 h 859"/>
              <a:gd name="T54" fmla="*/ 944 w 2659"/>
              <a:gd name="T55" fmla="*/ 595 h 859"/>
              <a:gd name="T56" fmla="*/ 1066 w 2659"/>
              <a:gd name="T57" fmla="*/ 779 h 859"/>
              <a:gd name="T58" fmla="*/ 960 w 2659"/>
              <a:gd name="T59" fmla="*/ 840 h 859"/>
              <a:gd name="T60" fmla="*/ 1204 w 2659"/>
              <a:gd name="T61" fmla="*/ 740 h 859"/>
              <a:gd name="T62" fmla="*/ 791 w 2659"/>
              <a:gd name="T63" fmla="*/ 634 h 859"/>
              <a:gd name="T64" fmla="*/ 589 w 2659"/>
              <a:gd name="T65" fmla="*/ 746 h 859"/>
              <a:gd name="T66" fmla="*/ 884 w 2659"/>
              <a:gd name="T67" fmla="*/ 801 h 859"/>
              <a:gd name="T68" fmla="*/ 754 w 2659"/>
              <a:gd name="T69" fmla="*/ 487 h 859"/>
              <a:gd name="T70" fmla="*/ 644 w 2659"/>
              <a:gd name="T71" fmla="*/ 580 h 859"/>
              <a:gd name="T72" fmla="*/ 745 w 2659"/>
              <a:gd name="T73" fmla="*/ 703 h 859"/>
              <a:gd name="T74" fmla="*/ 791 w 2659"/>
              <a:gd name="T75" fmla="*/ 777 h 859"/>
              <a:gd name="T76" fmla="*/ 686 w 2659"/>
              <a:gd name="T77" fmla="*/ 745 h 859"/>
              <a:gd name="T78" fmla="*/ 476 w 2659"/>
              <a:gd name="T79" fmla="*/ 491 h 859"/>
              <a:gd name="T80" fmla="*/ 476 w 2659"/>
              <a:gd name="T81" fmla="*/ 854 h 859"/>
              <a:gd name="T82" fmla="*/ 270 w 2659"/>
              <a:gd name="T83" fmla="*/ 818 h 859"/>
              <a:gd name="T84" fmla="*/ 7 w 2659"/>
              <a:gd name="T85" fmla="*/ 427 h 859"/>
              <a:gd name="T86" fmla="*/ 195 w 2659"/>
              <a:gd name="T87" fmla="*/ 744 h 859"/>
              <a:gd name="T88" fmla="*/ 382 w 2659"/>
              <a:gd name="T89" fmla="*/ 427 h 859"/>
              <a:gd name="T90" fmla="*/ 1895 w 2659"/>
              <a:gd name="T91" fmla="*/ 815 h 859"/>
              <a:gd name="T92" fmla="*/ 1928 w 2659"/>
              <a:gd name="T93" fmla="*/ 815 h 859"/>
              <a:gd name="T94" fmla="*/ 1908 w 2659"/>
              <a:gd name="T95" fmla="*/ 848 h 859"/>
              <a:gd name="T96" fmla="*/ 1944 w 2659"/>
              <a:gd name="T97" fmla="*/ 808 h 859"/>
              <a:gd name="T98" fmla="*/ 1955 w 2659"/>
              <a:gd name="T99" fmla="*/ 833 h 859"/>
              <a:gd name="T100" fmla="*/ 1974 w 2659"/>
              <a:gd name="T101" fmla="*/ 808 h 859"/>
              <a:gd name="T102" fmla="*/ 1967 w 2659"/>
              <a:gd name="T103" fmla="*/ 830 h 859"/>
              <a:gd name="T104" fmla="*/ 1957 w 2659"/>
              <a:gd name="T105" fmla="*/ 842 h 859"/>
              <a:gd name="T106" fmla="*/ 1941 w 2659"/>
              <a:gd name="T107" fmla="*/ 817 h 859"/>
              <a:gd name="T108" fmla="*/ 1935 w 2659"/>
              <a:gd name="T109" fmla="*/ 848 h 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59" h="859">
                <a:moveTo>
                  <a:pt x="2139" y="246"/>
                </a:moveTo>
                <a:cubicBezTo>
                  <a:pt x="2174" y="236"/>
                  <a:pt x="2211" y="256"/>
                  <a:pt x="2221" y="292"/>
                </a:cubicBezTo>
                <a:cubicBezTo>
                  <a:pt x="2257" y="418"/>
                  <a:pt x="2257" y="418"/>
                  <a:pt x="2257" y="418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54" y="79"/>
                  <a:pt x="2354" y="79"/>
                  <a:pt x="2354" y="79"/>
                </a:cubicBezTo>
                <a:cubicBezTo>
                  <a:pt x="2363" y="48"/>
                  <a:pt x="2387" y="23"/>
                  <a:pt x="2418" y="14"/>
                </a:cubicBezTo>
                <a:cubicBezTo>
                  <a:pt x="2467" y="0"/>
                  <a:pt x="2518" y="29"/>
                  <a:pt x="2532" y="78"/>
                </a:cubicBezTo>
                <a:cubicBezTo>
                  <a:pt x="2644" y="469"/>
                  <a:pt x="2644" y="469"/>
                  <a:pt x="2644" y="469"/>
                </a:cubicBezTo>
                <a:cubicBezTo>
                  <a:pt x="2659" y="518"/>
                  <a:pt x="2630" y="569"/>
                  <a:pt x="2581" y="583"/>
                </a:cubicBezTo>
                <a:cubicBezTo>
                  <a:pt x="2532" y="597"/>
                  <a:pt x="2481" y="569"/>
                  <a:pt x="2467" y="520"/>
                </a:cubicBezTo>
                <a:cubicBezTo>
                  <a:pt x="2377" y="206"/>
                  <a:pt x="2377" y="206"/>
                  <a:pt x="2377" y="206"/>
                </a:cubicBezTo>
                <a:cubicBezTo>
                  <a:pt x="2281" y="538"/>
                  <a:pt x="2281" y="538"/>
                  <a:pt x="2281" y="538"/>
                </a:cubicBezTo>
                <a:cubicBezTo>
                  <a:pt x="2275" y="559"/>
                  <a:pt x="2259" y="577"/>
                  <a:pt x="2236" y="584"/>
                </a:cubicBezTo>
                <a:cubicBezTo>
                  <a:pt x="2200" y="594"/>
                  <a:pt x="2163" y="574"/>
                  <a:pt x="2153" y="538"/>
                </a:cubicBezTo>
                <a:cubicBezTo>
                  <a:pt x="2108" y="380"/>
                  <a:pt x="2108" y="380"/>
                  <a:pt x="2108" y="380"/>
                </a:cubicBezTo>
                <a:cubicBezTo>
                  <a:pt x="2059" y="551"/>
                  <a:pt x="2059" y="551"/>
                  <a:pt x="2059" y="551"/>
                </a:cubicBezTo>
                <a:cubicBezTo>
                  <a:pt x="2054" y="567"/>
                  <a:pt x="2042" y="580"/>
                  <a:pt x="2025" y="585"/>
                </a:cubicBezTo>
                <a:cubicBezTo>
                  <a:pt x="1999" y="592"/>
                  <a:pt x="1972" y="577"/>
                  <a:pt x="1965" y="551"/>
                </a:cubicBezTo>
                <a:cubicBezTo>
                  <a:pt x="1936" y="450"/>
                  <a:pt x="1936" y="450"/>
                  <a:pt x="1936" y="450"/>
                </a:cubicBezTo>
                <a:cubicBezTo>
                  <a:pt x="1929" y="424"/>
                  <a:pt x="1944" y="397"/>
                  <a:pt x="1969" y="390"/>
                </a:cubicBezTo>
                <a:cubicBezTo>
                  <a:pt x="1995" y="383"/>
                  <a:pt x="2022" y="398"/>
                  <a:pt x="2030" y="423"/>
                </a:cubicBezTo>
                <a:cubicBezTo>
                  <a:pt x="2042" y="468"/>
                  <a:pt x="2042" y="468"/>
                  <a:pt x="2042" y="468"/>
                </a:cubicBezTo>
                <a:cubicBezTo>
                  <a:pt x="2093" y="292"/>
                  <a:pt x="2093" y="292"/>
                  <a:pt x="2093" y="292"/>
                </a:cubicBezTo>
                <a:cubicBezTo>
                  <a:pt x="2099" y="270"/>
                  <a:pt x="2116" y="252"/>
                  <a:pt x="2139" y="246"/>
                </a:cubicBezTo>
                <a:close/>
                <a:moveTo>
                  <a:pt x="1833" y="487"/>
                </a:moveTo>
                <a:cubicBezTo>
                  <a:pt x="1792" y="487"/>
                  <a:pt x="1786" y="508"/>
                  <a:pt x="1786" y="533"/>
                </a:cubicBezTo>
                <a:cubicBezTo>
                  <a:pt x="1786" y="535"/>
                  <a:pt x="1786" y="535"/>
                  <a:pt x="1786" y="535"/>
                </a:cubicBezTo>
                <a:cubicBezTo>
                  <a:pt x="1786" y="561"/>
                  <a:pt x="1792" y="581"/>
                  <a:pt x="1833" y="581"/>
                </a:cubicBezTo>
                <a:cubicBezTo>
                  <a:pt x="1875" y="581"/>
                  <a:pt x="1880" y="561"/>
                  <a:pt x="1880" y="535"/>
                </a:cubicBezTo>
                <a:cubicBezTo>
                  <a:pt x="1880" y="533"/>
                  <a:pt x="1880" y="533"/>
                  <a:pt x="1880" y="533"/>
                </a:cubicBezTo>
                <a:cubicBezTo>
                  <a:pt x="1880" y="508"/>
                  <a:pt x="1875" y="487"/>
                  <a:pt x="1833" y="487"/>
                </a:cubicBezTo>
                <a:close/>
                <a:moveTo>
                  <a:pt x="1847" y="841"/>
                </a:moveTo>
                <a:cubicBezTo>
                  <a:pt x="1866" y="837"/>
                  <a:pt x="1867" y="827"/>
                  <a:pt x="1862" y="798"/>
                </a:cubicBezTo>
                <a:cubicBezTo>
                  <a:pt x="1857" y="770"/>
                  <a:pt x="1856" y="762"/>
                  <a:pt x="1837" y="765"/>
                </a:cubicBezTo>
                <a:cubicBezTo>
                  <a:pt x="1812" y="768"/>
                  <a:pt x="1784" y="775"/>
                  <a:pt x="1770" y="766"/>
                </a:cubicBezTo>
                <a:cubicBezTo>
                  <a:pt x="1760" y="759"/>
                  <a:pt x="1757" y="753"/>
                  <a:pt x="1757" y="722"/>
                </a:cubicBezTo>
                <a:cubicBezTo>
                  <a:pt x="1757" y="428"/>
                  <a:pt x="1757" y="428"/>
                  <a:pt x="1757" y="428"/>
                </a:cubicBezTo>
                <a:cubicBezTo>
                  <a:pt x="1757" y="399"/>
                  <a:pt x="1752" y="392"/>
                  <a:pt x="1705" y="392"/>
                </a:cubicBezTo>
                <a:cubicBezTo>
                  <a:pt x="1658" y="392"/>
                  <a:pt x="1653" y="399"/>
                  <a:pt x="1653" y="428"/>
                </a:cubicBezTo>
                <a:cubicBezTo>
                  <a:pt x="1653" y="490"/>
                  <a:pt x="1653" y="490"/>
                  <a:pt x="1653" y="490"/>
                </a:cubicBezTo>
                <a:cubicBezTo>
                  <a:pt x="1653" y="491"/>
                  <a:pt x="1653" y="491"/>
                  <a:pt x="1652" y="491"/>
                </a:cubicBezTo>
                <a:cubicBezTo>
                  <a:pt x="1606" y="491"/>
                  <a:pt x="1606" y="491"/>
                  <a:pt x="1606" y="491"/>
                </a:cubicBezTo>
                <a:cubicBezTo>
                  <a:pt x="1582" y="491"/>
                  <a:pt x="1577" y="495"/>
                  <a:pt x="1577" y="534"/>
                </a:cubicBezTo>
                <a:cubicBezTo>
                  <a:pt x="1577" y="573"/>
                  <a:pt x="1582" y="577"/>
                  <a:pt x="1606" y="577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3" y="577"/>
                  <a:pt x="1653" y="577"/>
                  <a:pt x="1653" y="578"/>
                </a:cubicBezTo>
                <a:cubicBezTo>
                  <a:pt x="1653" y="734"/>
                  <a:pt x="1653" y="734"/>
                  <a:pt x="1653" y="734"/>
                </a:cubicBezTo>
                <a:cubicBezTo>
                  <a:pt x="1653" y="768"/>
                  <a:pt x="1657" y="806"/>
                  <a:pt x="1686" y="831"/>
                </a:cubicBezTo>
                <a:cubicBezTo>
                  <a:pt x="1706" y="849"/>
                  <a:pt x="1733" y="854"/>
                  <a:pt x="1757" y="854"/>
                </a:cubicBezTo>
                <a:cubicBezTo>
                  <a:pt x="1796" y="854"/>
                  <a:pt x="1831" y="845"/>
                  <a:pt x="1847" y="841"/>
                </a:cubicBezTo>
                <a:close/>
                <a:moveTo>
                  <a:pt x="1388" y="564"/>
                </a:moveTo>
                <a:cubicBezTo>
                  <a:pt x="1431" y="564"/>
                  <a:pt x="1446" y="583"/>
                  <a:pt x="1446" y="615"/>
                </a:cubicBezTo>
                <a:cubicBezTo>
                  <a:pt x="1446" y="634"/>
                  <a:pt x="1446" y="634"/>
                  <a:pt x="1446" y="634"/>
                </a:cubicBezTo>
                <a:cubicBezTo>
                  <a:pt x="1446" y="635"/>
                  <a:pt x="1446" y="636"/>
                  <a:pt x="1445" y="636"/>
                </a:cubicBezTo>
                <a:cubicBezTo>
                  <a:pt x="1426" y="634"/>
                  <a:pt x="1407" y="633"/>
                  <a:pt x="1388" y="633"/>
                </a:cubicBezTo>
                <a:cubicBezTo>
                  <a:pt x="1304" y="633"/>
                  <a:pt x="1244" y="660"/>
                  <a:pt x="1244" y="746"/>
                </a:cubicBezTo>
                <a:cubicBezTo>
                  <a:pt x="1244" y="833"/>
                  <a:pt x="1313" y="859"/>
                  <a:pt x="1401" y="859"/>
                </a:cubicBezTo>
                <a:cubicBezTo>
                  <a:pt x="1457" y="859"/>
                  <a:pt x="1501" y="844"/>
                  <a:pt x="1515" y="837"/>
                </a:cubicBezTo>
                <a:cubicBezTo>
                  <a:pt x="1530" y="830"/>
                  <a:pt x="1539" y="822"/>
                  <a:pt x="1539" y="801"/>
                </a:cubicBezTo>
                <a:cubicBezTo>
                  <a:pt x="1539" y="788"/>
                  <a:pt x="1539" y="682"/>
                  <a:pt x="1539" y="669"/>
                </a:cubicBezTo>
                <a:cubicBezTo>
                  <a:pt x="1539" y="613"/>
                  <a:pt x="1541" y="592"/>
                  <a:pt x="1527" y="557"/>
                </a:cubicBezTo>
                <a:cubicBezTo>
                  <a:pt x="1515" y="524"/>
                  <a:pt x="1480" y="487"/>
                  <a:pt x="1410" y="487"/>
                </a:cubicBezTo>
                <a:cubicBezTo>
                  <a:pt x="1339" y="487"/>
                  <a:pt x="1292" y="503"/>
                  <a:pt x="1286" y="504"/>
                </a:cubicBezTo>
                <a:cubicBezTo>
                  <a:pt x="1267" y="509"/>
                  <a:pt x="1267" y="520"/>
                  <a:pt x="1273" y="548"/>
                </a:cubicBezTo>
                <a:cubicBezTo>
                  <a:pt x="1279" y="576"/>
                  <a:pt x="1280" y="584"/>
                  <a:pt x="1299" y="580"/>
                </a:cubicBezTo>
                <a:cubicBezTo>
                  <a:pt x="1300" y="580"/>
                  <a:pt x="1357" y="564"/>
                  <a:pt x="1388" y="564"/>
                </a:cubicBezTo>
                <a:close/>
                <a:moveTo>
                  <a:pt x="1342" y="745"/>
                </a:moveTo>
                <a:cubicBezTo>
                  <a:pt x="1342" y="712"/>
                  <a:pt x="1365" y="703"/>
                  <a:pt x="1400" y="703"/>
                </a:cubicBezTo>
                <a:cubicBezTo>
                  <a:pt x="1414" y="703"/>
                  <a:pt x="1426" y="704"/>
                  <a:pt x="1444" y="706"/>
                </a:cubicBezTo>
                <a:cubicBezTo>
                  <a:pt x="1445" y="707"/>
                  <a:pt x="1446" y="708"/>
                  <a:pt x="1446" y="709"/>
                </a:cubicBezTo>
                <a:cubicBezTo>
                  <a:pt x="1446" y="777"/>
                  <a:pt x="1446" y="777"/>
                  <a:pt x="1446" y="777"/>
                </a:cubicBezTo>
                <a:cubicBezTo>
                  <a:pt x="1446" y="778"/>
                  <a:pt x="1446" y="779"/>
                  <a:pt x="1445" y="780"/>
                </a:cubicBezTo>
                <a:cubicBezTo>
                  <a:pt x="1434" y="784"/>
                  <a:pt x="1419" y="787"/>
                  <a:pt x="1403" y="787"/>
                </a:cubicBezTo>
                <a:cubicBezTo>
                  <a:pt x="1363" y="787"/>
                  <a:pt x="1342" y="775"/>
                  <a:pt x="1342" y="745"/>
                </a:cubicBezTo>
                <a:close/>
                <a:moveTo>
                  <a:pt x="1204" y="740"/>
                </a:moveTo>
                <a:cubicBezTo>
                  <a:pt x="1203" y="712"/>
                  <a:pt x="1196" y="690"/>
                  <a:pt x="1171" y="669"/>
                </a:cubicBezTo>
                <a:cubicBezTo>
                  <a:pt x="1154" y="653"/>
                  <a:pt x="1128" y="643"/>
                  <a:pt x="1090" y="629"/>
                </a:cubicBezTo>
                <a:cubicBezTo>
                  <a:pt x="1066" y="620"/>
                  <a:pt x="1042" y="615"/>
                  <a:pt x="1042" y="593"/>
                </a:cubicBezTo>
                <a:cubicBezTo>
                  <a:pt x="1042" y="575"/>
                  <a:pt x="1060" y="567"/>
                  <a:pt x="1075" y="566"/>
                </a:cubicBezTo>
                <a:cubicBezTo>
                  <a:pt x="1106" y="564"/>
                  <a:pt x="1140" y="576"/>
                  <a:pt x="1158" y="580"/>
                </a:cubicBezTo>
                <a:cubicBezTo>
                  <a:pt x="1177" y="584"/>
                  <a:pt x="1178" y="576"/>
                  <a:pt x="1184" y="548"/>
                </a:cubicBezTo>
                <a:cubicBezTo>
                  <a:pt x="1191" y="520"/>
                  <a:pt x="1190" y="509"/>
                  <a:pt x="1172" y="504"/>
                </a:cubicBezTo>
                <a:cubicBezTo>
                  <a:pt x="1156" y="500"/>
                  <a:pt x="1126" y="487"/>
                  <a:pt x="1066" y="487"/>
                </a:cubicBezTo>
                <a:cubicBezTo>
                  <a:pt x="989" y="487"/>
                  <a:pt x="942" y="535"/>
                  <a:pt x="944" y="595"/>
                </a:cubicBezTo>
                <a:cubicBezTo>
                  <a:pt x="946" y="670"/>
                  <a:pt x="1005" y="691"/>
                  <a:pt x="1049" y="704"/>
                </a:cubicBezTo>
                <a:cubicBezTo>
                  <a:pt x="1088" y="714"/>
                  <a:pt x="1107" y="726"/>
                  <a:pt x="1105" y="749"/>
                </a:cubicBezTo>
                <a:cubicBezTo>
                  <a:pt x="1104" y="771"/>
                  <a:pt x="1086" y="779"/>
                  <a:pt x="1066" y="779"/>
                </a:cubicBezTo>
                <a:cubicBezTo>
                  <a:pt x="1039" y="779"/>
                  <a:pt x="994" y="767"/>
                  <a:pt x="970" y="762"/>
                </a:cubicBezTo>
                <a:cubicBezTo>
                  <a:pt x="952" y="758"/>
                  <a:pt x="949" y="770"/>
                  <a:pt x="945" y="799"/>
                </a:cubicBezTo>
                <a:cubicBezTo>
                  <a:pt x="941" y="828"/>
                  <a:pt x="941" y="833"/>
                  <a:pt x="960" y="840"/>
                </a:cubicBezTo>
                <a:cubicBezTo>
                  <a:pt x="960" y="840"/>
                  <a:pt x="1015" y="859"/>
                  <a:pt x="1073" y="859"/>
                </a:cubicBezTo>
                <a:cubicBezTo>
                  <a:pt x="1117" y="859"/>
                  <a:pt x="1149" y="844"/>
                  <a:pt x="1167" y="830"/>
                </a:cubicBezTo>
                <a:cubicBezTo>
                  <a:pt x="1191" y="811"/>
                  <a:pt x="1205" y="779"/>
                  <a:pt x="1204" y="740"/>
                </a:cubicBezTo>
                <a:close/>
                <a:moveTo>
                  <a:pt x="733" y="564"/>
                </a:moveTo>
                <a:cubicBezTo>
                  <a:pt x="775" y="564"/>
                  <a:pt x="791" y="583"/>
                  <a:pt x="791" y="615"/>
                </a:cubicBezTo>
                <a:cubicBezTo>
                  <a:pt x="791" y="634"/>
                  <a:pt x="791" y="634"/>
                  <a:pt x="791" y="634"/>
                </a:cubicBezTo>
                <a:cubicBezTo>
                  <a:pt x="791" y="635"/>
                  <a:pt x="790" y="636"/>
                  <a:pt x="790" y="636"/>
                </a:cubicBezTo>
                <a:cubicBezTo>
                  <a:pt x="771" y="634"/>
                  <a:pt x="752" y="633"/>
                  <a:pt x="733" y="633"/>
                </a:cubicBezTo>
                <a:cubicBezTo>
                  <a:pt x="649" y="633"/>
                  <a:pt x="589" y="660"/>
                  <a:pt x="589" y="746"/>
                </a:cubicBezTo>
                <a:cubicBezTo>
                  <a:pt x="589" y="833"/>
                  <a:pt x="658" y="859"/>
                  <a:pt x="745" y="859"/>
                </a:cubicBezTo>
                <a:cubicBezTo>
                  <a:pt x="801" y="859"/>
                  <a:pt x="845" y="844"/>
                  <a:pt x="860" y="837"/>
                </a:cubicBezTo>
                <a:cubicBezTo>
                  <a:pt x="875" y="830"/>
                  <a:pt x="884" y="822"/>
                  <a:pt x="884" y="801"/>
                </a:cubicBezTo>
                <a:cubicBezTo>
                  <a:pt x="884" y="788"/>
                  <a:pt x="884" y="682"/>
                  <a:pt x="884" y="669"/>
                </a:cubicBezTo>
                <a:cubicBezTo>
                  <a:pt x="884" y="613"/>
                  <a:pt x="885" y="592"/>
                  <a:pt x="872" y="557"/>
                </a:cubicBezTo>
                <a:cubicBezTo>
                  <a:pt x="859" y="524"/>
                  <a:pt x="824" y="487"/>
                  <a:pt x="754" y="487"/>
                </a:cubicBezTo>
                <a:cubicBezTo>
                  <a:pt x="684" y="487"/>
                  <a:pt x="637" y="503"/>
                  <a:pt x="630" y="504"/>
                </a:cubicBezTo>
                <a:cubicBezTo>
                  <a:pt x="612" y="509"/>
                  <a:pt x="612" y="520"/>
                  <a:pt x="618" y="548"/>
                </a:cubicBezTo>
                <a:cubicBezTo>
                  <a:pt x="624" y="576"/>
                  <a:pt x="625" y="584"/>
                  <a:pt x="644" y="580"/>
                </a:cubicBezTo>
                <a:cubicBezTo>
                  <a:pt x="644" y="580"/>
                  <a:pt x="702" y="564"/>
                  <a:pt x="733" y="564"/>
                </a:cubicBezTo>
                <a:close/>
                <a:moveTo>
                  <a:pt x="686" y="745"/>
                </a:moveTo>
                <a:cubicBezTo>
                  <a:pt x="686" y="712"/>
                  <a:pt x="710" y="703"/>
                  <a:pt x="745" y="703"/>
                </a:cubicBezTo>
                <a:cubicBezTo>
                  <a:pt x="758" y="703"/>
                  <a:pt x="771" y="704"/>
                  <a:pt x="789" y="706"/>
                </a:cubicBezTo>
                <a:cubicBezTo>
                  <a:pt x="790" y="707"/>
                  <a:pt x="791" y="708"/>
                  <a:pt x="791" y="709"/>
                </a:cubicBezTo>
                <a:cubicBezTo>
                  <a:pt x="791" y="777"/>
                  <a:pt x="791" y="777"/>
                  <a:pt x="791" y="777"/>
                </a:cubicBezTo>
                <a:cubicBezTo>
                  <a:pt x="791" y="778"/>
                  <a:pt x="790" y="779"/>
                  <a:pt x="789" y="780"/>
                </a:cubicBezTo>
                <a:cubicBezTo>
                  <a:pt x="778" y="784"/>
                  <a:pt x="763" y="787"/>
                  <a:pt x="748" y="787"/>
                </a:cubicBezTo>
                <a:cubicBezTo>
                  <a:pt x="708" y="787"/>
                  <a:pt x="686" y="775"/>
                  <a:pt x="686" y="745"/>
                </a:cubicBezTo>
                <a:close/>
                <a:moveTo>
                  <a:pt x="528" y="818"/>
                </a:moveTo>
                <a:cubicBezTo>
                  <a:pt x="528" y="527"/>
                  <a:pt x="528" y="527"/>
                  <a:pt x="528" y="527"/>
                </a:cubicBezTo>
                <a:cubicBezTo>
                  <a:pt x="528" y="498"/>
                  <a:pt x="523" y="491"/>
                  <a:pt x="476" y="491"/>
                </a:cubicBezTo>
                <a:cubicBezTo>
                  <a:pt x="429" y="491"/>
                  <a:pt x="424" y="498"/>
                  <a:pt x="424" y="527"/>
                </a:cubicBezTo>
                <a:cubicBezTo>
                  <a:pt x="424" y="818"/>
                  <a:pt x="424" y="818"/>
                  <a:pt x="424" y="818"/>
                </a:cubicBezTo>
                <a:cubicBezTo>
                  <a:pt x="424" y="847"/>
                  <a:pt x="429" y="854"/>
                  <a:pt x="476" y="854"/>
                </a:cubicBezTo>
                <a:cubicBezTo>
                  <a:pt x="523" y="854"/>
                  <a:pt x="528" y="847"/>
                  <a:pt x="528" y="818"/>
                </a:cubicBezTo>
                <a:close/>
                <a:moveTo>
                  <a:pt x="382" y="427"/>
                </a:moveTo>
                <a:cubicBezTo>
                  <a:pt x="270" y="818"/>
                  <a:pt x="270" y="818"/>
                  <a:pt x="270" y="818"/>
                </a:cubicBezTo>
                <a:cubicBezTo>
                  <a:pt x="260" y="847"/>
                  <a:pt x="241" y="854"/>
                  <a:pt x="195" y="854"/>
                </a:cubicBezTo>
                <a:cubicBezTo>
                  <a:pt x="148" y="854"/>
                  <a:pt x="129" y="847"/>
                  <a:pt x="119" y="818"/>
                </a:cubicBezTo>
                <a:cubicBezTo>
                  <a:pt x="7" y="427"/>
                  <a:pt x="7" y="427"/>
                  <a:pt x="7" y="427"/>
                </a:cubicBezTo>
                <a:cubicBezTo>
                  <a:pt x="0" y="399"/>
                  <a:pt x="9" y="392"/>
                  <a:pt x="53" y="392"/>
                </a:cubicBezTo>
                <a:cubicBezTo>
                  <a:pt x="96" y="392"/>
                  <a:pt x="103" y="399"/>
                  <a:pt x="110" y="428"/>
                </a:cubicBezTo>
                <a:cubicBezTo>
                  <a:pt x="195" y="744"/>
                  <a:pt x="195" y="744"/>
                  <a:pt x="195" y="744"/>
                </a:cubicBezTo>
                <a:cubicBezTo>
                  <a:pt x="279" y="428"/>
                  <a:pt x="279" y="428"/>
                  <a:pt x="279" y="428"/>
                </a:cubicBezTo>
                <a:cubicBezTo>
                  <a:pt x="286" y="399"/>
                  <a:pt x="293" y="392"/>
                  <a:pt x="337" y="392"/>
                </a:cubicBezTo>
                <a:cubicBezTo>
                  <a:pt x="380" y="392"/>
                  <a:pt x="389" y="399"/>
                  <a:pt x="382" y="427"/>
                </a:cubicBezTo>
                <a:close/>
                <a:moveTo>
                  <a:pt x="1908" y="848"/>
                </a:moveTo>
                <a:cubicBezTo>
                  <a:pt x="1908" y="815"/>
                  <a:pt x="1908" y="815"/>
                  <a:pt x="1908" y="815"/>
                </a:cubicBezTo>
                <a:cubicBezTo>
                  <a:pt x="1895" y="815"/>
                  <a:pt x="1895" y="815"/>
                  <a:pt x="1895" y="815"/>
                </a:cubicBezTo>
                <a:cubicBezTo>
                  <a:pt x="1895" y="808"/>
                  <a:pt x="1895" y="808"/>
                  <a:pt x="1895" y="808"/>
                </a:cubicBezTo>
                <a:cubicBezTo>
                  <a:pt x="1928" y="808"/>
                  <a:pt x="1928" y="808"/>
                  <a:pt x="1928" y="808"/>
                </a:cubicBezTo>
                <a:cubicBezTo>
                  <a:pt x="1928" y="815"/>
                  <a:pt x="1928" y="815"/>
                  <a:pt x="1928" y="815"/>
                </a:cubicBezTo>
                <a:cubicBezTo>
                  <a:pt x="1915" y="815"/>
                  <a:pt x="1915" y="815"/>
                  <a:pt x="1915" y="815"/>
                </a:cubicBezTo>
                <a:cubicBezTo>
                  <a:pt x="1915" y="848"/>
                  <a:pt x="1915" y="848"/>
                  <a:pt x="1915" y="848"/>
                </a:cubicBezTo>
                <a:lnTo>
                  <a:pt x="1908" y="848"/>
                </a:lnTo>
                <a:close/>
                <a:moveTo>
                  <a:pt x="1935" y="848"/>
                </a:moveTo>
                <a:cubicBezTo>
                  <a:pt x="1935" y="808"/>
                  <a:pt x="1935" y="808"/>
                  <a:pt x="1935" y="808"/>
                </a:cubicBezTo>
                <a:cubicBezTo>
                  <a:pt x="1944" y="808"/>
                  <a:pt x="1944" y="808"/>
                  <a:pt x="1944" y="808"/>
                </a:cubicBezTo>
                <a:cubicBezTo>
                  <a:pt x="1951" y="823"/>
                  <a:pt x="1951" y="823"/>
                  <a:pt x="1951" y="823"/>
                </a:cubicBezTo>
                <a:cubicBezTo>
                  <a:pt x="1954" y="833"/>
                  <a:pt x="1954" y="833"/>
                  <a:pt x="1954" y="833"/>
                </a:cubicBezTo>
                <a:cubicBezTo>
                  <a:pt x="1955" y="833"/>
                  <a:pt x="1955" y="833"/>
                  <a:pt x="1955" y="833"/>
                </a:cubicBezTo>
                <a:cubicBezTo>
                  <a:pt x="1958" y="823"/>
                  <a:pt x="1958" y="823"/>
                  <a:pt x="1958" y="823"/>
                </a:cubicBezTo>
                <a:cubicBezTo>
                  <a:pt x="1964" y="808"/>
                  <a:pt x="1964" y="808"/>
                  <a:pt x="1964" y="808"/>
                </a:cubicBezTo>
                <a:cubicBezTo>
                  <a:pt x="1974" y="808"/>
                  <a:pt x="1974" y="808"/>
                  <a:pt x="1974" y="808"/>
                </a:cubicBezTo>
                <a:cubicBezTo>
                  <a:pt x="1974" y="848"/>
                  <a:pt x="1974" y="848"/>
                  <a:pt x="1974" y="848"/>
                </a:cubicBezTo>
                <a:cubicBezTo>
                  <a:pt x="1967" y="848"/>
                  <a:pt x="1967" y="848"/>
                  <a:pt x="1967" y="848"/>
                </a:cubicBezTo>
                <a:cubicBezTo>
                  <a:pt x="1967" y="830"/>
                  <a:pt x="1967" y="830"/>
                  <a:pt x="1967" y="830"/>
                </a:cubicBezTo>
                <a:cubicBezTo>
                  <a:pt x="1968" y="817"/>
                  <a:pt x="1968" y="817"/>
                  <a:pt x="1968" y="817"/>
                </a:cubicBezTo>
                <a:cubicBezTo>
                  <a:pt x="1967" y="817"/>
                  <a:pt x="1967" y="817"/>
                  <a:pt x="1967" y="817"/>
                </a:cubicBezTo>
                <a:cubicBezTo>
                  <a:pt x="1957" y="842"/>
                  <a:pt x="1957" y="842"/>
                  <a:pt x="1957" y="842"/>
                </a:cubicBezTo>
                <a:cubicBezTo>
                  <a:pt x="1951" y="842"/>
                  <a:pt x="1951" y="842"/>
                  <a:pt x="1951" y="842"/>
                </a:cubicBezTo>
                <a:cubicBezTo>
                  <a:pt x="1942" y="817"/>
                  <a:pt x="1942" y="817"/>
                  <a:pt x="1942" y="817"/>
                </a:cubicBezTo>
                <a:cubicBezTo>
                  <a:pt x="1941" y="817"/>
                  <a:pt x="1941" y="817"/>
                  <a:pt x="1941" y="817"/>
                </a:cubicBezTo>
                <a:cubicBezTo>
                  <a:pt x="1942" y="830"/>
                  <a:pt x="1942" y="830"/>
                  <a:pt x="1942" y="830"/>
                </a:cubicBezTo>
                <a:cubicBezTo>
                  <a:pt x="1942" y="848"/>
                  <a:pt x="1942" y="848"/>
                  <a:pt x="1942" y="848"/>
                </a:cubicBezTo>
                <a:lnTo>
                  <a:pt x="1935" y="8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5A1F398B-343F-C440-941B-CB9F4D3F37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4855" y="6485397"/>
            <a:ext cx="585979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fld id="{9D269874-3913-3E4A-9285-BA6A0CAD74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7827200-92D3-9146-BB60-524CEB58F7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03088" y="6485397"/>
            <a:ext cx="4941767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2"/>
                </a:solidFill>
              </a:defRPr>
            </a:lvl1pPr>
          </a:lstStyle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350093-D01D-D449-B079-47FF76F58926}"/>
              </a:ext>
            </a:extLst>
          </p:cNvPr>
          <p:cNvSpPr/>
          <p:nvPr userDrawn="1"/>
        </p:nvSpPr>
        <p:spPr>
          <a:xfrm>
            <a:off x="0" y="0"/>
            <a:ext cx="12192000" cy="232604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2D7B2A4-6A4F-B340-8A29-9065D4D9A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410236"/>
            <a:ext cx="10871200" cy="82980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Headline goes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A05C2DC-CA44-EC41-AFEA-FFD3319AD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316238"/>
            <a:ext cx="10871200" cy="48559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018D58-9AF6-2CE5-5129-DC491140DD6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2794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23536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84" r:id="rId2"/>
    <p:sldLayoutId id="2147484011" r:id="rId3"/>
    <p:sldLayoutId id="2147483997" r:id="rId4"/>
    <p:sldLayoutId id="2147483986" r:id="rId5"/>
    <p:sldLayoutId id="2147483993" r:id="rId6"/>
    <p:sldLayoutId id="2147483918" r:id="rId7"/>
    <p:sldLayoutId id="2147483927" r:id="rId8"/>
    <p:sldLayoutId id="2147483928" r:id="rId9"/>
    <p:sldLayoutId id="2147483936" r:id="rId10"/>
    <p:sldLayoutId id="2147483937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3" r:id="rId18"/>
    <p:sldLayoutId id="2147483954" r:id="rId19"/>
    <p:sldLayoutId id="2147484009" r:id="rId20"/>
    <p:sldLayoutId id="2147483955" r:id="rId21"/>
    <p:sldLayoutId id="2147483956" r:id="rId22"/>
    <p:sldLayoutId id="2147483996" r:id="rId23"/>
    <p:sldLayoutId id="2147483959" r:id="rId24"/>
    <p:sldLayoutId id="2147483960" r:id="rId25"/>
    <p:sldLayoutId id="2147483961" r:id="rId26"/>
    <p:sldLayoutId id="2147484005" r:id="rId27"/>
    <p:sldLayoutId id="2147484006" r:id="rId28"/>
    <p:sldLayoutId id="2147484007" r:id="rId29"/>
    <p:sldLayoutId id="2147483962" r:id="rId30"/>
    <p:sldLayoutId id="2147483963" r:id="rId3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SzPct val="120000"/>
        <a:buFont typeface="Verdana" panose="020B0604030504040204" pitchFamily="34" charset="0"/>
        <a:buChar char="›"/>
        <a:defRPr sz="1800" b="0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2"/>
        </a:buClr>
        <a:buSzPct val="100000"/>
        <a:buFont typeface="Wingdings" pitchFamily="2" charset="2"/>
        <a:buChar char="§"/>
        <a:defRPr lang="en-US" sz="1600" kern="1200" dirty="0" smtClean="0">
          <a:solidFill>
            <a:schemeClr val="bg1"/>
          </a:solidFill>
          <a:latin typeface="+mn-lt"/>
          <a:ea typeface="+mn-ea"/>
          <a:cs typeface="+mn-cs"/>
        </a:defRPr>
      </a:lvl2pPr>
      <a:lvl3pPr marL="6858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Clr>
          <a:schemeClr val="bg2"/>
        </a:buClr>
        <a:buFont typeface="System Font Regular"/>
        <a:buChar char="›"/>
        <a:defRPr lang="en-US" sz="1400" kern="1200" dirty="0" smtClean="0">
          <a:solidFill>
            <a:schemeClr val="bg1"/>
          </a:solidFill>
          <a:latin typeface="+mn-lt"/>
          <a:ea typeface="+mn-ea"/>
          <a:cs typeface="+mn-cs"/>
        </a:defRPr>
      </a:lvl3pPr>
      <a:lvl4pPr marL="914400" indent="-228600" algn="l" defTabSz="6858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lang="en-US" sz="1200" kern="1200" dirty="0" smtClean="0">
          <a:solidFill>
            <a:schemeClr val="bg1"/>
          </a:solidFill>
          <a:latin typeface="+mn-lt"/>
          <a:ea typeface="+mn-ea"/>
          <a:cs typeface="+mn-cs"/>
        </a:defRPr>
      </a:lvl4pPr>
      <a:lvl5pPr marL="1143000" indent="-228600" algn="l" defTabSz="6858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Font typeface="System Font Regular"/>
        <a:buChar char="-"/>
        <a:defRPr lang="en-US" sz="1100" kern="1200" dirty="0" smtClean="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64">
          <p15:clr>
            <a:srgbClr val="F26B43"/>
          </p15:clr>
        </p15:guide>
        <p15:guide id="3" orient="horz" pos="256" userDrawn="1">
          <p15:clr>
            <a:srgbClr val="F26B43"/>
          </p15:clr>
        </p15:guide>
        <p15:guide id="6" orient="horz" pos="3888">
          <p15:clr>
            <a:srgbClr val="F26B43"/>
          </p15:clr>
        </p15:guide>
        <p15:guide id="8" orient="horz" pos="826" userDrawn="1">
          <p15:clr>
            <a:srgbClr val="F26B43"/>
          </p15:clr>
        </p15:guide>
        <p15:guide id="9" orient="horz" pos="7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9FA560-D63F-48C6-8256-41F52F9F0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672" y="2317687"/>
            <a:ext cx="10370909" cy="570369"/>
          </a:xfrm>
        </p:spPr>
        <p:txBody>
          <a:bodyPr/>
          <a:lstStyle/>
          <a:p>
            <a:r>
              <a:rPr lang="en-GB" sz="3600" dirty="0"/>
              <a:t>Operator Views on NTN for 6G</a:t>
            </a:r>
            <a:endParaRPr lang="en-US" sz="360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3C33897-3B4D-4B1E-BB5D-AEFEE23D0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3672" y="3134506"/>
            <a:ext cx="7907100" cy="887476"/>
          </a:xfrm>
        </p:spPr>
        <p:txBody>
          <a:bodyPr>
            <a:normAutofit/>
          </a:bodyPr>
          <a:lstStyle/>
          <a:p>
            <a:r>
              <a:rPr lang="en-US" sz="2800" dirty="0" err="1">
                <a:solidFill>
                  <a:schemeClr val="accent1"/>
                </a:solidFill>
              </a:rPr>
              <a:t>Viasat</a:t>
            </a:r>
            <a:r>
              <a:rPr lang="en-US" sz="2800" dirty="0">
                <a:solidFill>
                  <a:schemeClr val="accent1"/>
                </a:solidFill>
              </a:rPr>
              <a:t>, Inmarsat</a:t>
            </a:r>
            <a:endParaRPr lang="en-US" sz="2800" dirty="0">
              <a:solidFill>
                <a:schemeClr val="accent1"/>
              </a:solidFill>
              <a:cs typeface="Arial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40C29B-2415-47D2-B192-1DD256EBDC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672" y="190417"/>
            <a:ext cx="10466671" cy="1877185"/>
          </a:xfrm>
        </p:spPr>
        <p:txBody>
          <a:bodyPr>
            <a:normAutofit/>
          </a:bodyPr>
          <a:lstStyle/>
          <a:p>
            <a:r>
              <a:rPr lang="en-US" b="1" dirty="0"/>
              <a:t>3GPP workshop on 6G			</a:t>
            </a:r>
          </a:p>
          <a:p>
            <a:r>
              <a:rPr lang="en-US" b="1" dirty="0"/>
              <a:t>Incheon, Korea, March 10-11, 2025</a:t>
            </a:r>
          </a:p>
          <a:p>
            <a:r>
              <a:rPr lang="en-GB" dirty="0"/>
              <a:t>Agenda:  3 (</a:t>
            </a:r>
            <a:r>
              <a:rPr lang="en-US" dirty="0"/>
              <a:t>Overall vision &amp; priorities for next generation</a:t>
            </a:r>
            <a:r>
              <a:rPr lang="en-GB" dirty="0"/>
              <a:t>)</a:t>
            </a:r>
          </a:p>
          <a:p>
            <a:r>
              <a:rPr lang="en-GB" dirty="0"/>
              <a:t>TDOC:  </a:t>
            </a:r>
            <a:r>
              <a:rPr lang="en-US" b="1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6GWS-250217</a:t>
            </a:r>
            <a:endParaRPr lang="en-GB" b="1" dirty="0">
              <a:solidFill>
                <a:schemeClr val="tx1"/>
              </a:solidFill>
            </a:endParaRPr>
          </a:p>
          <a:p>
            <a:r>
              <a:rPr lang="en-GB" dirty="0"/>
              <a:t>For:	discussion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DF9D4D1-7F88-E247-99FC-752B6FD162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20027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22E4DBF-8E98-F079-6163-CB4F07C93617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318412111"/>
              </p:ext>
            </p:extLst>
          </p:nvPr>
        </p:nvGraphicFramePr>
        <p:xfrm>
          <a:off x="660400" y="1317625"/>
          <a:ext cx="10871200" cy="4854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DB08A6-DF3B-0860-0D9B-EA3DF865995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Classification goes here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1D6D7D-ACAD-FFC1-52C9-AD4A788CE55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9D269874-3913-3E4A-9285-BA6A0CAD7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1869EF9-E5FD-2A71-CA01-7C9AF8B68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for NTN in 6G</a:t>
            </a:r>
          </a:p>
        </p:txBody>
      </p:sp>
    </p:spTree>
    <p:extLst>
      <p:ext uri="{BB962C8B-B14F-4D97-AF65-F5344CB8AC3E}">
        <p14:creationId xmlns:p14="http://schemas.microsoft.com/office/powerpoint/2010/main" val="1161689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74D92-677B-DE45-9A88-FB3A41861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090901-FB60-7540-A90F-6B2E6DA5AFC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962776714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smtClean="0">
            <a:solidFill>
              <a:schemeClr val="tx2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 Theme">
  <a:themeElements>
    <a:clrScheme name="Viasat Rebrand Color Scheme (2020) 1">
      <a:dk1>
        <a:srgbClr val="000000"/>
      </a:dk1>
      <a:lt1>
        <a:srgbClr val="FFFFFF"/>
      </a:lt1>
      <a:dk2>
        <a:srgbClr val="202E39"/>
      </a:dk2>
      <a:lt2>
        <a:srgbClr val="C8C8C8"/>
      </a:lt2>
      <a:accent1>
        <a:srgbClr val="009DE0"/>
      </a:accent1>
      <a:accent2>
        <a:srgbClr val="BED733"/>
      </a:accent2>
      <a:accent3>
        <a:srgbClr val="003F73"/>
      </a:accent3>
      <a:accent4>
        <a:srgbClr val="014656"/>
      </a:accent4>
      <a:accent5>
        <a:srgbClr val="5EA215"/>
      </a:accent5>
      <a:accent6>
        <a:srgbClr val="EF8201"/>
      </a:accent6>
      <a:hlink>
        <a:srgbClr val="009FE3"/>
      </a:hlink>
      <a:folHlink>
        <a:srgbClr val="999999"/>
      </a:folHlink>
    </a:clrScheme>
    <a:fontScheme name="Custom 10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 defTabSz="685800">
          <a:defRPr b="1" dirty="0">
            <a:solidFill>
              <a:schemeClr val="bg1"/>
            </a:solidFill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8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noAutofit/>
      </a:bodyPr>
      <a:lstStyle>
        <a:defPPr marL="228600" indent="-228600" algn="l" defTabSz="685800" rtl="0" eaLnBrk="1" latinLnBrk="0" hangingPunct="1">
          <a:lnSpc>
            <a:spcPct val="100000"/>
          </a:lnSpc>
          <a:spcBef>
            <a:spcPts val="600"/>
          </a:spcBef>
          <a:spcAft>
            <a:spcPts val="600"/>
          </a:spcAft>
          <a:buClr>
            <a:schemeClr val="accent2"/>
          </a:buClr>
          <a:buSzPct val="120000"/>
          <a:buFont typeface="Verdana" panose="020B0604030504040204" pitchFamily="34" charset="0"/>
          <a:buChar char="›"/>
          <a:defRPr sz="1800" b="0" kern="1200" dirty="0" err="1" smtClean="0">
            <a:solidFill>
              <a:schemeClr val="bg1"/>
            </a:solidFill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D9F26C7611E74B884A320485524B0A" ma:contentTypeVersion="4" ma:contentTypeDescription="Create a new document." ma:contentTypeScope="" ma:versionID="d6d95949425ba4e01e8fa61cac13751a">
  <xsd:schema xmlns:xsd="http://www.w3.org/2001/XMLSchema" xmlns:xs="http://www.w3.org/2001/XMLSchema" xmlns:p="http://schemas.microsoft.com/office/2006/metadata/properties" xmlns:ns2="01937097-ea5c-4b50-9eaf-a66f35faa9f9" targetNamespace="http://schemas.microsoft.com/office/2006/metadata/properties" ma:root="true" ma:fieldsID="7775b9345c0c5eccb7457e2f4d443d4b" ns2:_="">
    <xsd:import namespace="01937097-ea5c-4b50-9eaf-a66f35faa9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37097-ea5c-4b50-9eaf-a66f35faa9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5AEE306-CF5C-44A9-869A-CDC25055BD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937097-ea5c-4b50-9eaf-a66f35faa9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154D18-EC69-463D-9332-2F3339CCC6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A1C244-4453-4D01-9DE9-D0B563C546C8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infopath/2007/PartnerControls"/>
    <ds:schemaRef ds:uri="01937097-ea5c-4b50-9eaf-a66f35faa9f9"/>
    <ds:schemaRef ds:uri="http://schemas.microsoft.com/office/2006/documentManagement/types"/>
    <ds:schemaRef ds:uri="http://www.w3.org/XML/1998/namespace"/>
    <ds:schemaRef ds:uri="http://purl.org/dc/terms/"/>
  </ds:schemaRefs>
</ds:datastoreItem>
</file>

<file path=docMetadata/LabelInfo.xml><?xml version="1.0" encoding="utf-8"?>
<clbl:labelList xmlns:clbl="http://schemas.microsoft.com/office/2020/mipLabelMetadata">
  <clbl:label id="{215603bf-d331-4615-a04c-c64506795477}" enabled="1" method="Privileged" siteId="{43eba056-5ca4-4871-89ac-bdd09160ce7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58548</TotalTime>
  <Words>231</Words>
  <Application>Microsoft Office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System Font Regular</vt:lpstr>
      <vt:lpstr>Verdana</vt:lpstr>
      <vt:lpstr>Wingdings</vt:lpstr>
      <vt:lpstr>Light Theme</vt:lpstr>
      <vt:lpstr>Dark Theme</vt:lpstr>
      <vt:lpstr>Operator Views on NTN for 6G</vt:lpstr>
      <vt:lpstr>Vision for NTN in 6G</vt:lpstr>
      <vt:lpstr>Thank You!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Viasat, Inc.</dc:creator>
  <cp:keywords/>
  <dc:description/>
  <cp:lastModifiedBy>Das, Nandan</cp:lastModifiedBy>
  <cp:revision>662</cp:revision>
  <dcterms:created xsi:type="dcterms:W3CDTF">2017-07-28T19:18:52Z</dcterms:created>
  <dcterms:modified xsi:type="dcterms:W3CDTF">2025-02-17T15:32:31Z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Classification goes here</vt:lpwstr>
  </property>
  <property fmtid="{D5CDD505-2E9C-101B-9397-08002B2CF9AE}" pid="3" name="MediaServiceImageTags">
    <vt:lpwstr/>
  </property>
  <property fmtid="{D5CDD505-2E9C-101B-9397-08002B2CF9AE}" pid="4" name="ContentTypeId">
    <vt:lpwstr>0x010100BFD9F26C7611E74B884A320485524B0A</vt:lpwstr>
  </property>
  <property fmtid="{D5CDD505-2E9C-101B-9397-08002B2CF9AE}" pid="5" name="ClassificationContentMarkingHeaderText">
    <vt:lpwstr>HIGHLY CONFIDENTIAL</vt:lpwstr>
  </property>
  <property fmtid="{D5CDD505-2E9C-101B-9397-08002B2CF9AE}" pid="6" name="ClassificationContentMarkingFooterLocations">
    <vt:lpwstr>Light Theme:7\Dark Theme:3</vt:lpwstr>
  </property>
  <property fmtid="{D5CDD505-2E9C-101B-9397-08002B2CF9AE}" pid="7" name="ClassificationContentMarkingFooterText">
    <vt:lpwstr>PUBLIC</vt:lpwstr>
  </property>
</Properties>
</file>