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12"/>
  </p:notesMasterIdLst>
  <p:sldIdLst>
    <p:sldId id="256" r:id="rId6"/>
    <p:sldId id="260" r:id="rId7"/>
    <p:sldId id="274" r:id="rId8"/>
    <p:sldId id="276" r:id="rId9"/>
    <p:sldId id="278" r:id="rId10"/>
    <p:sldId id="277" r:id="rId11"/>
  </p:sldIdLst>
  <p:sldSz cx="12192000" cy="6858000"/>
  <p:notesSz cx="6858000" cy="9144000"/>
  <p:defaultTextStyle>
    <a:defPPr marL="0" marR="0" indent="0" algn="l" defTabSz="457144" rtl="0" fontAlgn="auto" latinLnBrk="1" hangingPunct="0">
      <a:lnSpc>
        <a:spcPct val="100000"/>
      </a:lnSpc>
      <a:spcBef>
        <a:spcPts val="0"/>
      </a:spcBef>
      <a:spcAft>
        <a:spcPts val="0"/>
      </a:spcAft>
      <a:buClrTx/>
      <a:buSzTx/>
      <a:buFontTx/>
      <a:buNone/>
      <a:tabLst/>
      <a:defRPr kumimoji="0" sz="901" b="0" i="0" u="none" strike="noStrike" cap="none" spc="0" normalizeH="0" baseline="0">
        <a:ln>
          <a:noFill/>
        </a:ln>
        <a:solidFill>
          <a:srgbClr val="000000"/>
        </a:solidFill>
        <a:effectLst/>
        <a:uFillTx/>
      </a:defRPr>
    </a:defPPr>
    <a:lvl1pPr marL="0" marR="0" indent="0"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572"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144"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718"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290"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2862"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434"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007"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579" algn="ctr" defTabSz="41270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D03323-FEF0-DCA0-4CFF-87EC2F24EFB8}" name="Sharman, Hugh (DSIT)" initials="" userId="S::hugh.sharman@dsit.gov.uk::bba21204-ebb0-49ff-b888-e0404edb3cbd" providerId="AD"/>
  <p188:author id="{E5CEAB3D-5638-C9BE-AB96-A404F0FD6F8F}" name="Patterson, Charles (DSIT)" initials="CP" userId="S::charles.patterson@dsit.gov.uk::d3de1a20-c7ae-48fe-997a-9ee058822e4d" providerId="AD"/>
  <p188:author id="{7E4EED79-34BE-2D69-AC70-E4D795A19696}" name="Richardson, Stephen (DSIT)" initials="SR" userId="Richardson, Stephen (DSI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407D58-C9CA-76FC-6EFD-F8D30AF3165D}" v="31" dt="2025-02-17T16:47:39.07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804" y="2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381000" y="685800"/>
            <a:ext cx="6096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228572" latinLnBrk="0">
      <a:lnSpc>
        <a:spcPct val="117999"/>
      </a:lnSpc>
      <a:defRPr sz="1100">
        <a:latin typeface="Helvetica Neue"/>
        <a:ea typeface="Helvetica Neue"/>
        <a:cs typeface="Helvetica Neue"/>
        <a:sym typeface="Helvetica Neue"/>
      </a:defRPr>
    </a:lvl1pPr>
    <a:lvl2pPr indent="114286" defTabSz="228572" latinLnBrk="0">
      <a:lnSpc>
        <a:spcPct val="117999"/>
      </a:lnSpc>
      <a:defRPr sz="1100">
        <a:latin typeface="Helvetica Neue"/>
        <a:ea typeface="Helvetica Neue"/>
        <a:cs typeface="Helvetica Neue"/>
        <a:sym typeface="Helvetica Neue"/>
      </a:defRPr>
    </a:lvl2pPr>
    <a:lvl3pPr indent="228572" defTabSz="228572" latinLnBrk="0">
      <a:lnSpc>
        <a:spcPct val="117999"/>
      </a:lnSpc>
      <a:defRPr sz="1100">
        <a:latin typeface="Helvetica Neue"/>
        <a:ea typeface="Helvetica Neue"/>
        <a:cs typeface="Helvetica Neue"/>
        <a:sym typeface="Helvetica Neue"/>
      </a:defRPr>
    </a:lvl3pPr>
    <a:lvl4pPr indent="342858" defTabSz="228572" latinLnBrk="0">
      <a:lnSpc>
        <a:spcPct val="117999"/>
      </a:lnSpc>
      <a:defRPr sz="1100">
        <a:latin typeface="Helvetica Neue"/>
        <a:ea typeface="Helvetica Neue"/>
        <a:cs typeface="Helvetica Neue"/>
        <a:sym typeface="Helvetica Neue"/>
      </a:defRPr>
    </a:lvl4pPr>
    <a:lvl5pPr indent="457144" defTabSz="228572" latinLnBrk="0">
      <a:lnSpc>
        <a:spcPct val="117999"/>
      </a:lnSpc>
      <a:defRPr sz="1100">
        <a:latin typeface="Helvetica Neue"/>
        <a:ea typeface="Helvetica Neue"/>
        <a:cs typeface="Helvetica Neue"/>
        <a:sym typeface="Helvetica Neue"/>
      </a:defRPr>
    </a:lvl5pPr>
    <a:lvl6pPr indent="571432" defTabSz="228572" latinLnBrk="0">
      <a:lnSpc>
        <a:spcPct val="117999"/>
      </a:lnSpc>
      <a:defRPr sz="1100">
        <a:latin typeface="Helvetica Neue"/>
        <a:ea typeface="Helvetica Neue"/>
        <a:cs typeface="Helvetica Neue"/>
        <a:sym typeface="Helvetica Neue"/>
      </a:defRPr>
    </a:lvl6pPr>
    <a:lvl7pPr indent="685718" defTabSz="228572" latinLnBrk="0">
      <a:lnSpc>
        <a:spcPct val="117999"/>
      </a:lnSpc>
      <a:defRPr sz="1100">
        <a:latin typeface="Helvetica Neue"/>
        <a:ea typeface="Helvetica Neue"/>
        <a:cs typeface="Helvetica Neue"/>
        <a:sym typeface="Helvetica Neue"/>
      </a:defRPr>
    </a:lvl7pPr>
    <a:lvl8pPr indent="800004" defTabSz="228572" latinLnBrk="0">
      <a:lnSpc>
        <a:spcPct val="117999"/>
      </a:lnSpc>
      <a:defRPr sz="1100">
        <a:latin typeface="Helvetica Neue"/>
        <a:ea typeface="Helvetica Neue"/>
        <a:cs typeface="Helvetica Neue"/>
        <a:sym typeface="Helvetica Neue"/>
      </a:defRPr>
    </a:lvl8pPr>
    <a:lvl9pPr indent="914290" defTabSz="228572" latinLnBrk="0">
      <a:lnSpc>
        <a:spcPct val="117999"/>
      </a:lnSpc>
      <a:defRPr sz="11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36950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SIT Title Black 1">
    <p:spTree>
      <p:nvGrpSpPr>
        <p:cNvPr id="1" name=""/>
        <p:cNvGrpSpPr/>
        <p:nvPr/>
      </p:nvGrpSpPr>
      <p:grpSpPr>
        <a:xfrm>
          <a:off x="0" y="0"/>
          <a:ext cx="0" cy="0"/>
          <a:chOff x="0" y="0"/>
          <a:chExt cx="0" cy="0"/>
        </a:xfrm>
      </p:grpSpPr>
      <p:sp>
        <p:nvSpPr>
          <p:cNvPr id="6" name="Rectangle">
            <a:extLst>
              <a:ext uri="{FF2B5EF4-FFF2-40B4-BE49-F238E27FC236}">
                <a16:creationId xmlns:a16="http://schemas.microsoft.com/office/drawing/2014/main" id="{B2F6E080-FAE7-4181-E6BF-0A7BF753927C}"/>
              </a:ext>
            </a:extLst>
          </p:cNvPr>
          <p:cNvSpPr/>
          <p:nvPr userDrawn="1"/>
        </p:nvSpPr>
        <p:spPr>
          <a:xfrm>
            <a:off x="0" y="-1"/>
            <a:ext cx="12192000" cy="6858001"/>
          </a:xfrm>
          <a:prstGeom prst="rect">
            <a:avLst/>
          </a:prstGeom>
          <a:solidFill>
            <a:srgbClr val="000000"/>
          </a:solidFill>
          <a:ln w="12700">
            <a:miter lim="400000"/>
          </a:ln>
        </p:spPr>
        <p:txBody>
          <a:bodyPr lIns="25400" tIns="25400" rIns="25400" bIns="25400" anchor="ctr"/>
          <a:lstStyle/>
          <a:p>
            <a:pPr>
              <a:defRPr sz="3200" b="0">
                <a:solidFill>
                  <a:srgbClr val="FFFFFF"/>
                </a:solidFill>
                <a:latin typeface="+mn-lt"/>
                <a:ea typeface="+mn-ea"/>
                <a:cs typeface="+mn-cs"/>
                <a:sym typeface="Helvetica Neue Medium"/>
              </a:defRPr>
            </a:pPr>
            <a:endParaRPr sz="1600"/>
          </a:p>
        </p:txBody>
      </p:sp>
      <p:pic>
        <p:nvPicPr>
          <p:cNvPr id="3" name="PPT_1.png" descr="PPT_1.png">
            <a:extLst>
              <a:ext uri="{FF2B5EF4-FFF2-40B4-BE49-F238E27FC236}">
                <a16:creationId xmlns:a16="http://schemas.microsoft.com/office/drawing/2014/main" id="{758CEBD3-FA6D-88EF-2CB2-A5929A9A4498}"/>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1"/>
            <a:ext cx="12192000" cy="6858000"/>
          </a:xfrm>
          <a:prstGeom prst="rect">
            <a:avLst/>
          </a:prstGeom>
          <a:ln w="12700">
            <a:miter lim="400000"/>
          </a:ln>
        </p:spPr>
      </p:pic>
      <p:pic>
        <p:nvPicPr>
          <p:cNvPr id="4" name="DSTI_White_Digital.png" descr="DSTI_White_Digital.png">
            <a:extLst>
              <a:ext uri="{FF2B5EF4-FFF2-40B4-BE49-F238E27FC236}">
                <a16:creationId xmlns:a16="http://schemas.microsoft.com/office/drawing/2014/main" id="{A9370510-ED66-A92C-9B36-C119184B47AD}"/>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420418" y="327095"/>
            <a:ext cx="1766930" cy="956123"/>
          </a:xfrm>
          <a:prstGeom prst="rect">
            <a:avLst/>
          </a:prstGeom>
          <a:ln w="12700">
            <a:miter lim="400000"/>
          </a:ln>
        </p:spPr>
      </p:pic>
      <p:sp>
        <p:nvSpPr>
          <p:cNvPr id="5" name="LOREM IPSUM DOLOR…">
            <a:extLst>
              <a:ext uri="{FF2B5EF4-FFF2-40B4-BE49-F238E27FC236}">
                <a16:creationId xmlns:a16="http://schemas.microsoft.com/office/drawing/2014/main" id="{8D0C6EAA-2C17-9072-46C7-6747BAFCB034}"/>
              </a:ext>
            </a:extLst>
          </p:cNvPr>
          <p:cNvSpPr txBox="1"/>
          <p:nvPr userDrawn="1"/>
        </p:nvSpPr>
        <p:spPr>
          <a:xfrm>
            <a:off x="369720" y="3355655"/>
            <a:ext cx="6019405" cy="5014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algn="l" defTabSz="1219169">
              <a:lnSpc>
                <a:spcPct val="90000"/>
              </a:lnSpc>
              <a:defRPr sz="6500" b="0">
                <a:solidFill>
                  <a:srgbClr val="FFFFFF"/>
                </a:solidFill>
                <a:latin typeface="Arial"/>
                <a:ea typeface="Arial"/>
                <a:cs typeface="Arial"/>
                <a:sym typeface="Arial"/>
              </a:defRPr>
            </a:pPr>
            <a:endParaRPr sz="3250" dirty="0"/>
          </a:p>
        </p:txBody>
      </p:sp>
      <p:sp>
        <p:nvSpPr>
          <p:cNvPr id="10" name="Text Placeholder 9">
            <a:extLst>
              <a:ext uri="{FF2B5EF4-FFF2-40B4-BE49-F238E27FC236}">
                <a16:creationId xmlns:a16="http://schemas.microsoft.com/office/drawing/2014/main" id="{E81F63A6-D237-74DD-8512-E37351C6441C}"/>
              </a:ext>
            </a:extLst>
          </p:cNvPr>
          <p:cNvSpPr>
            <a:spLocks noGrp="1"/>
          </p:cNvSpPr>
          <p:nvPr>
            <p:ph type="body" sz="quarter" idx="10" hasCustomPrompt="1"/>
          </p:nvPr>
        </p:nvSpPr>
        <p:spPr>
          <a:xfrm>
            <a:off x="587830" y="2897949"/>
            <a:ext cx="6760369" cy="1416829"/>
          </a:xfrm>
          <a:prstGeom prst="rect">
            <a:avLst/>
          </a:prstGeom>
        </p:spPr>
        <p:txBody>
          <a:bodyPr/>
          <a:lstStyle>
            <a:lvl1pPr marL="0" indent="0" algn="l" defTabSz="1219169">
              <a:lnSpc>
                <a:spcPct val="90000"/>
              </a:lnSpc>
              <a:spcBef>
                <a:spcPts val="0"/>
              </a:spcBef>
              <a:buNone/>
              <a:defRPr sz="6500" b="0">
                <a:solidFill>
                  <a:srgbClr val="FFFFFF"/>
                </a:solidFill>
                <a:latin typeface="Arial Black"/>
                <a:cs typeface="Arial"/>
                <a:sym typeface="Arial Black"/>
              </a:defRPr>
            </a:lvl1pPr>
          </a:lstStyle>
          <a:p>
            <a:pPr algn="l" defTabSz="2438338">
              <a:lnSpc>
                <a:spcPct val="90000"/>
              </a:lnSpc>
              <a:defRPr sz="6500" b="0">
                <a:solidFill>
                  <a:srgbClr val="FFFFFF"/>
                </a:solidFill>
                <a:latin typeface="Arial"/>
                <a:ea typeface="Arial"/>
                <a:cs typeface="Arial"/>
                <a:sym typeface="Arial"/>
              </a:defRPr>
            </a:pPr>
            <a:r>
              <a:rPr lang="en-GB" dirty="0"/>
              <a:t>LOREM IPSUM DOLOR</a:t>
            </a:r>
          </a:p>
          <a:p>
            <a:pPr algn="l" defTabSz="2438338">
              <a:lnSpc>
                <a:spcPct val="90000"/>
              </a:lnSpc>
              <a:defRPr sz="6500" b="0">
                <a:solidFill>
                  <a:srgbClr val="FFFFFF"/>
                </a:solidFill>
                <a:latin typeface="Arial Black"/>
                <a:ea typeface="Arial Black"/>
                <a:cs typeface="Arial Black"/>
                <a:sym typeface="Arial Black"/>
              </a:defRPr>
            </a:pPr>
            <a:r>
              <a:rPr lang="en-GB" dirty="0"/>
              <a:t>SIT AMET CONSECTETUR DOLORE MAGNA ALIQUA</a:t>
            </a:r>
          </a:p>
          <a:p>
            <a:pPr lvl="0"/>
            <a:endParaRPr lang="en-GB" dirty="0"/>
          </a:p>
        </p:txBody>
      </p:sp>
    </p:spTree>
    <p:extLst>
      <p:ext uri="{BB962C8B-B14F-4D97-AF65-F5344CB8AC3E}">
        <p14:creationId xmlns:p14="http://schemas.microsoft.com/office/powerpoint/2010/main" val="2992083270"/>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SIT Black 6">
    <p:spTree>
      <p:nvGrpSpPr>
        <p:cNvPr id="1" name=""/>
        <p:cNvGrpSpPr/>
        <p:nvPr/>
      </p:nvGrpSpPr>
      <p:grpSpPr>
        <a:xfrm>
          <a:off x="0" y="0"/>
          <a:ext cx="0" cy="0"/>
          <a:chOff x="0" y="0"/>
          <a:chExt cx="0" cy="0"/>
        </a:xfrm>
      </p:grpSpPr>
      <p:pic>
        <p:nvPicPr>
          <p:cNvPr id="8" name="Crisps_1.png" descr="Crisps_1.png">
            <a:extLst>
              <a:ext uri="{FF2B5EF4-FFF2-40B4-BE49-F238E27FC236}">
                <a16:creationId xmlns:a16="http://schemas.microsoft.com/office/drawing/2014/main" id="{B3AB3C19-0B2C-BE91-9B8D-F077E48BC4F8}"/>
              </a:ext>
            </a:extLst>
          </p:cNvPr>
          <p:cNvPicPr>
            <a:picLocks noChangeAspect="1"/>
          </p:cNvPicPr>
          <p:nvPr userDrawn="1"/>
        </p:nvPicPr>
        <p:blipFill>
          <a:blip r:embed="rId2">
            <a:extLst>
              <a:ext uri="{28A0092B-C50C-407E-A947-70E740481C1C}">
                <a14:useLocalDpi xmlns:a14="http://schemas.microsoft.com/office/drawing/2010/main"/>
              </a:ext>
            </a:extLst>
          </a:blip>
          <a:srcRect t="25577" r="18885"/>
          <a:stretch>
            <a:fillRect/>
          </a:stretch>
        </p:blipFill>
        <p:spPr>
          <a:xfrm rot="6502703" flipH="1">
            <a:off x="5863898" y="-303980"/>
            <a:ext cx="7668068" cy="7035439"/>
          </a:xfrm>
          <a:custGeom>
            <a:avLst/>
            <a:gdLst/>
            <a:ahLst/>
            <a:cxnLst>
              <a:cxn ang="0">
                <a:pos x="wd2" y="hd2"/>
              </a:cxn>
              <a:cxn ang="5400000">
                <a:pos x="wd2" y="hd2"/>
              </a:cxn>
              <a:cxn ang="10800000">
                <a:pos x="wd2" y="hd2"/>
              </a:cxn>
              <a:cxn ang="16200000">
                <a:pos x="wd2" y="hd2"/>
              </a:cxn>
            </a:cxnLst>
            <a:rect l="0" t="0" r="r" b="b"/>
            <a:pathLst>
              <a:path w="21600" h="21600" extrusionOk="0">
                <a:moveTo>
                  <a:pt x="0" y="10718"/>
                </a:moveTo>
                <a:lnTo>
                  <a:pt x="0" y="21004"/>
                </a:lnTo>
                <a:lnTo>
                  <a:pt x="1647" y="21600"/>
                </a:lnTo>
                <a:lnTo>
                  <a:pt x="17039" y="21599"/>
                </a:lnTo>
                <a:lnTo>
                  <a:pt x="21600" y="6638"/>
                </a:lnTo>
                <a:lnTo>
                  <a:pt x="3267" y="0"/>
                </a:lnTo>
                <a:lnTo>
                  <a:pt x="0" y="10718"/>
                </a:lnTo>
                <a:close/>
              </a:path>
            </a:pathLst>
          </a:custGeom>
          <a:ln w="12700">
            <a:miter lim="400000"/>
          </a:ln>
        </p:spPr>
      </p:pic>
      <p:sp>
        <p:nvSpPr>
          <p:cNvPr id="5" name="Sed do eiusmod tempor incididunt ut labore et dolore magna aliqua. Ut enim ad minim veniam, quis nostrud exercitation ullamco laboris nisi ut aliquip ex ea commodo consequat. Duis aute irure dolor in reprehenderit in voluptate velit esse cillum dolore eu">
            <a:extLst>
              <a:ext uri="{FF2B5EF4-FFF2-40B4-BE49-F238E27FC236}">
                <a16:creationId xmlns:a16="http://schemas.microsoft.com/office/drawing/2014/main" id="{96B9528E-0850-369B-AC1C-A02B6FDC5A5C}"/>
              </a:ext>
            </a:extLst>
          </p:cNvPr>
          <p:cNvSpPr txBox="1"/>
          <p:nvPr userDrawn="1"/>
        </p:nvSpPr>
        <p:spPr>
          <a:xfrm>
            <a:off x="417502" y="4469647"/>
            <a:ext cx="6460878" cy="3513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900" b="0">
                <a:solidFill>
                  <a:srgbClr val="FFFFFF"/>
                </a:solidFill>
                <a:latin typeface="Arial"/>
                <a:ea typeface="Arial"/>
                <a:cs typeface="Arial"/>
                <a:sym typeface="Arial"/>
              </a:defRPr>
            </a:lvl1pPr>
          </a:lstStyle>
          <a:p>
            <a:endParaRPr sz="1950" dirty="0"/>
          </a:p>
        </p:txBody>
      </p:sp>
      <p:pic>
        <p:nvPicPr>
          <p:cNvPr id="6" name="Net_Standalone_Black.png" descr="Net_Standalone_Black.png">
            <a:extLst>
              <a:ext uri="{FF2B5EF4-FFF2-40B4-BE49-F238E27FC236}">
                <a16:creationId xmlns:a16="http://schemas.microsoft.com/office/drawing/2014/main" id="{EA8EFFF5-664B-C89B-571F-628E0EB2C3FF}"/>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a:stretch>
            <a:fillRect/>
          </a:stretch>
        </p:blipFill>
        <p:spPr>
          <a:xfrm rot="14400000">
            <a:off x="5946596" y="-194033"/>
            <a:ext cx="8323014" cy="6922739"/>
          </a:xfrm>
          <a:custGeom>
            <a:avLst/>
            <a:gdLst/>
            <a:ahLst/>
            <a:cxnLst>
              <a:cxn ang="0">
                <a:pos x="wd2" y="hd2"/>
              </a:cxn>
              <a:cxn ang="5400000">
                <a:pos x="wd2" y="hd2"/>
              </a:cxn>
              <a:cxn ang="10800000">
                <a:pos x="wd2" y="hd2"/>
              </a:cxn>
              <a:cxn ang="16200000">
                <a:pos x="wd2" y="hd2"/>
              </a:cxn>
            </a:cxnLst>
            <a:rect l="0" t="0" r="r" b="b"/>
            <a:pathLst>
              <a:path w="21600" h="21600" extrusionOk="0">
                <a:moveTo>
                  <a:pt x="21600" y="8662"/>
                </a:moveTo>
                <a:lnTo>
                  <a:pt x="9121" y="0"/>
                </a:lnTo>
                <a:lnTo>
                  <a:pt x="5244" y="0"/>
                </a:lnTo>
                <a:lnTo>
                  <a:pt x="0" y="10919"/>
                </a:lnTo>
                <a:lnTo>
                  <a:pt x="15387" y="21600"/>
                </a:lnTo>
                <a:lnTo>
                  <a:pt x="21600" y="8662"/>
                </a:lnTo>
                <a:close/>
              </a:path>
            </a:pathLst>
          </a:custGeom>
          <a:ln w="12700">
            <a:miter lim="400000"/>
          </a:ln>
        </p:spPr>
      </p:pic>
      <p:pic>
        <p:nvPicPr>
          <p:cNvPr id="7" name="DSTI_White_Digital.png" descr="DSTI_White_Digital.png">
            <a:extLst>
              <a:ext uri="{FF2B5EF4-FFF2-40B4-BE49-F238E27FC236}">
                <a16:creationId xmlns:a16="http://schemas.microsoft.com/office/drawing/2014/main" id="{44EE23A7-18DF-DFB8-9D8E-4B588B5012D1}"/>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10" name="Text Placeholder 9">
            <a:extLst>
              <a:ext uri="{FF2B5EF4-FFF2-40B4-BE49-F238E27FC236}">
                <a16:creationId xmlns:a16="http://schemas.microsoft.com/office/drawing/2014/main" id="{6937C746-4DF0-E525-37FE-870D3A26203A}"/>
              </a:ext>
            </a:extLst>
          </p:cNvPr>
          <p:cNvSpPr>
            <a:spLocks noGrp="1"/>
          </p:cNvSpPr>
          <p:nvPr>
            <p:ph type="body" sz="quarter" idx="10" hasCustomPrompt="1"/>
          </p:nvPr>
        </p:nvSpPr>
        <p:spPr>
          <a:xfrm>
            <a:off x="401686" y="1902094"/>
            <a:ext cx="6257667" cy="1562895"/>
          </a:xfrm>
          <a:prstGeom prst="rect">
            <a:avLst/>
          </a:prstGeom>
        </p:spPr>
        <p:txBody>
          <a:bodyPr/>
          <a:lstStyle>
            <a:lvl1pPr marL="0" indent="0">
              <a:buNone/>
              <a:defRPr/>
            </a:lvl1pPr>
          </a:lstStyle>
          <a:p>
            <a:pPr marL="0" marR="0" lvl="0" indent="0" algn="l" defTabSz="412750" rtl="0" eaLnBrk="1" fontAlgn="auto" latinLnBrk="0" hangingPunct="0">
              <a:lnSpc>
                <a:spcPct val="100000"/>
              </a:lnSpc>
              <a:spcBef>
                <a:spcPts val="0"/>
              </a:spcBef>
              <a:spcAft>
                <a:spcPts val="0"/>
              </a:spcAft>
              <a:buClrTx/>
              <a:buSzTx/>
              <a:buFontTx/>
              <a:buNone/>
              <a:tabLst/>
              <a:defRPr sz="6300">
                <a:solidFill>
                  <a:srgbClr val="00F8F8"/>
                </a:solidFill>
                <a:latin typeface="Arial"/>
                <a:ea typeface="Arial"/>
                <a:cs typeface="Arial"/>
                <a:sym typeface="Arial"/>
              </a:defRPr>
            </a:pPr>
            <a:r>
              <a:rPr kumimoji="0" lang="en-GB" sz="3150" b="1" i="0" u="none" strike="noStrike" kern="0" cap="none" spc="0" normalizeH="0" baseline="0" noProof="0" dirty="0">
                <a:ln>
                  <a:noFill/>
                </a:ln>
                <a:solidFill>
                  <a:srgbClr val="00F8F8"/>
                </a:solidFill>
                <a:effectLst/>
                <a:uLnTx/>
                <a:uFillTx/>
                <a:latin typeface="Arial"/>
                <a:cs typeface="Arial"/>
                <a:sym typeface="Arial"/>
              </a:rPr>
              <a:t>Dolor sit </a:t>
            </a:r>
            <a:r>
              <a:rPr kumimoji="0" lang="en-GB" sz="3150" b="1" i="0" u="none" strike="noStrike" kern="0" cap="none" spc="0" normalizeH="0" baseline="0" noProof="0" dirty="0" err="1">
                <a:ln>
                  <a:noFill/>
                </a:ln>
                <a:solidFill>
                  <a:srgbClr val="00F8F8"/>
                </a:solidFill>
                <a:effectLst/>
                <a:uLnTx/>
                <a:uFillTx/>
                <a:latin typeface="Arial"/>
                <a:cs typeface="Arial"/>
                <a:sym typeface="Arial"/>
              </a:rPr>
              <a:t>amet</a:t>
            </a:r>
            <a:r>
              <a:rPr kumimoji="0" lang="en-GB" sz="3150" b="1" i="0" u="none" strike="noStrike" kern="0" cap="none" spc="0" normalizeH="0" baseline="0" noProof="0" dirty="0">
                <a:ln>
                  <a:noFill/>
                </a:ln>
                <a:solidFill>
                  <a:srgbClr val="00F8F8"/>
                </a:solidFill>
                <a:effectLst/>
                <a:uLnTx/>
                <a:uFillTx/>
                <a:latin typeface="Arial"/>
                <a:cs typeface="Arial"/>
                <a:sym typeface="Arial"/>
              </a:rPr>
              <a:t>, </a:t>
            </a:r>
            <a:r>
              <a:rPr kumimoji="0" lang="en-GB" sz="3150" b="1" i="0" u="none" strike="noStrike" kern="0" cap="none" spc="0" normalizeH="0" baseline="0" noProof="0" dirty="0" err="1">
                <a:ln>
                  <a:noFill/>
                </a:ln>
                <a:solidFill>
                  <a:srgbClr val="00F8F8"/>
                </a:solidFill>
                <a:effectLst/>
                <a:uLnTx/>
                <a:uFillTx/>
                <a:latin typeface="Arial"/>
                <a:cs typeface="Arial"/>
                <a:sym typeface="Arial"/>
              </a:rPr>
              <a:t>consectetur</a:t>
            </a:r>
            <a:br>
              <a:rPr kumimoji="0" lang="en-GB" sz="3150" b="1" i="0" u="none" strike="noStrike" kern="0" cap="none" spc="0" normalizeH="0" baseline="0" noProof="0" dirty="0">
                <a:ln>
                  <a:noFill/>
                </a:ln>
                <a:solidFill>
                  <a:srgbClr val="00F8F8"/>
                </a:solidFill>
                <a:effectLst/>
                <a:uLnTx/>
                <a:uFillTx/>
                <a:latin typeface="Arial"/>
                <a:cs typeface="Arial"/>
                <a:sym typeface="Arial"/>
              </a:rPr>
            </a:br>
            <a:r>
              <a:rPr kumimoji="0" lang="en-GB" sz="3150" b="1" i="0" u="none" strike="noStrike" kern="0" cap="none" spc="0" normalizeH="0" baseline="0" noProof="0" dirty="0" err="1">
                <a:ln>
                  <a:noFill/>
                </a:ln>
                <a:solidFill>
                  <a:srgbClr val="00F8F8"/>
                </a:solidFill>
                <a:effectLst/>
                <a:uLnTx/>
                <a:uFillTx/>
                <a:latin typeface="Arial"/>
                <a:cs typeface="Arial"/>
                <a:sym typeface="Arial"/>
              </a:rPr>
              <a:t>adipiscing</a:t>
            </a:r>
            <a:r>
              <a:rPr kumimoji="0" lang="en-GB" sz="3150" b="1" i="0" u="none" strike="noStrike" kern="0" cap="none" spc="0" normalizeH="0" baseline="0" noProof="0" dirty="0">
                <a:ln>
                  <a:noFill/>
                </a:ln>
                <a:solidFill>
                  <a:srgbClr val="00F8F8"/>
                </a:solidFill>
                <a:effectLst/>
                <a:uLnTx/>
                <a:uFillTx/>
                <a:latin typeface="Arial"/>
                <a:cs typeface="Arial"/>
                <a:sym typeface="Arial"/>
              </a:rPr>
              <a:t> </a:t>
            </a:r>
            <a:r>
              <a:rPr kumimoji="0" lang="en-GB" sz="3150" b="1" i="0" u="none" strike="noStrike" kern="0" cap="none" spc="0" normalizeH="0" baseline="0" noProof="0" dirty="0" err="1">
                <a:ln>
                  <a:noFill/>
                </a:ln>
                <a:solidFill>
                  <a:srgbClr val="00F8F8"/>
                </a:solidFill>
                <a:effectLst/>
                <a:uLnTx/>
                <a:uFillTx/>
                <a:latin typeface="Arial"/>
                <a:cs typeface="Arial"/>
                <a:sym typeface="Arial"/>
              </a:rPr>
              <a:t>elit</a:t>
            </a:r>
            <a:r>
              <a:rPr kumimoji="0" lang="en-GB" sz="3150" b="1" i="0" u="none" strike="noStrike" kern="0" cap="none" spc="0" normalizeH="0" baseline="0" noProof="0" dirty="0">
                <a:ln>
                  <a:noFill/>
                </a:ln>
                <a:solidFill>
                  <a:srgbClr val="00F8F8"/>
                </a:solidFill>
                <a:effectLst/>
                <a:uLnTx/>
                <a:uFillTx/>
                <a:latin typeface="Arial"/>
                <a:cs typeface="Arial"/>
                <a:sym typeface="Arial"/>
              </a:rPr>
              <a:t> </a:t>
            </a:r>
            <a:r>
              <a:rPr kumimoji="0" lang="en-GB" sz="3150" b="1" i="0" u="none" strike="noStrike" kern="0" cap="none" spc="0" normalizeH="0" baseline="0" noProof="0" dirty="0" err="1">
                <a:ln>
                  <a:noFill/>
                </a:ln>
                <a:solidFill>
                  <a:srgbClr val="00F8F8"/>
                </a:solidFill>
                <a:effectLst/>
                <a:uLnTx/>
                <a:uFillTx/>
                <a:latin typeface="Arial"/>
                <a:cs typeface="Arial"/>
                <a:sym typeface="Arial"/>
              </a:rPr>
              <a:t>sed</a:t>
            </a:r>
            <a:r>
              <a:rPr kumimoji="0" lang="en-GB" sz="3150" b="1" i="0" u="none" strike="noStrike" kern="0" cap="none" spc="0" normalizeH="0" baseline="0" noProof="0" dirty="0">
                <a:ln>
                  <a:noFill/>
                </a:ln>
                <a:solidFill>
                  <a:srgbClr val="00F8F8"/>
                </a:solidFill>
                <a:effectLst/>
                <a:uLnTx/>
                <a:uFillTx/>
                <a:latin typeface="Arial"/>
                <a:cs typeface="Arial"/>
                <a:sym typeface="Arial"/>
              </a:rPr>
              <a:t> do </a:t>
            </a:r>
            <a:r>
              <a:rPr kumimoji="0" lang="en-GB" sz="3150" b="1" i="0" u="none" strike="noStrike" kern="0" cap="none" spc="0" normalizeH="0" baseline="0" noProof="0" dirty="0" err="1">
                <a:ln>
                  <a:noFill/>
                </a:ln>
                <a:solidFill>
                  <a:srgbClr val="00F8F8"/>
                </a:solidFill>
                <a:effectLst/>
                <a:uLnTx/>
                <a:uFillTx/>
                <a:latin typeface="Arial"/>
                <a:cs typeface="Arial"/>
                <a:sym typeface="Arial"/>
              </a:rPr>
              <a:t>eiusmod</a:t>
            </a:r>
            <a:endParaRPr kumimoji="0" lang="en-GB" sz="3150" b="1" i="0" u="none" strike="noStrike" kern="0" cap="none" spc="0" normalizeH="0" baseline="0" noProof="0" dirty="0">
              <a:ln>
                <a:noFill/>
              </a:ln>
              <a:solidFill>
                <a:srgbClr val="00F8F8"/>
              </a:solidFill>
              <a:effectLst/>
              <a:uLnTx/>
              <a:uFillTx/>
              <a:latin typeface="Arial"/>
              <a:cs typeface="Arial"/>
              <a:sym typeface="Arial"/>
            </a:endParaRPr>
          </a:p>
          <a:p>
            <a:pPr lvl="0"/>
            <a:endParaRPr lang="en-GB" dirty="0"/>
          </a:p>
        </p:txBody>
      </p:sp>
      <p:sp>
        <p:nvSpPr>
          <p:cNvPr id="12" name="Text Placeholder 11">
            <a:extLst>
              <a:ext uri="{FF2B5EF4-FFF2-40B4-BE49-F238E27FC236}">
                <a16:creationId xmlns:a16="http://schemas.microsoft.com/office/drawing/2014/main" id="{5CCC14A9-09FA-64A5-E2E2-34CB095F9BB0}"/>
              </a:ext>
            </a:extLst>
          </p:cNvPr>
          <p:cNvSpPr>
            <a:spLocks noGrp="1"/>
          </p:cNvSpPr>
          <p:nvPr>
            <p:ph type="body" sz="quarter" idx="11" hasCustomPrompt="1"/>
          </p:nvPr>
        </p:nvSpPr>
        <p:spPr>
          <a:xfrm>
            <a:off x="420418" y="3828940"/>
            <a:ext cx="6477000" cy="2061369"/>
          </a:xfrm>
          <a:prstGeom prst="rect">
            <a:avLst/>
          </a:prstGeom>
        </p:spPr>
        <p:txBody>
          <a:bodyPr/>
          <a:lstStyle>
            <a:lvl1pPr marL="0" indent="0">
              <a:buNone/>
              <a:defRPr sz="1950">
                <a:solidFill>
                  <a:schemeClr val="bg1"/>
                </a:solidFill>
                <a:latin typeface="+mj-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 </a:t>
            </a:r>
            <a:r>
              <a:rPr lang="en-GB" dirty="0" err="1"/>
              <a:t>Excepteur</a:t>
            </a:r>
            <a:r>
              <a:rPr lang="en-GB" dirty="0"/>
              <a:t> </a:t>
            </a:r>
            <a:r>
              <a:rPr lang="en-GB" dirty="0" err="1"/>
              <a:t>sint</a:t>
            </a:r>
            <a:r>
              <a:rPr lang="en-GB" dirty="0"/>
              <a:t> </a:t>
            </a:r>
            <a:r>
              <a:rPr lang="en-GB" dirty="0" err="1"/>
              <a:t>occaecat</a:t>
            </a:r>
            <a:r>
              <a:rPr lang="en-GB" dirty="0"/>
              <a:t> </a:t>
            </a:r>
            <a:r>
              <a:rPr lang="en-GB" dirty="0" err="1"/>
              <a:t>cupidatat</a:t>
            </a:r>
            <a:r>
              <a:rPr lang="en-GB" dirty="0"/>
              <a:t> non </a:t>
            </a:r>
            <a:r>
              <a:rPr lang="en-GB" dirty="0" err="1"/>
              <a:t>proident</a:t>
            </a:r>
            <a:r>
              <a:rPr lang="en-GB" dirty="0"/>
              <a:t>, sunt in culpa qui </a:t>
            </a:r>
            <a:r>
              <a:rPr lang="en-GB" dirty="0" err="1"/>
              <a:t>officia</a:t>
            </a:r>
            <a:r>
              <a:rPr lang="en-GB" dirty="0"/>
              <a:t> </a:t>
            </a:r>
            <a:r>
              <a:rPr lang="en-GB" dirty="0" err="1"/>
              <a:t>deserunt</a:t>
            </a:r>
            <a:r>
              <a:rPr lang="en-GB" dirty="0"/>
              <a:t> </a:t>
            </a:r>
            <a:r>
              <a:rPr lang="en-GB" dirty="0" err="1"/>
              <a:t>mollit</a:t>
            </a:r>
            <a:r>
              <a:rPr lang="en-GB" dirty="0"/>
              <a:t> </a:t>
            </a:r>
            <a:r>
              <a:rPr lang="en-GB" dirty="0" err="1"/>
              <a:t>anim</a:t>
            </a:r>
            <a:r>
              <a:rPr lang="en-GB" dirty="0"/>
              <a:t> id </a:t>
            </a:r>
            <a:r>
              <a:rPr lang="en-GB" dirty="0" err="1"/>
              <a:t>est</a:t>
            </a:r>
            <a:r>
              <a:rPr lang="en-GB" dirty="0"/>
              <a:t> </a:t>
            </a:r>
            <a:r>
              <a:rPr lang="en-GB" dirty="0" err="1"/>
              <a:t>laborum</a:t>
            </a:r>
            <a:r>
              <a:rPr lang="en-GB" dirty="0"/>
              <a:t>.</a:t>
            </a:r>
          </a:p>
          <a:p>
            <a:pPr lvl="0"/>
            <a:endParaRPr lang="en-GB" dirty="0"/>
          </a:p>
        </p:txBody>
      </p:sp>
      <p:sp>
        <p:nvSpPr>
          <p:cNvPr id="13" name="Slide Number Placeholder 12">
            <a:extLst>
              <a:ext uri="{FF2B5EF4-FFF2-40B4-BE49-F238E27FC236}">
                <a16:creationId xmlns:a16="http://schemas.microsoft.com/office/drawing/2014/main" id="{4A2A3388-6F6B-9B80-6FB5-9F7DA49CAF7D}"/>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362457344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SIT Black 7">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8848C9FB-BF8D-159D-E0DD-0B13EF3AD1B8}"/>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4755554">
            <a:off x="4117959" y="-231506"/>
            <a:ext cx="9024742" cy="61812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22" y="0"/>
                </a:lnTo>
                <a:lnTo>
                  <a:pt x="0" y="11837"/>
                </a:lnTo>
                <a:lnTo>
                  <a:pt x="14968" y="21600"/>
                </a:lnTo>
                <a:lnTo>
                  <a:pt x="14990" y="21600"/>
                </a:lnTo>
                <a:lnTo>
                  <a:pt x="21600" y="0"/>
                </a:lnTo>
                <a:close/>
              </a:path>
            </a:pathLst>
          </a:custGeom>
          <a:ln w="12700">
            <a:miter lim="400000"/>
          </a:ln>
        </p:spPr>
      </p:pic>
      <p:pic>
        <p:nvPicPr>
          <p:cNvPr id="5" name="Crisps_1.png" descr="Crisps_1.png">
            <a:extLst>
              <a:ext uri="{FF2B5EF4-FFF2-40B4-BE49-F238E27FC236}">
                <a16:creationId xmlns:a16="http://schemas.microsoft.com/office/drawing/2014/main" id="{E6B2C57B-3DCA-07E6-C3CC-6361C104F7D4}"/>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t="5217" r="51847" b="8581"/>
          <a:stretch>
            <a:fillRect/>
          </a:stretch>
        </p:blipFill>
        <p:spPr>
          <a:xfrm rot="352271">
            <a:off x="8498681" y="-154014"/>
            <a:ext cx="4043109" cy="7237804"/>
          </a:xfrm>
          <a:custGeom>
            <a:avLst/>
            <a:gdLst/>
            <a:ahLst/>
            <a:cxnLst>
              <a:cxn ang="0">
                <a:pos x="wd2" y="hd2"/>
              </a:cxn>
              <a:cxn ang="5400000">
                <a:pos x="wd2" y="hd2"/>
              </a:cxn>
              <a:cxn ang="10800000">
                <a:pos x="wd2" y="hd2"/>
              </a:cxn>
              <a:cxn ang="16200000">
                <a:pos x="wd2" y="hd2"/>
              </a:cxn>
            </a:cxnLst>
            <a:rect l="0" t="0" r="r" b="b"/>
            <a:pathLst>
              <a:path w="21600" h="21600" extrusionOk="0">
                <a:moveTo>
                  <a:pt x="1" y="1025"/>
                </a:moveTo>
                <a:lnTo>
                  <a:pt x="0" y="21600"/>
                </a:lnTo>
                <a:lnTo>
                  <a:pt x="21600" y="20359"/>
                </a:lnTo>
                <a:lnTo>
                  <a:pt x="17852" y="0"/>
                </a:lnTo>
                <a:lnTo>
                  <a:pt x="1" y="1025"/>
                </a:lnTo>
                <a:close/>
              </a:path>
            </a:pathLst>
          </a:custGeom>
          <a:ln w="12700">
            <a:miter lim="400000"/>
          </a:ln>
        </p:spPr>
      </p:pic>
      <p:pic>
        <p:nvPicPr>
          <p:cNvPr id="6" name="DSTI_White_Digital.png" descr="DSTI_White_Digital.png">
            <a:extLst>
              <a:ext uri="{FF2B5EF4-FFF2-40B4-BE49-F238E27FC236}">
                <a16:creationId xmlns:a16="http://schemas.microsoft.com/office/drawing/2014/main" id="{B3861409-E3C4-71D2-DE8F-F43A395BB1EC}"/>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7" name="Dolor sit amet, consectetur adipiscing elit">
            <a:extLst>
              <a:ext uri="{FF2B5EF4-FFF2-40B4-BE49-F238E27FC236}">
                <a16:creationId xmlns:a16="http://schemas.microsoft.com/office/drawing/2014/main" id="{8950CF07-B0DE-9C02-B0E8-35128EAC13DD}"/>
              </a:ext>
            </a:extLst>
          </p:cNvPr>
          <p:cNvSpPr txBox="1"/>
          <p:nvPr userDrawn="1"/>
        </p:nvSpPr>
        <p:spPr>
          <a:xfrm>
            <a:off x="384427" y="2939499"/>
            <a:ext cx="7508130" cy="6314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algn="l">
              <a:lnSpc>
                <a:spcPct val="80000"/>
              </a:lnSpc>
              <a:defRPr sz="9200" b="0" cap="all">
                <a:solidFill>
                  <a:srgbClr val="FFFFFF"/>
                </a:solidFill>
                <a:latin typeface="Arial Black"/>
                <a:ea typeface="Arial Black"/>
                <a:cs typeface="Arial Black"/>
                <a:sym typeface="Arial Black"/>
              </a:defRPr>
            </a:pPr>
            <a:endParaRPr sz="4600" dirty="0"/>
          </a:p>
        </p:txBody>
      </p:sp>
      <p:sp>
        <p:nvSpPr>
          <p:cNvPr id="9" name="Rectangle">
            <a:extLst>
              <a:ext uri="{FF2B5EF4-FFF2-40B4-BE49-F238E27FC236}">
                <a16:creationId xmlns:a16="http://schemas.microsoft.com/office/drawing/2014/main" id="{22EE2BCD-8A2B-BD8B-500C-51AC20B4B35C}"/>
              </a:ext>
            </a:extLst>
          </p:cNvPr>
          <p:cNvSpPr>
            <a:spLocks noGrp="1" noRot="1" noMove="1" noResize="1" noEditPoints="1" noAdjustHandles="1" noChangeArrowheads="1" noChangeShapeType="1"/>
          </p:cNvSpPr>
          <p:nvPr userDrawn="1"/>
        </p:nvSpPr>
        <p:spPr>
          <a:xfrm>
            <a:off x="1899" y="2131592"/>
            <a:ext cx="5947557" cy="76097"/>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0" name="Rectangle">
            <a:extLst>
              <a:ext uri="{FF2B5EF4-FFF2-40B4-BE49-F238E27FC236}">
                <a16:creationId xmlns:a16="http://schemas.microsoft.com/office/drawing/2014/main" id="{96B58FF1-5337-88ED-E7E9-553354FA574A}"/>
              </a:ext>
            </a:extLst>
          </p:cNvPr>
          <p:cNvSpPr>
            <a:spLocks noGrp="1" noRot="1" noMove="1" noResize="1" noEditPoints="1" noAdjustHandles="1" noChangeArrowheads="1" noChangeShapeType="1"/>
          </p:cNvSpPr>
          <p:nvPr userDrawn="1"/>
        </p:nvSpPr>
        <p:spPr>
          <a:xfrm>
            <a:off x="1" y="4375996"/>
            <a:ext cx="5947557" cy="76098"/>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2" name="Text Placeholder 11">
            <a:extLst>
              <a:ext uri="{FF2B5EF4-FFF2-40B4-BE49-F238E27FC236}">
                <a16:creationId xmlns:a16="http://schemas.microsoft.com/office/drawing/2014/main" id="{2EAC1DC2-F798-7308-FD90-07735CA46F54}"/>
              </a:ext>
            </a:extLst>
          </p:cNvPr>
          <p:cNvSpPr>
            <a:spLocks noGrp="1"/>
          </p:cNvSpPr>
          <p:nvPr>
            <p:ph type="body" sz="quarter" idx="10" hasCustomPrompt="1"/>
          </p:nvPr>
        </p:nvSpPr>
        <p:spPr>
          <a:xfrm>
            <a:off x="420418" y="2520314"/>
            <a:ext cx="6400800" cy="1600201"/>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9200" b="0" cap="all">
                <a:solidFill>
                  <a:srgbClr val="FFFFFF"/>
                </a:solidFill>
                <a:latin typeface="Arial Black"/>
                <a:ea typeface="Arial Black"/>
                <a:cs typeface="Arial Black"/>
                <a:sym typeface="Arial Black"/>
              </a:defRPr>
            </a:pPr>
            <a:r>
              <a:rPr kumimoji="0" lang="en-GB" sz="4600" b="0" i="0" u="none" strike="noStrike" kern="0" cap="all" spc="0" normalizeH="0" baseline="0" noProof="0" dirty="0">
                <a:ln>
                  <a:noFill/>
                </a:ln>
                <a:solidFill>
                  <a:srgbClr val="FFFFFF"/>
                </a:solidFill>
                <a:effectLst/>
                <a:uLnTx/>
                <a:uFillTx/>
                <a:latin typeface="Arial Black"/>
                <a:sym typeface="Arial Black"/>
              </a:rPr>
              <a:t>Dolor sit </a:t>
            </a:r>
            <a:r>
              <a:rPr kumimoji="0" lang="en-GB" sz="4600" b="0" i="0" u="none" strike="noStrike" kern="0" cap="all" spc="0" normalizeH="0" baseline="0" noProof="0" dirty="0" err="1">
                <a:ln>
                  <a:noFill/>
                </a:ln>
                <a:solidFill>
                  <a:srgbClr val="FFFFFF"/>
                </a:solidFill>
                <a:effectLst/>
                <a:uLnTx/>
                <a:uFillTx/>
                <a:latin typeface="Arial Black"/>
                <a:sym typeface="Arial Black"/>
              </a:rPr>
              <a:t>amet</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consectetur</a:t>
            </a:r>
            <a:br>
              <a:rPr kumimoji="0" lang="en-GB" sz="4600" b="0" i="0" u="none" strike="noStrike" kern="0" cap="all" spc="0" normalizeH="0" baseline="0" noProof="0" dirty="0">
                <a:ln>
                  <a:noFill/>
                </a:ln>
                <a:solidFill>
                  <a:srgbClr val="FFFFFF"/>
                </a:solidFill>
                <a:effectLst/>
                <a:uLnTx/>
                <a:uFillTx/>
                <a:latin typeface="Arial Black"/>
                <a:sym typeface="Arial Black"/>
              </a:rPr>
            </a:br>
            <a:r>
              <a:rPr kumimoji="0" lang="en-GB" sz="4600" b="0" i="0" u="none" strike="noStrike" kern="0" cap="all" spc="0" normalizeH="0" baseline="0" noProof="0" dirty="0" err="1">
                <a:ln>
                  <a:noFill/>
                </a:ln>
                <a:solidFill>
                  <a:srgbClr val="FFFFFF"/>
                </a:solidFill>
                <a:effectLst/>
                <a:uLnTx/>
                <a:uFillTx/>
                <a:latin typeface="Arial Black"/>
                <a:sym typeface="Arial Black"/>
              </a:rPr>
              <a:t>adipiscing</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elit</a:t>
            </a:r>
            <a:endParaRPr kumimoji="0" lang="en-GB" sz="4600" b="0" i="0" u="none" strike="noStrike" kern="0" cap="all" spc="0" normalizeH="0" baseline="0" noProof="0" dirty="0">
              <a:ln>
                <a:noFill/>
              </a:ln>
              <a:solidFill>
                <a:srgbClr val="FFFFFF"/>
              </a:solidFill>
              <a:effectLst/>
              <a:uLnTx/>
              <a:uFillTx/>
              <a:latin typeface="Arial Black"/>
              <a:sym typeface="Arial Black"/>
            </a:endParaRPr>
          </a:p>
          <a:p>
            <a:pPr lvl="0"/>
            <a:endParaRPr lang="en-GB" dirty="0"/>
          </a:p>
        </p:txBody>
      </p:sp>
      <p:sp>
        <p:nvSpPr>
          <p:cNvPr id="14" name="Text Placeholder 13">
            <a:extLst>
              <a:ext uri="{FF2B5EF4-FFF2-40B4-BE49-F238E27FC236}">
                <a16:creationId xmlns:a16="http://schemas.microsoft.com/office/drawing/2014/main" id="{B5481117-7406-686F-8C32-9CF2469C60F1}"/>
              </a:ext>
            </a:extLst>
          </p:cNvPr>
          <p:cNvSpPr>
            <a:spLocks noGrp="1"/>
          </p:cNvSpPr>
          <p:nvPr>
            <p:ph type="body" sz="quarter" idx="11" hasCustomPrompt="1"/>
          </p:nvPr>
        </p:nvSpPr>
        <p:spPr>
          <a:xfrm>
            <a:off x="420418" y="4738016"/>
            <a:ext cx="6143398" cy="1831975"/>
          </a:xfrm>
          <a:prstGeom prst="rect">
            <a:avLst/>
          </a:prstGeom>
        </p:spPr>
        <p:txBody>
          <a:bodyPr/>
          <a:lstStyle>
            <a:lvl1pPr marL="0" indent="0">
              <a:buNone/>
              <a:defRPr sz="1600">
                <a:solidFill>
                  <a:schemeClr val="bg1"/>
                </a:solidFill>
                <a:latin typeface="+mn-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a:t>
            </a:r>
          </a:p>
          <a:p>
            <a:pPr lvl="0"/>
            <a:endParaRPr lang="en-GB" dirty="0"/>
          </a:p>
        </p:txBody>
      </p:sp>
      <p:sp>
        <p:nvSpPr>
          <p:cNvPr id="15" name="Slide Number Placeholder 14">
            <a:extLst>
              <a:ext uri="{FF2B5EF4-FFF2-40B4-BE49-F238E27FC236}">
                <a16:creationId xmlns:a16="http://schemas.microsoft.com/office/drawing/2014/main" id="{7B714985-BA83-255C-2075-4777A05D5074}"/>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153058122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SIT Black 8">
    <p:spTree>
      <p:nvGrpSpPr>
        <p:cNvPr id="1" name=""/>
        <p:cNvGrpSpPr/>
        <p:nvPr/>
      </p:nvGrpSpPr>
      <p:grpSpPr>
        <a:xfrm>
          <a:off x="0" y="0"/>
          <a:ext cx="0" cy="0"/>
          <a:chOff x="0" y="0"/>
          <a:chExt cx="0" cy="0"/>
        </a:xfrm>
      </p:grpSpPr>
      <p:pic>
        <p:nvPicPr>
          <p:cNvPr id="4" name="Image" descr="Image">
            <a:extLst>
              <a:ext uri="{FF2B5EF4-FFF2-40B4-BE49-F238E27FC236}">
                <a16:creationId xmlns:a16="http://schemas.microsoft.com/office/drawing/2014/main" id="{3C04EE7A-0C0C-2CB4-9CE9-039D52556674}"/>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a:off x="6862181" y="1"/>
            <a:ext cx="5328023" cy="6858000"/>
          </a:xfrm>
          <a:prstGeom prst="rect">
            <a:avLst/>
          </a:prstGeom>
          <a:ln w="12700">
            <a:miter lim="400000"/>
          </a:ln>
        </p:spPr>
      </p:pic>
      <p:pic>
        <p:nvPicPr>
          <p:cNvPr id="5" name="DSTI_White_Digital.png" descr="DSTI_White_Digital.png">
            <a:extLst>
              <a:ext uri="{FF2B5EF4-FFF2-40B4-BE49-F238E27FC236}">
                <a16:creationId xmlns:a16="http://schemas.microsoft.com/office/drawing/2014/main" id="{07C0D893-6296-AA58-21D0-4EA326B85B64}"/>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420418" y="327095"/>
            <a:ext cx="1766930" cy="956123"/>
          </a:xfrm>
          <a:prstGeom prst="rect">
            <a:avLst/>
          </a:prstGeom>
          <a:ln w="12700">
            <a:miter lim="400000"/>
          </a:ln>
        </p:spPr>
      </p:pic>
      <p:sp>
        <p:nvSpPr>
          <p:cNvPr id="7" name="Rectangle">
            <a:extLst>
              <a:ext uri="{FF2B5EF4-FFF2-40B4-BE49-F238E27FC236}">
                <a16:creationId xmlns:a16="http://schemas.microsoft.com/office/drawing/2014/main" id="{A7E39C7E-EF48-E933-9FD7-F7772089428F}"/>
              </a:ext>
            </a:extLst>
          </p:cNvPr>
          <p:cNvSpPr>
            <a:spLocks noGrp="1" noRot="1" noMove="1" noResize="1" noEditPoints="1" noAdjustHandles="1" noChangeArrowheads="1" noChangeShapeType="1"/>
          </p:cNvSpPr>
          <p:nvPr userDrawn="1"/>
        </p:nvSpPr>
        <p:spPr>
          <a:xfrm rot="16200000">
            <a:off x="-2123473" y="4304720"/>
            <a:ext cx="5136023" cy="76097"/>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1" name="Text Placeholder 10">
            <a:extLst>
              <a:ext uri="{FF2B5EF4-FFF2-40B4-BE49-F238E27FC236}">
                <a16:creationId xmlns:a16="http://schemas.microsoft.com/office/drawing/2014/main" id="{440F03BB-0E28-4630-D04A-55C09B9FF285}"/>
              </a:ext>
            </a:extLst>
          </p:cNvPr>
          <p:cNvSpPr>
            <a:spLocks noGrp="1"/>
          </p:cNvSpPr>
          <p:nvPr>
            <p:ph type="body" sz="quarter" idx="10" hasCustomPrompt="1"/>
          </p:nvPr>
        </p:nvSpPr>
        <p:spPr>
          <a:xfrm>
            <a:off x="765175" y="1804239"/>
            <a:ext cx="5703094" cy="2111375"/>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10500" b="0">
                <a:solidFill>
                  <a:srgbClr val="FFFFFF"/>
                </a:solidFill>
                <a:latin typeface="Arial Black"/>
                <a:ea typeface="Arial Black"/>
                <a:cs typeface="Arial Black"/>
                <a:sym typeface="Arial Black"/>
              </a:defRPr>
            </a:pPr>
            <a:r>
              <a:rPr kumimoji="0" lang="en-GB" sz="5250" b="0" i="0" u="none" strike="noStrike" kern="0" cap="none" spc="0" normalizeH="0" baseline="0" noProof="0" dirty="0">
                <a:ln>
                  <a:noFill/>
                </a:ln>
                <a:solidFill>
                  <a:srgbClr val="FFFFFF"/>
                </a:solidFill>
                <a:effectLst/>
                <a:uLnTx/>
                <a:uFillTx/>
                <a:latin typeface="Arial Black"/>
                <a:sym typeface="Arial Black"/>
              </a:rPr>
              <a:t>Dolor sit </a:t>
            </a:r>
            <a:r>
              <a:rPr kumimoji="0" lang="en-GB" sz="5250" b="0" i="0" u="none" strike="noStrike" kern="0" cap="none" spc="0" normalizeH="0" baseline="0" noProof="0" dirty="0" err="1">
                <a:ln>
                  <a:noFill/>
                </a:ln>
                <a:solidFill>
                  <a:srgbClr val="FFFFFF"/>
                </a:solidFill>
                <a:effectLst/>
                <a:uLnTx/>
                <a:uFillTx/>
                <a:latin typeface="Arial Black"/>
                <a:sym typeface="Arial Black"/>
              </a:rPr>
              <a:t>amet</a:t>
            </a:r>
            <a:r>
              <a:rPr kumimoji="0" lang="en-GB" sz="5250" b="0" i="0" u="none" strike="noStrike" kern="0" cap="none" spc="0" normalizeH="0" baseline="0" noProof="0" dirty="0">
                <a:ln>
                  <a:noFill/>
                </a:ln>
                <a:solidFill>
                  <a:srgbClr val="FFFFFF"/>
                </a:solidFill>
                <a:effectLst/>
                <a:uLnTx/>
                <a:uFillTx/>
                <a:latin typeface="Arial Black"/>
                <a:sym typeface="Arial Black"/>
              </a:rPr>
              <a:t>, </a:t>
            </a:r>
            <a:r>
              <a:rPr kumimoji="0" lang="en-GB" sz="5250" b="0" i="0" u="none" strike="noStrike" kern="0" cap="none" spc="0" normalizeH="0" baseline="0" noProof="0" dirty="0" err="1">
                <a:ln>
                  <a:noFill/>
                </a:ln>
                <a:solidFill>
                  <a:srgbClr val="FFFFFF"/>
                </a:solidFill>
                <a:effectLst/>
                <a:uLnTx/>
                <a:uFillTx/>
                <a:latin typeface="Arial Black"/>
                <a:sym typeface="Arial Black"/>
              </a:rPr>
              <a:t>consectetur</a:t>
            </a:r>
            <a:br>
              <a:rPr kumimoji="0" lang="en-GB" sz="5250" b="0" i="0" u="none" strike="noStrike" kern="0" cap="none" spc="0" normalizeH="0" baseline="0" noProof="0" dirty="0">
                <a:ln>
                  <a:noFill/>
                </a:ln>
                <a:solidFill>
                  <a:srgbClr val="FFFFFF"/>
                </a:solidFill>
                <a:effectLst/>
                <a:uLnTx/>
                <a:uFillTx/>
                <a:latin typeface="Arial Black"/>
                <a:sym typeface="Arial Black"/>
              </a:rPr>
            </a:br>
            <a:r>
              <a:rPr kumimoji="0" lang="en-GB" sz="5250" b="0" i="0" u="none" strike="noStrike" kern="0" cap="none" spc="0" normalizeH="0" baseline="0" noProof="0" dirty="0" err="1">
                <a:ln>
                  <a:noFill/>
                </a:ln>
                <a:solidFill>
                  <a:srgbClr val="FFFFFF"/>
                </a:solidFill>
                <a:effectLst/>
                <a:uLnTx/>
                <a:uFillTx/>
                <a:latin typeface="Arial Black"/>
                <a:sym typeface="Arial Black"/>
              </a:rPr>
              <a:t>adipiscing</a:t>
            </a:r>
            <a:r>
              <a:rPr kumimoji="0" lang="en-GB" sz="5250" b="0" i="0" u="none" strike="noStrike" kern="0" cap="none" spc="0" normalizeH="0" baseline="0" noProof="0" dirty="0">
                <a:ln>
                  <a:noFill/>
                </a:ln>
                <a:solidFill>
                  <a:srgbClr val="FFFFFF"/>
                </a:solidFill>
                <a:effectLst/>
                <a:uLnTx/>
                <a:uFillTx/>
                <a:latin typeface="Arial Black"/>
                <a:sym typeface="Arial Black"/>
              </a:rPr>
              <a:t> </a:t>
            </a:r>
            <a:r>
              <a:rPr kumimoji="0" lang="en-GB" sz="5250" b="0" i="0" u="none" strike="noStrike" kern="0" cap="none" spc="0" normalizeH="0" baseline="0" noProof="0" dirty="0" err="1">
                <a:ln>
                  <a:noFill/>
                </a:ln>
                <a:solidFill>
                  <a:srgbClr val="FFFFFF"/>
                </a:solidFill>
                <a:effectLst/>
                <a:uLnTx/>
                <a:uFillTx/>
                <a:latin typeface="Arial Black"/>
                <a:sym typeface="Arial Black"/>
              </a:rPr>
              <a:t>elit</a:t>
            </a:r>
            <a:r>
              <a:rPr kumimoji="0" lang="en-GB" sz="5250" b="0" i="0" u="none" strike="noStrike" kern="0" cap="none" spc="0" normalizeH="0" baseline="0" noProof="0" dirty="0">
                <a:ln>
                  <a:noFill/>
                </a:ln>
                <a:solidFill>
                  <a:srgbClr val="FFFFFF"/>
                </a:solidFill>
                <a:effectLst/>
                <a:uLnTx/>
                <a:uFillTx/>
                <a:latin typeface="Arial Black"/>
                <a:sym typeface="Arial Black"/>
              </a:rPr>
              <a:t>.</a:t>
            </a:r>
          </a:p>
          <a:p>
            <a:pPr lvl="0"/>
            <a:endParaRPr lang="en-GB" dirty="0"/>
          </a:p>
        </p:txBody>
      </p:sp>
      <p:sp>
        <p:nvSpPr>
          <p:cNvPr id="13" name="Text Placeholder 12">
            <a:extLst>
              <a:ext uri="{FF2B5EF4-FFF2-40B4-BE49-F238E27FC236}">
                <a16:creationId xmlns:a16="http://schemas.microsoft.com/office/drawing/2014/main" id="{7B0F81F2-AEA0-AD8D-944D-4BB5373A2C28}"/>
              </a:ext>
            </a:extLst>
          </p:cNvPr>
          <p:cNvSpPr>
            <a:spLocks noGrp="1"/>
          </p:cNvSpPr>
          <p:nvPr>
            <p:ph type="body" sz="quarter" idx="11" hasCustomPrompt="1"/>
          </p:nvPr>
        </p:nvSpPr>
        <p:spPr>
          <a:xfrm>
            <a:off x="765176" y="4342768"/>
            <a:ext cx="5456011" cy="1797050"/>
          </a:xfrm>
          <a:prstGeom prst="rect">
            <a:avLst/>
          </a:prstGeom>
        </p:spPr>
        <p:txBody>
          <a:bodyPr/>
          <a:lstStyle>
            <a:lvl1pPr marL="0" indent="0">
              <a:buNone/>
              <a:defRPr sz="1800">
                <a:solidFill>
                  <a:schemeClr val="bg1"/>
                </a:solidFill>
                <a:latin typeface="+mj-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a:t>
            </a:r>
          </a:p>
          <a:p>
            <a:pPr lvl="0"/>
            <a:endParaRPr lang="en-GB" dirty="0"/>
          </a:p>
        </p:txBody>
      </p:sp>
      <p:sp>
        <p:nvSpPr>
          <p:cNvPr id="15" name="Text Placeholder 14">
            <a:extLst>
              <a:ext uri="{FF2B5EF4-FFF2-40B4-BE49-F238E27FC236}">
                <a16:creationId xmlns:a16="http://schemas.microsoft.com/office/drawing/2014/main" id="{681079A1-C32A-3635-44E4-5286A8B03EAA}"/>
              </a:ext>
            </a:extLst>
          </p:cNvPr>
          <p:cNvSpPr>
            <a:spLocks noGrp="1"/>
          </p:cNvSpPr>
          <p:nvPr>
            <p:ph type="body" sz="quarter" idx="12" hasCustomPrompt="1"/>
          </p:nvPr>
        </p:nvSpPr>
        <p:spPr>
          <a:xfrm>
            <a:off x="7544027" y="2979332"/>
            <a:ext cx="4368800" cy="2115182"/>
          </a:xfrm>
          <a:prstGeom prst="rect">
            <a:avLst/>
          </a:prstGeom>
        </p:spPr>
        <p:txBody>
          <a:bodyPr/>
          <a:lstStyle>
            <a:lvl1pPr marL="0" indent="0">
              <a:buNone/>
              <a:defRPr sz="1900">
                <a:latin typeface="+mj-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a:t>
            </a:r>
            <a:r>
              <a:rPr lang="en-GB" dirty="0" err="1"/>
              <a:t>Mauris</a:t>
            </a:r>
            <a:r>
              <a:rPr lang="en-GB" dirty="0"/>
              <a:t> </a:t>
            </a:r>
            <a:r>
              <a:rPr lang="en-GB" dirty="0" err="1"/>
              <a:t>condimentum</a:t>
            </a:r>
            <a:r>
              <a:rPr lang="en-GB" dirty="0"/>
              <a:t> </a:t>
            </a:r>
            <a:r>
              <a:rPr lang="en-GB" dirty="0" err="1"/>
              <a:t>neque</a:t>
            </a:r>
            <a:r>
              <a:rPr lang="en-GB" dirty="0"/>
              <a:t> </a:t>
            </a:r>
            <a:r>
              <a:rPr lang="en-GB" dirty="0" err="1"/>
              <a:t>mauris</a:t>
            </a:r>
            <a:r>
              <a:rPr lang="en-GB" dirty="0"/>
              <a:t>, vitae dictum </a:t>
            </a:r>
            <a:r>
              <a:rPr lang="en-GB" dirty="0" err="1"/>
              <a:t>quam</a:t>
            </a:r>
            <a:r>
              <a:rPr lang="en-GB" dirty="0"/>
              <a:t> tempus </a:t>
            </a:r>
            <a:r>
              <a:rPr lang="en-GB" dirty="0" err="1"/>
              <a:t>ut.</a:t>
            </a:r>
            <a:r>
              <a:rPr lang="en-GB" dirty="0"/>
              <a:t> </a:t>
            </a:r>
            <a:r>
              <a:rPr lang="en-GB" dirty="0" err="1"/>
              <a:t>Quisque</a:t>
            </a:r>
            <a:r>
              <a:rPr lang="en-GB" dirty="0"/>
              <a:t> vitae </a:t>
            </a:r>
            <a:r>
              <a:rPr lang="en-GB" dirty="0" err="1"/>
              <a:t>posuere</a:t>
            </a:r>
            <a:r>
              <a:rPr lang="en-GB" dirty="0"/>
              <a:t> ligula. </a:t>
            </a:r>
            <a:r>
              <a:rPr lang="en-GB" dirty="0" err="1"/>
              <a:t>Nullam</a:t>
            </a:r>
            <a:r>
              <a:rPr lang="en-GB" dirty="0"/>
              <a:t> at convallis </a:t>
            </a:r>
            <a:r>
              <a:rPr lang="en-GB" dirty="0" err="1"/>
              <a:t>purus</a:t>
            </a:r>
            <a:r>
              <a:rPr lang="en-GB" dirty="0"/>
              <a:t>. Proin </a:t>
            </a:r>
            <a:r>
              <a:rPr lang="en-GB" dirty="0" err="1"/>
              <a:t>nunc</a:t>
            </a:r>
            <a:r>
              <a:rPr lang="en-GB" dirty="0"/>
              <a:t> </a:t>
            </a:r>
            <a:r>
              <a:rPr lang="en-GB" dirty="0" err="1"/>
              <a:t>lacus</a:t>
            </a:r>
            <a:r>
              <a:rPr lang="en-GB" dirty="0"/>
              <a:t>, </a:t>
            </a:r>
            <a:r>
              <a:rPr lang="en-GB" dirty="0" err="1"/>
              <a:t>dignissim</a:t>
            </a:r>
            <a:r>
              <a:rPr lang="en-GB" dirty="0"/>
              <a:t> in </a:t>
            </a:r>
            <a:r>
              <a:rPr lang="en-GB" dirty="0" err="1"/>
              <a:t>neque</a:t>
            </a:r>
            <a:r>
              <a:rPr lang="en-GB" dirty="0"/>
              <a:t> sit </a:t>
            </a:r>
            <a:r>
              <a:rPr lang="en-GB" dirty="0" err="1"/>
              <a:t>amet</a:t>
            </a:r>
            <a:r>
              <a:rPr lang="en-GB" dirty="0"/>
              <a:t>, </a:t>
            </a:r>
            <a:r>
              <a:rPr lang="en-GB" dirty="0" err="1"/>
              <a:t>mollis</a:t>
            </a:r>
            <a:r>
              <a:rPr lang="en-GB" dirty="0"/>
              <a:t> </a:t>
            </a:r>
            <a:r>
              <a:rPr lang="en-GB" dirty="0" err="1"/>
              <a:t>elementum</a:t>
            </a:r>
            <a:r>
              <a:rPr lang="en-GB" dirty="0"/>
              <a:t> </a:t>
            </a:r>
            <a:r>
              <a:rPr lang="en-GB" dirty="0" err="1"/>
              <a:t>odio</a:t>
            </a:r>
            <a:r>
              <a:rPr lang="en-GB" dirty="0"/>
              <a:t>. Cras </a:t>
            </a:r>
            <a:r>
              <a:rPr lang="en-GB" dirty="0" err="1"/>
              <a:t>bibendum</a:t>
            </a:r>
            <a:r>
              <a:rPr lang="en-GB" dirty="0"/>
              <a:t> </a:t>
            </a:r>
            <a:r>
              <a:rPr lang="en-GB" dirty="0" err="1"/>
              <a:t>nibh</a:t>
            </a:r>
            <a:r>
              <a:rPr lang="en-GB" dirty="0"/>
              <a:t> ipsum, sit </a:t>
            </a:r>
            <a:r>
              <a:rPr lang="en-GB" dirty="0" err="1"/>
              <a:t>amet</a:t>
            </a:r>
            <a:r>
              <a:rPr lang="en-GB" dirty="0"/>
              <a:t> </a:t>
            </a:r>
            <a:r>
              <a:rPr lang="en-GB" dirty="0" err="1"/>
              <a:t>posuere</a:t>
            </a:r>
            <a:r>
              <a:rPr lang="en-GB" dirty="0"/>
              <a:t> lorem </a:t>
            </a:r>
            <a:r>
              <a:rPr lang="en-GB" dirty="0" err="1"/>
              <a:t>bibendum</a:t>
            </a:r>
            <a:r>
              <a:rPr lang="en-GB" dirty="0"/>
              <a:t> </a:t>
            </a:r>
            <a:r>
              <a:rPr lang="en-GB" dirty="0" err="1"/>
              <a:t>nec</a:t>
            </a:r>
            <a:r>
              <a:rPr lang="en-GB" dirty="0"/>
              <a:t>.”</a:t>
            </a:r>
          </a:p>
          <a:p>
            <a:pPr lvl="0"/>
            <a:endParaRPr lang="en-GB" dirty="0"/>
          </a:p>
        </p:txBody>
      </p:sp>
      <p:sp>
        <p:nvSpPr>
          <p:cNvPr id="16" name="Slide Number Placeholder 15">
            <a:extLst>
              <a:ext uri="{FF2B5EF4-FFF2-40B4-BE49-F238E27FC236}">
                <a16:creationId xmlns:a16="http://schemas.microsoft.com/office/drawing/2014/main" id="{2CA845BD-8435-F0CC-B78F-563929FD3263}"/>
              </a:ext>
            </a:extLst>
          </p:cNvPr>
          <p:cNvSpPr>
            <a:spLocks noGrp="1"/>
          </p:cNvSpPr>
          <p:nvPr>
            <p:ph type="sldNum" sz="quarter" idx="13"/>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335738491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SIT Black 9">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AC1BB522-2185-A8BA-B931-12644E9889E6}"/>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9393244">
            <a:off x="2022212" y="4403026"/>
            <a:ext cx="11471081" cy="4187340"/>
          </a:xfrm>
          <a:custGeom>
            <a:avLst/>
            <a:gdLst/>
            <a:ahLst/>
            <a:cxnLst>
              <a:cxn ang="0">
                <a:pos x="wd2" y="hd2"/>
              </a:cxn>
              <a:cxn ang="5400000">
                <a:pos x="wd2" y="hd2"/>
              </a:cxn>
              <a:cxn ang="10800000">
                <a:pos x="wd2" y="hd2"/>
              </a:cxn>
              <a:cxn ang="16200000">
                <a:pos x="wd2" y="hd2"/>
              </a:cxn>
            </a:cxnLst>
            <a:rect l="0" t="0" r="r" b="b"/>
            <a:pathLst>
              <a:path w="21600" h="21600" extrusionOk="0">
                <a:moveTo>
                  <a:pt x="21600" y="21599"/>
                </a:moveTo>
                <a:lnTo>
                  <a:pt x="3420" y="0"/>
                </a:lnTo>
                <a:lnTo>
                  <a:pt x="0" y="21600"/>
                </a:lnTo>
                <a:lnTo>
                  <a:pt x="21600" y="21599"/>
                </a:lnTo>
                <a:close/>
              </a:path>
            </a:pathLst>
          </a:custGeom>
          <a:ln w="12700">
            <a:miter lim="400000"/>
          </a:ln>
        </p:spPr>
      </p:pic>
      <p:pic>
        <p:nvPicPr>
          <p:cNvPr id="5" name="Crisps_1.png" descr="Crisps_1.png">
            <a:extLst>
              <a:ext uri="{FF2B5EF4-FFF2-40B4-BE49-F238E27FC236}">
                <a16:creationId xmlns:a16="http://schemas.microsoft.com/office/drawing/2014/main" id="{0943C0BC-7ADC-76FE-F215-E6A01213D1DE}"/>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t="7384" r="15795"/>
          <a:stretch>
            <a:fillRect/>
          </a:stretch>
        </p:blipFill>
        <p:spPr>
          <a:xfrm rot="6647007">
            <a:off x="8855746" y="4009360"/>
            <a:ext cx="3414861" cy="375599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9688" y="21600"/>
                </a:lnTo>
                <a:lnTo>
                  <a:pt x="21600" y="20940"/>
                </a:lnTo>
                <a:lnTo>
                  <a:pt x="12858" y="0"/>
                </a:lnTo>
                <a:lnTo>
                  <a:pt x="0" y="4437"/>
                </a:lnTo>
                <a:lnTo>
                  <a:pt x="0" y="21600"/>
                </a:lnTo>
                <a:close/>
              </a:path>
            </a:pathLst>
          </a:custGeom>
          <a:ln w="12700">
            <a:miter lim="400000"/>
          </a:ln>
        </p:spPr>
      </p:pic>
      <p:pic>
        <p:nvPicPr>
          <p:cNvPr id="6" name="Crisps_12.png" descr="Crisps_12.png">
            <a:extLst>
              <a:ext uri="{FF2B5EF4-FFF2-40B4-BE49-F238E27FC236}">
                <a16:creationId xmlns:a16="http://schemas.microsoft.com/office/drawing/2014/main" id="{3155B3EB-673A-B4E2-DB9B-FBAC5B0B8B44}"/>
              </a:ext>
            </a:extLst>
          </p:cNvPr>
          <p:cNvPicPr>
            <a:picLocks noGrp="1" noRot="1" noChangeAspect="1" noMove="1" noResize="1" noEditPoints="1" noAdjustHandles="1" noChangeArrowheads="1" noChangeShapeType="1" noCrop="1"/>
          </p:cNvPicPr>
          <p:nvPr userDrawn="1"/>
        </p:nvPicPr>
        <p:blipFill>
          <a:blip r:embed="rId4">
            <a:alphaModFix amt="75024"/>
            <a:extLst>
              <a:ext uri="{28A0092B-C50C-407E-A947-70E740481C1C}">
                <a14:useLocalDpi xmlns:a14="http://schemas.microsoft.com/office/drawing/2010/main"/>
              </a:ext>
            </a:extLst>
          </a:blip>
          <a:srcRect r="24911" b="19524"/>
          <a:stretch>
            <a:fillRect/>
          </a:stretch>
        </p:blipFill>
        <p:spPr>
          <a:xfrm>
            <a:off x="9498986" y="3964160"/>
            <a:ext cx="2709521" cy="2903878"/>
          </a:xfrm>
          <a:prstGeom prst="rect">
            <a:avLst/>
          </a:prstGeom>
          <a:ln w="12700">
            <a:miter lim="400000"/>
          </a:ln>
        </p:spPr>
      </p:pic>
      <p:pic>
        <p:nvPicPr>
          <p:cNvPr id="8" name="DSTI_White_Digital.png" descr="DSTI_White_Digital.png">
            <a:extLst>
              <a:ext uri="{FF2B5EF4-FFF2-40B4-BE49-F238E27FC236}">
                <a16:creationId xmlns:a16="http://schemas.microsoft.com/office/drawing/2014/main" id="{9865537F-5663-1812-2E59-C2ACF5252D3C}"/>
              </a:ext>
            </a:extLst>
          </p:cNvPr>
          <p:cNvPicPr>
            <a:picLocks noChangeAspect="1"/>
          </p:cNvPicPr>
          <p:nvPr userDrawn="1"/>
        </p:nvPicPr>
        <p:blipFill>
          <a:blip r:embed="rId5"/>
          <a:stretch>
            <a:fillRect/>
          </a:stretch>
        </p:blipFill>
        <p:spPr>
          <a:xfrm>
            <a:off x="10103596" y="327095"/>
            <a:ext cx="1766930" cy="956123"/>
          </a:xfrm>
          <a:prstGeom prst="rect">
            <a:avLst/>
          </a:prstGeom>
          <a:ln w="12700">
            <a:miter lim="400000"/>
          </a:ln>
        </p:spPr>
      </p:pic>
      <p:sp>
        <p:nvSpPr>
          <p:cNvPr id="10" name="Rectangle">
            <a:extLst>
              <a:ext uri="{FF2B5EF4-FFF2-40B4-BE49-F238E27FC236}">
                <a16:creationId xmlns:a16="http://schemas.microsoft.com/office/drawing/2014/main" id="{6F535007-3367-E531-F8CD-8BBBDC448913}"/>
              </a:ext>
            </a:extLst>
          </p:cNvPr>
          <p:cNvSpPr>
            <a:spLocks noGrp="1" noRot="1" noMove="1" noResize="1" noEditPoints="1" noAdjustHandles="1" noChangeArrowheads="1" noChangeShapeType="1"/>
          </p:cNvSpPr>
          <p:nvPr userDrawn="1"/>
        </p:nvSpPr>
        <p:spPr>
          <a:xfrm>
            <a:off x="1899" y="2601493"/>
            <a:ext cx="5947557" cy="76097"/>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12" name="Text Placeholder 11">
            <a:extLst>
              <a:ext uri="{FF2B5EF4-FFF2-40B4-BE49-F238E27FC236}">
                <a16:creationId xmlns:a16="http://schemas.microsoft.com/office/drawing/2014/main" id="{B31CF84E-47E0-597F-83B0-99EE8500A7BC}"/>
              </a:ext>
            </a:extLst>
          </p:cNvPr>
          <p:cNvSpPr>
            <a:spLocks noGrp="1"/>
          </p:cNvSpPr>
          <p:nvPr>
            <p:ph type="body" sz="quarter" idx="10" hasCustomPrompt="1"/>
          </p:nvPr>
        </p:nvSpPr>
        <p:spPr>
          <a:xfrm>
            <a:off x="542925" y="511432"/>
            <a:ext cx="6674644" cy="1932782"/>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9200" b="0" cap="all">
                <a:solidFill>
                  <a:srgbClr val="FFFFFF"/>
                </a:solidFill>
                <a:latin typeface="Arial Black"/>
                <a:ea typeface="Arial Black"/>
                <a:cs typeface="Arial Black"/>
                <a:sym typeface="Arial Black"/>
              </a:defRPr>
            </a:pPr>
            <a:r>
              <a:rPr kumimoji="0" lang="en-GB" sz="4600" b="0" i="0" u="none" strike="noStrike" kern="0" cap="all" spc="0" normalizeH="0" baseline="0" noProof="0" dirty="0">
                <a:ln>
                  <a:noFill/>
                </a:ln>
                <a:solidFill>
                  <a:srgbClr val="FFFFFF"/>
                </a:solidFill>
                <a:effectLst/>
                <a:uLnTx/>
                <a:uFillTx/>
                <a:latin typeface="Arial Black"/>
                <a:sym typeface="Arial Black"/>
              </a:rPr>
              <a:t>Dolor sit </a:t>
            </a:r>
            <a:r>
              <a:rPr kumimoji="0" lang="en-GB" sz="4600" b="0" i="0" u="none" strike="noStrike" kern="0" cap="all" spc="0" normalizeH="0" baseline="0" noProof="0" dirty="0" err="1">
                <a:ln>
                  <a:noFill/>
                </a:ln>
                <a:solidFill>
                  <a:srgbClr val="FFFFFF"/>
                </a:solidFill>
                <a:effectLst/>
                <a:uLnTx/>
                <a:uFillTx/>
                <a:latin typeface="Arial Black"/>
                <a:sym typeface="Arial Black"/>
              </a:rPr>
              <a:t>amet</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consectetur</a:t>
            </a:r>
            <a:br>
              <a:rPr kumimoji="0" lang="en-GB" sz="4600" b="0" i="0" u="none" strike="noStrike" kern="0" cap="all" spc="0" normalizeH="0" baseline="0" noProof="0" dirty="0">
                <a:ln>
                  <a:noFill/>
                </a:ln>
                <a:solidFill>
                  <a:srgbClr val="FFFFFF"/>
                </a:solidFill>
                <a:effectLst/>
                <a:uLnTx/>
                <a:uFillTx/>
                <a:latin typeface="Arial Black"/>
                <a:sym typeface="Arial Black"/>
              </a:rPr>
            </a:br>
            <a:r>
              <a:rPr kumimoji="0" lang="en-GB" sz="4600" b="0" i="0" u="none" strike="noStrike" kern="0" cap="all" spc="0" normalizeH="0" baseline="0" noProof="0" dirty="0" err="1">
                <a:ln>
                  <a:noFill/>
                </a:ln>
                <a:solidFill>
                  <a:srgbClr val="FFFFFF"/>
                </a:solidFill>
                <a:effectLst/>
                <a:uLnTx/>
                <a:uFillTx/>
                <a:latin typeface="Arial Black"/>
                <a:sym typeface="Arial Black"/>
              </a:rPr>
              <a:t>adipiscing</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elit</a:t>
            </a:r>
            <a:endParaRPr kumimoji="0" lang="en-GB" sz="4600" b="0" i="0" u="none" strike="noStrike" kern="0" cap="all" spc="0" normalizeH="0" baseline="0" noProof="0" dirty="0">
              <a:ln>
                <a:noFill/>
              </a:ln>
              <a:solidFill>
                <a:srgbClr val="FFFFFF"/>
              </a:solidFill>
              <a:effectLst/>
              <a:uLnTx/>
              <a:uFillTx/>
              <a:latin typeface="Arial Black"/>
              <a:sym typeface="Arial Black"/>
            </a:endParaRPr>
          </a:p>
          <a:p>
            <a:pPr lvl="0"/>
            <a:endParaRPr lang="en-GB" dirty="0"/>
          </a:p>
        </p:txBody>
      </p:sp>
      <p:sp>
        <p:nvSpPr>
          <p:cNvPr id="14" name="Text Placeholder 13">
            <a:extLst>
              <a:ext uri="{FF2B5EF4-FFF2-40B4-BE49-F238E27FC236}">
                <a16:creationId xmlns:a16="http://schemas.microsoft.com/office/drawing/2014/main" id="{EA2A336A-473F-C874-5F7D-DE43D436CCA5}"/>
              </a:ext>
            </a:extLst>
          </p:cNvPr>
          <p:cNvSpPr>
            <a:spLocks noGrp="1"/>
          </p:cNvSpPr>
          <p:nvPr>
            <p:ph type="body" sz="quarter" idx="11" hasCustomPrompt="1"/>
          </p:nvPr>
        </p:nvSpPr>
        <p:spPr>
          <a:xfrm>
            <a:off x="542926" y="3053393"/>
            <a:ext cx="5155747" cy="1992313"/>
          </a:xfrm>
          <a:prstGeom prst="rect">
            <a:avLst/>
          </a:prstGeom>
        </p:spPr>
        <p:txBody>
          <a:bodyPr/>
          <a:lstStyle>
            <a:lvl1pPr marL="0" indent="0">
              <a:buNone/>
              <a:defRPr sz="1600">
                <a:solidFill>
                  <a:schemeClr val="bg1"/>
                </a:solidFill>
                <a:latin typeface="+mj-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a:t>
            </a:r>
          </a:p>
          <a:p>
            <a:pPr lvl="0"/>
            <a:endParaRPr lang="en-GB" dirty="0"/>
          </a:p>
        </p:txBody>
      </p:sp>
      <p:sp>
        <p:nvSpPr>
          <p:cNvPr id="15" name="Slide Number Placeholder 14">
            <a:extLst>
              <a:ext uri="{FF2B5EF4-FFF2-40B4-BE49-F238E27FC236}">
                <a16:creationId xmlns:a16="http://schemas.microsoft.com/office/drawing/2014/main" id="{04443886-83B6-3B8B-092F-7CF30CC347DB}"/>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272981110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SIT Black 10">
    <p:spTree>
      <p:nvGrpSpPr>
        <p:cNvPr id="1" name=""/>
        <p:cNvGrpSpPr/>
        <p:nvPr/>
      </p:nvGrpSpPr>
      <p:grpSpPr>
        <a:xfrm>
          <a:off x="0" y="0"/>
          <a:ext cx="0" cy="0"/>
          <a:chOff x="0" y="0"/>
          <a:chExt cx="0" cy="0"/>
        </a:xfrm>
      </p:grpSpPr>
      <p:pic>
        <p:nvPicPr>
          <p:cNvPr id="4" name="Crisps_1.png" descr="Crisps_1.png">
            <a:extLst>
              <a:ext uri="{FF2B5EF4-FFF2-40B4-BE49-F238E27FC236}">
                <a16:creationId xmlns:a16="http://schemas.microsoft.com/office/drawing/2014/main" id="{2DAF76FA-4EA1-12CD-7D3D-5D66D575819F}"/>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r="35760"/>
          <a:stretch>
            <a:fillRect/>
          </a:stretch>
        </p:blipFill>
        <p:spPr>
          <a:xfrm rot="7639377">
            <a:off x="568280" y="3791110"/>
            <a:ext cx="3409198" cy="5306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2463" y="21600"/>
                </a:lnTo>
                <a:lnTo>
                  <a:pt x="21600" y="17125"/>
                </a:lnTo>
                <a:lnTo>
                  <a:pt x="1276" y="0"/>
                </a:lnTo>
                <a:lnTo>
                  <a:pt x="0" y="0"/>
                </a:lnTo>
                <a:lnTo>
                  <a:pt x="0" y="21600"/>
                </a:lnTo>
                <a:close/>
              </a:path>
            </a:pathLst>
          </a:custGeom>
          <a:ln w="12700">
            <a:miter lim="400000"/>
          </a:ln>
        </p:spPr>
      </p:pic>
      <p:pic>
        <p:nvPicPr>
          <p:cNvPr id="5" name="Crisps_1.png" descr="Crisps_1.png">
            <a:extLst>
              <a:ext uri="{FF2B5EF4-FFF2-40B4-BE49-F238E27FC236}">
                <a16:creationId xmlns:a16="http://schemas.microsoft.com/office/drawing/2014/main" id="{305708FB-F91A-E631-1A20-42C28E8643BB}"/>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l="16959" b="46984"/>
          <a:stretch>
            <a:fillRect/>
          </a:stretch>
        </p:blipFill>
        <p:spPr>
          <a:xfrm rot="10931840">
            <a:off x="7837920" y="-81379"/>
            <a:ext cx="4406957" cy="2813494"/>
          </a:xfrm>
          <a:custGeom>
            <a:avLst/>
            <a:gdLst/>
            <a:ahLst/>
            <a:cxnLst>
              <a:cxn ang="0">
                <a:pos x="wd2" y="hd2"/>
              </a:cxn>
              <a:cxn ang="5400000">
                <a:pos x="wd2" y="hd2"/>
              </a:cxn>
              <a:cxn ang="10800000">
                <a:pos x="wd2" y="hd2"/>
              </a:cxn>
              <a:cxn ang="16200000">
                <a:pos x="wd2" y="hd2"/>
              </a:cxn>
            </a:cxnLst>
            <a:rect l="0" t="0" r="r" b="b"/>
            <a:pathLst>
              <a:path w="21600" h="21600" extrusionOk="0">
                <a:moveTo>
                  <a:pt x="21600" y="20334"/>
                </a:moveTo>
                <a:lnTo>
                  <a:pt x="21600" y="1"/>
                </a:lnTo>
                <a:lnTo>
                  <a:pt x="0" y="0"/>
                </a:lnTo>
                <a:lnTo>
                  <a:pt x="529" y="21600"/>
                </a:lnTo>
                <a:lnTo>
                  <a:pt x="21600" y="20334"/>
                </a:lnTo>
                <a:close/>
              </a:path>
            </a:pathLst>
          </a:custGeom>
          <a:ln w="12700">
            <a:miter lim="400000"/>
          </a:ln>
        </p:spPr>
      </p:pic>
      <p:sp>
        <p:nvSpPr>
          <p:cNvPr id="8" name="Rectangle">
            <a:extLst>
              <a:ext uri="{FF2B5EF4-FFF2-40B4-BE49-F238E27FC236}">
                <a16:creationId xmlns:a16="http://schemas.microsoft.com/office/drawing/2014/main" id="{AB9F2947-7BFC-E0B5-06F4-BA7F063A1D08}"/>
              </a:ext>
            </a:extLst>
          </p:cNvPr>
          <p:cNvSpPr>
            <a:spLocks noGrp="1" noRot="1" noMove="1" noResize="1" noEditPoints="1" noAdjustHandles="1" noChangeArrowheads="1" noChangeShapeType="1"/>
          </p:cNvSpPr>
          <p:nvPr userDrawn="1"/>
        </p:nvSpPr>
        <p:spPr>
          <a:xfrm>
            <a:off x="1899" y="1096380"/>
            <a:ext cx="8308423" cy="76097"/>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 name="Sed do eiusmod tempor incididunt ut labore et dolore magna aliqua. Ut enim ad minim veniam, quis nostrud exercitation ullamco laboris nisi ut aliquip ex ea commodo consequat.…">
            <a:extLst>
              <a:ext uri="{FF2B5EF4-FFF2-40B4-BE49-F238E27FC236}">
                <a16:creationId xmlns:a16="http://schemas.microsoft.com/office/drawing/2014/main" id="{923775F3-2E5A-A11A-447F-A75CA95D985B}"/>
              </a:ext>
            </a:extLst>
          </p:cNvPr>
          <p:cNvSpPr txBox="1"/>
          <p:nvPr userDrawn="1"/>
        </p:nvSpPr>
        <p:spPr>
          <a:xfrm>
            <a:off x="522562" y="2637420"/>
            <a:ext cx="9520508" cy="3282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marL="224896" indent="-224896" algn="l">
              <a:spcBef>
                <a:spcPts val="1750"/>
              </a:spcBef>
              <a:buSzPct val="125000"/>
              <a:buChar char="•"/>
              <a:defRPr sz="3600" b="0">
                <a:solidFill>
                  <a:srgbClr val="FFFFFF"/>
                </a:solidFill>
                <a:latin typeface="Arial"/>
                <a:ea typeface="Arial"/>
                <a:cs typeface="Arial"/>
                <a:sym typeface="Arial"/>
              </a:defRPr>
            </a:pPr>
            <a:endParaRPr sz="1800" dirty="0"/>
          </a:p>
        </p:txBody>
      </p:sp>
      <p:sp>
        <p:nvSpPr>
          <p:cNvPr id="10" name="Rectangle">
            <a:extLst>
              <a:ext uri="{FF2B5EF4-FFF2-40B4-BE49-F238E27FC236}">
                <a16:creationId xmlns:a16="http://schemas.microsoft.com/office/drawing/2014/main" id="{BAF1025F-BBA6-2B6B-B3AA-3800F994A95A}"/>
              </a:ext>
            </a:extLst>
          </p:cNvPr>
          <p:cNvSpPr>
            <a:spLocks noGrp="1" noRot="1" noMove="1" noResize="1" noEditPoints="1" noAdjustHandles="1" noChangeArrowheads="1" noChangeShapeType="1"/>
          </p:cNvSpPr>
          <p:nvPr userDrawn="1"/>
        </p:nvSpPr>
        <p:spPr>
          <a:xfrm>
            <a:off x="5097536" y="4889277"/>
            <a:ext cx="7094838" cy="76097"/>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1" name="DSTI_Black_Digital-01.png" descr="DSTI_Black_Digital-01.png">
            <a:extLst>
              <a:ext uri="{FF2B5EF4-FFF2-40B4-BE49-F238E27FC236}">
                <a16:creationId xmlns:a16="http://schemas.microsoft.com/office/drawing/2014/main" id="{E8A243CC-550C-6DD2-0E11-4A8FB755C5A1}"/>
              </a:ext>
            </a:extLst>
          </p:cNvPr>
          <p:cNvPicPr>
            <a:picLocks noChangeAspect="1"/>
          </p:cNvPicPr>
          <p:nvPr userDrawn="1"/>
        </p:nvPicPr>
        <p:blipFill>
          <a:blip r:embed="rId3"/>
          <a:stretch>
            <a:fillRect/>
          </a:stretch>
        </p:blipFill>
        <p:spPr>
          <a:xfrm>
            <a:off x="10099542" y="325077"/>
            <a:ext cx="1825836" cy="919866"/>
          </a:xfrm>
          <a:prstGeom prst="rect">
            <a:avLst/>
          </a:prstGeom>
          <a:ln w="12700">
            <a:miter lim="400000"/>
          </a:ln>
        </p:spPr>
      </p:pic>
      <p:sp>
        <p:nvSpPr>
          <p:cNvPr id="15" name="Text Placeholder 14">
            <a:extLst>
              <a:ext uri="{FF2B5EF4-FFF2-40B4-BE49-F238E27FC236}">
                <a16:creationId xmlns:a16="http://schemas.microsoft.com/office/drawing/2014/main" id="{EB195AFB-5C58-A46E-041E-A69D5989329A}"/>
              </a:ext>
            </a:extLst>
          </p:cNvPr>
          <p:cNvSpPr>
            <a:spLocks noGrp="1"/>
          </p:cNvSpPr>
          <p:nvPr>
            <p:ph type="body" sz="quarter" idx="10" hasCustomPrompt="1"/>
          </p:nvPr>
        </p:nvSpPr>
        <p:spPr>
          <a:xfrm>
            <a:off x="423743" y="538787"/>
            <a:ext cx="7985125" cy="992982"/>
          </a:xfrm>
          <a:prstGeom prst="rect">
            <a:avLst/>
          </a:prstGeom>
        </p:spPr>
        <p:txBody>
          <a:bodyPr/>
          <a:lstStyle>
            <a:lvl1pPr marL="0" indent="0">
              <a:buNone/>
              <a:defRPr sz="3450">
                <a:solidFill>
                  <a:schemeClr val="bg1"/>
                </a:solidFill>
                <a:latin typeface="Arial Black" panose="020B0A04020102020204" pitchFamily="34" charset="0"/>
              </a:defRPr>
            </a:lvl1pPr>
          </a:lstStyle>
          <a:p>
            <a:pPr lvl="0"/>
            <a:r>
              <a:rPr lang="en-GB" dirty="0"/>
              <a:t>LOREM IPSUM DOLOR SIT AMET</a:t>
            </a:r>
          </a:p>
        </p:txBody>
      </p:sp>
      <p:sp>
        <p:nvSpPr>
          <p:cNvPr id="17" name="Text Placeholder 16">
            <a:extLst>
              <a:ext uri="{FF2B5EF4-FFF2-40B4-BE49-F238E27FC236}">
                <a16:creationId xmlns:a16="http://schemas.microsoft.com/office/drawing/2014/main" id="{D8294C34-7434-B3FE-7DA8-94071999948B}"/>
              </a:ext>
            </a:extLst>
          </p:cNvPr>
          <p:cNvSpPr>
            <a:spLocks noGrp="1"/>
          </p:cNvSpPr>
          <p:nvPr>
            <p:ph type="body" sz="quarter" idx="11" hasCustomPrompt="1"/>
          </p:nvPr>
        </p:nvSpPr>
        <p:spPr>
          <a:xfrm>
            <a:off x="522288" y="1713424"/>
            <a:ext cx="9062584" cy="2255837"/>
          </a:xfrm>
          <a:prstGeom prst="rect">
            <a:avLst/>
          </a:prstGeom>
        </p:spPr>
        <p:txBody>
          <a:bodyPr/>
          <a:lstStyle>
            <a:lvl1pPr marL="224896" indent="-224896" algn="l">
              <a:spcBef>
                <a:spcPts val="1750"/>
              </a:spcBef>
              <a:buSzPct val="125000"/>
              <a:buChar char="•"/>
              <a:defRPr sz="3600" b="0">
                <a:solidFill>
                  <a:srgbClr val="FFFFFF"/>
                </a:solidFill>
                <a:latin typeface="Arial"/>
                <a:cs typeface="Arial"/>
                <a:sym typeface="Arial"/>
              </a:defRPr>
            </a:lvl1pPr>
          </a:lstStyle>
          <a:p>
            <a:pPr marL="449791" indent="-449791" algn="l">
              <a:spcBef>
                <a:spcPts val="3500"/>
              </a:spcBef>
              <a:buSzPct val="125000"/>
              <a:buChar char="•"/>
              <a:defRPr sz="3600" b="0">
                <a:solidFill>
                  <a:srgbClr val="FFFFFF"/>
                </a:solidFill>
                <a:latin typeface="Arial"/>
                <a:ea typeface="Arial"/>
                <a:cs typeface="Arial"/>
                <a:sym typeface="Arial"/>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a:t>
            </a:r>
          </a:p>
          <a:p>
            <a:pPr marL="449791" indent="-449791" algn="l">
              <a:spcBef>
                <a:spcPts val="3500"/>
              </a:spcBef>
              <a:buSzPct val="125000"/>
              <a:buChar char="•"/>
              <a:defRPr sz="3600" b="0">
                <a:solidFill>
                  <a:srgbClr val="FFFFFF"/>
                </a:solidFill>
                <a:latin typeface="Arial"/>
                <a:ea typeface="Arial"/>
                <a:cs typeface="Arial"/>
                <a:sym typeface="Arial"/>
              </a:defRPr>
            </a:pPr>
            <a:r>
              <a:rPr lang="en-GB" dirty="0"/>
              <a:t>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 </a:t>
            </a:r>
            <a:r>
              <a:rPr lang="en-GB" dirty="0" err="1"/>
              <a:t>Mauris</a:t>
            </a:r>
            <a:r>
              <a:rPr lang="en-GB" dirty="0"/>
              <a:t> </a:t>
            </a:r>
            <a:r>
              <a:rPr lang="en-GB" dirty="0" err="1"/>
              <a:t>condimentum</a:t>
            </a:r>
            <a:r>
              <a:rPr lang="en-GB" dirty="0"/>
              <a:t> </a:t>
            </a:r>
            <a:r>
              <a:rPr lang="en-GB" dirty="0" err="1"/>
              <a:t>neque</a:t>
            </a:r>
            <a:r>
              <a:rPr lang="en-GB" dirty="0"/>
              <a:t> </a:t>
            </a:r>
            <a:r>
              <a:rPr lang="en-GB" dirty="0" err="1"/>
              <a:t>mauris</a:t>
            </a:r>
            <a:r>
              <a:rPr lang="en-GB" dirty="0"/>
              <a:t>, vitae dictum </a:t>
            </a:r>
            <a:r>
              <a:rPr lang="en-GB" dirty="0" err="1"/>
              <a:t>quam</a:t>
            </a:r>
            <a:r>
              <a:rPr lang="en-GB" dirty="0"/>
              <a:t> tempus </a:t>
            </a:r>
            <a:r>
              <a:rPr lang="en-GB" dirty="0" err="1"/>
              <a:t>ut.</a:t>
            </a:r>
            <a:r>
              <a:rPr lang="en-GB" dirty="0"/>
              <a:t> </a:t>
            </a:r>
            <a:r>
              <a:rPr lang="en-GB" dirty="0" err="1"/>
              <a:t>Quisque</a:t>
            </a:r>
            <a:r>
              <a:rPr lang="en-GB" dirty="0"/>
              <a:t> vitae </a:t>
            </a:r>
            <a:r>
              <a:rPr lang="en-GB" dirty="0" err="1"/>
              <a:t>posuere</a:t>
            </a:r>
            <a:r>
              <a:rPr lang="en-GB" dirty="0"/>
              <a:t> ligula. </a:t>
            </a:r>
            <a:r>
              <a:rPr lang="en-GB" dirty="0" err="1"/>
              <a:t>Nullam</a:t>
            </a:r>
            <a:r>
              <a:rPr lang="en-GB" dirty="0"/>
              <a:t> at convallis </a:t>
            </a:r>
            <a:r>
              <a:rPr lang="en-GB" dirty="0" err="1"/>
              <a:t>purus</a:t>
            </a:r>
            <a:r>
              <a:rPr lang="en-GB" dirty="0"/>
              <a:t>.</a:t>
            </a:r>
          </a:p>
          <a:p>
            <a:pPr marL="449791" indent="-449791" algn="l">
              <a:spcBef>
                <a:spcPts val="3500"/>
              </a:spcBef>
              <a:buSzPct val="125000"/>
              <a:buChar char="•"/>
              <a:defRPr sz="3600" b="0">
                <a:solidFill>
                  <a:srgbClr val="FFFFFF"/>
                </a:solidFill>
                <a:latin typeface="Arial"/>
                <a:ea typeface="Arial"/>
                <a:cs typeface="Arial"/>
                <a:sym typeface="Arial"/>
              </a:defRPr>
            </a:pPr>
            <a:r>
              <a:rPr lang="en-GB" dirty="0"/>
              <a:t>Proin </a:t>
            </a:r>
            <a:r>
              <a:rPr lang="en-GB" dirty="0" err="1"/>
              <a:t>nunc</a:t>
            </a:r>
            <a:r>
              <a:rPr lang="en-GB" dirty="0"/>
              <a:t> </a:t>
            </a:r>
            <a:r>
              <a:rPr lang="en-GB" dirty="0" err="1"/>
              <a:t>lacus</a:t>
            </a:r>
            <a:r>
              <a:rPr lang="en-GB" dirty="0"/>
              <a:t>, </a:t>
            </a:r>
            <a:r>
              <a:rPr lang="en-GB" dirty="0" err="1"/>
              <a:t>dignissim</a:t>
            </a:r>
            <a:r>
              <a:rPr lang="en-GB" dirty="0"/>
              <a:t> in </a:t>
            </a:r>
            <a:r>
              <a:rPr lang="en-GB" dirty="0" err="1"/>
              <a:t>neque</a:t>
            </a:r>
            <a:r>
              <a:rPr lang="en-GB" dirty="0"/>
              <a:t> sit </a:t>
            </a:r>
            <a:r>
              <a:rPr lang="en-GB" dirty="0" err="1"/>
              <a:t>amet</a:t>
            </a:r>
            <a:r>
              <a:rPr lang="en-GB" dirty="0"/>
              <a:t>, </a:t>
            </a:r>
            <a:r>
              <a:rPr lang="en-GB" dirty="0" err="1"/>
              <a:t>mollis</a:t>
            </a:r>
            <a:r>
              <a:rPr lang="en-GB" dirty="0"/>
              <a:t> </a:t>
            </a:r>
            <a:r>
              <a:rPr lang="en-GB" dirty="0" err="1"/>
              <a:t>elementum</a:t>
            </a:r>
            <a:r>
              <a:rPr lang="en-GB" dirty="0"/>
              <a:t> </a:t>
            </a:r>
            <a:r>
              <a:rPr lang="en-GB" dirty="0" err="1"/>
              <a:t>odio</a:t>
            </a:r>
            <a:r>
              <a:rPr lang="en-GB" dirty="0"/>
              <a:t>. Cras </a:t>
            </a:r>
            <a:r>
              <a:rPr lang="en-GB" dirty="0" err="1"/>
              <a:t>bibendum</a:t>
            </a:r>
            <a:r>
              <a:rPr lang="en-GB" dirty="0"/>
              <a:t> </a:t>
            </a:r>
            <a:r>
              <a:rPr lang="en-GB" dirty="0" err="1"/>
              <a:t>nibh</a:t>
            </a:r>
            <a:r>
              <a:rPr lang="en-GB" dirty="0"/>
              <a:t> ipsum, sit </a:t>
            </a:r>
            <a:r>
              <a:rPr lang="en-GB" dirty="0" err="1"/>
              <a:t>amet</a:t>
            </a:r>
            <a:r>
              <a:rPr lang="en-GB" dirty="0"/>
              <a:t> </a:t>
            </a:r>
            <a:r>
              <a:rPr lang="en-GB" dirty="0" err="1"/>
              <a:t>posuere</a:t>
            </a:r>
            <a:r>
              <a:rPr lang="en-GB" dirty="0"/>
              <a:t> lorem </a:t>
            </a:r>
            <a:r>
              <a:rPr lang="en-GB" dirty="0" err="1"/>
              <a:t>bibendum</a:t>
            </a:r>
            <a:r>
              <a:rPr lang="en-GB" dirty="0"/>
              <a:t> </a:t>
            </a:r>
            <a:r>
              <a:rPr lang="en-GB" dirty="0" err="1"/>
              <a:t>nec</a:t>
            </a:r>
            <a:r>
              <a:rPr lang="en-GB" dirty="0"/>
              <a:t>.</a:t>
            </a:r>
          </a:p>
          <a:p>
            <a:pPr lvl="0"/>
            <a:endParaRPr lang="en-GB" dirty="0"/>
          </a:p>
        </p:txBody>
      </p:sp>
      <p:sp>
        <p:nvSpPr>
          <p:cNvPr id="19" name="Text Placeholder 18">
            <a:extLst>
              <a:ext uri="{FF2B5EF4-FFF2-40B4-BE49-F238E27FC236}">
                <a16:creationId xmlns:a16="http://schemas.microsoft.com/office/drawing/2014/main" id="{12E3DBD4-CA41-17D5-1BB5-1C505BCC4152}"/>
              </a:ext>
            </a:extLst>
          </p:cNvPr>
          <p:cNvSpPr>
            <a:spLocks noGrp="1"/>
          </p:cNvSpPr>
          <p:nvPr>
            <p:ph type="body" sz="quarter" idx="12" hasCustomPrompt="1"/>
          </p:nvPr>
        </p:nvSpPr>
        <p:spPr>
          <a:xfrm>
            <a:off x="5097537" y="5144577"/>
            <a:ext cx="5630783" cy="1201738"/>
          </a:xfrm>
          <a:prstGeom prst="rect">
            <a:avLst/>
          </a:prstGeom>
        </p:spPr>
        <p:txBody>
          <a:bodyPr/>
          <a:lstStyle>
            <a:lvl1pPr marL="0" indent="0">
              <a:buNone/>
              <a:defRPr sz="1600">
                <a:solidFill>
                  <a:schemeClr val="bg1"/>
                </a:solidFill>
                <a:latin typeface="+mj-lt"/>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a:t>
            </a:r>
            <a:r>
              <a:rPr lang="en-GB" dirty="0" err="1"/>
              <a:t>Quisque</a:t>
            </a:r>
            <a:r>
              <a:rPr lang="en-GB" dirty="0"/>
              <a:t> </a:t>
            </a:r>
            <a:r>
              <a:rPr lang="en-GB" dirty="0" err="1"/>
              <a:t>finibus</a:t>
            </a:r>
            <a:r>
              <a:rPr lang="en-GB" dirty="0"/>
              <a:t> ante </a:t>
            </a:r>
            <a:r>
              <a:rPr lang="en-GB" dirty="0" err="1"/>
              <a:t>nec</a:t>
            </a:r>
            <a:r>
              <a:rPr lang="en-GB" dirty="0"/>
              <a:t> </a:t>
            </a:r>
            <a:r>
              <a:rPr lang="en-GB" dirty="0" err="1"/>
              <a:t>justo</a:t>
            </a:r>
            <a:r>
              <a:rPr lang="en-GB" dirty="0"/>
              <a:t> </a:t>
            </a:r>
            <a:r>
              <a:rPr lang="en-GB" dirty="0" err="1"/>
              <a:t>malesuada</a:t>
            </a:r>
            <a:r>
              <a:rPr lang="en-GB" dirty="0"/>
              <a:t> </a:t>
            </a:r>
            <a:r>
              <a:rPr lang="en-GB" dirty="0" err="1"/>
              <a:t>fringilla</a:t>
            </a:r>
            <a:r>
              <a:rPr lang="en-GB" dirty="0"/>
              <a:t>. Vestibulum cursus, </a:t>
            </a:r>
            <a:r>
              <a:rPr lang="en-GB" dirty="0" err="1"/>
              <a:t>erat</a:t>
            </a:r>
            <a:r>
              <a:rPr lang="en-GB" dirty="0"/>
              <a:t> </a:t>
            </a:r>
            <a:r>
              <a:rPr lang="en-GB" dirty="0" err="1"/>
              <a:t>quis</a:t>
            </a:r>
            <a:r>
              <a:rPr lang="en-GB" dirty="0"/>
              <a:t> </a:t>
            </a:r>
            <a:r>
              <a:rPr lang="en-GB" dirty="0" err="1"/>
              <a:t>accumsan</a:t>
            </a:r>
            <a:r>
              <a:rPr lang="en-GB" dirty="0"/>
              <a:t> </a:t>
            </a:r>
            <a:r>
              <a:rPr lang="en-GB" dirty="0" err="1"/>
              <a:t>rutrum</a:t>
            </a:r>
            <a:r>
              <a:rPr lang="en-GB" dirty="0"/>
              <a:t>, </a:t>
            </a:r>
            <a:r>
              <a:rPr lang="en-GB" dirty="0" err="1"/>
              <a:t>metus</a:t>
            </a:r>
            <a:r>
              <a:rPr lang="en-GB" dirty="0"/>
              <a:t> </a:t>
            </a:r>
            <a:r>
              <a:rPr lang="en-GB" dirty="0" err="1"/>
              <a:t>arcu</a:t>
            </a:r>
            <a:r>
              <a:rPr lang="en-GB" dirty="0"/>
              <a:t> </a:t>
            </a:r>
            <a:r>
              <a:rPr lang="en-GB" dirty="0" err="1"/>
              <a:t>interdum</a:t>
            </a:r>
            <a:r>
              <a:rPr lang="en-GB" dirty="0"/>
              <a:t> </a:t>
            </a:r>
            <a:r>
              <a:rPr lang="en-GB" dirty="0" err="1"/>
              <a:t>leo</a:t>
            </a:r>
            <a:r>
              <a:rPr lang="en-GB" dirty="0"/>
              <a:t>, a </a:t>
            </a:r>
            <a:r>
              <a:rPr lang="en-GB" dirty="0" err="1"/>
              <a:t>posuere</a:t>
            </a:r>
            <a:r>
              <a:rPr lang="en-GB" dirty="0"/>
              <a:t> ipsum libero </a:t>
            </a:r>
            <a:r>
              <a:rPr lang="en-GB" dirty="0" err="1"/>
              <a:t>pellentesque</a:t>
            </a:r>
            <a:r>
              <a:rPr lang="en-GB" dirty="0"/>
              <a:t> libero. </a:t>
            </a:r>
            <a:r>
              <a:rPr lang="en-GB" dirty="0" err="1"/>
              <a:t>Etiam</a:t>
            </a:r>
            <a:r>
              <a:rPr lang="en-GB" dirty="0"/>
              <a:t> </a:t>
            </a:r>
            <a:r>
              <a:rPr lang="en-GB" dirty="0" err="1"/>
              <a:t>mattis</a:t>
            </a:r>
            <a:r>
              <a:rPr lang="en-GB" dirty="0"/>
              <a:t> </a:t>
            </a:r>
            <a:r>
              <a:rPr lang="en-GB" dirty="0" err="1"/>
              <a:t>ut</a:t>
            </a:r>
            <a:r>
              <a:rPr lang="en-GB" dirty="0"/>
              <a:t> </a:t>
            </a:r>
            <a:r>
              <a:rPr lang="en-GB" dirty="0" err="1"/>
              <a:t>diam</a:t>
            </a:r>
            <a:r>
              <a:rPr lang="en-GB" dirty="0"/>
              <a:t> </a:t>
            </a:r>
            <a:r>
              <a:rPr lang="en-GB" dirty="0" err="1"/>
              <a:t>eget</a:t>
            </a:r>
            <a:r>
              <a:rPr lang="en-GB" dirty="0"/>
              <a:t> </a:t>
            </a:r>
            <a:r>
              <a:rPr lang="en-GB" dirty="0" err="1"/>
              <a:t>laoreet</a:t>
            </a:r>
            <a:r>
              <a:rPr lang="en-GB" dirty="0"/>
              <a:t>.”</a:t>
            </a:r>
          </a:p>
          <a:p>
            <a:pPr lvl="0"/>
            <a:endParaRPr lang="en-GB" dirty="0"/>
          </a:p>
        </p:txBody>
      </p:sp>
      <p:sp>
        <p:nvSpPr>
          <p:cNvPr id="20" name="Slide Number Placeholder 19">
            <a:extLst>
              <a:ext uri="{FF2B5EF4-FFF2-40B4-BE49-F238E27FC236}">
                <a16:creationId xmlns:a16="http://schemas.microsoft.com/office/drawing/2014/main" id="{DC0006FE-1F59-DB62-8E3B-F4FE7A64E50D}"/>
              </a:ext>
            </a:extLst>
          </p:cNvPr>
          <p:cNvSpPr>
            <a:spLocks noGrp="1"/>
          </p:cNvSpPr>
          <p:nvPr>
            <p:ph type="sldNum" sz="quarter" idx="13"/>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386721612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889000" y="1149350"/>
            <a:ext cx="10414000" cy="2324101"/>
          </a:xfrm>
          <a:prstGeom prst="rect">
            <a:avLst/>
          </a:prstGeom>
        </p:spPr>
        <p:txBody>
          <a:bodyPr anchor="b"/>
          <a:lstStyle/>
          <a:p>
            <a:r>
              <a:rPr lang="en-GB"/>
              <a:t>Click to edit Master title style</a:t>
            </a:r>
            <a:endParaRPr/>
          </a:p>
        </p:txBody>
      </p:sp>
      <p:sp>
        <p:nvSpPr>
          <p:cNvPr id="12" name="Body Level One…"/>
          <p:cNvSpPr txBox="1">
            <a:spLocks noGrp="1"/>
          </p:cNvSpPr>
          <p:nvPr>
            <p:ph type="body" sz="quarter" idx="1"/>
          </p:nvPr>
        </p:nvSpPr>
        <p:spPr>
          <a:xfrm>
            <a:off x="889000" y="3536950"/>
            <a:ext cx="10414000" cy="793750"/>
          </a:xfrm>
          <a:prstGeom prst="rect">
            <a:avLst/>
          </a:prstGeom>
        </p:spPr>
        <p:txBody>
          <a:bodyPr anchor="t"/>
          <a:lstStyle>
            <a:lvl1pPr marL="0" indent="0" algn="ctr">
              <a:spcBef>
                <a:spcPts val="0"/>
              </a:spcBef>
              <a:buSzTx/>
              <a:buNone/>
              <a:defRPr sz="2700"/>
            </a:lvl1pPr>
            <a:lvl2pPr marL="0" indent="0" algn="ctr">
              <a:spcBef>
                <a:spcPts val="0"/>
              </a:spcBef>
              <a:buSzTx/>
              <a:buNone/>
              <a:defRPr sz="2700"/>
            </a:lvl2pPr>
            <a:lvl3pPr marL="0" indent="0" algn="ctr">
              <a:spcBef>
                <a:spcPts val="0"/>
              </a:spcBef>
              <a:buSzTx/>
              <a:buNone/>
              <a:defRPr sz="2700"/>
            </a:lvl3pPr>
            <a:lvl4pPr marL="0" indent="0" algn="ctr">
              <a:spcBef>
                <a:spcPts val="0"/>
              </a:spcBef>
              <a:buSzTx/>
              <a:buNone/>
              <a:defRPr sz="2700"/>
            </a:lvl4pPr>
            <a:lvl5pPr marL="0" indent="0" algn="ctr">
              <a:spcBef>
                <a:spcPts val="0"/>
              </a:spcBef>
              <a:buSzTx/>
              <a:buNone/>
              <a:defRPr sz="27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a:p>
        </p:txBody>
      </p:sp>
      <p:sp>
        <p:nvSpPr>
          <p:cNvPr id="2" name="Slide Number Placeholder 1">
            <a:extLst>
              <a:ext uri="{FF2B5EF4-FFF2-40B4-BE49-F238E27FC236}">
                <a16:creationId xmlns:a16="http://schemas.microsoft.com/office/drawing/2014/main" id="{9392EE8A-B999-4C16-6301-16A540D75754}"/>
              </a:ext>
            </a:extLst>
          </p:cNvPr>
          <p:cNvSpPr>
            <a:spLocks noGrp="1"/>
          </p:cNvSpPr>
          <p:nvPr>
            <p:ph type="sldNum" sz="quarter" idx="10"/>
          </p:nvPr>
        </p:nvSpPr>
        <p:spPr/>
        <p:txBody>
          <a:body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371443228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SIT Title Black 2">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C5319751-D52C-A3E2-3CEC-0025355A7F9B}"/>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20472352" flipH="1">
            <a:off x="-847784" y="89955"/>
            <a:ext cx="13751384" cy="6277918"/>
          </a:xfrm>
          <a:custGeom>
            <a:avLst/>
            <a:gdLst/>
            <a:ahLst/>
            <a:cxnLst>
              <a:cxn ang="0">
                <a:pos x="wd2" y="hd2"/>
              </a:cxn>
              <a:cxn ang="5400000">
                <a:pos x="wd2" y="hd2"/>
              </a:cxn>
              <a:cxn ang="10800000">
                <a:pos x="wd2" y="hd2"/>
              </a:cxn>
              <a:cxn ang="16200000">
                <a:pos x="wd2" y="hd2"/>
              </a:cxn>
            </a:cxnLst>
            <a:rect l="0" t="0" r="r" b="b"/>
            <a:pathLst>
              <a:path w="21600" h="21600" extrusionOk="0">
                <a:moveTo>
                  <a:pt x="19124" y="0"/>
                </a:moveTo>
                <a:lnTo>
                  <a:pt x="9545" y="0"/>
                </a:lnTo>
                <a:lnTo>
                  <a:pt x="0" y="7115"/>
                </a:lnTo>
                <a:lnTo>
                  <a:pt x="2250" y="21600"/>
                </a:lnTo>
                <a:lnTo>
                  <a:pt x="14006" y="21600"/>
                </a:lnTo>
                <a:lnTo>
                  <a:pt x="21600" y="15939"/>
                </a:lnTo>
                <a:lnTo>
                  <a:pt x="19124" y="0"/>
                </a:lnTo>
                <a:close/>
              </a:path>
            </a:pathLst>
          </a:custGeom>
          <a:ln w="12700">
            <a:miter lim="400000"/>
          </a:ln>
        </p:spPr>
      </p:pic>
      <p:pic>
        <p:nvPicPr>
          <p:cNvPr id="5" name="Image" descr="Image">
            <a:extLst>
              <a:ext uri="{FF2B5EF4-FFF2-40B4-BE49-F238E27FC236}">
                <a16:creationId xmlns:a16="http://schemas.microsoft.com/office/drawing/2014/main" id="{E63F5868-38F6-9D46-D799-26DF44187536}"/>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2984077" y="149988"/>
            <a:ext cx="6233237" cy="6177785"/>
          </a:xfrm>
          <a:prstGeom prst="rect">
            <a:avLst/>
          </a:prstGeom>
          <a:ln w="12700">
            <a:miter lim="400000"/>
          </a:ln>
        </p:spPr>
      </p:pic>
      <p:pic>
        <p:nvPicPr>
          <p:cNvPr id="6" name="DSTI_White_Digital.png" descr="DSTI_White_Digital.png">
            <a:extLst>
              <a:ext uri="{FF2B5EF4-FFF2-40B4-BE49-F238E27FC236}">
                <a16:creationId xmlns:a16="http://schemas.microsoft.com/office/drawing/2014/main" id="{75ADA887-C7C5-90C4-EAC6-4246FF2467B2}"/>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7" name="LOREM IPSUM">
            <a:extLst>
              <a:ext uri="{FF2B5EF4-FFF2-40B4-BE49-F238E27FC236}">
                <a16:creationId xmlns:a16="http://schemas.microsoft.com/office/drawing/2014/main" id="{2D0A1A6F-0CB1-9149-D81C-3773FF4818C4}"/>
              </a:ext>
            </a:extLst>
          </p:cNvPr>
          <p:cNvSpPr txBox="1"/>
          <p:nvPr userDrawn="1"/>
        </p:nvSpPr>
        <p:spPr>
          <a:xfrm>
            <a:off x="3195468" y="2557314"/>
            <a:ext cx="5801065" cy="5461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defTabSz="2438338">
              <a:lnSpc>
                <a:spcPct val="70000"/>
              </a:lnSpc>
              <a:defRPr sz="9000" b="0">
                <a:latin typeface="Arial"/>
                <a:ea typeface="Arial"/>
                <a:cs typeface="Arial"/>
                <a:sym typeface="Arial"/>
              </a:defRPr>
            </a:lvl1pPr>
          </a:lstStyle>
          <a:p>
            <a:endParaRPr sz="4500" dirty="0"/>
          </a:p>
        </p:txBody>
      </p:sp>
      <p:sp>
        <p:nvSpPr>
          <p:cNvPr id="12" name="Text Placeholder 11">
            <a:extLst>
              <a:ext uri="{FF2B5EF4-FFF2-40B4-BE49-F238E27FC236}">
                <a16:creationId xmlns:a16="http://schemas.microsoft.com/office/drawing/2014/main" id="{60B7B132-22C2-7000-BE0D-0968A129C5A0}"/>
              </a:ext>
            </a:extLst>
          </p:cNvPr>
          <p:cNvSpPr>
            <a:spLocks noGrp="1"/>
          </p:cNvSpPr>
          <p:nvPr>
            <p:ph type="body" sz="quarter" idx="11" hasCustomPrompt="1"/>
          </p:nvPr>
        </p:nvSpPr>
        <p:spPr>
          <a:xfrm>
            <a:off x="3195468" y="3383003"/>
            <a:ext cx="5257800" cy="1779588"/>
          </a:xfrm>
          <a:prstGeom prst="rect">
            <a:avLst/>
          </a:prstGeom>
        </p:spPr>
        <p:txBody>
          <a:bodyPr/>
          <a:lstStyle>
            <a:lvl1pPr marL="0" indent="0" algn="ctr" defTabSz="1219169">
              <a:lnSpc>
                <a:spcPct val="70000"/>
              </a:lnSpc>
              <a:spcBef>
                <a:spcPts val="0"/>
              </a:spcBef>
              <a:buNone/>
              <a:defRPr sz="11600" b="0">
                <a:latin typeface="Arial Black"/>
                <a:sym typeface="Arial Black"/>
              </a:defRPr>
            </a:lvl1pPr>
          </a:lstStyle>
          <a:p>
            <a:pPr defTabSz="2438338">
              <a:lnSpc>
                <a:spcPct val="70000"/>
              </a:lnSpc>
              <a:defRPr sz="11600" b="0">
                <a:latin typeface="Arial Black"/>
                <a:ea typeface="Arial Black"/>
                <a:cs typeface="Arial Black"/>
                <a:sym typeface="Arial Black"/>
              </a:defRPr>
            </a:pPr>
            <a:r>
              <a:rPr lang="en-GB" dirty="0"/>
              <a:t>DOLOR</a:t>
            </a:r>
          </a:p>
          <a:p>
            <a:pPr defTabSz="2438338">
              <a:lnSpc>
                <a:spcPct val="70000"/>
              </a:lnSpc>
              <a:defRPr sz="11600" b="0">
                <a:latin typeface="Arial Black"/>
                <a:ea typeface="Arial Black"/>
                <a:cs typeface="Arial Black"/>
                <a:sym typeface="Arial Black"/>
              </a:defRPr>
            </a:pPr>
            <a:r>
              <a:rPr lang="en-GB" dirty="0"/>
              <a:t>SIT AMET</a:t>
            </a:r>
          </a:p>
          <a:p>
            <a:pPr lvl="0"/>
            <a:endParaRPr lang="en-GB" dirty="0"/>
          </a:p>
        </p:txBody>
      </p:sp>
      <p:sp>
        <p:nvSpPr>
          <p:cNvPr id="20" name="Text Placeholder 19">
            <a:extLst>
              <a:ext uri="{FF2B5EF4-FFF2-40B4-BE49-F238E27FC236}">
                <a16:creationId xmlns:a16="http://schemas.microsoft.com/office/drawing/2014/main" id="{72AFE9DF-3D19-130C-DA02-989868D5121E}"/>
              </a:ext>
            </a:extLst>
          </p:cNvPr>
          <p:cNvSpPr>
            <a:spLocks noGrp="1"/>
          </p:cNvSpPr>
          <p:nvPr>
            <p:ph type="body" sz="quarter" idx="12" hasCustomPrompt="1"/>
          </p:nvPr>
        </p:nvSpPr>
        <p:spPr>
          <a:xfrm>
            <a:off x="3399008" y="2527288"/>
            <a:ext cx="5257800" cy="931069"/>
          </a:xfrm>
          <a:prstGeom prst="rect">
            <a:avLst/>
          </a:prstGeom>
        </p:spPr>
        <p:txBody>
          <a:bodyPr/>
          <a:lstStyle>
            <a:lvl1pPr marL="0" indent="0" algn="ctr">
              <a:buNone/>
              <a:defRPr sz="4400">
                <a:latin typeface="+mn-lt"/>
              </a:defRPr>
            </a:lvl1pPr>
          </a:lstStyle>
          <a:p>
            <a:pPr lvl="0"/>
            <a:r>
              <a:rPr lang="en-GB" dirty="0"/>
              <a:t>LOREM IPSUM</a:t>
            </a:r>
          </a:p>
        </p:txBody>
      </p:sp>
    </p:spTree>
    <p:extLst>
      <p:ext uri="{BB962C8B-B14F-4D97-AF65-F5344CB8AC3E}">
        <p14:creationId xmlns:p14="http://schemas.microsoft.com/office/powerpoint/2010/main" val="211348424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SIT Title Black 3">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72F28888-F3B3-3C1F-000F-37A197DF34A1}"/>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20523360">
            <a:off x="-1044985" y="-1170501"/>
            <a:ext cx="13711822" cy="7438414"/>
          </a:xfrm>
          <a:custGeom>
            <a:avLst/>
            <a:gdLst/>
            <a:ahLst/>
            <a:cxnLst>
              <a:cxn ang="0">
                <a:pos x="wd2" y="hd2"/>
              </a:cxn>
              <a:cxn ang="5400000">
                <a:pos x="wd2" y="hd2"/>
              </a:cxn>
              <a:cxn ang="10800000">
                <a:pos x="wd2" y="hd2"/>
              </a:cxn>
              <a:cxn ang="16200000">
                <a:pos x="wd2" y="hd2"/>
              </a:cxn>
            </a:cxnLst>
            <a:rect l="0" t="0" r="r" b="b"/>
            <a:pathLst>
              <a:path w="21600" h="21600" extrusionOk="0">
                <a:moveTo>
                  <a:pt x="0" y="17506"/>
                </a:moveTo>
                <a:lnTo>
                  <a:pt x="6858" y="21600"/>
                </a:lnTo>
                <a:lnTo>
                  <a:pt x="19469" y="21600"/>
                </a:lnTo>
                <a:lnTo>
                  <a:pt x="21600" y="9468"/>
                </a:lnTo>
                <a:lnTo>
                  <a:pt x="5740" y="0"/>
                </a:lnTo>
                <a:lnTo>
                  <a:pt x="3075" y="0"/>
                </a:lnTo>
                <a:lnTo>
                  <a:pt x="0" y="17506"/>
                </a:lnTo>
                <a:close/>
              </a:path>
            </a:pathLst>
          </a:custGeom>
          <a:ln w="12700">
            <a:miter lim="400000"/>
          </a:ln>
        </p:spPr>
      </p:pic>
      <p:pic>
        <p:nvPicPr>
          <p:cNvPr id="5" name="Image" descr="Image">
            <a:extLst>
              <a:ext uri="{FF2B5EF4-FFF2-40B4-BE49-F238E27FC236}">
                <a16:creationId xmlns:a16="http://schemas.microsoft.com/office/drawing/2014/main" id="{31F5FABA-9B20-1714-36EB-777ACCA2D642}"/>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tretch>
            <a:fillRect/>
          </a:stretch>
        </p:blipFill>
        <p:spPr>
          <a:xfrm>
            <a:off x="2560700" y="149541"/>
            <a:ext cx="7845002" cy="6558920"/>
          </a:xfrm>
          <a:prstGeom prst="rect">
            <a:avLst/>
          </a:prstGeom>
          <a:ln w="12700">
            <a:miter lim="400000"/>
          </a:ln>
        </p:spPr>
      </p:pic>
      <p:pic>
        <p:nvPicPr>
          <p:cNvPr id="6" name="DSTI_White_Digital.png" descr="DSTI_White_Digital.png">
            <a:extLst>
              <a:ext uri="{FF2B5EF4-FFF2-40B4-BE49-F238E27FC236}">
                <a16:creationId xmlns:a16="http://schemas.microsoft.com/office/drawing/2014/main" id="{08F00622-C81E-7373-52EF-822192545406}"/>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10" name="Text Placeholder 9">
            <a:extLst>
              <a:ext uri="{FF2B5EF4-FFF2-40B4-BE49-F238E27FC236}">
                <a16:creationId xmlns:a16="http://schemas.microsoft.com/office/drawing/2014/main" id="{E6A80784-CBAD-081C-7C58-320B00F0E2F0}"/>
              </a:ext>
            </a:extLst>
          </p:cNvPr>
          <p:cNvSpPr>
            <a:spLocks noGrp="1"/>
          </p:cNvSpPr>
          <p:nvPr>
            <p:ph type="body" sz="quarter" idx="10" hasCustomPrompt="1"/>
          </p:nvPr>
        </p:nvSpPr>
        <p:spPr>
          <a:xfrm>
            <a:off x="3396458" y="1959769"/>
            <a:ext cx="5502275" cy="1850231"/>
          </a:xfrm>
          <a:prstGeom prst="rect">
            <a:avLst/>
          </a:prstGeom>
        </p:spPr>
        <p:txBody>
          <a:bodyPr/>
          <a:lstStyle>
            <a:lvl1pPr marL="0" indent="0" algn="l" defTabSz="1219169">
              <a:lnSpc>
                <a:spcPct val="70000"/>
              </a:lnSpc>
              <a:spcBef>
                <a:spcPts val="0"/>
              </a:spcBef>
              <a:buNone/>
              <a:defRPr sz="8700" b="0">
                <a:latin typeface="Arial Black"/>
                <a:sym typeface="Arial Black"/>
              </a:defRPr>
            </a:lvl1pPr>
          </a:lstStyle>
          <a:p>
            <a:pPr algn="l" defTabSz="2438338">
              <a:lnSpc>
                <a:spcPct val="70000"/>
              </a:lnSpc>
              <a:defRPr sz="8700" b="0">
                <a:latin typeface="Arial Black"/>
                <a:ea typeface="Arial Black"/>
                <a:cs typeface="Arial Black"/>
                <a:sym typeface="Arial Black"/>
              </a:defRPr>
            </a:pPr>
            <a:r>
              <a:rPr lang="en-GB" dirty="0">
                <a:latin typeface="Arial"/>
                <a:ea typeface="Arial"/>
                <a:cs typeface="Arial"/>
                <a:sym typeface="Arial"/>
              </a:rPr>
              <a:t>LOREM IPSUM</a:t>
            </a:r>
          </a:p>
          <a:p>
            <a:pPr algn="l" defTabSz="2438338">
              <a:lnSpc>
                <a:spcPct val="70000"/>
              </a:lnSpc>
              <a:defRPr sz="8700" b="0">
                <a:latin typeface="Arial Black"/>
                <a:ea typeface="Arial Black"/>
                <a:cs typeface="Arial Black"/>
                <a:sym typeface="Arial Black"/>
              </a:defRPr>
            </a:pPr>
            <a:r>
              <a:rPr lang="en-GB" dirty="0"/>
              <a:t>DOLOR SIT AMET</a:t>
            </a:r>
          </a:p>
          <a:p>
            <a:pPr algn="l" defTabSz="2438338">
              <a:lnSpc>
                <a:spcPct val="70000"/>
              </a:lnSpc>
              <a:defRPr sz="8700" b="0">
                <a:latin typeface="Arial Black"/>
                <a:ea typeface="Arial Black"/>
                <a:cs typeface="Arial Black"/>
                <a:sym typeface="Arial Black"/>
              </a:defRPr>
            </a:pPr>
            <a:r>
              <a:rPr lang="en-GB" dirty="0"/>
              <a:t>CONSECTETUR</a:t>
            </a:r>
          </a:p>
          <a:p>
            <a:pPr lvl="0"/>
            <a:endParaRPr lang="en-GB" dirty="0"/>
          </a:p>
        </p:txBody>
      </p:sp>
      <p:sp>
        <p:nvSpPr>
          <p:cNvPr id="12" name="Text Placeholder 11">
            <a:extLst>
              <a:ext uri="{FF2B5EF4-FFF2-40B4-BE49-F238E27FC236}">
                <a16:creationId xmlns:a16="http://schemas.microsoft.com/office/drawing/2014/main" id="{57E50197-3C67-5F31-832D-B42D42ECBD35}"/>
              </a:ext>
            </a:extLst>
          </p:cNvPr>
          <p:cNvSpPr>
            <a:spLocks noGrp="1"/>
          </p:cNvSpPr>
          <p:nvPr>
            <p:ph type="body" sz="quarter" idx="11" hasCustomPrompt="1"/>
          </p:nvPr>
        </p:nvSpPr>
        <p:spPr>
          <a:xfrm>
            <a:off x="3793728" y="3959540"/>
            <a:ext cx="4604544" cy="881857"/>
          </a:xfrm>
          <a:prstGeom prst="rect">
            <a:avLst/>
          </a:prstGeom>
        </p:spPr>
        <p:txBody>
          <a:bodyPr/>
          <a:lstStyle>
            <a:lvl1pPr marL="0" indent="0">
              <a:spcBef>
                <a:spcPts val="0"/>
              </a:spcBef>
              <a:buNone/>
              <a:defRPr/>
            </a:lvl1pPr>
          </a:lstStyle>
          <a:p>
            <a:pPr algn="r">
              <a:defRPr sz="4000" b="0">
                <a:latin typeface="Arial"/>
                <a:ea typeface="Arial"/>
                <a:cs typeface="Arial"/>
                <a:sym typeface="Arial"/>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labore et dolore magna </a:t>
            </a:r>
            <a:r>
              <a:rPr lang="en-GB" dirty="0" err="1"/>
              <a:t>aliqua</a:t>
            </a:r>
            <a:r>
              <a:rPr lang="en-GB" dirty="0"/>
              <a:t>.</a:t>
            </a:r>
          </a:p>
          <a:p>
            <a:pPr algn="r">
              <a:defRPr sz="4000" b="0">
                <a:latin typeface="Arial"/>
                <a:ea typeface="Arial"/>
                <a:cs typeface="Arial"/>
                <a:sym typeface="Arial"/>
              </a:defRPr>
            </a:pPr>
            <a:r>
              <a:rPr lang="en-GB" dirty="0"/>
              <a:t>Ut ad minim </a:t>
            </a:r>
            <a:r>
              <a:rPr lang="en-GB" dirty="0" err="1"/>
              <a:t>veniam</a:t>
            </a:r>
            <a:r>
              <a:rPr lang="en-GB" dirty="0"/>
              <a:t> </a:t>
            </a:r>
            <a:r>
              <a:rPr lang="en-GB" dirty="0" err="1"/>
              <a:t>quis</a:t>
            </a:r>
            <a:r>
              <a:rPr lang="en-GB" dirty="0"/>
              <a:t> </a:t>
            </a:r>
            <a:r>
              <a:rPr lang="en-GB" dirty="0" err="1"/>
              <a:t>nostrud</a:t>
            </a:r>
            <a:r>
              <a:rPr lang="en-GB" dirty="0"/>
              <a:t>.</a:t>
            </a:r>
          </a:p>
          <a:p>
            <a:pPr lvl="0"/>
            <a:endParaRPr lang="en-GB" dirty="0"/>
          </a:p>
        </p:txBody>
      </p:sp>
    </p:spTree>
    <p:extLst>
      <p:ext uri="{BB962C8B-B14F-4D97-AF65-F5344CB8AC3E}">
        <p14:creationId xmlns:p14="http://schemas.microsoft.com/office/powerpoint/2010/main" val="204263186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SIT Title Black 4">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45466993-94C0-1DF7-A590-57177EEF58CD}"/>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6431947" flipH="1">
            <a:off x="3182785" y="-668283"/>
            <a:ext cx="9441916" cy="85657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423" y="21600"/>
                </a:lnTo>
                <a:lnTo>
                  <a:pt x="21600" y="3165"/>
                </a:lnTo>
                <a:lnTo>
                  <a:pt x="12323" y="0"/>
                </a:lnTo>
                <a:lnTo>
                  <a:pt x="6066" y="0"/>
                </a:lnTo>
                <a:lnTo>
                  <a:pt x="0" y="21600"/>
                </a:lnTo>
                <a:close/>
              </a:path>
            </a:pathLst>
          </a:custGeom>
          <a:ln w="12700">
            <a:miter lim="400000"/>
          </a:ln>
        </p:spPr>
      </p:pic>
      <p:pic>
        <p:nvPicPr>
          <p:cNvPr id="5" name="Crisps_12.png" descr="Crisps_12.png">
            <a:extLst>
              <a:ext uri="{FF2B5EF4-FFF2-40B4-BE49-F238E27FC236}">
                <a16:creationId xmlns:a16="http://schemas.microsoft.com/office/drawing/2014/main" id="{E407282C-B617-D0F7-332F-F309A015001F}"/>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r="12885" b="12655"/>
          <a:stretch>
            <a:fillRect/>
          </a:stretch>
        </p:blipFill>
        <p:spPr>
          <a:xfrm rot="1311982" flipH="1">
            <a:off x="-1094821" y="-812236"/>
            <a:ext cx="8610104" cy="8632871"/>
          </a:xfrm>
          <a:custGeom>
            <a:avLst/>
            <a:gdLst/>
            <a:ahLst/>
            <a:cxnLst>
              <a:cxn ang="0">
                <a:pos x="wd2" y="hd2"/>
              </a:cxn>
              <a:cxn ang="5400000">
                <a:pos x="wd2" y="hd2"/>
              </a:cxn>
              <a:cxn ang="10800000">
                <a:pos x="wd2" y="hd2"/>
              </a:cxn>
              <a:cxn ang="16200000">
                <a:pos x="wd2" y="hd2"/>
              </a:cxn>
            </a:cxnLst>
            <a:rect l="0" t="0" r="r" b="b"/>
            <a:pathLst>
              <a:path w="21600" h="21600" extrusionOk="0">
                <a:moveTo>
                  <a:pt x="7421" y="0"/>
                </a:moveTo>
                <a:lnTo>
                  <a:pt x="3891" y="0"/>
                </a:lnTo>
                <a:lnTo>
                  <a:pt x="0" y="9669"/>
                </a:lnTo>
                <a:lnTo>
                  <a:pt x="0" y="15519"/>
                </a:lnTo>
                <a:lnTo>
                  <a:pt x="15192" y="21600"/>
                </a:lnTo>
                <a:lnTo>
                  <a:pt x="21600" y="5675"/>
                </a:lnTo>
                <a:lnTo>
                  <a:pt x="7421" y="0"/>
                </a:lnTo>
                <a:close/>
              </a:path>
            </a:pathLst>
          </a:custGeom>
          <a:ln w="12700">
            <a:miter lim="400000"/>
          </a:ln>
        </p:spPr>
      </p:pic>
      <p:sp>
        <p:nvSpPr>
          <p:cNvPr id="6" name="DOLOR SIT AMET CONSECTETUR MAGNA ALIQUA">
            <a:extLst>
              <a:ext uri="{FF2B5EF4-FFF2-40B4-BE49-F238E27FC236}">
                <a16:creationId xmlns:a16="http://schemas.microsoft.com/office/drawing/2014/main" id="{ADA7B778-5CD1-8D51-1052-68CB62B51704}"/>
              </a:ext>
            </a:extLst>
          </p:cNvPr>
          <p:cNvSpPr txBox="1"/>
          <p:nvPr userDrawn="1"/>
        </p:nvSpPr>
        <p:spPr>
          <a:xfrm>
            <a:off x="391890" y="3392256"/>
            <a:ext cx="6242061" cy="738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algn="l" defTabSz="1219169">
              <a:lnSpc>
                <a:spcPct val="80000"/>
              </a:lnSpc>
              <a:defRPr sz="6500" b="0">
                <a:latin typeface="Arial"/>
                <a:ea typeface="Arial"/>
                <a:cs typeface="Arial"/>
                <a:sym typeface="Arial"/>
              </a:defRPr>
            </a:pPr>
            <a:endParaRPr sz="5450" dirty="0">
              <a:latin typeface="Arial Black"/>
              <a:ea typeface="Arial Black"/>
              <a:cs typeface="Arial Black"/>
              <a:sym typeface="Arial Black"/>
            </a:endParaRPr>
          </a:p>
        </p:txBody>
      </p:sp>
      <p:pic>
        <p:nvPicPr>
          <p:cNvPr id="7" name="DSTI_White_Digital.png" descr="DSTI_White_Digital.png">
            <a:extLst>
              <a:ext uri="{FF2B5EF4-FFF2-40B4-BE49-F238E27FC236}">
                <a16:creationId xmlns:a16="http://schemas.microsoft.com/office/drawing/2014/main" id="{6401A693-6963-62F4-D920-CE8CCEB0E0B1}"/>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9" name="Text Placeholder 8">
            <a:extLst>
              <a:ext uri="{FF2B5EF4-FFF2-40B4-BE49-F238E27FC236}">
                <a16:creationId xmlns:a16="http://schemas.microsoft.com/office/drawing/2014/main" id="{04A87BD6-962E-AFAB-04EC-5E53A961EDF0}"/>
              </a:ext>
            </a:extLst>
          </p:cNvPr>
          <p:cNvSpPr>
            <a:spLocks noGrp="1"/>
          </p:cNvSpPr>
          <p:nvPr>
            <p:ph type="body" sz="quarter" idx="10" hasCustomPrompt="1"/>
          </p:nvPr>
        </p:nvSpPr>
        <p:spPr>
          <a:xfrm>
            <a:off x="392114" y="2596357"/>
            <a:ext cx="5959475" cy="2514601"/>
          </a:xfrm>
          <a:prstGeom prst="rect">
            <a:avLst/>
          </a:prstGeom>
        </p:spPr>
        <p:txBody>
          <a:bodyPr/>
          <a:lstStyle>
            <a:lvl1pPr marL="0" indent="0">
              <a:buNone/>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fr-FR" dirty="0"/>
              <a:t>DOLOR SIT AMET </a:t>
            </a:r>
            <a:r>
              <a:rPr lang="fr-FR" sz="4800" dirty="0">
                <a:latin typeface="Arial Black"/>
                <a:ea typeface="Arial Black"/>
                <a:cs typeface="Arial Black"/>
                <a:sym typeface="Arial Black"/>
              </a:rPr>
              <a:t>CONSECTETUR MAGNA ALIQUA</a:t>
            </a:r>
          </a:p>
          <a:p>
            <a:pPr lvl="0"/>
            <a:endParaRPr lang="en-GB" dirty="0"/>
          </a:p>
        </p:txBody>
      </p:sp>
    </p:spTree>
    <p:extLst>
      <p:ext uri="{BB962C8B-B14F-4D97-AF65-F5344CB8AC3E}">
        <p14:creationId xmlns:p14="http://schemas.microsoft.com/office/powerpoint/2010/main" val="132281406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SIT Black 1">
    <p:spTree>
      <p:nvGrpSpPr>
        <p:cNvPr id="1" name=""/>
        <p:cNvGrpSpPr/>
        <p:nvPr/>
      </p:nvGrpSpPr>
      <p:grpSpPr>
        <a:xfrm>
          <a:off x="0" y="0"/>
          <a:ext cx="0" cy="0"/>
          <a:chOff x="0" y="0"/>
          <a:chExt cx="0" cy="0"/>
        </a:xfrm>
      </p:grpSpPr>
      <p:sp>
        <p:nvSpPr>
          <p:cNvPr id="4" name="Dolor sit amet, consectetur adipiscing elit.">
            <a:extLst>
              <a:ext uri="{FF2B5EF4-FFF2-40B4-BE49-F238E27FC236}">
                <a16:creationId xmlns:a16="http://schemas.microsoft.com/office/drawing/2014/main" id="{A4364551-3A0A-61A6-39C7-40B516E8A1B2}"/>
              </a:ext>
            </a:extLst>
          </p:cNvPr>
          <p:cNvSpPr txBox="1"/>
          <p:nvPr userDrawn="1"/>
        </p:nvSpPr>
        <p:spPr>
          <a:xfrm>
            <a:off x="363197" y="2443853"/>
            <a:ext cx="7400437" cy="7954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algn="l">
              <a:lnSpc>
                <a:spcPct val="80000"/>
              </a:lnSpc>
              <a:defRPr sz="11800" b="0">
                <a:solidFill>
                  <a:srgbClr val="00F8F8"/>
                </a:solidFill>
                <a:latin typeface="Arial Black"/>
                <a:ea typeface="Arial Black"/>
                <a:cs typeface="Arial Black"/>
                <a:sym typeface="Arial Black"/>
              </a:defRPr>
            </a:pPr>
            <a:endParaRPr sz="5900" dirty="0"/>
          </a:p>
        </p:txBody>
      </p:sp>
      <p:pic>
        <p:nvPicPr>
          <p:cNvPr id="6" name="Net_Standalone_2.png" descr="Net_Standalone_2.png">
            <a:extLst>
              <a:ext uri="{FF2B5EF4-FFF2-40B4-BE49-F238E27FC236}">
                <a16:creationId xmlns:a16="http://schemas.microsoft.com/office/drawing/2014/main" id="{CB29D2BF-B5E7-07D5-851E-E4346340E9DB}"/>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3740000">
            <a:off x="5529769" y="-677440"/>
            <a:ext cx="9672318" cy="5429824"/>
          </a:xfrm>
          <a:custGeom>
            <a:avLst/>
            <a:gdLst/>
            <a:ahLst/>
            <a:cxnLst>
              <a:cxn ang="0">
                <a:pos x="wd2" y="hd2"/>
              </a:cxn>
              <a:cxn ang="5400000">
                <a:pos x="wd2" y="hd2"/>
              </a:cxn>
              <a:cxn ang="10800000">
                <a:pos x="wd2" y="hd2"/>
              </a:cxn>
              <a:cxn ang="16200000">
                <a:pos x="wd2" y="hd2"/>
              </a:cxn>
            </a:cxnLst>
            <a:rect l="0" t="0" r="r" b="b"/>
            <a:pathLst>
              <a:path w="21600" h="21600" extrusionOk="0">
                <a:moveTo>
                  <a:pt x="20939" y="0"/>
                </a:moveTo>
                <a:lnTo>
                  <a:pt x="1807" y="0"/>
                </a:lnTo>
                <a:lnTo>
                  <a:pt x="0" y="3702"/>
                </a:lnTo>
                <a:lnTo>
                  <a:pt x="11558" y="21600"/>
                </a:lnTo>
                <a:lnTo>
                  <a:pt x="21600" y="1023"/>
                </a:lnTo>
                <a:lnTo>
                  <a:pt x="20939" y="0"/>
                </a:lnTo>
                <a:close/>
              </a:path>
            </a:pathLst>
          </a:custGeom>
          <a:ln w="12700">
            <a:miter lim="400000"/>
          </a:ln>
        </p:spPr>
      </p:pic>
      <p:pic>
        <p:nvPicPr>
          <p:cNvPr id="7" name="DSTI_White_Digital.png" descr="DSTI_White_Digital.png">
            <a:extLst>
              <a:ext uri="{FF2B5EF4-FFF2-40B4-BE49-F238E27FC236}">
                <a16:creationId xmlns:a16="http://schemas.microsoft.com/office/drawing/2014/main" id="{42F5C1CF-CBA6-8DA5-FC9C-FF67177D51EC}"/>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420418" y="327095"/>
            <a:ext cx="1766930" cy="956123"/>
          </a:xfrm>
          <a:prstGeom prst="rect">
            <a:avLst/>
          </a:prstGeom>
          <a:ln w="12700">
            <a:miter lim="400000"/>
          </a:ln>
        </p:spPr>
      </p:pic>
      <p:sp>
        <p:nvSpPr>
          <p:cNvPr id="9" name="Text Placeholder 8">
            <a:extLst>
              <a:ext uri="{FF2B5EF4-FFF2-40B4-BE49-F238E27FC236}">
                <a16:creationId xmlns:a16="http://schemas.microsoft.com/office/drawing/2014/main" id="{9E80B855-0A3C-65DE-7A71-85F0281EDE24}"/>
              </a:ext>
            </a:extLst>
          </p:cNvPr>
          <p:cNvSpPr>
            <a:spLocks noGrp="1"/>
          </p:cNvSpPr>
          <p:nvPr>
            <p:ph type="body" sz="quarter" idx="10" hasCustomPrompt="1"/>
          </p:nvPr>
        </p:nvSpPr>
        <p:spPr>
          <a:xfrm>
            <a:off x="420688" y="1735936"/>
            <a:ext cx="7639050" cy="2237581"/>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11800" b="0">
                <a:solidFill>
                  <a:srgbClr val="00F8F8"/>
                </a:solidFill>
                <a:latin typeface="Arial Black"/>
                <a:ea typeface="Arial Black"/>
                <a:cs typeface="Arial Black"/>
                <a:sym typeface="Arial Black"/>
              </a:defRPr>
            </a:pPr>
            <a:r>
              <a:rPr kumimoji="0" lang="en-GB" sz="5900" b="0" i="0" u="none" strike="noStrike" kern="0" cap="none" spc="0" normalizeH="0" baseline="0" noProof="0" dirty="0">
                <a:ln>
                  <a:noFill/>
                </a:ln>
                <a:solidFill>
                  <a:srgbClr val="00F8F8"/>
                </a:solidFill>
                <a:effectLst/>
                <a:uLnTx/>
                <a:uFillTx/>
                <a:latin typeface="Arial Black"/>
                <a:sym typeface="Arial Black"/>
              </a:rPr>
              <a:t>Dolor sit </a:t>
            </a:r>
            <a:r>
              <a:rPr kumimoji="0" lang="en-GB" sz="5900" b="0" i="0" u="none" strike="noStrike" kern="0" cap="none" spc="0" normalizeH="0" baseline="0" noProof="0" dirty="0" err="1">
                <a:ln>
                  <a:noFill/>
                </a:ln>
                <a:solidFill>
                  <a:srgbClr val="00F8F8"/>
                </a:solidFill>
                <a:effectLst/>
                <a:uLnTx/>
                <a:uFillTx/>
                <a:latin typeface="Arial Black"/>
                <a:sym typeface="Arial Black"/>
              </a:rPr>
              <a:t>amet</a:t>
            </a:r>
            <a:r>
              <a:rPr kumimoji="0" lang="en-GB" sz="5900" b="0" i="0" u="none" strike="noStrike" kern="0" cap="none" spc="0" normalizeH="0" baseline="0" noProof="0" dirty="0">
                <a:ln>
                  <a:noFill/>
                </a:ln>
                <a:solidFill>
                  <a:srgbClr val="00F8F8"/>
                </a:solidFill>
                <a:effectLst/>
                <a:uLnTx/>
                <a:uFillTx/>
                <a:latin typeface="Arial Black"/>
                <a:sym typeface="Arial Black"/>
              </a:rPr>
              <a:t>, </a:t>
            </a:r>
            <a:r>
              <a:rPr kumimoji="0" lang="en-GB" sz="5900" b="0" i="0" u="none" strike="noStrike" kern="0" cap="none" spc="0" normalizeH="0" baseline="0" noProof="0" dirty="0" err="1">
                <a:ln>
                  <a:noFill/>
                </a:ln>
                <a:solidFill>
                  <a:srgbClr val="00F8F8"/>
                </a:solidFill>
                <a:effectLst/>
                <a:uLnTx/>
                <a:uFillTx/>
                <a:latin typeface="Arial Black"/>
                <a:sym typeface="Arial Black"/>
              </a:rPr>
              <a:t>consectetur</a:t>
            </a:r>
            <a:br>
              <a:rPr kumimoji="0" lang="en-GB" sz="5900" b="0" i="0" u="none" strike="noStrike" kern="0" cap="none" spc="0" normalizeH="0" baseline="0" noProof="0" dirty="0">
                <a:ln>
                  <a:noFill/>
                </a:ln>
                <a:solidFill>
                  <a:srgbClr val="00F8F8"/>
                </a:solidFill>
                <a:effectLst/>
                <a:uLnTx/>
                <a:uFillTx/>
                <a:latin typeface="Arial Black"/>
                <a:sym typeface="Arial Black"/>
              </a:rPr>
            </a:br>
            <a:r>
              <a:rPr kumimoji="0" lang="en-GB" sz="5900" b="0" i="0" u="none" strike="noStrike" kern="0" cap="none" spc="0" normalizeH="0" baseline="0" noProof="0" dirty="0" err="1">
                <a:ln>
                  <a:noFill/>
                </a:ln>
                <a:solidFill>
                  <a:srgbClr val="00F8F8"/>
                </a:solidFill>
                <a:effectLst/>
                <a:uLnTx/>
                <a:uFillTx/>
                <a:latin typeface="Arial Black"/>
                <a:sym typeface="Arial Black"/>
              </a:rPr>
              <a:t>adipiscing</a:t>
            </a:r>
            <a:r>
              <a:rPr kumimoji="0" lang="en-GB" sz="5900" b="0" i="0" u="none" strike="noStrike" kern="0" cap="none" spc="0" normalizeH="0" baseline="0" noProof="0" dirty="0">
                <a:ln>
                  <a:noFill/>
                </a:ln>
                <a:solidFill>
                  <a:srgbClr val="00F8F8"/>
                </a:solidFill>
                <a:effectLst/>
                <a:uLnTx/>
                <a:uFillTx/>
                <a:latin typeface="Arial Black"/>
                <a:sym typeface="Arial Black"/>
              </a:rPr>
              <a:t> </a:t>
            </a:r>
            <a:r>
              <a:rPr kumimoji="0" lang="en-GB" sz="5900" b="0" i="0" u="none" strike="noStrike" kern="0" cap="none" spc="0" normalizeH="0" baseline="0" noProof="0" dirty="0" err="1">
                <a:ln>
                  <a:noFill/>
                </a:ln>
                <a:solidFill>
                  <a:srgbClr val="00F8F8"/>
                </a:solidFill>
                <a:effectLst/>
                <a:uLnTx/>
                <a:uFillTx/>
                <a:latin typeface="Arial Black"/>
                <a:sym typeface="Arial Black"/>
              </a:rPr>
              <a:t>elit</a:t>
            </a:r>
            <a:r>
              <a:rPr kumimoji="0" lang="en-GB" sz="5900" b="0" i="0" u="none" strike="noStrike" kern="0" cap="none" spc="0" normalizeH="0" baseline="0" noProof="0" dirty="0">
                <a:ln>
                  <a:noFill/>
                </a:ln>
                <a:solidFill>
                  <a:srgbClr val="00F8F8"/>
                </a:solidFill>
                <a:effectLst/>
                <a:uLnTx/>
                <a:uFillTx/>
                <a:latin typeface="Arial Black"/>
                <a:sym typeface="Arial Black"/>
              </a:rPr>
              <a:t>.</a:t>
            </a:r>
          </a:p>
          <a:p>
            <a:pPr lvl="0"/>
            <a:endParaRPr lang="en-GB" dirty="0"/>
          </a:p>
        </p:txBody>
      </p:sp>
      <p:sp>
        <p:nvSpPr>
          <p:cNvPr id="11" name="Text Placeholder 10">
            <a:extLst>
              <a:ext uri="{FF2B5EF4-FFF2-40B4-BE49-F238E27FC236}">
                <a16:creationId xmlns:a16="http://schemas.microsoft.com/office/drawing/2014/main" id="{BB0C9260-8143-5022-57C3-B175F7D775CB}"/>
              </a:ext>
            </a:extLst>
          </p:cNvPr>
          <p:cNvSpPr>
            <a:spLocks noGrp="1"/>
          </p:cNvSpPr>
          <p:nvPr>
            <p:ph type="body" sz="quarter" idx="11" hasCustomPrompt="1"/>
          </p:nvPr>
        </p:nvSpPr>
        <p:spPr>
          <a:xfrm>
            <a:off x="420689" y="4442789"/>
            <a:ext cx="7972425" cy="1665288"/>
          </a:xfrm>
          <a:prstGeom prst="rect">
            <a:avLst/>
          </a:prstGeom>
        </p:spPr>
        <p:txBody>
          <a:bodyPr/>
          <a:lstStyle>
            <a:lvl1pPr marL="0" indent="0">
              <a:buNone/>
              <a:defRPr sz="2200">
                <a:solidFill>
                  <a:schemeClr val="bg1"/>
                </a:solidFill>
                <a:latin typeface="Arial" panose="020B0604020202020204" pitchFamily="34" charset="0"/>
                <a:cs typeface="Arial" panose="020B0604020202020204" pitchFamily="34" charset="0"/>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a:t>
            </a:r>
          </a:p>
          <a:p>
            <a:pPr lvl="0"/>
            <a:endParaRPr lang="en-GB" dirty="0"/>
          </a:p>
        </p:txBody>
      </p:sp>
      <p:sp>
        <p:nvSpPr>
          <p:cNvPr id="12" name="Slide Number Placeholder 11">
            <a:extLst>
              <a:ext uri="{FF2B5EF4-FFF2-40B4-BE49-F238E27FC236}">
                <a16:creationId xmlns:a16="http://schemas.microsoft.com/office/drawing/2014/main" id="{738ECDF9-268D-D663-EAB5-F6A6BC983A20}"/>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45721656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SIT Black 2">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2B54B46E-54D5-0A61-73E7-C9C1516D2FB5}"/>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7961178">
            <a:off x="-2700387" y="-392786"/>
            <a:ext cx="9349473" cy="5995693"/>
          </a:xfrm>
          <a:custGeom>
            <a:avLst/>
            <a:gdLst/>
            <a:ahLst/>
            <a:cxnLst>
              <a:cxn ang="0">
                <a:pos x="wd2" y="hd2"/>
              </a:cxn>
              <a:cxn ang="5400000">
                <a:pos x="wd2" y="hd2"/>
              </a:cxn>
              <a:cxn ang="10800000">
                <a:pos x="wd2" y="hd2"/>
              </a:cxn>
              <a:cxn ang="16200000">
                <a:pos x="wd2" y="hd2"/>
              </a:cxn>
            </a:cxnLst>
            <a:rect l="0" t="0" r="r" b="b"/>
            <a:pathLst>
              <a:path w="21600" h="21600" extrusionOk="0">
                <a:moveTo>
                  <a:pt x="0" y="12111"/>
                </a:moveTo>
                <a:lnTo>
                  <a:pt x="3422" y="21600"/>
                </a:lnTo>
                <a:lnTo>
                  <a:pt x="21600" y="21600"/>
                </a:lnTo>
                <a:lnTo>
                  <a:pt x="13810" y="0"/>
                </a:lnTo>
                <a:lnTo>
                  <a:pt x="0" y="12111"/>
                </a:lnTo>
                <a:close/>
              </a:path>
            </a:pathLst>
          </a:custGeom>
          <a:ln w="12700">
            <a:miter lim="400000"/>
          </a:ln>
        </p:spPr>
      </p:pic>
      <p:sp>
        <p:nvSpPr>
          <p:cNvPr id="6" name="Sed do eiusmod tempor incididunt ut labore et dolore magna aliqua. Ut enim ad minim veniam, quis nostrud exercitation ullamco laboris nisi ut aliquip ex ea commodo consequat. Duis aute irure dolor in reprehenderit in voluptate velit esse cillum dolore eu">
            <a:extLst>
              <a:ext uri="{FF2B5EF4-FFF2-40B4-BE49-F238E27FC236}">
                <a16:creationId xmlns:a16="http://schemas.microsoft.com/office/drawing/2014/main" id="{E6A92E0B-97DF-A10E-9C77-FB1FE6903AB5}"/>
              </a:ext>
            </a:extLst>
          </p:cNvPr>
          <p:cNvSpPr txBox="1"/>
          <p:nvPr userDrawn="1"/>
        </p:nvSpPr>
        <p:spPr>
          <a:xfrm>
            <a:off x="5158763" y="4828867"/>
            <a:ext cx="6606688" cy="359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4000" b="0">
                <a:solidFill>
                  <a:srgbClr val="FFFFFF"/>
                </a:solidFill>
                <a:latin typeface="Arial"/>
                <a:ea typeface="Arial"/>
                <a:cs typeface="Arial"/>
                <a:sym typeface="Arial"/>
              </a:defRPr>
            </a:lvl1pPr>
          </a:lstStyle>
          <a:p>
            <a:endParaRPr sz="2000" dirty="0"/>
          </a:p>
        </p:txBody>
      </p:sp>
      <p:pic>
        <p:nvPicPr>
          <p:cNvPr id="7" name="DSTI_White_Digital.png" descr="DSTI_White_Digital.png">
            <a:extLst>
              <a:ext uri="{FF2B5EF4-FFF2-40B4-BE49-F238E27FC236}">
                <a16:creationId xmlns:a16="http://schemas.microsoft.com/office/drawing/2014/main" id="{71FDF416-D874-220C-3408-1533DCACA74B}"/>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420418" y="327095"/>
            <a:ext cx="1766930" cy="956123"/>
          </a:xfrm>
          <a:prstGeom prst="rect">
            <a:avLst/>
          </a:prstGeom>
          <a:ln w="12700">
            <a:miter lim="400000"/>
          </a:ln>
        </p:spPr>
      </p:pic>
      <p:pic>
        <p:nvPicPr>
          <p:cNvPr id="8" name="Crisps_12.png" descr="Crisps_12.png">
            <a:extLst>
              <a:ext uri="{FF2B5EF4-FFF2-40B4-BE49-F238E27FC236}">
                <a16:creationId xmlns:a16="http://schemas.microsoft.com/office/drawing/2014/main" id="{48CD7629-5BB5-C0EC-9A82-B00CD64C2933}"/>
              </a:ext>
            </a:extLst>
          </p:cNvPr>
          <p:cNvPicPr>
            <a:picLocks noGrp="1" noRot="1" noChangeAspect="1" noMove="1" noResize="1" noEditPoints="1" noAdjustHandles="1" noChangeArrowheads="1" noChangeShapeType="1" noCrop="1"/>
          </p:cNvPicPr>
          <p:nvPr userDrawn="1"/>
        </p:nvPicPr>
        <p:blipFill>
          <a:blip r:embed="rId4">
            <a:alphaModFix amt="80658"/>
          </a:blip>
          <a:stretch>
            <a:fillRect/>
          </a:stretch>
        </p:blipFill>
        <p:spPr>
          <a:xfrm rot="10442759">
            <a:off x="261468" y="1905567"/>
            <a:ext cx="4189868" cy="4189867"/>
          </a:xfrm>
          <a:prstGeom prst="rect">
            <a:avLst/>
          </a:prstGeom>
          <a:ln w="12700">
            <a:miter lim="400000"/>
          </a:ln>
        </p:spPr>
      </p:pic>
      <p:pic>
        <p:nvPicPr>
          <p:cNvPr id="9" name="Crisps_12.png" descr="Crisps_12.png">
            <a:extLst>
              <a:ext uri="{FF2B5EF4-FFF2-40B4-BE49-F238E27FC236}">
                <a16:creationId xmlns:a16="http://schemas.microsoft.com/office/drawing/2014/main" id="{F43E0A78-072F-2E37-6BA9-430A11864C6B}"/>
              </a:ext>
            </a:extLst>
          </p:cNvPr>
          <p:cNvPicPr>
            <a:picLocks noGrp="1" noRot="1" noChangeAspect="1" noMove="1" noResize="1" noEditPoints="1" noAdjustHandles="1" noChangeArrowheads="1" noChangeShapeType="1" noCrop="1"/>
          </p:cNvPicPr>
          <p:nvPr userDrawn="1"/>
        </p:nvPicPr>
        <p:blipFill>
          <a:blip r:embed="rId4">
            <a:alphaModFix amt="80658"/>
          </a:blip>
          <a:stretch>
            <a:fillRect/>
          </a:stretch>
        </p:blipFill>
        <p:spPr>
          <a:xfrm>
            <a:off x="475228" y="2444539"/>
            <a:ext cx="3325046" cy="3325046"/>
          </a:xfrm>
          <a:prstGeom prst="rect">
            <a:avLst/>
          </a:prstGeom>
          <a:ln w="12700">
            <a:miter lim="400000"/>
          </a:ln>
        </p:spPr>
      </p:pic>
      <p:sp>
        <p:nvSpPr>
          <p:cNvPr id="11" name="Text Placeholder 10">
            <a:extLst>
              <a:ext uri="{FF2B5EF4-FFF2-40B4-BE49-F238E27FC236}">
                <a16:creationId xmlns:a16="http://schemas.microsoft.com/office/drawing/2014/main" id="{DF1D6A26-7294-43EC-BB4F-5D5B20E225D3}"/>
              </a:ext>
            </a:extLst>
          </p:cNvPr>
          <p:cNvSpPr>
            <a:spLocks noGrp="1"/>
          </p:cNvSpPr>
          <p:nvPr>
            <p:ph type="body" sz="quarter" idx="10" hasCustomPrompt="1"/>
          </p:nvPr>
        </p:nvSpPr>
        <p:spPr>
          <a:xfrm>
            <a:off x="5158764" y="1532307"/>
            <a:ext cx="6758781" cy="2145506"/>
          </a:xfrm>
          <a:prstGeom prst="rect">
            <a:avLst/>
          </a:prstGeom>
        </p:spPr>
        <p:txBody>
          <a:bodyPr/>
          <a:lstStyle/>
          <a:p>
            <a:pPr marL="0" marR="0" lvl="0" indent="0" algn="l" defTabSz="412750" rtl="0" eaLnBrk="1" fontAlgn="auto" latinLnBrk="0" hangingPunct="0">
              <a:lnSpc>
                <a:spcPct val="80000"/>
              </a:lnSpc>
              <a:spcBef>
                <a:spcPts val="0"/>
              </a:spcBef>
              <a:spcAft>
                <a:spcPts val="0"/>
              </a:spcAft>
              <a:buClrTx/>
              <a:buSzTx/>
              <a:buFontTx/>
              <a:buNone/>
              <a:tabLst/>
              <a:defRPr sz="9200" b="0" cap="all">
                <a:solidFill>
                  <a:srgbClr val="FFFFFF"/>
                </a:solidFill>
                <a:latin typeface="Arial Black"/>
                <a:ea typeface="Arial Black"/>
                <a:cs typeface="Arial Black"/>
                <a:sym typeface="Arial Black"/>
              </a:defRPr>
            </a:pPr>
            <a:r>
              <a:rPr kumimoji="0" lang="en-GB" sz="4600" b="0" i="0" u="none" strike="noStrike" kern="0" cap="all" spc="0" normalizeH="0" baseline="0" noProof="0" dirty="0">
                <a:ln>
                  <a:noFill/>
                </a:ln>
                <a:solidFill>
                  <a:srgbClr val="FFFFFF"/>
                </a:solidFill>
                <a:effectLst/>
                <a:uLnTx/>
                <a:uFillTx/>
                <a:latin typeface="Arial Black"/>
                <a:sym typeface="Arial Black"/>
              </a:rPr>
              <a:t>Dolor sit </a:t>
            </a:r>
            <a:r>
              <a:rPr kumimoji="0" lang="en-GB" sz="4600" b="0" i="0" u="none" strike="noStrike" kern="0" cap="all" spc="0" normalizeH="0" baseline="0" noProof="0" dirty="0" err="1">
                <a:ln>
                  <a:noFill/>
                </a:ln>
                <a:solidFill>
                  <a:srgbClr val="FFFFFF"/>
                </a:solidFill>
                <a:effectLst/>
                <a:uLnTx/>
                <a:uFillTx/>
                <a:latin typeface="Arial Black"/>
                <a:sym typeface="Arial Black"/>
              </a:rPr>
              <a:t>amet</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consectetur</a:t>
            </a:r>
            <a:br>
              <a:rPr kumimoji="0" lang="en-GB" sz="4600" b="0" i="0" u="none" strike="noStrike" kern="0" cap="all" spc="0" normalizeH="0" baseline="0" noProof="0" dirty="0">
                <a:ln>
                  <a:noFill/>
                </a:ln>
                <a:solidFill>
                  <a:srgbClr val="FFFFFF"/>
                </a:solidFill>
                <a:effectLst/>
                <a:uLnTx/>
                <a:uFillTx/>
                <a:latin typeface="Arial Black"/>
                <a:sym typeface="Arial Black"/>
              </a:rPr>
            </a:br>
            <a:r>
              <a:rPr kumimoji="0" lang="en-GB" sz="4600" b="0" i="0" u="none" strike="noStrike" kern="0" cap="all" spc="0" normalizeH="0" baseline="0" noProof="0" dirty="0" err="1">
                <a:ln>
                  <a:noFill/>
                </a:ln>
                <a:solidFill>
                  <a:srgbClr val="FFFFFF"/>
                </a:solidFill>
                <a:effectLst/>
                <a:uLnTx/>
                <a:uFillTx/>
                <a:latin typeface="Arial Black"/>
                <a:sym typeface="Arial Black"/>
              </a:rPr>
              <a:t>adipiscing</a:t>
            </a:r>
            <a:r>
              <a:rPr kumimoji="0" lang="en-GB" sz="4600" b="0" i="0" u="none" strike="noStrike" kern="0" cap="all" spc="0" normalizeH="0" baseline="0" noProof="0" dirty="0">
                <a:ln>
                  <a:noFill/>
                </a:ln>
                <a:solidFill>
                  <a:srgbClr val="FFFFFF"/>
                </a:solidFill>
                <a:effectLst/>
                <a:uLnTx/>
                <a:uFillTx/>
                <a:latin typeface="Arial Black"/>
                <a:sym typeface="Arial Black"/>
              </a:rPr>
              <a:t> </a:t>
            </a:r>
            <a:r>
              <a:rPr kumimoji="0" lang="en-GB" sz="4600" b="0" i="0" u="none" strike="noStrike" kern="0" cap="all" spc="0" normalizeH="0" baseline="0" noProof="0" dirty="0" err="1">
                <a:ln>
                  <a:noFill/>
                </a:ln>
                <a:solidFill>
                  <a:srgbClr val="FFFFFF"/>
                </a:solidFill>
                <a:effectLst/>
                <a:uLnTx/>
                <a:uFillTx/>
                <a:latin typeface="Arial Black"/>
                <a:sym typeface="Arial Black"/>
              </a:rPr>
              <a:t>elit</a:t>
            </a:r>
            <a:endParaRPr kumimoji="0" lang="en-GB" sz="4600" b="0" i="0" u="none" strike="noStrike" kern="0" cap="all" spc="0" normalizeH="0" baseline="0" noProof="0" dirty="0">
              <a:ln>
                <a:noFill/>
              </a:ln>
              <a:solidFill>
                <a:srgbClr val="FFFFFF"/>
              </a:solidFill>
              <a:effectLst/>
              <a:uLnTx/>
              <a:uFillTx/>
              <a:latin typeface="Arial Black"/>
              <a:sym typeface="Arial Black"/>
            </a:endParaRPr>
          </a:p>
          <a:p>
            <a:pPr lvl="0"/>
            <a:endParaRPr lang="en-GB" dirty="0"/>
          </a:p>
        </p:txBody>
      </p:sp>
      <p:sp>
        <p:nvSpPr>
          <p:cNvPr id="13" name="Text Placeholder 12">
            <a:extLst>
              <a:ext uri="{FF2B5EF4-FFF2-40B4-BE49-F238E27FC236}">
                <a16:creationId xmlns:a16="http://schemas.microsoft.com/office/drawing/2014/main" id="{306320B2-2E32-CE38-B55E-05730C90B41B}"/>
              </a:ext>
            </a:extLst>
          </p:cNvPr>
          <p:cNvSpPr>
            <a:spLocks noGrp="1"/>
          </p:cNvSpPr>
          <p:nvPr>
            <p:ph type="body" sz="quarter" idx="11" hasCustomPrompt="1"/>
          </p:nvPr>
        </p:nvSpPr>
        <p:spPr>
          <a:xfrm>
            <a:off x="5158764" y="4000501"/>
            <a:ext cx="6758781" cy="2145506"/>
          </a:xfrm>
          <a:prstGeom prst="rect">
            <a:avLst/>
          </a:prstGeom>
        </p:spPr>
        <p:txBody>
          <a:bodyPr/>
          <a:lstStyle>
            <a:lvl1pPr marL="0" indent="0">
              <a:buNone/>
              <a:defRPr sz="2000">
                <a:solidFill>
                  <a:schemeClr val="bg1"/>
                </a:solidFill>
                <a:latin typeface="Arial" panose="020B0604020202020204" pitchFamily="34" charset="0"/>
                <a:cs typeface="Arial" panose="020B0604020202020204" pitchFamily="34" charset="0"/>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 </a:t>
            </a:r>
            <a:r>
              <a:rPr lang="en-GB" dirty="0" err="1"/>
              <a:t>Excepteur</a:t>
            </a:r>
            <a:r>
              <a:rPr lang="en-GB" dirty="0"/>
              <a:t> </a:t>
            </a:r>
            <a:r>
              <a:rPr lang="en-GB" dirty="0" err="1"/>
              <a:t>sint</a:t>
            </a:r>
            <a:r>
              <a:rPr lang="en-GB" dirty="0"/>
              <a:t> </a:t>
            </a:r>
            <a:r>
              <a:rPr lang="en-GB" dirty="0" err="1"/>
              <a:t>occaecat</a:t>
            </a:r>
            <a:r>
              <a:rPr lang="en-GB" dirty="0"/>
              <a:t> </a:t>
            </a:r>
            <a:r>
              <a:rPr lang="en-GB" dirty="0" err="1"/>
              <a:t>cupidatat</a:t>
            </a:r>
            <a:r>
              <a:rPr lang="en-GB" dirty="0"/>
              <a:t> non </a:t>
            </a:r>
            <a:r>
              <a:rPr lang="en-GB" dirty="0" err="1"/>
              <a:t>proident</a:t>
            </a:r>
            <a:r>
              <a:rPr lang="en-GB" dirty="0"/>
              <a:t>, sunt in culpa qui </a:t>
            </a:r>
            <a:r>
              <a:rPr lang="en-GB" dirty="0" err="1"/>
              <a:t>officia</a:t>
            </a:r>
            <a:r>
              <a:rPr lang="en-GB" dirty="0"/>
              <a:t> </a:t>
            </a:r>
            <a:r>
              <a:rPr lang="en-GB" dirty="0" err="1"/>
              <a:t>deserunt</a:t>
            </a:r>
            <a:r>
              <a:rPr lang="en-GB" dirty="0"/>
              <a:t> </a:t>
            </a:r>
            <a:r>
              <a:rPr lang="en-GB" dirty="0" err="1"/>
              <a:t>mollit</a:t>
            </a:r>
            <a:r>
              <a:rPr lang="en-GB" dirty="0"/>
              <a:t> </a:t>
            </a:r>
            <a:r>
              <a:rPr lang="en-GB" dirty="0" err="1"/>
              <a:t>anim</a:t>
            </a:r>
            <a:r>
              <a:rPr lang="en-GB" dirty="0"/>
              <a:t> id </a:t>
            </a:r>
            <a:r>
              <a:rPr lang="en-GB" dirty="0" err="1"/>
              <a:t>est</a:t>
            </a:r>
            <a:r>
              <a:rPr lang="en-GB" dirty="0"/>
              <a:t> </a:t>
            </a:r>
            <a:r>
              <a:rPr lang="en-GB" dirty="0" err="1"/>
              <a:t>laborum</a:t>
            </a:r>
            <a:r>
              <a:rPr lang="en-GB" dirty="0"/>
              <a:t>.</a:t>
            </a:r>
          </a:p>
          <a:p>
            <a:pPr lvl="0"/>
            <a:endParaRPr lang="en-GB" dirty="0"/>
          </a:p>
        </p:txBody>
      </p:sp>
      <p:sp>
        <p:nvSpPr>
          <p:cNvPr id="14" name="Slide Number Placeholder 13">
            <a:extLst>
              <a:ext uri="{FF2B5EF4-FFF2-40B4-BE49-F238E27FC236}">
                <a16:creationId xmlns:a16="http://schemas.microsoft.com/office/drawing/2014/main" id="{078D8C65-CF53-4B9C-4A5C-9295356B0C66}"/>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92750979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SIT Black 3">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0CC9A727-4337-A8DB-27BB-827C9074A1D7}"/>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5385626">
            <a:off x="5614314" y="159679"/>
            <a:ext cx="8179663" cy="618122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970" y="0"/>
                </a:lnTo>
                <a:lnTo>
                  <a:pt x="0" y="16278"/>
                </a:lnTo>
                <a:lnTo>
                  <a:pt x="16659" y="21600"/>
                </a:lnTo>
                <a:lnTo>
                  <a:pt x="17659" y="21600"/>
                </a:lnTo>
                <a:lnTo>
                  <a:pt x="21600" y="0"/>
                </a:lnTo>
                <a:close/>
              </a:path>
            </a:pathLst>
          </a:custGeom>
          <a:ln w="12700">
            <a:miter lim="400000"/>
          </a:ln>
        </p:spPr>
      </p:pic>
      <p:pic>
        <p:nvPicPr>
          <p:cNvPr id="5" name="DSTI_White_Digital.png" descr="DSTI_White_Digital.png">
            <a:extLst>
              <a:ext uri="{FF2B5EF4-FFF2-40B4-BE49-F238E27FC236}">
                <a16:creationId xmlns:a16="http://schemas.microsoft.com/office/drawing/2014/main" id="{5E3BE6F5-2162-6761-7C3A-2FCD73A013F6}"/>
              </a:ext>
            </a:extLst>
          </p:cNvPr>
          <p:cNvPicPr>
            <a:picLocks noGrp="1" noRot="1" noChangeAspect="1" noMove="1" noResize="1" noEditPoints="1" noAdjustHandles="1" noChangeArrowheads="1" noChangeShapeType="1" noCrop="1"/>
          </p:cNvPicPr>
          <p:nvPr userDrawn="1"/>
        </p:nvPicPr>
        <p:blipFill>
          <a:blip r:embed="rId3"/>
          <a:stretch>
            <a:fillRect/>
          </a:stretch>
        </p:blipFill>
        <p:spPr>
          <a:xfrm>
            <a:off x="420418" y="327095"/>
            <a:ext cx="1766930" cy="956123"/>
          </a:xfrm>
          <a:prstGeom prst="rect">
            <a:avLst/>
          </a:prstGeom>
          <a:ln w="12700">
            <a:miter lim="400000"/>
          </a:ln>
        </p:spPr>
      </p:pic>
      <p:grpSp>
        <p:nvGrpSpPr>
          <p:cNvPr id="7" name="Group">
            <a:extLst>
              <a:ext uri="{FF2B5EF4-FFF2-40B4-BE49-F238E27FC236}">
                <a16:creationId xmlns:a16="http://schemas.microsoft.com/office/drawing/2014/main" id="{0BD8FBB3-CA76-D650-6675-2CD7424DA277}"/>
              </a:ext>
            </a:extLst>
          </p:cNvPr>
          <p:cNvGrpSpPr>
            <a:grpSpLocks noGrp="1" noUngrp="1" noRot="1" noMove="1" noResize="1"/>
          </p:cNvGrpSpPr>
          <p:nvPr userDrawn="1"/>
        </p:nvGrpSpPr>
        <p:grpSpPr>
          <a:xfrm>
            <a:off x="268166" y="1540139"/>
            <a:ext cx="2071434" cy="1939335"/>
            <a:chOff x="0" y="0"/>
            <a:chExt cx="4142865" cy="3878670"/>
          </a:xfrm>
        </p:grpSpPr>
        <p:pic>
          <p:nvPicPr>
            <p:cNvPr id="8" name="Crisps_7.png" descr="Crisps_7.png">
              <a:extLst>
                <a:ext uri="{FF2B5EF4-FFF2-40B4-BE49-F238E27FC236}">
                  <a16:creationId xmlns:a16="http://schemas.microsoft.com/office/drawing/2014/main" id="{1B6C9894-9EFD-02FC-1BB2-1B88A887E071}"/>
                </a:ext>
              </a:extLst>
            </p:cNvPr>
            <p:cNvPicPr>
              <a:picLocks noGrp="1" noRot="1" noChangeAspect="1" noMove="1" noResize="1" noEditPoints="1" noAdjustHandles="1" noChangeArrowheads="1" noChangeShapeType="1" noCrop="1"/>
            </p:cNvPicPr>
            <p:nvPr/>
          </p:nvPicPr>
          <p:blipFill>
            <a:blip r:embed="rId4">
              <a:alphaModFix amt="81720"/>
            </a:blip>
            <a:stretch>
              <a:fillRect/>
            </a:stretch>
          </p:blipFill>
          <p:spPr>
            <a:xfrm>
              <a:off x="0" y="215957"/>
              <a:ext cx="3446756" cy="3446756"/>
            </a:xfrm>
            <a:prstGeom prst="rect">
              <a:avLst/>
            </a:prstGeom>
            <a:ln w="12700" cap="flat">
              <a:noFill/>
              <a:miter lim="400000"/>
            </a:ln>
            <a:effectLst/>
          </p:spPr>
        </p:pic>
        <p:pic>
          <p:nvPicPr>
            <p:cNvPr id="9" name="Crisps_7.png" descr="Crisps_7.png">
              <a:extLst>
                <a:ext uri="{FF2B5EF4-FFF2-40B4-BE49-F238E27FC236}">
                  <a16:creationId xmlns:a16="http://schemas.microsoft.com/office/drawing/2014/main" id="{B8EF9495-B5A0-050A-178F-1846AED16958}"/>
                </a:ext>
              </a:extLst>
            </p:cNvPr>
            <p:cNvPicPr>
              <a:picLocks noGrp="1" noRot="1" noChangeAspect="1" noMove="1" noResize="1" noEditPoints="1" noAdjustHandles="1" noChangeArrowheads="1" noChangeShapeType="1" noCrop="1"/>
            </p:cNvPicPr>
            <p:nvPr/>
          </p:nvPicPr>
          <p:blipFill>
            <a:blip r:embed="rId4">
              <a:alphaModFix amt="64508"/>
            </a:blip>
            <a:stretch>
              <a:fillRect/>
            </a:stretch>
          </p:blipFill>
          <p:spPr>
            <a:xfrm rot="5863369">
              <a:off x="480153" y="215957"/>
              <a:ext cx="3446756" cy="3446757"/>
            </a:xfrm>
            <a:prstGeom prst="rect">
              <a:avLst/>
            </a:prstGeom>
            <a:ln w="12700" cap="flat">
              <a:noFill/>
              <a:miter lim="400000"/>
            </a:ln>
            <a:effectLst/>
          </p:spPr>
        </p:pic>
      </p:grpSp>
      <p:sp>
        <p:nvSpPr>
          <p:cNvPr id="12" name="Text Placeholder 11">
            <a:extLst>
              <a:ext uri="{FF2B5EF4-FFF2-40B4-BE49-F238E27FC236}">
                <a16:creationId xmlns:a16="http://schemas.microsoft.com/office/drawing/2014/main" id="{EB5C8E41-A567-8E7E-901D-AA3F62BA57D0}"/>
              </a:ext>
            </a:extLst>
          </p:cNvPr>
          <p:cNvSpPr>
            <a:spLocks noGrp="1"/>
          </p:cNvSpPr>
          <p:nvPr>
            <p:ph type="body" sz="quarter" idx="10" hasCustomPrompt="1"/>
          </p:nvPr>
        </p:nvSpPr>
        <p:spPr>
          <a:xfrm>
            <a:off x="1129855" y="1918088"/>
            <a:ext cx="4849301" cy="1526382"/>
          </a:xfrm>
          <a:prstGeom prst="rect">
            <a:avLst/>
          </a:prstGeom>
        </p:spPr>
        <p:txBody>
          <a:bodyPr/>
          <a:lstStyle>
            <a:lvl1pPr marL="0" indent="0">
              <a:buNone/>
              <a:defRPr sz="3600">
                <a:solidFill>
                  <a:schemeClr val="bg1"/>
                </a:solidFill>
                <a:latin typeface="Arial Black" panose="020B0A04020102020204" pitchFamily="34" charset="0"/>
                <a:cs typeface="Arial" panose="020B0604020202020204" pitchFamily="34" charset="0"/>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da-DK" dirty="0"/>
              <a:t>LOREM IPSUM DOLOR SIT AMET</a:t>
            </a:r>
          </a:p>
          <a:p>
            <a:pPr lvl="0"/>
            <a:endParaRPr lang="en-GB" dirty="0"/>
          </a:p>
        </p:txBody>
      </p:sp>
      <p:sp>
        <p:nvSpPr>
          <p:cNvPr id="14" name="Text Placeholder 13">
            <a:extLst>
              <a:ext uri="{FF2B5EF4-FFF2-40B4-BE49-F238E27FC236}">
                <a16:creationId xmlns:a16="http://schemas.microsoft.com/office/drawing/2014/main" id="{5FB51137-1501-5265-8E49-085E34A6E03A}"/>
              </a:ext>
            </a:extLst>
          </p:cNvPr>
          <p:cNvSpPr>
            <a:spLocks noGrp="1"/>
          </p:cNvSpPr>
          <p:nvPr>
            <p:ph type="body" sz="quarter" idx="11" hasCustomPrompt="1"/>
          </p:nvPr>
        </p:nvSpPr>
        <p:spPr>
          <a:xfrm>
            <a:off x="1129507" y="3806430"/>
            <a:ext cx="5940425" cy="2285206"/>
          </a:xfrm>
          <a:prstGeom prst="rect">
            <a:avLst/>
          </a:prstGeom>
        </p:spPr>
        <p:txBody>
          <a:bodyPr/>
          <a:lstStyle>
            <a:lvl1pPr marL="224896" indent="-224896" algn="l">
              <a:spcBef>
                <a:spcPts val="1750"/>
              </a:spcBef>
              <a:buSzPct val="125000"/>
              <a:buChar char="•"/>
              <a:defRPr sz="3600" b="0">
                <a:solidFill>
                  <a:srgbClr val="FFFFFF"/>
                </a:solidFill>
                <a:latin typeface="Arial"/>
                <a:cs typeface="Arial"/>
                <a:sym typeface="Arial"/>
              </a:defRPr>
            </a:lvl1pPr>
          </a:lstStyle>
          <a:p>
            <a:pPr marL="449791" indent="-449791" algn="l">
              <a:spcBef>
                <a:spcPts val="3500"/>
              </a:spcBef>
              <a:buSzPct val="125000"/>
              <a:buChar char="•"/>
              <a:defRPr sz="3600" b="0">
                <a:solidFill>
                  <a:srgbClr val="FFFFFF"/>
                </a:solidFill>
                <a:latin typeface="Arial"/>
                <a:ea typeface="Arial"/>
                <a:cs typeface="Arial"/>
                <a:sym typeface="Arial"/>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a:t>
            </a:r>
          </a:p>
          <a:p>
            <a:pPr marL="449791" indent="-449791" algn="l">
              <a:spcBef>
                <a:spcPts val="3500"/>
              </a:spcBef>
              <a:buSzPct val="125000"/>
              <a:buChar char="•"/>
              <a:defRPr sz="3600" b="0">
                <a:solidFill>
                  <a:srgbClr val="FFFFFF"/>
                </a:solidFill>
                <a:latin typeface="Arial"/>
                <a:ea typeface="Arial"/>
                <a:cs typeface="Arial"/>
                <a:sym typeface="Arial"/>
              </a:defRPr>
            </a:pPr>
            <a:r>
              <a:rPr lang="en-GB" dirty="0"/>
              <a:t>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a:t>
            </a:r>
          </a:p>
          <a:p>
            <a:pPr marL="449791" indent="-449791" algn="l">
              <a:spcBef>
                <a:spcPts val="3500"/>
              </a:spcBef>
              <a:buSzPct val="125000"/>
              <a:buChar char="•"/>
              <a:defRPr sz="3600" b="0">
                <a:solidFill>
                  <a:srgbClr val="FFFFFF"/>
                </a:solidFill>
                <a:latin typeface="Arial"/>
                <a:ea typeface="Arial"/>
                <a:cs typeface="Arial"/>
                <a:sym typeface="Arial"/>
              </a:defRPr>
            </a:pPr>
            <a:r>
              <a:rPr lang="en-GB" dirty="0"/>
              <a:t>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a:t>
            </a:r>
          </a:p>
          <a:p>
            <a:pPr lvl="0"/>
            <a:endParaRPr lang="en-GB" dirty="0"/>
          </a:p>
        </p:txBody>
      </p:sp>
      <p:sp>
        <p:nvSpPr>
          <p:cNvPr id="15" name="Slide Number Placeholder 14">
            <a:extLst>
              <a:ext uri="{FF2B5EF4-FFF2-40B4-BE49-F238E27FC236}">
                <a16:creationId xmlns:a16="http://schemas.microsoft.com/office/drawing/2014/main" id="{ED460248-B682-287E-33CB-CDECA240C894}"/>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15949574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SIT Black 4">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3D03EC35-A5EB-CBE5-1EFE-675F93BA1DA4}"/>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4160000">
            <a:off x="5334960" y="-558660"/>
            <a:ext cx="9518155" cy="6181191"/>
          </a:xfrm>
          <a:custGeom>
            <a:avLst/>
            <a:gdLst/>
            <a:ahLst/>
            <a:cxnLst>
              <a:cxn ang="0">
                <a:pos x="wd2" y="hd2"/>
              </a:cxn>
              <a:cxn ang="5400000">
                <a:pos x="wd2" y="hd2"/>
              </a:cxn>
              <a:cxn ang="10800000">
                <a:pos x="wd2" y="hd2"/>
              </a:cxn>
              <a:cxn ang="16200000">
                <a:pos x="wd2" y="hd2"/>
              </a:cxn>
            </a:cxnLst>
            <a:rect l="0" t="0" r="r" b="b"/>
            <a:pathLst>
              <a:path w="21600" h="21600" extrusionOk="0">
                <a:moveTo>
                  <a:pt x="19706" y="0"/>
                </a:moveTo>
                <a:lnTo>
                  <a:pt x="3689" y="0"/>
                </a:lnTo>
                <a:lnTo>
                  <a:pt x="0" y="8421"/>
                </a:lnTo>
                <a:lnTo>
                  <a:pt x="12688" y="21600"/>
                </a:lnTo>
                <a:lnTo>
                  <a:pt x="13000" y="21600"/>
                </a:lnTo>
                <a:lnTo>
                  <a:pt x="21600" y="1967"/>
                </a:lnTo>
                <a:lnTo>
                  <a:pt x="19706" y="0"/>
                </a:lnTo>
                <a:close/>
              </a:path>
            </a:pathLst>
          </a:custGeom>
          <a:ln w="12700">
            <a:miter lim="400000"/>
          </a:ln>
        </p:spPr>
      </p:pic>
      <p:pic>
        <p:nvPicPr>
          <p:cNvPr id="5" name="Crisps_12.png" descr="Crisps_12.png">
            <a:extLst>
              <a:ext uri="{FF2B5EF4-FFF2-40B4-BE49-F238E27FC236}">
                <a16:creationId xmlns:a16="http://schemas.microsoft.com/office/drawing/2014/main" id="{02B0AAE9-A5A5-FAD2-1394-3F7E214BE18D}"/>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r="3868" b="10351"/>
          <a:stretch>
            <a:fillRect/>
          </a:stretch>
        </p:blipFill>
        <p:spPr>
          <a:xfrm rot="20321689">
            <a:off x="5449081" y="211597"/>
            <a:ext cx="7984519" cy="7446028"/>
          </a:xfrm>
          <a:custGeom>
            <a:avLst/>
            <a:gdLst/>
            <a:ahLst/>
            <a:cxnLst>
              <a:cxn ang="0">
                <a:pos x="wd2" y="hd2"/>
              </a:cxn>
              <a:cxn ang="5400000">
                <a:pos x="wd2" y="hd2"/>
              </a:cxn>
              <a:cxn ang="10800000">
                <a:pos x="wd2" y="hd2"/>
              </a:cxn>
              <a:cxn ang="16200000">
                <a:pos x="wd2" y="hd2"/>
              </a:cxn>
            </a:cxnLst>
            <a:rect l="0" t="0" r="r" b="b"/>
            <a:pathLst>
              <a:path w="21600" h="21600" extrusionOk="0">
                <a:moveTo>
                  <a:pt x="14270" y="0"/>
                </a:moveTo>
                <a:lnTo>
                  <a:pt x="2802" y="0"/>
                </a:lnTo>
                <a:lnTo>
                  <a:pt x="0" y="7703"/>
                </a:lnTo>
                <a:lnTo>
                  <a:pt x="0" y="15386"/>
                </a:lnTo>
                <a:lnTo>
                  <a:pt x="14859" y="21600"/>
                </a:lnTo>
                <a:lnTo>
                  <a:pt x="21600" y="3066"/>
                </a:lnTo>
                <a:lnTo>
                  <a:pt x="14270" y="0"/>
                </a:lnTo>
                <a:close/>
              </a:path>
            </a:pathLst>
          </a:custGeom>
          <a:ln w="12700">
            <a:miter lim="400000"/>
          </a:ln>
        </p:spPr>
      </p:pic>
      <p:pic>
        <p:nvPicPr>
          <p:cNvPr id="6" name="DSTI_White_Digital.png" descr="DSTI_White_Digital.png">
            <a:extLst>
              <a:ext uri="{FF2B5EF4-FFF2-40B4-BE49-F238E27FC236}">
                <a16:creationId xmlns:a16="http://schemas.microsoft.com/office/drawing/2014/main" id="{B8C55E66-F5C5-82F2-9EEF-8EF193ACAF81}"/>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20418" y="327095"/>
            <a:ext cx="1766930" cy="956123"/>
          </a:xfrm>
          <a:prstGeom prst="rect">
            <a:avLst/>
          </a:prstGeom>
          <a:ln w="12700">
            <a:miter lim="400000"/>
          </a:ln>
        </p:spPr>
      </p:pic>
      <p:sp>
        <p:nvSpPr>
          <p:cNvPr id="10" name="Text Placeholder 9">
            <a:extLst>
              <a:ext uri="{FF2B5EF4-FFF2-40B4-BE49-F238E27FC236}">
                <a16:creationId xmlns:a16="http://schemas.microsoft.com/office/drawing/2014/main" id="{7B3CBB98-4837-AF4D-206D-52C29156E482}"/>
              </a:ext>
            </a:extLst>
          </p:cNvPr>
          <p:cNvSpPr>
            <a:spLocks noGrp="1"/>
          </p:cNvSpPr>
          <p:nvPr>
            <p:ph type="body" sz="quarter" idx="10" hasCustomPrompt="1"/>
          </p:nvPr>
        </p:nvSpPr>
        <p:spPr>
          <a:xfrm>
            <a:off x="420419" y="2445804"/>
            <a:ext cx="5307807" cy="3249612"/>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7900" b="0" cap="all">
                <a:solidFill>
                  <a:srgbClr val="00F8F8"/>
                </a:solidFill>
                <a:latin typeface="Arial Black"/>
                <a:ea typeface="Arial Black"/>
                <a:cs typeface="Arial Black"/>
                <a:sym typeface="Arial Black"/>
              </a:defRPr>
            </a:pPr>
            <a:r>
              <a:rPr kumimoji="0" lang="en-GB" sz="3950" b="0" i="0" u="none" strike="noStrike" kern="0" cap="all" spc="0" normalizeH="0" baseline="0" noProof="0" dirty="0">
                <a:ln>
                  <a:noFill/>
                </a:ln>
                <a:solidFill>
                  <a:srgbClr val="00F8F8"/>
                </a:solidFill>
                <a:effectLst/>
                <a:uLnTx/>
                <a:uFillTx/>
                <a:latin typeface="Arial Black"/>
                <a:sym typeface="Arial Black"/>
              </a:rPr>
              <a:t>Dolor sit </a:t>
            </a:r>
            <a:r>
              <a:rPr kumimoji="0" lang="en-GB" sz="3950" b="0" i="0" u="none" strike="noStrike" kern="0" cap="all" spc="0" normalizeH="0" baseline="0" noProof="0" dirty="0" err="1">
                <a:ln>
                  <a:noFill/>
                </a:ln>
                <a:solidFill>
                  <a:srgbClr val="00F8F8"/>
                </a:solidFill>
                <a:effectLst/>
                <a:uLnTx/>
                <a:uFillTx/>
                <a:latin typeface="Arial Black"/>
                <a:sym typeface="Arial Black"/>
              </a:rPr>
              <a:t>amet</a:t>
            </a:r>
            <a:r>
              <a:rPr kumimoji="0" lang="en-GB" sz="3950" b="0" i="0" u="none" strike="noStrike" kern="0" cap="all" spc="0" normalizeH="0" baseline="0" noProof="0" dirty="0">
                <a:ln>
                  <a:noFill/>
                </a:ln>
                <a:solidFill>
                  <a:srgbClr val="00F8F8"/>
                </a:solidFill>
                <a:effectLst/>
                <a:uLnTx/>
                <a:uFillTx/>
                <a:latin typeface="Arial Black"/>
                <a:sym typeface="Arial Black"/>
              </a:rPr>
              <a:t>, </a:t>
            </a:r>
            <a:r>
              <a:rPr kumimoji="0" lang="en-GB" sz="3950" b="0" i="0" u="none" strike="noStrike" kern="0" cap="all" spc="0" normalizeH="0" baseline="0" noProof="0" dirty="0" err="1">
                <a:ln>
                  <a:noFill/>
                </a:ln>
                <a:solidFill>
                  <a:srgbClr val="00F8F8"/>
                </a:solidFill>
                <a:effectLst/>
                <a:uLnTx/>
                <a:uFillTx/>
                <a:latin typeface="Arial Black"/>
                <a:sym typeface="Arial Black"/>
              </a:rPr>
              <a:t>consectetur</a:t>
            </a:r>
            <a:br>
              <a:rPr kumimoji="0" lang="en-GB" sz="3950" b="0" i="0" u="none" strike="noStrike" kern="0" cap="all" spc="0" normalizeH="0" baseline="0" noProof="0" dirty="0">
                <a:ln>
                  <a:noFill/>
                </a:ln>
                <a:solidFill>
                  <a:srgbClr val="00F8F8"/>
                </a:solidFill>
                <a:effectLst/>
                <a:uLnTx/>
                <a:uFillTx/>
                <a:latin typeface="Arial Black"/>
                <a:sym typeface="Arial Black"/>
              </a:rPr>
            </a:br>
            <a:r>
              <a:rPr kumimoji="0" lang="en-GB" sz="3950" b="0" i="0" u="none" strike="noStrike" kern="0" cap="all" spc="0" normalizeH="0" baseline="0" noProof="0" dirty="0" err="1">
                <a:ln>
                  <a:noFill/>
                </a:ln>
                <a:solidFill>
                  <a:srgbClr val="00F8F8"/>
                </a:solidFill>
                <a:effectLst/>
                <a:uLnTx/>
                <a:uFillTx/>
                <a:latin typeface="Arial Black"/>
                <a:sym typeface="Arial Black"/>
              </a:rPr>
              <a:t>adipiscing</a:t>
            </a:r>
            <a:r>
              <a:rPr kumimoji="0" lang="en-GB" sz="3950" b="0" i="0" u="none" strike="noStrike" kern="0" cap="all" spc="0" normalizeH="0" baseline="0" noProof="0" dirty="0">
                <a:ln>
                  <a:noFill/>
                </a:ln>
                <a:solidFill>
                  <a:srgbClr val="00F8F8"/>
                </a:solidFill>
                <a:effectLst/>
                <a:uLnTx/>
                <a:uFillTx/>
                <a:latin typeface="Arial Black"/>
                <a:sym typeface="Arial Black"/>
              </a:rPr>
              <a:t> </a:t>
            </a:r>
            <a:r>
              <a:rPr kumimoji="0" lang="en-GB" sz="3950" b="0" i="0" u="none" strike="noStrike" kern="0" cap="all" spc="0" normalizeH="0" baseline="0" noProof="0" dirty="0" err="1">
                <a:ln>
                  <a:noFill/>
                </a:ln>
                <a:solidFill>
                  <a:srgbClr val="00F8F8"/>
                </a:solidFill>
                <a:effectLst/>
                <a:uLnTx/>
                <a:uFillTx/>
                <a:latin typeface="Arial Black"/>
                <a:sym typeface="Arial Black"/>
              </a:rPr>
              <a:t>elit</a:t>
            </a:r>
            <a:r>
              <a:rPr kumimoji="0" lang="en-GB" sz="3950" b="0" i="0" u="none" strike="noStrike" kern="0" cap="all" spc="0" normalizeH="0" baseline="0" noProof="0" dirty="0">
                <a:ln>
                  <a:noFill/>
                </a:ln>
                <a:solidFill>
                  <a:srgbClr val="00F8F8"/>
                </a:solidFill>
                <a:effectLst/>
                <a:uLnTx/>
                <a:uFillTx/>
                <a:latin typeface="Arial Black"/>
                <a:sym typeface="Arial Black"/>
              </a:rPr>
              <a:t> </a:t>
            </a:r>
            <a:r>
              <a:rPr kumimoji="0" lang="en-GB" sz="3950" b="0" i="0" u="none" strike="noStrike" kern="0" cap="all" spc="0" normalizeH="0" baseline="0" noProof="0" dirty="0" err="1">
                <a:ln>
                  <a:noFill/>
                </a:ln>
                <a:solidFill>
                  <a:srgbClr val="00F8F8"/>
                </a:solidFill>
                <a:effectLst/>
                <a:uLnTx/>
                <a:uFillTx/>
                <a:latin typeface="Arial Black"/>
                <a:sym typeface="Arial Black"/>
              </a:rPr>
              <a:t>sed</a:t>
            </a:r>
            <a:r>
              <a:rPr kumimoji="0" lang="en-GB" sz="3950" b="0" i="0" u="none" strike="noStrike" kern="0" cap="all" spc="0" normalizeH="0" baseline="0" noProof="0" dirty="0">
                <a:ln>
                  <a:noFill/>
                </a:ln>
                <a:solidFill>
                  <a:srgbClr val="00F8F8"/>
                </a:solidFill>
                <a:effectLst/>
                <a:uLnTx/>
                <a:uFillTx/>
                <a:latin typeface="Arial Black"/>
                <a:sym typeface="Arial Black"/>
              </a:rPr>
              <a:t> do </a:t>
            </a:r>
            <a:r>
              <a:rPr kumimoji="0" lang="en-GB" sz="3950" b="0" i="0" u="none" strike="noStrike" kern="0" cap="all" spc="0" normalizeH="0" baseline="0" noProof="0" dirty="0" err="1">
                <a:ln>
                  <a:noFill/>
                </a:ln>
                <a:solidFill>
                  <a:srgbClr val="00F8F8"/>
                </a:solidFill>
                <a:effectLst/>
                <a:uLnTx/>
                <a:uFillTx/>
                <a:latin typeface="Arial Black"/>
                <a:sym typeface="Arial Black"/>
              </a:rPr>
              <a:t>eiusmod</a:t>
            </a:r>
            <a:endParaRPr kumimoji="0" lang="en-GB" sz="3950" b="0" i="0" u="none" strike="noStrike" kern="0" cap="all" spc="0" normalizeH="0" baseline="0" noProof="0" dirty="0">
              <a:ln>
                <a:noFill/>
              </a:ln>
              <a:solidFill>
                <a:srgbClr val="00F8F8"/>
              </a:solidFill>
              <a:effectLst/>
              <a:uLnTx/>
              <a:uFillTx/>
              <a:latin typeface="Arial Black"/>
              <a:sym typeface="Arial Black"/>
            </a:endParaRPr>
          </a:p>
          <a:p>
            <a:pPr lvl="0"/>
            <a:endParaRPr lang="en-GB" dirty="0"/>
          </a:p>
        </p:txBody>
      </p:sp>
      <p:sp>
        <p:nvSpPr>
          <p:cNvPr id="12" name="Text Placeholder 11">
            <a:extLst>
              <a:ext uri="{FF2B5EF4-FFF2-40B4-BE49-F238E27FC236}">
                <a16:creationId xmlns:a16="http://schemas.microsoft.com/office/drawing/2014/main" id="{6DCEFF62-CF05-73F3-4504-F11254BB9E58}"/>
              </a:ext>
            </a:extLst>
          </p:cNvPr>
          <p:cNvSpPr>
            <a:spLocks noGrp="1"/>
          </p:cNvSpPr>
          <p:nvPr>
            <p:ph type="body" sz="quarter" idx="11" hasCustomPrompt="1"/>
          </p:nvPr>
        </p:nvSpPr>
        <p:spPr>
          <a:xfrm>
            <a:off x="6498433" y="3298031"/>
            <a:ext cx="5273151" cy="2710657"/>
          </a:xfrm>
          <a:prstGeom prst="rect">
            <a:avLst/>
          </a:prstGeom>
        </p:spPr>
        <p:txBody>
          <a:bodyPr/>
          <a:lstStyle>
            <a:lvl1pPr marL="0" indent="0">
              <a:buNone/>
              <a:defRPr sz="2000" b="1">
                <a:latin typeface="Arial" panose="020B0604020202020204" pitchFamily="34" charset="0"/>
                <a:cs typeface="Arial" panose="020B0604020202020204" pitchFamily="34" charset="0"/>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a:t>
            </a:r>
          </a:p>
          <a:p>
            <a:pPr lvl="0"/>
            <a:endParaRPr lang="en-GB" dirty="0"/>
          </a:p>
        </p:txBody>
      </p:sp>
      <p:sp>
        <p:nvSpPr>
          <p:cNvPr id="13" name="Slide Number Placeholder 12">
            <a:extLst>
              <a:ext uri="{FF2B5EF4-FFF2-40B4-BE49-F238E27FC236}">
                <a16:creationId xmlns:a16="http://schemas.microsoft.com/office/drawing/2014/main" id="{824504E0-2679-BF29-DFB9-8C1D6461B905}"/>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287900598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SIT Black 5">
    <p:spTree>
      <p:nvGrpSpPr>
        <p:cNvPr id="1" name=""/>
        <p:cNvGrpSpPr/>
        <p:nvPr/>
      </p:nvGrpSpPr>
      <p:grpSpPr>
        <a:xfrm>
          <a:off x="0" y="0"/>
          <a:ext cx="0" cy="0"/>
          <a:chOff x="0" y="0"/>
          <a:chExt cx="0" cy="0"/>
        </a:xfrm>
      </p:grpSpPr>
      <p:pic>
        <p:nvPicPr>
          <p:cNvPr id="4" name="Net_Standalone_2.png" descr="Net_Standalone_2.png">
            <a:extLst>
              <a:ext uri="{FF2B5EF4-FFF2-40B4-BE49-F238E27FC236}">
                <a16:creationId xmlns:a16="http://schemas.microsoft.com/office/drawing/2014/main" id="{75DF5175-55DF-3FE0-23DD-8A0099BBE230}"/>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a:ext>
            </a:extLst>
          </a:blip>
          <a:srcRect/>
          <a:stretch>
            <a:fillRect/>
          </a:stretch>
        </p:blipFill>
        <p:spPr>
          <a:xfrm rot="14160000">
            <a:off x="-3196197" y="2176225"/>
            <a:ext cx="8821962" cy="4649992"/>
          </a:xfrm>
          <a:custGeom>
            <a:avLst/>
            <a:gdLst/>
            <a:ahLst/>
            <a:cxnLst>
              <a:cxn ang="0">
                <a:pos x="wd2" y="hd2"/>
              </a:cxn>
              <a:cxn ang="5400000">
                <a:pos x="wd2" y="hd2"/>
              </a:cxn>
              <a:cxn ang="10800000">
                <a:pos x="wd2" y="hd2"/>
              </a:cxn>
              <a:cxn ang="16200000">
                <a:pos x="wd2" y="hd2"/>
              </a:cxn>
            </a:cxnLst>
            <a:rect l="0" t="0" r="r" b="b"/>
            <a:pathLst>
              <a:path w="21600" h="21600" extrusionOk="0">
                <a:moveTo>
                  <a:pt x="7679" y="0"/>
                </a:moveTo>
                <a:lnTo>
                  <a:pt x="0" y="21599"/>
                </a:lnTo>
                <a:lnTo>
                  <a:pt x="20254" y="21600"/>
                </a:lnTo>
                <a:lnTo>
                  <a:pt x="21600" y="17814"/>
                </a:lnTo>
                <a:lnTo>
                  <a:pt x="7679" y="0"/>
                </a:lnTo>
                <a:close/>
              </a:path>
            </a:pathLst>
          </a:custGeom>
          <a:ln w="12700">
            <a:miter lim="400000"/>
          </a:ln>
        </p:spPr>
      </p:pic>
      <p:pic>
        <p:nvPicPr>
          <p:cNvPr id="5" name="Crisps_12.png" descr="Crisps_12.png">
            <a:extLst>
              <a:ext uri="{FF2B5EF4-FFF2-40B4-BE49-F238E27FC236}">
                <a16:creationId xmlns:a16="http://schemas.microsoft.com/office/drawing/2014/main" id="{FAA5F797-2105-10CA-948F-19B6C4432713}"/>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a:ext>
            </a:extLst>
          </a:blip>
          <a:srcRect r="15698" b="8045"/>
          <a:stretch>
            <a:fillRect/>
          </a:stretch>
        </p:blipFill>
        <p:spPr>
          <a:xfrm rot="4692286" flipH="1">
            <a:off x="-419419" y="-885823"/>
            <a:ext cx="7001914" cy="7637601"/>
          </a:xfrm>
          <a:custGeom>
            <a:avLst/>
            <a:gdLst/>
            <a:ahLst/>
            <a:cxnLst>
              <a:cxn ang="0">
                <a:pos x="wd2" y="hd2"/>
              </a:cxn>
              <a:cxn ang="5400000">
                <a:pos x="wd2" y="hd2"/>
              </a:cxn>
              <a:cxn ang="10800000">
                <a:pos x="wd2" y="hd2"/>
              </a:cxn>
              <a:cxn ang="16200000">
                <a:pos x="wd2" y="hd2"/>
              </a:cxn>
            </a:cxnLst>
            <a:rect l="0" t="0" r="r" b="b"/>
            <a:pathLst>
              <a:path w="21600" h="21600" extrusionOk="0">
                <a:moveTo>
                  <a:pt x="891" y="21600"/>
                </a:moveTo>
                <a:lnTo>
                  <a:pt x="21600" y="17635"/>
                </a:lnTo>
                <a:lnTo>
                  <a:pt x="17583" y="0"/>
                </a:lnTo>
                <a:lnTo>
                  <a:pt x="10221" y="0"/>
                </a:lnTo>
                <a:lnTo>
                  <a:pt x="0" y="1957"/>
                </a:lnTo>
                <a:lnTo>
                  <a:pt x="0" y="17689"/>
                </a:lnTo>
                <a:lnTo>
                  <a:pt x="891" y="21600"/>
                </a:lnTo>
                <a:close/>
              </a:path>
            </a:pathLst>
          </a:custGeom>
          <a:ln w="12700">
            <a:miter lim="400000"/>
          </a:ln>
        </p:spPr>
      </p:pic>
      <p:sp>
        <p:nvSpPr>
          <p:cNvPr id="6" name="Dolor sit amet, consectetur adipiscing elit sed do eiusmod">
            <a:extLst>
              <a:ext uri="{FF2B5EF4-FFF2-40B4-BE49-F238E27FC236}">
                <a16:creationId xmlns:a16="http://schemas.microsoft.com/office/drawing/2014/main" id="{7B9552CB-2458-CBA1-B6F7-4603A42D9B90}"/>
              </a:ext>
            </a:extLst>
          </p:cNvPr>
          <p:cNvSpPr txBox="1"/>
          <p:nvPr userDrawn="1"/>
        </p:nvSpPr>
        <p:spPr>
          <a:xfrm>
            <a:off x="386513" y="2986771"/>
            <a:ext cx="5520722" cy="5494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p>
            <a:pPr algn="l">
              <a:lnSpc>
                <a:spcPct val="80000"/>
              </a:lnSpc>
              <a:defRPr sz="7900" b="0" cap="all">
                <a:latin typeface="Arial Black"/>
                <a:ea typeface="Arial Black"/>
                <a:cs typeface="Arial Black"/>
                <a:sym typeface="Arial Black"/>
              </a:defRPr>
            </a:pPr>
            <a:endParaRPr sz="3950" dirty="0"/>
          </a:p>
        </p:txBody>
      </p:sp>
      <p:pic>
        <p:nvPicPr>
          <p:cNvPr id="8" name="DSTI_Black_Digital-01.png" descr="DSTI_Black_Digital-01.png">
            <a:extLst>
              <a:ext uri="{FF2B5EF4-FFF2-40B4-BE49-F238E27FC236}">
                <a16:creationId xmlns:a16="http://schemas.microsoft.com/office/drawing/2014/main" id="{9E621C1D-2CD7-DCB3-17AA-F7C5BA6C8689}"/>
              </a:ext>
            </a:extLst>
          </p:cNvPr>
          <p:cNvPicPr>
            <a:picLocks noGrp="1" noRot="1" noChangeAspect="1" noMove="1" noResize="1" noEditPoints="1" noAdjustHandles="1" noChangeArrowheads="1" noChangeShapeType="1" noCrop="1"/>
          </p:cNvPicPr>
          <p:nvPr userDrawn="1"/>
        </p:nvPicPr>
        <p:blipFill>
          <a:blip r:embed="rId4"/>
          <a:stretch>
            <a:fillRect/>
          </a:stretch>
        </p:blipFill>
        <p:spPr>
          <a:xfrm>
            <a:off x="418244" y="325077"/>
            <a:ext cx="1825836" cy="919866"/>
          </a:xfrm>
          <a:prstGeom prst="rect">
            <a:avLst/>
          </a:prstGeom>
          <a:ln w="12700">
            <a:miter lim="400000"/>
          </a:ln>
        </p:spPr>
      </p:pic>
      <p:sp>
        <p:nvSpPr>
          <p:cNvPr id="10" name="Text Placeholder 9">
            <a:extLst>
              <a:ext uri="{FF2B5EF4-FFF2-40B4-BE49-F238E27FC236}">
                <a16:creationId xmlns:a16="http://schemas.microsoft.com/office/drawing/2014/main" id="{FC819F77-6406-779C-4366-F96291AD005D}"/>
              </a:ext>
            </a:extLst>
          </p:cNvPr>
          <p:cNvSpPr>
            <a:spLocks noGrp="1"/>
          </p:cNvSpPr>
          <p:nvPr>
            <p:ph type="body" sz="quarter" idx="10" hasCustomPrompt="1"/>
          </p:nvPr>
        </p:nvSpPr>
        <p:spPr>
          <a:xfrm>
            <a:off x="418308" y="2151434"/>
            <a:ext cx="5488781" cy="2220119"/>
          </a:xfrm>
          <a:prstGeom prst="rect">
            <a:avLst/>
          </a:prstGeom>
        </p:spPr>
        <p:txBody>
          <a:bodyPr/>
          <a:lstStyle>
            <a:lvl1pPr marL="0" indent="0">
              <a:buNone/>
              <a:defRPr/>
            </a:lvl1pPr>
          </a:lstStyle>
          <a:p>
            <a:pPr marL="0" marR="0" lvl="0" indent="0" algn="l" defTabSz="412750" rtl="0" eaLnBrk="1" fontAlgn="auto" latinLnBrk="0" hangingPunct="0">
              <a:lnSpc>
                <a:spcPct val="80000"/>
              </a:lnSpc>
              <a:spcBef>
                <a:spcPts val="0"/>
              </a:spcBef>
              <a:spcAft>
                <a:spcPts val="0"/>
              </a:spcAft>
              <a:buClrTx/>
              <a:buSzTx/>
              <a:buFontTx/>
              <a:buNone/>
              <a:tabLst/>
              <a:defRPr sz="7900" b="0" cap="all">
                <a:latin typeface="Arial Black"/>
                <a:ea typeface="Arial Black"/>
                <a:cs typeface="Arial Black"/>
                <a:sym typeface="Arial Black"/>
              </a:defRPr>
            </a:pPr>
            <a:r>
              <a:rPr kumimoji="0" lang="en-GB" sz="3950" b="0" i="0" u="none" strike="noStrike" kern="0" cap="all" spc="0" normalizeH="0" baseline="0" noProof="0" dirty="0">
                <a:ln>
                  <a:noFill/>
                </a:ln>
                <a:solidFill>
                  <a:srgbClr val="000000"/>
                </a:solidFill>
                <a:effectLst/>
                <a:uLnTx/>
                <a:uFillTx/>
                <a:latin typeface="Arial Black"/>
                <a:sym typeface="Arial Black"/>
              </a:rPr>
              <a:t>Dolor sit </a:t>
            </a:r>
            <a:r>
              <a:rPr kumimoji="0" lang="en-GB" sz="3950" b="0" i="0" u="none" strike="noStrike" kern="0" cap="all" spc="0" normalizeH="0" baseline="0" noProof="0" dirty="0" err="1">
                <a:ln>
                  <a:noFill/>
                </a:ln>
                <a:solidFill>
                  <a:srgbClr val="000000"/>
                </a:solidFill>
                <a:effectLst/>
                <a:uLnTx/>
                <a:uFillTx/>
                <a:latin typeface="Arial Black"/>
                <a:sym typeface="Arial Black"/>
              </a:rPr>
              <a:t>amet</a:t>
            </a:r>
            <a:r>
              <a:rPr kumimoji="0" lang="en-GB" sz="3950" b="0" i="0" u="none" strike="noStrike" kern="0" cap="all" spc="0" normalizeH="0" baseline="0" noProof="0" dirty="0">
                <a:ln>
                  <a:noFill/>
                </a:ln>
                <a:solidFill>
                  <a:srgbClr val="000000"/>
                </a:solidFill>
                <a:effectLst/>
                <a:uLnTx/>
                <a:uFillTx/>
                <a:latin typeface="Arial Black"/>
                <a:sym typeface="Arial Black"/>
              </a:rPr>
              <a:t>, </a:t>
            </a:r>
            <a:r>
              <a:rPr kumimoji="0" lang="en-GB" sz="3950" b="0" i="0" u="none" strike="noStrike" kern="0" cap="all" spc="0" normalizeH="0" baseline="0" noProof="0" dirty="0" err="1">
                <a:ln>
                  <a:noFill/>
                </a:ln>
                <a:solidFill>
                  <a:srgbClr val="000000"/>
                </a:solidFill>
                <a:effectLst/>
                <a:uLnTx/>
                <a:uFillTx/>
                <a:latin typeface="Arial Black"/>
                <a:sym typeface="Arial Black"/>
              </a:rPr>
              <a:t>consectetur</a:t>
            </a:r>
            <a:br>
              <a:rPr kumimoji="0" lang="en-GB" sz="3950" b="0" i="0" u="none" strike="noStrike" kern="0" cap="all" spc="0" normalizeH="0" baseline="0" noProof="0" dirty="0">
                <a:ln>
                  <a:noFill/>
                </a:ln>
                <a:solidFill>
                  <a:srgbClr val="000000"/>
                </a:solidFill>
                <a:effectLst/>
                <a:uLnTx/>
                <a:uFillTx/>
                <a:latin typeface="Arial Black"/>
                <a:sym typeface="Arial Black"/>
              </a:rPr>
            </a:br>
            <a:r>
              <a:rPr kumimoji="0" lang="en-GB" sz="3950" b="0" i="0" u="none" strike="noStrike" kern="0" cap="all" spc="0" normalizeH="0" baseline="0" noProof="0" dirty="0" err="1">
                <a:ln>
                  <a:noFill/>
                </a:ln>
                <a:solidFill>
                  <a:srgbClr val="000000"/>
                </a:solidFill>
                <a:effectLst/>
                <a:uLnTx/>
                <a:uFillTx/>
                <a:latin typeface="Arial Black"/>
                <a:sym typeface="Arial Black"/>
              </a:rPr>
              <a:t>adipiscing</a:t>
            </a:r>
            <a:r>
              <a:rPr kumimoji="0" lang="en-GB" sz="3950" b="0" i="0" u="none" strike="noStrike" kern="0" cap="all" spc="0" normalizeH="0" baseline="0" noProof="0" dirty="0">
                <a:ln>
                  <a:noFill/>
                </a:ln>
                <a:solidFill>
                  <a:srgbClr val="000000"/>
                </a:solidFill>
                <a:effectLst/>
                <a:uLnTx/>
                <a:uFillTx/>
                <a:latin typeface="Arial Black"/>
                <a:sym typeface="Arial Black"/>
              </a:rPr>
              <a:t> </a:t>
            </a:r>
            <a:r>
              <a:rPr kumimoji="0" lang="en-GB" sz="3950" b="0" i="0" u="none" strike="noStrike" kern="0" cap="all" spc="0" normalizeH="0" baseline="0" noProof="0" dirty="0" err="1">
                <a:ln>
                  <a:noFill/>
                </a:ln>
                <a:solidFill>
                  <a:srgbClr val="000000"/>
                </a:solidFill>
                <a:effectLst/>
                <a:uLnTx/>
                <a:uFillTx/>
                <a:latin typeface="Arial Black"/>
                <a:sym typeface="Arial Black"/>
              </a:rPr>
              <a:t>elit</a:t>
            </a:r>
            <a:r>
              <a:rPr kumimoji="0" lang="en-GB" sz="3950" b="0" i="0" u="none" strike="noStrike" kern="0" cap="all" spc="0" normalizeH="0" baseline="0" noProof="0" dirty="0">
                <a:ln>
                  <a:noFill/>
                </a:ln>
                <a:solidFill>
                  <a:srgbClr val="000000"/>
                </a:solidFill>
                <a:effectLst/>
                <a:uLnTx/>
                <a:uFillTx/>
                <a:latin typeface="Arial Black"/>
                <a:sym typeface="Arial Black"/>
              </a:rPr>
              <a:t> </a:t>
            </a:r>
            <a:r>
              <a:rPr kumimoji="0" lang="en-GB" sz="3950" b="0" i="0" u="none" strike="noStrike" kern="0" cap="all" spc="0" normalizeH="0" baseline="0" noProof="0" dirty="0" err="1">
                <a:ln>
                  <a:noFill/>
                </a:ln>
                <a:solidFill>
                  <a:srgbClr val="000000"/>
                </a:solidFill>
                <a:effectLst/>
                <a:uLnTx/>
                <a:uFillTx/>
                <a:latin typeface="Arial Black"/>
                <a:sym typeface="Arial Black"/>
              </a:rPr>
              <a:t>sed</a:t>
            </a:r>
            <a:r>
              <a:rPr kumimoji="0" lang="en-GB" sz="3950" b="0" i="0" u="none" strike="noStrike" kern="0" cap="all" spc="0" normalizeH="0" baseline="0" noProof="0" dirty="0">
                <a:ln>
                  <a:noFill/>
                </a:ln>
                <a:solidFill>
                  <a:srgbClr val="000000"/>
                </a:solidFill>
                <a:effectLst/>
                <a:uLnTx/>
                <a:uFillTx/>
                <a:latin typeface="Arial Black"/>
                <a:sym typeface="Arial Black"/>
              </a:rPr>
              <a:t> do </a:t>
            </a:r>
            <a:r>
              <a:rPr kumimoji="0" lang="en-GB" sz="3950" b="0" i="0" u="none" strike="noStrike" kern="0" cap="all" spc="0" normalizeH="0" baseline="0" noProof="0" dirty="0" err="1">
                <a:ln>
                  <a:noFill/>
                </a:ln>
                <a:solidFill>
                  <a:srgbClr val="000000"/>
                </a:solidFill>
                <a:effectLst/>
                <a:uLnTx/>
                <a:uFillTx/>
                <a:latin typeface="Arial Black"/>
                <a:sym typeface="Arial Black"/>
              </a:rPr>
              <a:t>eiusmod</a:t>
            </a:r>
            <a:endParaRPr kumimoji="0" lang="en-GB" sz="3950" b="0" i="0" u="none" strike="noStrike" kern="0" cap="all" spc="0" normalizeH="0" baseline="0" noProof="0" dirty="0">
              <a:ln>
                <a:noFill/>
              </a:ln>
              <a:solidFill>
                <a:srgbClr val="000000"/>
              </a:solidFill>
              <a:effectLst/>
              <a:uLnTx/>
              <a:uFillTx/>
              <a:latin typeface="Arial Black"/>
              <a:sym typeface="Arial Black"/>
            </a:endParaRPr>
          </a:p>
          <a:p>
            <a:pPr lvl="0"/>
            <a:endParaRPr lang="en-GB" dirty="0"/>
          </a:p>
        </p:txBody>
      </p:sp>
      <p:sp>
        <p:nvSpPr>
          <p:cNvPr id="12" name="Text Placeholder 11">
            <a:extLst>
              <a:ext uri="{FF2B5EF4-FFF2-40B4-BE49-F238E27FC236}">
                <a16:creationId xmlns:a16="http://schemas.microsoft.com/office/drawing/2014/main" id="{75B884DE-F6E3-3B34-A3F0-E8C8EA50A8C5}"/>
              </a:ext>
            </a:extLst>
          </p:cNvPr>
          <p:cNvSpPr>
            <a:spLocks noGrp="1"/>
          </p:cNvSpPr>
          <p:nvPr>
            <p:ph type="body" sz="quarter" idx="11" hasCustomPrompt="1"/>
          </p:nvPr>
        </p:nvSpPr>
        <p:spPr>
          <a:xfrm>
            <a:off x="6981158" y="1281194"/>
            <a:ext cx="4621213" cy="4000500"/>
          </a:xfrm>
          <a:prstGeom prst="rect">
            <a:avLst/>
          </a:prstGeom>
        </p:spPr>
        <p:txBody>
          <a:bodyPr/>
          <a:lstStyle>
            <a:lvl1pPr marL="0" indent="0">
              <a:buNone/>
              <a:defRPr sz="2250">
                <a:solidFill>
                  <a:schemeClr val="bg1"/>
                </a:solidFill>
                <a:latin typeface="Arial" panose="020B0604020202020204" pitchFamily="34" charset="0"/>
                <a:cs typeface="Arial" panose="020B0604020202020204" pitchFamily="34" charset="0"/>
              </a:defRPr>
            </a:lvl1pPr>
          </a:lstStyle>
          <a:p>
            <a:pPr marL="0" marR="0" lvl="0" indent="0" algn="l" defTabSz="412750" eaLnBrk="1" fontAlgn="auto" latinLnBrk="0" hangingPunct="1">
              <a:lnSpc>
                <a:spcPct val="100000"/>
              </a:lnSpc>
              <a:spcBef>
                <a:spcPts val="2950"/>
              </a:spcBef>
              <a:spcAft>
                <a:spcPts val="0"/>
              </a:spcAft>
              <a:buClrTx/>
              <a:buSzPct val="125000"/>
              <a:buFontTx/>
              <a:buNone/>
              <a:tabLst/>
              <a:defRPr/>
            </a:pPr>
            <a:r>
              <a:rPr lang="en-GB" dirty="0"/>
              <a:t>Sed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r>
              <a:rPr lang="en-GB" dirty="0"/>
              <a:t> in </a:t>
            </a:r>
            <a:r>
              <a:rPr lang="en-GB" dirty="0" err="1"/>
              <a:t>voluptate</a:t>
            </a:r>
            <a:r>
              <a:rPr lang="en-GB" dirty="0"/>
              <a:t> </a:t>
            </a:r>
            <a:r>
              <a:rPr lang="en-GB" dirty="0" err="1"/>
              <a:t>velit</a:t>
            </a:r>
            <a:r>
              <a:rPr lang="en-GB" dirty="0"/>
              <a:t> </a:t>
            </a:r>
            <a:r>
              <a:rPr lang="en-GB" dirty="0" err="1"/>
              <a:t>esse</a:t>
            </a:r>
            <a:r>
              <a:rPr lang="en-GB" dirty="0"/>
              <a:t> </a:t>
            </a:r>
            <a:r>
              <a:rPr lang="en-GB" dirty="0" err="1"/>
              <a:t>cillum</a:t>
            </a:r>
            <a:r>
              <a:rPr lang="en-GB" dirty="0"/>
              <a:t> dolore </a:t>
            </a:r>
            <a:r>
              <a:rPr lang="en-GB" dirty="0" err="1"/>
              <a:t>eu</a:t>
            </a:r>
            <a:r>
              <a:rPr lang="en-GB" dirty="0"/>
              <a:t> </a:t>
            </a:r>
            <a:r>
              <a:rPr lang="en-GB" dirty="0" err="1"/>
              <a:t>fugiat</a:t>
            </a:r>
            <a:r>
              <a:rPr lang="en-GB" dirty="0"/>
              <a:t> </a:t>
            </a:r>
            <a:r>
              <a:rPr lang="en-GB" dirty="0" err="1"/>
              <a:t>nulla</a:t>
            </a:r>
            <a:r>
              <a:rPr lang="en-GB" dirty="0"/>
              <a:t> </a:t>
            </a:r>
            <a:r>
              <a:rPr lang="en-GB" dirty="0" err="1"/>
              <a:t>pariatur</a:t>
            </a:r>
            <a:r>
              <a:rPr lang="en-GB" dirty="0"/>
              <a:t>. </a:t>
            </a:r>
            <a:r>
              <a:rPr lang="en-GB" dirty="0" err="1"/>
              <a:t>Excepteur</a:t>
            </a:r>
            <a:r>
              <a:rPr lang="en-GB" dirty="0"/>
              <a:t> </a:t>
            </a:r>
            <a:r>
              <a:rPr lang="en-GB" dirty="0" err="1"/>
              <a:t>sint</a:t>
            </a:r>
            <a:r>
              <a:rPr lang="en-GB" dirty="0"/>
              <a:t> </a:t>
            </a:r>
            <a:r>
              <a:rPr lang="en-GB" dirty="0" err="1"/>
              <a:t>occaecat</a:t>
            </a:r>
            <a:r>
              <a:rPr lang="en-GB" dirty="0"/>
              <a:t> </a:t>
            </a:r>
            <a:r>
              <a:rPr lang="en-GB" dirty="0" err="1"/>
              <a:t>cupidatat</a:t>
            </a:r>
            <a:r>
              <a:rPr lang="en-GB" dirty="0"/>
              <a:t> non </a:t>
            </a:r>
            <a:r>
              <a:rPr lang="en-GB" dirty="0" err="1"/>
              <a:t>proident</a:t>
            </a:r>
            <a:r>
              <a:rPr lang="en-GB" dirty="0"/>
              <a:t>, sunt in culpa qui </a:t>
            </a:r>
            <a:r>
              <a:rPr lang="en-GB" dirty="0" err="1"/>
              <a:t>officia</a:t>
            </a:r>
            <a:r>
              <a:rPr lang="en-GB" dirty="0"/>
              <a:t> </a:t>
            </a:r>
            <a:r>
              <a:rPr lang="en-GB" dirty="0" err="1"/>
              <a:t>deserunt</a:t>
            </a:r>
            <a:r>
              <a:rPr lang="en-GB" dirty="0"/>
              <a:t> </a:t>
            </a:r>
            <a:r>
              <a:rPr lang="en-GB" dirty="0" err="1"/>
              <a:t>mollit</a:t>
            </a:r>
            <a:r>
              <a:rPr lang="en-GB" dirty="0"/>
              <a:t> </a:t>
            </a:r>
            <a:r>
              <a:rPr lang="en-GB" dirty="0" err="1"/>
              <a:t>anim</a:t>
            </a:r>
            <a:r>
              <a:rPr lang="en-GB" dirty="0"/>
              <a:t> id </a:t>
            </a:r>
            <a:r>
              <a:rPr lang="en-GB" dirty="0" err="1"/>
              <a:t>est</a:t>
            </a:r>
            <a:r>
              <a:rPr lang="en-GB" dirty="0"/>
              <a:t> </a:t>
            </a:r>
            <a:r>
              <a:rPr lang="en-GB" dirty="0" err="1"/>
              <a:t>laborum</a:t>
            </a:r>
            <a:r>
              <a:rPr lang="en-GB" dirty="0"/>
              <a:t>.</a:t>
            </a:r>
          </a:p>
          <a:p>
            <a:pPr lvl="0"/>
            <a:endParaRPr lang="en-GB" dirty="0"/>
          </a:p>
        </p:txBody>
      </p:sp>
      <p:sp>
        <p:nvSpPr>
          <p:cNvPr id="13" name="Slide Number Placeholder 12">
            <a:extLst>
              <a:ext uri="{FF2B5EF4-FFF2-40B4-BE49-F238E27FC236}">
                <a16:creationId xmlns:a16="http://schemas.microsoft.com/office/drawing/2014/main" id="{325F342F-CD81-8262-D4E2-70EE9208D811}"/>
              </a:ext>
            </a:extLst>
          </p:cNvPr>
          <p:cNvSpPr>
            <a:spLocks noGrp="1"/>
          </p:cNvSpPr>
          <p:nvPr>
            <p:ph type="sldNum" sz="quarter" idx="12"/>
          </p:nvPr>
        </p:nvSpPr>
        <p:spPr/>
        <p:txBody>
          <a:bodyPr/>
          <a:lstStyle>
            <a:lvl1pPr>
              <a:defRPr>
                <a:solidFill>
                  <a:schemeClr val="bg1"/>
                </a:solidFill>
              </a:defRPr>
            </a:lvl1pPr>
          </a:lstStyle>
          <a:p>
            <a:fld id="{8F7E9438-18F9-46BA-95FA-E23A9B4276B8}" type="slidenum">
              <a:rPr lang="en-GB" smtClean="0"/>
              <a:pPr/>
              <a:t>‹#›</a:t>
            </a:fld>
            <a:endParaRPr lang="en-GB" dirty="0"/>
          </a:p>
        </p:txBody>
      </p:sp>
    </p:spTree>
    <p:extLst>
      <p:ext uri="{BB962C8B-B14F-4D97-AF65-F5344CB8AC3E}">
        <p14:creationId xmlns:p14="http://schemas.microsoft.com/office/powerpoint/2010/main" val="2238096499"/>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BEAE9ECC-3525-D20E-A0EF-AF9E5D3AD9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tx1"/>
                </a:solidFill>
                <a:latin typeface="Arial Black" panose="020B0A04020102020204" pitchFamily="34" charset="0"/>
              </a:defRPr>
            </a:lvl1pPr>
          </a:lstStyle>
          <a:p>
            <a:fld id="{8F7E9438-18F9-46BA-95FA-E23A9B4276B8}"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8" r:id="rId15"/>
  </p:sldLayoutIdLst>
  <p:transition spd="med"/>
  <p:hf sldNum="0" hdr="0" dt="0"/>
  <p:txStyles>
    <p:titleStyle>
      <a:lvl1pPr marL="0" marR="0" indent="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1pPr>
      <a:lvl2pPr marL="0" marR="0" indent="2286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2pPr>
      <a:lvl3pPr marL="0" marR="0" indent="4572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3pPr>
      <a:lvl4pPr marL="0" marR="0" indent="6858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4pPr>
      <a:lvl5pPr marL="0" marR="0" indent="9144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5pPr>
      <a:lvl6pPr marL="0" marR="0" indent="11430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6pPr>
      <a:lvl7pPr marL="0" marR="0" indent="13716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7pPr>
      <a:lvl8pPr marL="0" marR="0" indent="16002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8pPr>
      <a:lvl9pPr marL="0" marR="0" indent="18288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9pPr>
    </p:titleStyle>
    <p:bodyStyle>
      <a:lvl1pPr marL="3175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1pPr>
      <a:lvl2pPr marL="6350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2pPr>
      <a:lvl3pPr marL="9525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3pPr>
      <a:lvl4pPr marL="12700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4pPr>
      <a:lvl5pPr marL="15875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5pPr>
      <a:lvl6pPr marL="19050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6pPr>
      <a:lvl7pPr marL="22225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7pPr>
      <a:lvl8pPr marL="25400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8pPr>
      <a:lvl9pPr marL="2857500" marR="0" indent="-317500" algn="l" defTabSz="412750" eaLnBrk="1" latinLnBrk="0" hangingPunct="1">
        <a:lnSpc>
          <a:spcPct val="100000"/>
        </a:lnSpc>
        <a:spcBef>
          <a:spcPts val="2950"/>
        </a:spcBef>
        <a:spcAft>
          <a:spcPts val="0"/>
        </a:spcAft>
        <a:buClrTx/>
        <a:buSzPct val="125000"/>
        <a:buFontTx/>
        <a:buChar char="•"/>
        <a:tabLst/>
        <a:defRPr sz="26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1pPr>
      <a:lvl2pPr marL="0" marR="0" indent="2286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2pPr>
      <a:lvl3pPr marL="0" marR="0" indent="4572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3pPr>
      <a:lvl4pPr marL="0" marR="0" indent="6858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4pPr>
      <a:lvl5pPr marL="0" marR="0" indent="9144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5pPr>
      <a:lvl6pPr marL="0" marR="0" indent="11430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6pPr>
      <a:lvl7pPr marL="0" marR="0" indent="13716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7pPr>
      <a:lvl8pPr marL="0" marR="0" indent="16002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8pPr>
      <a:lvl9pPr marL="0" marR="0" indent="18288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5.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ctangle"/>
          <p:cNvSpPr/>
          <p:nvPr/>
        </p:nvSpPr>
        <p:spPr>
          <a:xfrm>
            <a:off x="0" y="1"/>
            <a:ext cx="12192000" cy="6858001"/>
          </a:xfrm>
          <a:prstGeom prst="rect">
            <a:avLst/>
          </a:prstGeom>
          <a:solidFill>
            <a:srgbClr val="000000"/>
          </a:solidFill>
          <a:ln w="12700">
            <a:miter lim="400000"/>
          </a:ln>
        </p:spPr>
        <p:txBody>
          <a:bodyPr lIns="25400" tIns="25400" rIns="25400" bIns="25400" anchor="ctr"/>
          <a:lstStyle/>
          <a:p>
            <a:pPr>
              <a:defRPr sz="3200" b="0">
                <a:solidFill>
                  <a:srgbClr val="FFFFFF"/>
                </a:solidFill>
                <a:latin typeface="+mn-lt"/>
                <a:ea typeface="+mn-ea"/>
                <a:cs typeface="+mn-cs"/>
                <a:sym typeface="Helvetica Neue Medium"/>
              </a:defRPr>
            </a:pPr>
            <a:endParaRPr sz="1600"/>
          </a:p>
        </p:txBody>
      </p:sp>
      <p:pic>
        <p:nvPicPr>
          <p:cNvPr id="130" name="PPT_1.png" descr="PPT_1.png"/>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a:ln w="12700">
            <a:miter lim="400000"/>
          </a:ln>
        </p:spPr>
      </p:pic>
      <p:pic>
        <p:nvPicPr>
          <p:cNvPr id="131" name="DSTI_White_Digital.png" descr="DSTI_White_Digital.png"/>
          <p:cNvPicPr>
            <a:picLocks noGrp="1" noRot="1" noChangeAspect="1" noMove="1" noResize="1" noEditPoints="1" noAdjustHandles="1" noChangeArrowheads="1" noChangeShapeType="1" noCrop="1"/>
          </p:cNvPicPr>
          <p:nvPr/>
        </p:nvPicPr>
        <p:blipFill>
          <a:blip r:embed="rId3"/>
          <a:stretch>
            <a:fillRect/>
          </a:stretch>
        </p:blipFill>
        <p:spPr>
          <a:xfrm>
            <a:off x="420418" y="327096"/>
            <a:ext cx="1766930" cy="956123"/>
          </a:xfrm>
          <a:prstGeom prst="rect">
            <a:avLst/>
          </a:prstGeom>
          <a:ln w="12700">
            <a:miter lim="400000"/>
          </a:ln>
        </p:spPr>
      </p:pic>
      <p:sp>
        <p:nvSpPr>
          <p:cNvPr id="132" name="LOREM IPSUM DOLOR…"/>
          <p:cNvSpPr txBox="1"/>
          <p:nvPr/>
        </p:nvSpPr>
        <p:spPr>
          <a:xfrm>
            <a:off x="420418" y="1847014"/>
            <a:ext cx="6019405" cy="33406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p>
            <a:pPr algn="l" defTabSz="1219169">
              <a:lnSpc>
                <a:spcPct val="90000"/>
              </a:lnSpc>
              <a:defRPr sz="6500" b="0">
                <a:solidFill>
                  <a:srgbClr val="FFFFFF"/>
                </a:solidFill>
                <a:latin typeface="Arial"/>
                <a:ea typeface="Arial"/>
                <a:cs typeface="Arial"/>
                <a:sym typeface="Arial"/>
              </a:defRPr>
            </a:pPr>
            <a:r>
              <a:rPr lang="en-GB" sz="3250" dirty="0"/>
              <a:t>UK GOVERNMENT</a:t>
            </a:r>
            <a:endParaRPr sz="3250" dirty="0"/>
          </a:p>
          <a:p>
            <a:pPr algn="l" defTabSz="1219169">
              <a:lnSpc>
                <a:spcPct val="90000"/>
              </a:lnSpc>
              <a:defRPr sz="6500" b="0">
                <a:solidFill>
                  <a:srgbClr val="FFFFFF"/>
                </a:solidFill>
                <a:latin typeface="Arial Black"/>
                <a:ea typeface="Arial Black"/>
                <a:cs typeface="Arial Black"/>
                <a:sym typeface="Arial Black"/>
              </a:defRPr>
            </a:pPr>
            <a:r>
              <a:rPr lang="en-GB" sz="3250" dirty="0"/>
              <a:t>6G PRIORITIES</a:t>
            </a:r>
          </a:p>
          <a:p>
            <a:pPr algn="l" defTabSz="1219169">
              <a:lnSpc>
                <a:spcPct val="90000"/>
              </a:lnSpc>
              <a:defRPr sz="6500" b="0">
                <a:solidFill>
                  <a:srgbClr val="FFFFFF"/>
                </a:solidFill>
                <a:latin typeface="Arial Black"/>
                <a:ea typeface="Arial Black"/>
                <a:cs typeface="Arial Black"/>
                <a:sym typeface="Arial Black"/>
              </a:defRPr>
            </a:pPr>
            <a:endParaRPr lang="en-GB" sz="3250" dirty="0"/>
          </a:p>
          <a:p>
            <a:pPr algn="l" defTabSz="1219169">
              <a:lnSpc>
                <a:spcPct val="90000"/>
              </a:lnSpc>
              <a:defRPr sz="6500" b="0">
                <a:solidFill>
                  <a:srgbClr val="FFFFFF"/>
                </a:solidFill>
                <a:latin typeface="Arial Black"/>
                <a:ea typeface="Arial Black"/>
                <a:cs typeface="Arial Black"/>
                <a:sym typeface="Arial Black"/>
              </a:defRPr>
            </a:pPr>
            <a:r>
              <a:rPr lang="en-GB" sz="2000" i="1" dirty="0">
                <a:latin typeface="+mj-lt"/>
              </a:rPr>
              <a:t>Digital Inclusion and Coverage</a:t>
            </a:r>
          </a:p>
          <a:p>
            <a:pPr algn="l" defTabSz="1219169">
              <a:lnSpc>
                <a:spcPct val="90000"/>
              </a:lnSpc>
              <a:defRPr sz="6500" b="0">
                <a:solidFill>
                  <a:srgbClr val="FFFFFF"/>
                </a:solidFill>
                <a:latin typeface="Arial Black"/>
                <a:ea typeface="Arial Black"/>
                <a:cs typeface="Arial Black"/>
                <a:sym typeface="Arial Black"/>
              </a:defRPr>
            </a:pPr>
            <a:endParaRPr lang="en-GB" sz="2000" i="1" dirty="0">
              <a:latin typeface="+mj-lt"/>
            </a:endParaRPr>
          </a:p>
          <a:p>
            <a:pPr algn="l" defTabSz="1219169">
              <a:lnSpc>
                <a:spcPct val="90000"/>
              </a:lnSpc>
              <a:defRPr sz="6500" b="0">
                <a:solidFill>
                  <a:srgbClr val="FFFFFF"/>
                </a:solidFill>
                <a:latin typeface="Arial Black"/>
                <a:ea typeface="Arial Black"/>
                <a:cs typeface="Arial Black"/>
                <a:sym typeface="Arial Black"/>
              </a:defRPr>
            </a:pPr>
            <a:r>
              <a:rPr lang="en-GB" sz="2000" i="1" dirty="0">
                <a:latin typeface="+mj-lt"/>
              </a:rPr>
              <a:t>Secure and Resilient</a:t>
            </a:r>
          </a:p>
          <a:p>
            <a:pPr algn="l" defTabSz="1219169">
              <a:lnSpc>
                <a:spcPct val="90000"/>
              </a:lnSpc>
              <a:defRPr sz="6500" b="0">
                <a:solidFill>
                  <a:srgbClr val="FFFFFF"/>
                </a:solidFill>
                <a:latin typeface="Arial Black"/>
                <a:ea typeface="Arial Black"/>
                <a:cs typeface="Arial Black"/>
                <a:sym typeface="Arial Black"/>
              </a:defRPr>
            </a:pPr>
            <a:endParaRPr lang="en-GB" sz="2000" i="1" dirty="0">
              <a:latin typeface="+mj-lt"/>
            </a:endParaRPr>
          </a:p>
          <a:p>
            <a:pPr algn="l" defTabSz="1219169">
              <a:lnSpc>
                <a:spcPct val="90000"/>
              </a:lnSpc>
              <a:defRPr sz="6500" b="0">
                <a:solidFill>
                  <a:srgbClr val="FFFFFF"/>
                </a:solidFill>
                <a:latin typeface="Arial Black"/>
                <a:ea typeface="Arial Black"/>
                <a:cs typeface="Arial Black"/>
                <a:sym typeface="Arial Black"/>
              </a:defRPr>
            </a:pPr>
            <a:r>
              <a:rPr lang="en-GB" sz="2000" i="1" dirty="0">
                <a:latin typeface="+mj-lt"/>
              </a:rPr>
              <a:t>Open Architectures</a:t>
            </a:r>
          </a:p>
          <a:p>
            <a:pPr algn="l" defTabSz="1219169">
              <a:lnSpc>
                <a:spcPct val="90000"/>
              </a:lnSpc>
              <a:defRPr sz="6500" b="0">
                <a:solidFill>
                  <a:srgbClr val="FFFFFF"/>
                </a:solidFill>
                <a:latin typeface="Arial Black"/>
                <a:ea typeface="Arial Black"/>
                <a:cs typeface="Arial Black"/>
                <a:sym typeface="Arial Black"/>
              </a:defRPr>
            </a:pPr>
            <a:endParaRPr lang="en-GB" sz="2000" i="1" dirty="0">
              <a:latin typeface="+mj-lt"/>
            </a:endParaRPr>
          </a:p>
          <a:p>
            <a:pPr algn="l" defTabSz="1219169">
              <a:lnSpc>
                <a:spcPct val="90000"/>
              </a:lnSpc>
              <a:defRPr sz="6500" b="0">
                <a:solidFill>
                  <a:srgbClr val="FFFFFF"/>
                </a:solidFill>
                <a:latin typeface="Arial Black"/>
                <a:ea typeface="Arial Black"/>
                <a:cs typeface="Arial Black"/>
                <a:sym typeface="Arial Black"/>
              </a:defRPr>
            </a:pPr>
            <a:r>
              <a:rPr lang="en-GB" sz="2000" i="1" dirty="0">
                <a:latin typeface="+mj-lt"/>
              </a:rPr>
              <a:t>Environmental Sustainability </a:t>
            </a:r>
            <a:endParaRPr sz="2000" i="1" dirty="0">
              <a:latin typeface="+mj-lt"/>
            </a:endParaRPr>
          </a:p>
        </p:txBody>
      </p:sp>
      <p:pic>
        <p:nvPicPr>
          <p:cNvPr id="3" name="Picture 2" descr="A black background with blue text&#10;&#10;AI-generated content may be incorrect.">
            <a:extLst>
              <a:ext uri="{FF2B5EF4-FFF2-40B4-BE49-F238E27FC236}">
                <a16:creationId xmlns:a16="http://schemas.microsoft.com/office/drawing/2014/main" id="{093E9353-2974-BDA6-6E60-0D087EE54D83}"/>
              </a:ext>
            </a:extLst>
          </p:cNvPr>
          <p:cNvPicPr>
            <a:picLocks noChangeAspect="1"/>
          </p:cNvPicPr>
          <p:nvPr/>
        </p:nvPicPr>
        <p:blipFill>
          <a:blip r:embed="rId4"/>
          <a:stretch>
            <a:fillRect/>
          </a:stretch>
        </p:blipFill>
        <p:spPr>
          <a:xfrm>
            <a:off x="8549640" y="4846955"/>
            <a:ext cx="3444240" cy="1532890"/>
          </a:xfrm>
          <a:prstGeom prst="rect">
            <a:avLst/>
          </a:prstGeom>
        </p:spPr>
      </p:pic>
      <p:pic>
        <p:nvPicPr>
          <p:cNvPr id="6" name="Picture 5" descr="A black background with blue text&#10;&#10;AI-generated content may be incorrect.">
            <a:extLst>
              <a:ext uri="{FF2B5EF4-FFF2-40B4-BE49-F238E27FC236}">
                <a16:creationId xmlns:a16="http://schemas.microsoft.com/office/drawing/2014/main" id="{DE3A64BE-B825-A33F-C8CC-5BD793F52941}"/>
              </a:ext>
            </a:extLst>
          </p:cNvPr>
          <p:cNvPicPr>
            <a:picLocks noChangeAspect="1"/>
          </p:cNvPicPr>
          <p:nvPr/>
        </p:nvPicPr>
        <p:blipFill>
          <a:blip r:embed="rId5"/>
          <a:stretch>
            <a:fillRect/>
          </a:stretch>
        </p:blipFill>
        <p:spPr>
          <a:xfrm>
            <a:off x="8548370" y="2599690"/>
            <a:ext cx="3253740" cy="3223260"/>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Dolor sit amet, consectetur adipiscing elit."/>
          <p:cNvSpPr txBox="1"/>
          <p:nvPr/>
        </p:nvSpPr>
        <p:spPr>
          <a:xfrm>
            <a:off x="420418" y="1582604"/>
            <a:ext cx="7400437" cy="4548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p>
            <a:pPr algn="l">
              <a:lnSpc>
                <a:spcPct val="80000"/>
              </a:lnSpc>
              <a:defRPr sz="11800" b="0">
                <a:solidFill>
                  <a:srgbClr val="00F8F8"/>
                </a:solidFill>
                <a:latin typeface="Arial Black"/>
                <a:ea typeface="Arial Black"/>
                <a:cs typeface="Arial Black"/>
                <a:sym typeface="Arial Black"/>
              </a:defRPr>
            </a:pPr>
            <a:r>
              <a:rPr lang="en-GB" sz="3200" dirty="0"/>
              <a:t>High Level Priorities</a:t>
            </a:r>
            <a:endParaRPr sz="3200" dirty="0"/>
          </a:p>
        </p:txBody>
      </p:sp>
      <p:sp>
        <p:nvSpPr>
          <p:cNvPr id="160" name="Sed do eiusmod tempor incididunt ut labore et dolore magna aliqua. Ut enim ad minim veniam, quis nostrud exercitation ullamco laboris nisi ut aliquip ex ea commodo consequat. Duis aute irure dolor in reprehenderit in voluptate velit esse cillum dolore eu"/>
          <p:cNvSpPr txBox="1"/>
          <p:nvPr/>
        </p:nvSpPr>
        <p:spPr>
          <a:xfrm>
            <a:off x="418048" y="2506134"/>
            <a:ext cx="9146369" cy="37523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lvl1pPr algn="l">
              <a:defRPr sz="4500" b="0">
                <a:solidFill>
                  <a:srgbClr val="FFFFFF"/>
                </a:solidFill>
                <a:latin typeface="Arial"/>
                <a:ea typeface="Arial"/>
                <a:cs typeface="Arial"/>
                <a:sym typeface="Arial"/>
              </a:defRPr>
            </a:lvl1pPr>
          </a:lstStyle>
          <a:p>
            <a:r>
              <a:rPr lang="en-GB" sz="1800" dirty="0"/>
              <a:t>6G driven by enhancements to the 3GPP system that </a:t>
            </a:r>
            <a:r>
              <a:rPr lang="en-GB" sz="1800" dirty="0">
                <a:solidFill>
                  <a:schemeClr val="accent1"/>
                </a:solidFill>
              </a:rPr>
              <a:t>provide meaningful service and performance improvements</a:t>
            </a:r>
            <a:r>
              <a:rPr lang="en-GB" sz="1800" dirty="0"/>
              <a:t> with commercial viability and </a:t>
            </a:r>
            <a:r>
              <a:rPr lang="en-GB" sz="1800" dirty="0">
                <a:solidFill>
                  <a:schemeClr val="accent1"/>
                </a:solidFill>
              </a:rPr>
              <a:t>utility to consumers</a:t>
            </a:r>
            <a:r>
              <a:rPr lang="en-GB" sz="1800" dirty="0"/>
              <a:t>. </a:t>
            </a:r>
          </a:p>
          <a:p>
            <a:endParaRPr lang="en-GB" sz="1800" dirty="0"/>
          </a:p>
          <a:p>
            <a:r>
              <a:rPr lang="en-GB" sz="1800" dirty="0"/>
              <a:t>6G should aim to be </a:t>
            </a:r>
            <a:r>
              <a:rPr lang="en-GB" sz="1800" dirty="0">
                <a:solidFill>
                  <a:schemeClr val="accent1"/>
                </a:solidFill>
              </a:rPr>
              <a:t>future proof </a:t>
            </a:r>
            <a:r>
              <a:rPr lang="en-GB" sz="1800" dirty="0"/>
              <a:t>with a view to emerging technologies and still-maturing deployments (NTN) in a </a:t>
            </a:r>
            <a:r>
              <a:rPr lang="en-GB" sz="1800" dirty="0">
                <a:solidFill>
                  <a:schemeClr val="accent1"/>
                </a:solidFill>
              </a:rPr>
              <a:t>secure network of networks</a:t>
            </a:r>
          </a:p>
          <a:p>
            <a:r>
              <a:rPr lang="en-GB" sz="1800" dirty="0">
                <a:solidFill>
                  <a:schemeClr val="accent1"/>
                </a:solidFill>
              </a:rPr>
              <a:t> </a:t>
            </a:r>
            <a:endParaRPr lang="en-GB" sz="1800" dirty="0"/>
          </a:p>
          <a:p>
            <a:r>
              <a:rPr lang="en-GB" sz="1800" dirty="0"/>
              <a:t>6G should enable </a:t>
            </a:r>
            <a:r>
              <a:rPr lang="en-GB" sz="1800" dirty="0">
                <a:solidFill>
                  <a:schemeClr val="accent1"/>
                </a:solidFill>
              </a:rPr>
              <a:t>enhanced and widespread connectivity</a:t>
            </a:r>
            <a:r>
              <a:rPr lang="en-GB" sz="1800" dirty="0"/>
              <a:t> to citizens drawing on multiple access types and enable operators and users to </a:t>
            </a:r>
            <a:r>
              <a:rPr lang="en-GB" sz="1800" dirty="0">
                <a:solidFill>
                  <a:schemeClr val="accent1"/>
                </a:solidFill>
              </a:rPr>
              <a:t>drive emission reductions</a:t>
            </a:r>
            <a:r>
              <a:rPr lang="en-GB" sz="1800" dirty="0"/>
              <a:t>.</a:t>
            </a:r>
          </a:p>
          <a:p>
            <a:endParaRPr lang="en-GB" sz="1800" dirty="0"/>
          </a:p>
          <a:p>
            <a:r>
              <a:rPr lang="en-GB" sz="1800" dirty="0"/>
              <a:t>6G should be </a:t>
            </a:r>
            <a:r>
              <a:rPr lang="en-GB" sz="1800" dirty="0">
                <a:solidFill>
                  <a:schemeClr val="accent1"/>
                </a:solidFill>
              </a:rPr>
              <a:t>resilient and secure by design</a:t>
            </a:r>
            <a:r>
              <a:rPr lang="en-GB" sz="1800" dirty="0">
                <a:solidFill>
                  <a:schemeClr val="bg1"/>
                </a:solidFill>
              </a:rPr>
              <a:t> and</a:t>
            </a:r>
            <a:r>
              <a:rPr lang="en-GB" sz="1800" dirty="0"/>
              <a:t> based on open architectures that enables </a:t>
            </a:r>
            <a:r>
              <a:rPr lang="en-GB" sz="1800" dirty="0">
                <a:solidFill>
                  <a:schemeClr val="accent1"/>
                </a:solidFill>
              </a:rPr>
              <a:t>interoperable multi-vendor deployments</a:t>
            </a:r>
            <a:r>
              <a:rPr lang="en-GB" sz="1800" dirty="0"/>
              <a:t> from day one.</a:t>
            </a:r>
          </a:p>
          <a:p>
            <a:endParaRPr lang="en-GB" sz="2000" dirty="0"/>
          </a:p>
          <a:p>
            <a:endParaRPr lang="en-GB" sz="2250" dirty="0"/>
          </a:p>
        </p:txBody>
      </p:sp>
      <p:pic>
        <p:nvPicPr>
          <p:cNvPr id="162" name="Net_Standalone_2.png" descr="Net_Standalone_2.png"/>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a:ext>
            </a:extLst>
          </a:blip>
          <a:srcRect/>
          <a:stretch>
            <a:fillRect/>
          </a:stretch>
        </p:blipFill>
        <p:spPr>
          <a:xfrm rot="13740000">
            <a:off x="5529769" y="-677440"/>
            <a:ext cx="9672318" cy="5429824"/>
          </a:xfrm>
          <a:custGeom>
            <a:avLst/>
            <a:gdLst/>
            <a:ahLst/>
            <a:cxnLst>
              <a:cxn ang="0">
                <a:pos x="wd2" y="hd2"/>
              </a:cxn>
              <a:cxn ang="5400000">
                <a:pos x="wd2" y="hd2"/>
              </a:cxn>
              <a:cxn ang="10800000">
                <a:pos x="wd2" y="hd2"/>
              </a:cxn>
              <a:cxn ang="16200000">
                <a:pos x="wd2" y="hd2"/>
              </a:cxn>
            </a:cxnLst>
            <a:rect l="0" t="0" r="r" b="b"/>
            <a:pathLst>
              <a:path w="21600" h="21600" extrusionOk="0">
                <a:moveTo>
                  <a:pt x="20939" y="0"/>
                </a:moveTo>
                <a:lnTo>
                  <a:pt x="1807" y="0"/>
                </a:lnTo>
                <a:lnTo>
                  <a:pt x="0" y="3702"/>
                </a:lnTo>
                <a:lnTo>
                  <a:pt x="11558" y="21600"/>
                </a:lnTo>
                <a:lnTo>
                  <a:pt x="21600" y="1023"/>
                </a:lnTo>
                <a:lnTo>
                  <a:pt x="20939" y="0"/>
                </a:lnTo>
                <a:close/>
              </a:path>
            </a:pathLst>
          </a:custGeom>
          <a:ln w="12700">
            <a:miter lim="400000"/>
          </a:ln>
        </p:spPr>
      </p:pic>
      <p:pic>
        <p:nvPicPr>
          <p:cNvPr id="163" name="DSTI_White_Digital.png" descr="DSTI_White_Digital.png"/>
          <p:cNvPicPr>
            <a:picLocks noGrp="1" noRot="1" noChangeAspect="1" noMove="1" noResize="1" noEditPoints="1" noAdjustHandles="1" noChangeArrowheads="1" noChangeShapeType="1" noCrop="1"/>
          </p:cNvPicPr>
          <p:nvPr/>
        </p:nvPicPr>
        <p:blipFill>
          <a:blip r:embed="rId3"/>
          <a:stretch>
            <a:fillRect/>
          </a:stretch>
        </p:blipFill>
        <p:spPr>
          <a:xfrm>
            <a:off x="420418" y="327096"/>
            <a:ext cx="1766930" cy="956123"/>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 name="DSTI_White_Digital.png" descr="DSTI_White_Digital.png"/>
          <p:cNvPicPr>
            <a:picLocks noGrp="1" noRot="1" noChangeAspect="1" noMove="1" noResize="1" noEditPoints="1" noAdjustHandles="1" noChangeArrowheads="1" noChangeShapeType="1" noCrop="1"/>
          </p:cNvPicPr>
          <p:nvPr/>
        </p:nvPicPr>
        <p:blipFill>
          <a:blip r:embed="rId3"/>
          <a:stretch>
            <a:fillRect/>
          </a:stretch>
        </p:blipFill>
        <p:spPr>
          <a:xfrm>
            <a:off x="10103596" y="327096"/>
            <a:ext cx="1766930" cy="956123"/>
          </a:xfrm>
          <a:prstGeom prst="rect">
            <a:avLst/>
          </a:prstGeom>
          <a:ln w="12700">
            <a:miter lim="400000"/>
          </a:ln>
        </p:spPr>
      </p:pic>
      <p:sp>
        <p:nvSpPr>
          <p:cNvPr id="314" name="Mauris condimentum neque mauris, vitae dictum quam tempus ut. Quisque vitae posuere ligula. Nullam at convallis purus. Proin nunc lacus, dignissim in neque sit amet, mollis elementum odio. Cras bibendum nibh ipsum, sit amet posuere lorem bibendum nec. Ve"/>
          <p:cNvSpPr txBox="1"/>
          <p:nvPr/>
        </p:nvSpPr>
        <p:spPr>
          <a:xfrm>
            <a:off x="1040584" y="1842648"/>
            <a:ext cx="10110832" cy="37138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r>
              <a:rPr lang="en-GB" sz="1700" dirty="0"/>
              <a:t>6G should fully leverage technologies that maximise the coverage potential of the network, with a focus on ubiquitous connectivity for consumers rather than resolving corner cases:</a:t>
            </a:r>
            <a:endParaRPr lang="en-GB" sz="1700" b="1" dirty="0"/>
          </a:p>
          <a:p>
            <a:pPr marL="285750" indent="-285750">
              <a:buFont typeface="Arial" panose="020B0604020202020204" pitchFamily="34" charset="0"/>
              <a:buChar char="•"/>
            </a:pPr>
            <a:endParaRPr lang="en-GB" sz="1700" b="1" dirty="0"/>
          </a:p>
          <a:p>
            <a:pPr marL="285750" indent="-285750">
              <a:buFont typeface="Arial" panose="020B0604020202020204" pitchFamily="34" charset="0"/>
              <a:buChar char="•"/>
            </a:pPr>
            <a:r>
              <a:rPr lang="en-GB" sz="1700" b="1" dirty="0"/>
              <a:t>Network of networks:</a:t>
            </a:r>
            <a:r>
              <a:rPr lang="en-GB" sz="1700" dirty="0"/>
              <a:t> 6G should enable minimisation of not-spots within the capabilities of the current radio interface. Consumers should experience good MBB in rural, deep indoor, and dense urban environments, with PLMN supplemented through NTN (including HAPs), utilising advanced beamforming, and securely offloading to public </a:t>
            </a:r>
            <a:r>
              <a:rPr lang="en-GB" sz="1700" dirty="0" err="1"/>
              <a:t>WiFi</a:t>
            </a:r>
            <a:r>
              <a:rPr lang="en-GB" sz="1700" dirty="0"/>
              <a:t>. 6G leverages AI to offer services including intelligent reconfigurability.</a:t>
            </a:r>
          </a:p>
          <a:p>
            <a:endParaRPr lang="en-GB" sz="1700" dirty="0"/>
          </a:p>
          <a:p>
            <a:pPr marL="285750" indent="-285750">
              <a:buFont typeface="Arial" panose="020B0604020202020204" pitchFamily="34" charset="0"/>
              <a:buChar char="•"/>
            </a:pPr>
            <a:r>
              <a:rPr lang="en-GB" sz="1700" b="1" dirty="0"/>
              <a:t>Spectrum: </a:t>
            </a:r>
            <a:r>
              <a:rPr lang="en-GB" sz="1700" dirty="0"/>
              <a:t>Spectrum management techniques that enable efficient use of available spectrum to provide better performance. </a:t>
            </a:r>
          </a:p>
          <a:p>
            <a:endParaRPr lang="en-GB" sz="1700" b="1" dirty="0"/>
          </a:p>
          <a:p>
            <a:pPr marL="285750" indent="-285750">
              <a:buFont typeface="Arial" panose="020B0604020202020204" pitchFamily="34" charset="0"/>
              <a:buChar char="•"/>
            </a:pPr>
            <a:r>
              <a:rPr lang="en-GB" sz="1700" b="1" dirty="0"/>
              <a:t>Public transport: </a:t>
            </a:r>
            <a:r>
              <a:rPr lang="en-GB" sz="1700" dirty="0"/>
              <a:t>Efficient handover to enable mobility and high quality connectivity in transit, particularly for users on public transport systems</a:t>
            </a:r>
            <a:endParaRPr lang="en-GB" sz="1700" b="1" dirty="0"/>
          </a:p>
        </p:txBody>
      </p:sp>
      <p:sp>
        <p:nvSpPr>
          <p:cNvPr id="315" name="Quisque finibus ante nec justo malesuada fringilla. Vestibulum cursus, erat quis accumsan rutrum, metus arcu interdum leo, a posuere ipsum libero pellentesque libero. Etiam mattis ut diam eget laoreet."/>
          <p:cNvSpPr txBox="1"/>
          <p:nvPr/>
        </p:nvSpPr>
        <p:spPr>
          <a:xfrm>
            <a:off x="876229" y="4023690"/>
            <a:ext cx="10110832" cy="312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endParaRPr sz="1700" dirty="0"/>
          </a:p>
        </p:txBody>
      </p:sp>
      <p:pic>
        <p:nvPicPr>
          <p:cNvPr id="316" name="Net_Standalone_2.png" descr="Net_Standalone_2.png"/>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rcRect/>
          <a:stretch>
            <a:fillRect/>
          </a:stretch>
        </p:blipFill>
        <p:spPr>
          <a:xfrm rot="6172083" flipH="1">
            <a:off x="240388" y="-647257"/>
            <a:ext cx="2077283" cy="2838213"/>
          </a:xfrm>
          <a:custGeom>
            <a:avLst/>
            <a:gdLst/>
            <a:ahLst/>
            <a:cxnLst>
              <a:cxn ang="0">
                <a:pos x="wd2" y="hd2"/>
              </a:cxn>
              <a:cxn ang="5400000">
                <a:pos x="wd2" y="hd2"/>
              </a:cxn>
              <a:cxn ang="10800000">
                <a:pos x="wd2" y="hd2"/>
              </a:cxn>
              <a:cxn ang="16200000">
                <a:pos x="wd2" y="hd2"/>
              </a:cxn>
            </a:cxnLst>
            <a:rect l="0" t="0" r="r" b="b"/>
            <a:pathLst>
              <a:path w="21600" h="21600" extrusionOk="0">
                <a:moveTo>
                  <a:pt x="15676" y="21600"/>
                </a:moveTo>
                <a:lnTo>
                  <a:pt x="21600" y="2621"/>
                </a:lnTo>
                <a:lnTo>
                  <a:pt x="5924" y="0"/>
                </a:lnTo>
                <a:lnTo>
                  <a:pt x="0" y="18979"/>
                </a:lnTo>
                <a:lnTo>
                  <a:pt x="15676" y="21600"/>
                </a:lnTo>
                <a:close/>
              </a:path>
            </a:pathLst>
          </a:custGeom>
          <a:ln w="12700">
            <a:miter lim="400000"/>
          </a:ln>
        </p:spPr>
      </p:pic>
      <p:grpSp>
        <p:nvGrpSpPr>
          <p:cNvPr id="319" name="Group"/>
          <p:cNvGrpSpPr>
            <a:grpSpLocks noGrp="1" noUngrp="1" noRot="1" noMove="1" noResize="1"/>
          </p:cNvGrpSpPr>
          <p:nvPr/>
        </p:nvGrpSpPr>
        <p:grpSpPr>
          <a:xfrm>
            <a:off x="-579036" y="-449013"/>
            <a:ext cx="2340990" cy="2394674"/>
            <a:chOff x="-1157359" y="-897379"/>
            <a:chExt cx="4681978" cy="4789346"/>
          </a:xfrm>
        </p:grpSpPr>
        <p:pic>
          <p:nvPicPr>
            <p:cNvPr id="317" name="Crisps_7.png" descr="Crisps_7.png"/>
            <p:cNvPicPr>
              <a:picLocks noGrp="1" noRot="1" noChangeAspect="1" noMove="1" noResize="1" noEditPoints="1" noAdjustHandles="1" noChangeArrowheads="1" noChangeShapeType="1" noCrop="1"/>
            </p:cNvPicPr>
            <p:nvPr/>
          </p:nvPicPr>
          <p:blipFill>
            <a:blip r:embed="rId5">
              <a:alphaModFix amt="81720"/>
              <a:extLst>
                <a:ext uri="{28A0092B-C50C-407E-A947-70E740481C1C}">
                  <a14:useLocalDpi xmlns:a14="http://schemas.microsoft.com/office/drawing/2010/main"/>
                </a:ext>
              </a:extLst>
            </a:blip>
            <a:srcRect l="48248" t="17812" b="9653"/>
            <a:stretch>
              <a:fillRect/>
            </a:stretch>
          </p:blipFill>
          <p:spPr>
            <a:xfrm>
              <a:off x="5066" y="0"/>
              <a:ext cx="2228126" cy="3122898"/>
            </a:xfrm>
            <a:prstGeom prst="rect">
              <a:avLst/>
            </a:prstGeom>
            <a:ln w="12700" cap="flat">
              <a:noFill/>
              <a:miter lim="400000"/>
            </a:ln>
            <a:effectLst/>
          </p:spPr>
        </p:pic>
        <p:pic>
          <p:nvPicPr>
            <p:cNvPr id="318" name="Crisps_7.png" descr="Crisps_7.png"/>
            <p:cNvPicPr>
              <a:picLocks noGrp="1" noRot="1" noChangeAspect="1" noMove="1" noResize="1" noEditPoints="1" noAdjustHandles="1" noChangeArrowheads="1" noChangeShapeType="1" noCrop="1"/>
            </p:cNvPicPr>
            <p:nvPr/>
          </p:nvPicPr>
          <p:blipFill>
            <a:blip r:embed="rId5">
              <a:alphaModFix amt="64508"/>
              <a:extLst>
                <a:ext uri="{28A0092B-C50C-407E-A947-70E740481C1C}">
                  <a14:useLocalDpi xmlns:a14="http://schemas.microsoft.com/office/drawing/2010/main"/>
                </a:ext>
              </a:extLst>
            </a:blip>
            <a:srcRect r="19226" b="14280"/>
            <a:stretch>
              <a:fillRect/>
            </a:stretch>
          </p:blipFill>
          <p:spPr>
            <a:xfrm rot="9353096">
              <a:off x="-555180" y="-347998"/>
              <a:ext cx="3477620" cy="3690584"/>
            </a:xfrm>
            <a:custGeom>
              <a:avLst/>
              <a:gdLst/>
              <a:ahLst/>
              <a:cxnLst>
                <a:cxn ang="0">
                  <a:pos x="wd2" y="hd2"/>
                </a:cxn>
                <a:cxn ang="5400000">
                  <a:pos x="wd2" y="hd2"/>
                </a:cxn>
                <a:cxn ang="10800000">
                  <a:pos x="wd2" y="hd2"/>
                </a:cxn>
                <a:cxn ang="16200000">
                  <a:pos x="wd2" y="hd2"/>
                </a:cxn>
              </a:cxnLst>
              <a:rect l="0" t="0" r="r" b="b"/>
              <a:pathLst>
                <a:path w="21600" h="21600" extrusionOk="0">
                  <a:moveTo>
                    <a:pt x="13724" y="21600"/>
                  </a:moveTo>
                  <a:lnTo>
                    <a:pt x="21600" y="5021"/>
                  </a:lnTo>
                  <a:lnTo>
                    <a:pt x="9696" y="0"/>
                  </a:lnTo>
                  <a:lnTo>
                    <a:pt x="4622" y="0"/>
                  </a:lnTo>
                  <a:lnTo>
                    <a:pt x="0" y="9729"/>
                  </a:lnTo>
                  <a:lnTo>
                    <a:pt x="0" y="15811"/>
                  </a:lnTo>
                  <a:lnTo>
                    <a:pt x="13724" y="21600"/>
                  </a:lnTo>
                  <a:close/>
                </a:path>
              </a:pathLst>
            </a:custGeom>
            <a:ln w="12700" cap="flat">
              <a:noFill/>
              <a:miter lim="400000"/>
            </a:ln>
            <a:effectLst/>
          </p:spPr>
        </p:pic>
      </p:grpSp>
      <p:sp>
        <p:nvSpPr>
          <p:cNvPr id="320" name="Rectangle"/>
          <p:cNvSpPr>
            <a:spLocks noGrp="1" noRot="1" noMove="1" noResize="1" noEditPoints="1" noAdjustHandles="1" noChangeArrowheads="1" noChangeShapeType="1"/>
          </p:cNvSpPr>
          <p:nvPr/>
        </p:nvSpPr>
        <p:spPr>
          <a:xfrm>
            <a:off x="-1" y="1515105"/>
            <a:ext cx="12192001" cy="66951"/>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21" name="Lorem ipsum Dolor sit amet"/>
          <p:cNvSpPr txBox="1"/>
          <p:nvPr/>
        </p:nvSpPr>
        <p:spPr>
          <a:xfrm>
            <a:off x="974573" y="651240"/>
            <a:ext cx="7896529" cy="4864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lnSpc>
                <a:spcPct val="80000"/>
              </a:lnSpc>
              <a:defRPr sz="6900" b="0" cap="all">
                <a:solidFill>
                  <a:srgbClr val="FFFFFF"/>
                </a:solidFill>
                <a:latin typeface="Arial Black"/>
                <a:ea typeface="Arial Black"/>
                <a:cs typeface="Arial Black"/>
                <a:sym typeface="Arial Black"/>
              </a:defRPr>
            </a:lvl1pPr>
          </a:lstStyle>
          <a:p>
            <a:r>
              <a:rPr lang="en-GB" sz="3450" dirty="0"/>
              <a:t>INCLUSION AND COVERAGE</a:t>
            </a:r>
            <a:endParaRPr sz="3450"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AD8D6-BFCA-0795-D8A9-97484191CB31}"/>
            </a:ext>
          </a:extLst>
        </p:cNvPr>
        <p:cNvGrpSpPr/>
        <p:nvPr/>
      </p:nvGrpSpPr>
      <p:grpSpPr>
        <a:xfrm>
          <a:off x="0" y="0"/>
          <a:ext cx="0" cy="0"/>
          <a:chOff x="0" y="0"/>
          <a:chExt cx="0" cy="0"/>
        </a:xfrm>
      </p:grpSpPr>
      <p:pic>
        <p:nvPicPr>
          <p:cNvPr id="312" name="DSTI_White_Digital.png" descr="DSTI_White_Digital.png">
            <a:extLst>
              <a:ext uri="{FF2B5EF4-FFF2-40B4-BE49-F238E27FC236}">
                <a16:creationId xmlns:a16="http://schemas.microsoft.com/office/drawing/2014/main" id="{AF74B8A4-2697-B084-A819-3FBFBDB350E9}"/>
              </a:ext>
            </a:extLst>
          </p:cNvPr>
          <p:cNvPicPr>
            <a:picLocks noGrp="1" noRot="1" noChangeAspect="1" noMove="1" noResize="1" noEditPoints="1" noAdjustHandles="1" noChangeArrowheads="1" noChangeShapeType="1" noCrop="1"/>
          </p:cNvPicPr>
          <p:nvPr/>
        </p:nvPicPr>
        <p:blipFill>
          <a:blip r:embed="rId2"/>
          <a:stretch>
            <a:fillRect/>
          </a:stretch>
        </p:blipFill>
        <p:spPr>
          <a:xfrm>
            <a:off x="10103596" y="327096"/>
            <a:ext cx="1766930" cy="956123"/>
          </a:xfrm>
          <a:prstGeom prst="rect">
            <a:avLst/>
          </a:prstGeom>
          <a:ln w="12700">
            <a:miter lim="400000"/>
          </a:ln>
        </p:spPr>
      </p:pic>
      <p:sp>
        <p:nvSpPr>
          <p:cNvPr id="314" name="Mauris condimentum neque mauris, vitae dictum quam tempus ut. Quisque vitae posuere ligula. Nullam at convallis purus. Proin nunc lacus, dignissim in neque sit amet, mollis elementum odio. Cras bibendum nibh ipsum, sit amet posuere lorem bibendum nec. Ve">
            <a:extLst>
              <a:ext uri="{FF2B5EF4-FFF2-40B4-BE49-F238E27FC236}">
                <a16:creationId xmlns:a16="http://schemas.microsoft.com/office/drawing/2014/main" id="{A379252D-D741-4943-5B1F-B21686C86606}"/>
              </a:ext>
            </a:extLst>
          </p:cNvPr>
          <p:cNvSpPr txBox="1"/>
          <p:nvPr/>
        </p:nvSpPr>
        <p:spPr>
          <a:xfrm>
            <a:off x="1040584" y="3976294"/>
            <a:ext cx="10110832" cy="3129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endParaRPr sz="1700" dirty="0"/>
          </a:p>
        </p:txBody>
      </p:sp>
      <p:sp>
        <p:nvSpPr>
          <p:cNvPr id="315" name="Quisque finibus ante nec justo malesuada fringilla. Vestibulum cursus, erat quis accumsan rutrum, metus arcu interdum leo, a posuere ipsum libero pellentesque libero. Etiam mattis ut diam eget laoreet.">
            <a:extLst>
              <a:ext uri="{FF2B5EF4-FFF2-40B4-BE49-F238E27FC236}">
                <a16:creationId xmlns:a16="http://schemas.microsoft.com/office/drawing/2014/main" id="{475C325F-D83A-0812-C932-EE2EB6B57956}"/>
              </a:ext>
            </a:extLst>
          </p:cNvPr>
          <p:cNvSpPr txBox="1"/>
          <p:nvPr/>
        </p:nvSpPr>
        <p:spPr>
          <a:xfrm>
            <a:off x="1040584" y="1552332"/>
            <a:ext cx="10110832" cy="44986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r>
              <a:rPr lang="en-GB" sz="1700" dirty="0"/>
              <a:t>6G will be a more complex, multi-domain system with wider capabilities and varied users. This means a wider attack surface for exploitation, but 6G will also provide opportunities to mitigate legacy security challenges. A resilient cybersecurity architecture is needed:</a:t>
            </a:r>
            <a:endParaRPr lang="en-GB" sz="1700" b="1" dirty="0"/>
          </a:p>
          <a:p>
            <a:pPr marL="342900" indent="-342900">
              <a:buFont typeface="Arial" panose="020B0604020202020204" pitchFamily="34" charset="0"/>
              <a:buChar char="•"/>
            </a:pPr>
            <a:endParaRPr lang="en-GB" sz="1700" b="1" dirty="0"/>
          </a:p>
          <a:p>
            <a:pPr marL="342900" indent="-342900">
              <a:buFont typeface="Arial" panose="020B0604020202020204" pitchFamily="34" charset="0"/>
              <a:buChar char="•"/>
            </a:pPr>
            <a:r>
              <a:rPr lang="en-GB" sz="1700" b="1" dirty="0"/>
              <a:t>Secure network of networks: </a:t>
            </a:r>
            <a:r>
              <a:rPr lang="en-GB" sz="1700" dirty="0"/>
              <a:t>Users able to rely on different networks and subnetworks without depending on their (potentially compromised) security. 6G should feature interoperability among security controls to reduce implementation costs and improve overall security. </a:t>
            </a:r>
          </a:p>
          <a:p>
            <a:endParaRPr lang="en-GB" sz="1700" b="1" dirty="0"/>
          </a:p>
          <a:p>
            <a:pPr marL="342900" indent="-342900">
              <a:buFont typeface="Arial" panose="020B0604020202020204" pitchFamily="34" charset="0"/>
              <a:buChar char="•"/>
            </a:pPr>
            <a:r>
              <a:rPr lang="en-GB" sz="1700" b="1" dirty="0">
                <a:solidFill>
                  <a:schemeClr val="bg1"/>
                </a:solidFill>
              </a:rPr>
              <a:t>Robust threat defences: </a:t>
            </a:r>
            <a:r>
              <a:rPr lang="en-GB" sz="1700" dirty="0">
                <a:solidFill>
                  <a:schemeClr val="bg1"/>
                </a:solidFill>
              </a:rPr>
              <a:t>Limiting the impact of network compromise by no longer assuming any component inside a network can be trusted by default, twinned with continuous monitoring of network behaviour. 6G should leverage emerging capabilities including AI to improve detection and mitigation.</a:t>
            </a:r>
          </a:p>
          <a:p>
            <a:endParaRPr lang="en-GB" sz="1700" b="1" dirty="0"/>
          </a:p>
          <a:p>
            <a:pPr marL="342900" indent="-342900">
              <a:buFont typeface="Arial" panose="020B0604020202020204" pitchFamily="34" charset="0"/>
              <a:buChar char="•"/>
            </a:pPr>
            <a:r>
              <a:rPr lang="en-GB" sz="1700" b="1" dirty="0"/>
              <a:t>Resilient by design: </a:t>
            </a:r>
            <a:r>
              <a:rPr lang="en-GB" sz="1700" dirty="0"/>
              <a:t>6G system is resistant to malign disruption including jamming and able to maintain service availability. </a:t>
            </a:r>
            <a:endParaRPr lang="en-GB" sz="1700" b="1" dirty="0"/>
          </a:p>
          <a:p>
            <a:pPr marL="342900" indent="-342900">
              <a:buFont typeface="Arial" panose="020B0604020202020204" pitchFamily="34" charset="0"/>
              <a:buChar char="•"/>
            </a:pPr>
            <a:endParaRPr lang="en-GB" sz="1700" b="1" dirty="0"/>
          </a:p>
          <a:p>
            <a:pPr marL="342900" indent="-342900">
              <a:buFont typeface="Arial" panose="020B0604020202020204" pitchFamily="34" charset="0"/>
              <a:buChar char="•"/>
            </a:pPr>
            <a:r>
              <a:rPr lang="en-GB" sz="1700" b="1" dirty="0"/>
              <a:t>Regulatory compliance: </a:t>
            </a:r>
            <a:r>
              <a:rPr lang="en-GB" sz="1700" dirty="0"/>
              <a:t>System designed to allow operators to comply with regulatory needs e.g. lawful access.</a:t>
            </a:r>
            <a:endParaRPr lang="en-GB" sz="1700" b="1" dirty="0"/>
          </a:p>
        </p:txBody>
      </p:sp>
      <p:pic>
        <p:nvPicPr>
          <p:cNvPr id="316" name="Net_Standalone_2.png" descr="Net_Standalone_2.png">
            <a:extLst>
              <a:ext uri="{FF2B5EF4-FFF2-40B4-BE49-F238E27FC236}">
                <a16:creationId xmlns:a16="http://schemas.microsoft.com/office/drawing/2014/main" id="{2DB8F562-ADB0-49DF-5B02-27F6419C5D5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rcRect/>
          <a:stretch>
            <a:fillRect/>
          </a:stretch>
        </p:blipFill>
        <p:spPr>
          <a:xfrm rot="6172083" flipH="1">
            <a:off x="240388" y="-647257"/>
            <a:ext cx="2077283" cy="2838213"/>
          </a:xfrm>
          <a:custGeom>
            <a:avLst/>
            <a:gdLst/>
            <a:ahLst/>
            <a:cxnLst>
              <a:cxn ang="0">
                <a:pos x="wd2" y="hd2"/>
              </a:cxn>
              <a:cxn ang="5400000">
                <a:pos x="wd2" y="hd2"/>
              </a:cxn>
              <a:cxn ang="10800000">
                <a:pos x="wd2" y="hd2"/>
              </a:cxn>
              <a:cxn ang="16200000">
                <a:pos x="wd2" y="hd2"/>
              </a:cxn>
            </a:cxnLst>
            <a:rect l="0" t="0" r="r" b="b"/>
            <a:pathLst>
              <a:path w="21600" h="21600" extrusionOk="0">
                <a:moveTo>
                  <a:pt x="15676" y="21600"/>
                </a:moveTo>
                <a:lnTo>
                  <a:pt x="21600" y="2621"/>
                </a:lnTo>
                <a:lnTo>
                  <a:pt x="5924" y="0"/>
                </a:lnTo>
                <a:lnTo>
                  <a:pt x="0" y="18979"/>
                </a:lnTo>
                <a:lnTo>
                  <a:pt x="15676" y="21600"/>
                </a:lnTo>
                <a:close/>
              </a:path>
            </a:pathLst>
          </a:custGeom>
          <a:ln w="12700">
            <a:miter lim="400000"/>
          </a:ln>
        </p:spPr>
      </p:pic>
      <p:grpSp>
        <p:nvGrpSpPr>
          <p:cNvPr id="319" name="Group">
            <a:extLst>
              <a:ext uri="{FF2B5EF4-FFF2-40B4-BE49-F238E27FC236}">
                <a16:creationId xmlns:a16="http://schemas.microsoft.com/office/drawing/2014/main" id="{7CDA45F6-B12F-FE6B-83EE-F8DE357E9663}"/>
              </a:ext>
            </a:extLst>
          </p:cNvPr>
          <p:cNvGrpSpPr>
            <a:grpSpLocks noGrp="1" noUngrp="1" noRot="1" noMove="1" noResize="1"/>
          </p:cNvGrpSpPr>
          <p:nvPr/>
        </p:nvGrpSpPr>
        <p:grpSpPr>
          <a:xfrm>
            <a:off x="-579036" y="-449013"/>
            <a:ext cx="2340990" cy="2394674"/>
            <a:chOff x="-1157359" y="-897379"/>
            <a:chExt cx="4681978" cy="4789346"/>
          </a:xfrm>
        </p:grpSpPr>
        <p:pic>
          <p:nvPicPr>
            <p:cNvPr id="317" name="Crisps_7.png" descr="Crisps_7.png">
              <a:extLst>
                <a:ext uri="{FF2B5EF4-FFF2-40B4-BE49-F238E27FC236}">
                  <a16:creationId xmlns:a16="http://schemas.microsoft.com/office/drawing/2014/main" id="{089A7DD4-DBEC-8DEA-3E63-92069903EF6F}"/>
                </a:ext>
              </a:extLst>
            </p:cNvPr>
            <p:cNvPicPr>
              <a:picLocks noGrp="1" noRot="1" noChangeAspect="1" noMove="1" noResize="1" noEditPoints="1" noAdjustHandles="1" noChangeArrowheads="1" noChangeShapeType="1" noCrop="1"/>
            </p:cNvPicPr>
            <p:nvPr/>
          </p:nvPicPr>
          <p:blipFill>
            <a:blip r:embed="rId4">
              <a:alphaModFix amt="81720"/>
              <a:extLst>
                <a:ext uri="{28A0092B-C50C-407E-A947-70E740481C1C}">
                  <a14:useLocalDpi xmlns:a14="http://schemas.microsoft.com/office/drawing/2010/main"/>
                </a:ext>
              </a:extLst>
            </a:blip>
            <a:srcRect l="48248" t="17812" b="9653"/>
            <a:stretch>
              <a:fillRect/>
            </a:stretch>
          </p:blipFill>
          <p:spPr>
            <a:xfrm>
              <a:off x="5066" y="0"/>
              <a:ext cx="2228126" cy="3122898"/>
            </a:xfrm>
            <a:prstGeom prst="rect">
              <a:avLst/>
            </a:prstGeom>
            <a:ln w="12700" cap="flat">
              <a:noFill/>
              <a:miter lim="400000"/>
            </a:ln>
            <a:effectLst/>
          </p:spPr>
        </p:pic>
        <p:pic>
          <p:nvPicPr>
            <p:cNvPr id="318" name="Crisps_7.png" descr="Crisps_7.png">
              <a:extLst>
                <a:ext uri="{FF2B5EF4-FFF2-40B4-BE49-F238E27FC236}">
                  <a16:creationId xmlns:a16="http://schemas.microsoft.com/office/drawing/2014/main" id="{EE06040D-C1D5-F2CA-6C1A-9FAD59320497}"/>
                </a:ext>
              </a:extLst>
            </p:cNvPr>
            <p:cNvPicPr>
              <a:picLocks noGrp="1" noRot="1" noChangeAspect="1" noMove="1" noResize="1" noEditPoints="1" noAdjustHandles="1" noChangeArrowheads="1" noChangeShapeType="1" noCrop="1"/>
            </p:cNvPicPr>
            <p:nvPr/>
          </p:nvPicPr>
          <p:blipFill>
            <a:blip r:embed="rId4">
              <a:alphaModFix amt="64508"/>
              <a:extLst>
                <a:ext uri="{28A0092B-C50C-407E-A947-70E740481C1C}">
                  <a14:useLocalDpi xmlns:a14="http://schemas.microsoft.com/office/drawing/2010/main"/>
                </a:ext>
              </a:extLst>
            </a:blip>
            <a:srcRect r="19226" b="14280"/>
            <a:stretch>
              <a:fillRect/>
            </a:stretch>
          </p:blipFill>
          <p:spPr>
            <a:xfrm rot="9353096">
              <a:off x="-555180" y="-347998"/>
              <a:ext cx="3477620" cy="3690584"/>
            </a:xfrm>
            <a:custGeom>
              <a:avLst/>
              <a:gdLst/>
              <a:ahLst/>
              <a:cxnLst>
                <a:cxn ang="0">
                  <a:pos x="wd2" y="hd2"/>
                </a:cxn>
                <a:cxn ang="5400000">
                  <a:pos x="wd2" y="hd2"/>
                </a:cxn>
                <a:cxn ang="10800000">
                  <a:pos x="wd2" y="hd2"/>
                </a:cxn>
                <a:cxn ang="16200000">
                  <a:pos x="wd2" y="hd2"/>
                </a:cxn>
              </a:cxnLst>
              <a:rect l="0" t="0" r="r" b="b"/>
              <a:pathLst>
                <a:path w="21600" h="21600" extrusionOk="0">
                  <a:moveTo>
                    <a:pt x="13724" y="21600"/>
                  </a:moveTo>
                  <a:lnTo>
                    <a:pt x="21600" y="5021"/>
                  </a:lnTo>
                  <a:lnTo>
                    <a:pt x="9696" y="0"/>
                  </a:lnTo>
                  <a:lnTo>
                    <a:pt x="4622" y="0"/>
                  </a:lnTo>
                  <a:lnTo>
                    <a:pt x="0" y="9729"/>
                  </a:lnTo>
                  <a:lnTo>
                    <a:pt x="0" y="15811"/>
                  </a:lnTo>
                  <a:lnTo>
                    <a:pt x="13724" y="21600"/>
                  </a:lnTo>
                  <a:close/>
                </a:path>
              </a:pathLst>
            </a:custGeom>
            <a:ln w="12700" cap="flat">
              <a:noFill/>
              <a:miter lim="400000"/>
            </a:ln>
            <a:effectLst/>
          </p:spPr>
        </p:pic>
      </p:grpSp>
      <p:sp>
        <p:nvSpPr>
          <p:cNvPr id="320" name="Rectangle">
            <a:extLst>
              <a:ext uri="{FF2B5EF4-FFF2-40B4-BE49-F238E27FC236}">
                <a16:creationId xmlns:a16="http://schemas.microsoft.com/office/drawing/2014/main" id="{F9608A29-7F78-157D-3F26-96811ED09BDB}"/>
              </a:ext>
            </a:extLst>
          </p:cNvPr>
          <p:cNvSpPr>
            <a:spLocks noGrp="1" noRot="1" noMove="1" noResize="1" noEditPoints="1" noAdjustHandles="1" noChangeArrowheads="1" noChangeShapeType="1"/>
          </p:cNvSpPr>
          <p:nvPr/>
        </p:nvSpPr>
        <p:spPr>
          <a:xfrm>
            <a:off x="-1" y="1515105"/>
            <a:ext cx="12192001" cy="66951"/>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21" name="Lorem ipsum Dolor sit amet">
            <a:extLst>
              <a:ext uri="{FF2B5EF4-FFF2-40B4-BE49-F238E27FC236}">
                <a16:creationId xmlns:a16="http://schemas.microsoft.com/office/drawing/2014/main" id="{2025B3BF-0086-08B2-33D0-4C67D7E3EBDD}"/>
              </a:ext>
            </a:extLst>
          </p:cNvPr>
          <p:cNvSpPr txBox="1"/>
          <p:nvPr/>
        </p:nvSpPr>
        <p:spPr>
          <a:xfrm>
            <a:off x="974573" y="651240"/>
            <a:ext cx="7896529" cy="4864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spAutoFit/>
          </a:bodyPr>
          <a:lstStyle>
            <a:lvl1pPr algn="l">
              <a:lnSpc>
                <a:spcPct val="80000"/>
              </a:lnSpc>
              <a:defRPr sz="6900" b="0" cap="all">
                <a:solidFill>
                  <a:srgbClr val="FFFFFF"/>
                </a:solidFill>
                <a:latin typeface="Arial Black"/>
                <a:ea typeface="Arial Black"/>
                <a:cs typeface="Arial Black"/>
                <a:sym typeface="Arial Black"/>
              </a:defRPr>
            </a:lvl1pPr>
          </a:lstStyle>
          <a:p>
            <a:r>
              <a:rPr lang="en-GB" sz="3450" dirty="0"/>
              <a:t>Security and Resilience</a:t>
            </a:r>
            <a:endParaRPr sz="3450" dirty="0"/>
          </a:p>
        </p:txBody>
      </p:sp>
    </p:spTree>
    <p:extLst>
      <p:ext uri="{BB962C8B-B14F-4D97-AF65-F5344CB8AC3E}">
        <p14:creationId xmlns:p14="http://schemas.microsoft.com/office/powerpoint/2010/main" val="218086778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A3253-FBC9-B2F7-D02E-F0F7FAD9F09F}"/>
            </a:ext>
          </a:extLst>
        </p:cNvPr>
        <p:cNvGrpSpPr/>
        <p:nvPr/>
      </p:nvGrpSpPr>
      <p:grpSpPr>
        <a:xfrm>
          <a:off x="0" y="0"/>
          <a:ext cx="0" cy="0"/>
          <a:chOff x="0" y="0"/>
          <a:chExt cx="0" cy="0"/>
        </a:xfrm>
      </p:grpSpPr>
      <p:pic>
        <p:nvPicPr>
          <p:cNvPr id="312" name="DSTI_White_Digital.png" descr="DSTI_White_Digital.png">
            <a:extLst>
              <a:ext uri="{FF2B5EF4-FFF2-40B4-BE49-F238E27FC236}">
                <a16:creationId xmlns:a16="http://schemas.microsoft.com/office/drawing/2014/main" id="{72BD5086-D828-A221-85FD-DEEBE4C2D7A1}"/>
              </a:ext>
            </a:extLst>
          </p:cNvPr>
          <p:cNvPicPr>
            <a:picLocks noGrp="1" noRot="1" noChangeAspect="1" noMove="1" noResize="1" noEditPoints="1" noAdjustHandles="1" noChangeArrowheads="1" noChangeShapeType="1" noCrop="1"/>
          </p:cNvPicPr>
          <p:nvPr/>
        </p:nvPicPr>
        <p:blipFill>
          <a:blip r:embed="rId2"/>
          <a:stretch>
            <a:fillRect/>
          </a:stretch>
        </p:blipFill>
        <p:spPr>
          <a:xfrm>
            <a:off x="10103596" y="327096"/>
            <a:ext cx="1766930" cy="956123"/>
          </a:xfrm>
          <a:prstGeom prst="rect">
            <a:avLst/>
          </a:prstGeom>
          <a:ln w="12700">
            <a:miter lim="400000"/>
          </a:ln>
        </p:spPr>
      </p:pic>
      <p:sp>
        <p:nvSpPr>
          <p:cNvPr id="313" name="Sed do eiusmod tempor incididunt ut labore et dolore magna aliqua. Ut enim ad minim veniam, quis nostrud exercitation ullamco laboris nisi ut aliquip ex ea commodo consequat. Duis aute irure dolor in reprehenderit in voluptate velit esse cillum dolore eu">
            <a:extLst>
              <a:ext uri="{FF2B5EF4-FFF2-40B4-BE49-F238E27FC236}">
                <a16:creationId xmlns:a16="http://schemas.microsoft.com/office/drawing/2014/main" id="{D7A7A25F-F0A8-DE32-8A41-D5B8E3CD742B}"/>
              </a:ext>
            </a:extLst>
          </p:cNvPr>
          <p:cNvSpPr txBox="1"/>
          <p:nvPr/>
        </p:nvSpPr>
        <p:spPr>
          <a:xfrm>
            <a:off x="1040584" y="2125801"/>
            <a:ext cx="9724713" cy="312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endParaRPr sz="1700" dirty="0"/>
          </a:p>
        </p:txBody>
      </p:sp>
      <p:sp>
        <p:nvSpPr>
          <p:cNvPr id="314" name="Mauris condimentum neque mauris, vitae dictum quam tempus ut. Quisque vitae posuere ligula. Nullam at convallis purus. Proin nunc lacus, dignissim in neque sit amet, mollis elementum odio. Cras bibendum nibh ipsum, sit amet posuere lorem bibendum nec. Ve">
            <a:extLst>
              <a:ext uri="{FF2B5EF4-FFF2-40B4-BE49-F238E27FC236}">
                <a16:creationId xmlns:a16="http://schemas.microsoft.com/office/drawing/2014/main" id="{F0E4D346-78EF-BBCF-DD6F-DC0A276102B7}"/>
              </a:ext>
            </a:extLst>
          </p:cNvPr>
          <p:cNvSpPr txBox="1"/>
          <p:nvPr/>
        </p:nvSpPr>
        <p:spPr>
          <a:xfrm>
            <a:off x="1040584" y="3976294"/>
            <a:ext cx="10110832" cy="312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endParaRPr sz="1700" dirty="0"/>
          </a:p>
        </p:txBody>
      </p:sp>
      <p:sp>
        <p:nvSpPr>
          <p:cNvPr id="315" name="Quisque finibus ante nec justo malesuada fringilla. Vestibulum cursus, erat quis accumsan rutrum, metus arcu interdum leo, a posuere ipsum libero pellentesque libero. Etiam mattis ut diam eget laoreet.">
            <a:extLst>
              <a:ext uri="{FF2B5EF4-FFF2-40B4-BE49-F238E27FC236}">
                <a16:creationId xmlns:a16="http://schemas.microsoft.com/office/drawing/2014/main" id="{C6CA25C6-7953-4218-6590-7D6813498F3F}"/>
              </a:ext>
            </a:extLst>
          </p:cNvPr>
          <p:cNvSpPr txBox="1"/>
          <p:nvPr/>
        </p:nvSpPr>
        <p:spPr>
          <a:xfrm>
            <a:off x="1040584" y="1813942"/>
            <a:ext cx="10110832" cy="39138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pPr>
              <a:spcBef>
                <a:spcPts val="600"/>
              </a:spcBef>
              <a:tabLst>
                <a:tab pos="1188085" algn="l"/>
              </a:tabLst>
            </a:pPr>
            <a:r>
              <a:rPr lang="en-GB" sz="1700" dirty="0">
                <a:latin typeface="+mn-lt"/>
              </a:rPr>
              <a:t>6G should be designed from its foundation to maximise vendor interoperability in deployments.</a:t>
            </a:r>
            <a:r>
              <a:rPr lang="en-GB" sz="1700" dirty="0">
                <a:effectLst/>
                <a:latin typeface="+mn-lt"/>
                <a:ea typeface="Times New Roman" panose="02020603050405020304" pitchFamily="18" charset="0"/>
              </a:rPr>
              <a:t> </a:t>
            </a:r>
            <a:r>
              <a:rPr lang="en-GB" sz="1700" dirty="0">
                <a:latin typeface="+mn-lt"/>
              </a:rPr>
              <a:t>Open networking will maximise the potential for innovation, cost-effectiveness, security and resilience. It should be developed using an open, transparent and inclusive approach guided by:</a:t>
            </a:r>
            <a:endParaRPr lang="en-GB" sz="1700" b="1" dirty="0">
              <a:effectLst/>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endParaRPr lang="en-GB" sz="1700" b="1" dirty="0">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r>
              <a:rPr lang="en-GB" sz="1700" b="1" dirty="0">
                <a:effectLst/>
                <a:latin typeface="+mn-lt"/>
                <a:ea typeface="Times New Roman" panose="02020603050405020304" pitchFamily="18" charset="0"/>
              </a:rPr>
              <a:t>Open disaggregation: </a:t>
            </a:r>
            <a:r>
              <a:rPr lang="en-GB" sz="1700" dirty="0">
                <a:effectLst/>
                <a:latin typeface="+mn-lt"/>
                <a:ea typeface="Times New Roman" panose="02020603050405020304" pitchFamily="18" charset="0"/>
              </a:rPr>
              <a:t>Allowing elements of the radio network (including hardware and software) to be sourced from different suppliers and implemented in new ways, with day one Open RAN deployment capability</a:t>
            </a:r>
          </a:p>
          <a:p>
            <a:pPr marL="285750" indent="-285750" hangingPunct="0">
              <a:spcBef>
                <a:spcPts val="600"/>
              </a:spcBef>
              <a:buFont typeface="Arial" panose="020B0604020202020204" pitchFamily="34" charset="0"/>
              <a:buChar char="•"/>
              <a:tabLst>
                <a:tab pos="1188085" algn="l"/>
              </a:tabLst>
            </a:pPr>
            <a:endParaRPr lang="en-GB" sz="1700" dirty="0">
              <a:effectLst/>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r>
              <a:rPr lang="en-GB" sz="1700" b="1" dirty="0">
                <a:latin typeface="+mn-lt"/>
              </a:rPr>
              <a:t>Demonstrable interoperability</a:t>
            </a:r>
            <a:r>
              <a:rPr lang="en-GB" sz="1700" dirty="0">
                <a:latin typeface="+mn-lt"/>
              </a:rPr>
              <a:t>: Standards ensure disaggregated elements work together as a fully functional system, with 3GPP working with other partners to maximise interoperability.</a:t>
            </a:r>
          </a:p>
          <a:p>
            <a:pPr marL="285750" indent="-285750" hangingPunct="0">
              <a:spcBef>
                <a:spcPts val="600"/>
              </a:spcBef>
              <a:buFont typeface="Arial" panose="020B0604020202020204" pitchFamily="34" charset="0"/>
              <a:buChar char="•"/>
              <a:tabLst>
                <a:tab pos="1188085" algn="l"/>
              </a:tabLst>
            </a:pPr>
            <a:endParaRPr lang="en-GB" sz="1700" dirty="0">
              <a:latin typeface="+mn-lt"/>
            </a:endParaRPr>
          </a:p>
          <a:p>
            <a:pPr marL="285750" indent="-285750" hangingPunct="0">
              <a:spcBef>
                <a:spcPts val="600"/>
              </a:spcBef>
              <a:buFont typeface="Arial" panose="020B0604020202020204" pitchFamily="34" charset="0"/>
              <a:buChar char="•"/>
              <a:tabLst>
                <a:tab pos="1188085" algn="l"/>
              </a:tabLst>
            </a:pPr>
            <a:r>
              <a:rPr lang="en-GB" sz="1700" b="1" dirty="0">
                <a:latin typeface="+mn-lt"/>
              </a:rPr>
              <a:t>Implementation neutrality: </a:t>
            </a:r>
            <a:r>
              <a:rPr lang="en-GB" sz="1700" dirty="0">
                <a:latin typeface="+mn-lt"/>
              </a:rPr>
              <a:t>Minimising the number of proprietary interfaces to allow suppliers to innovate and differentiate on the features and performance of their products.</a:t>
            </a:r>
          </a:p>
        </p:txBody>
      </p:sp>
      <p:pic>
        <p:nvPicPr>
          <p:cNvPr id="316" name="Net_Standalone_2.png" descr="Net_Standalone_2.png">
            <a:extLst>
              <a:ext uri="{FF2B5EF4-FFF2-40B4-BE49-F238E27FC236}">
                <a16:creationId xmlns:a16="http://schemas.microsoft.com/office/drawing/2014/main" id="{068CEBF3-BCCC-B681-EE9B-C3997960ACD0}"/>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rcRect/>
          <a:stretch>
            <a:fillRect/>
          </a:stretch>
        </p:blipFill>
        <p:spPr>
          <a:xfrm rot="6172083" flipH="1">
            <a:off x="240388" y="-647257"/>
            <a:ext cx="2077283" cy="2838213"/>
          </a:xfrm>
          <a:custGeom>
            <a:avLst/>
            <a:gdLst/>
            <a:ahLst/>
            <a:cxnLst>
              <a:cxn ang="0">
                <a:pos x="wd2" y="hd2"/>
              </a:cxn>
              <a:cxn ang="5400000">
                <a:pos x="wd2" y="hd2"/>
              </a:cxn>
              <a:cxn ang="10800000">
                <a:pos x="wd2" y="hd2"/>
              </a:cxn>
              <a:cxn ang="16200000">
                <a:pos x="wd2" y="hd2"/>
              </a:cxn>
            </a:cxnLst>
            <a:rect l="0" t="0" r="r" b="b"/>
            <a:pathLst>
              <a:path w="21600" h="21600" extrusionOk="0">
                <a:moveTo>
                  <a:pt x="15676" y="21600"/>
                </a:moveTo>
                <a:lnTo>
                  <a:pt x="21600" y="2621"/>
                </a:lnTo>
                <a:lnTo>
                  <a:pt x="5924" y="0"/>
                </a:lnTo>
                <a:lnTo>
                  <a:pt x="0" y="18979"/>
                </a:lnTo>
                <a:lnTo>
                  <a:pt x="15676" y="21600"/>
                </a:lnTo>
                <a:close/>
              </a:path>
            </a:pathLst>
          </a:custGeom>
          <a:ln w="12700">
            <a:miter lim="400000"/>
          </a:ln>
        </p:spPr>
      </p:pic>
      <p:grpSp>
        <p:nvGrpSpPr>
          <p:cNvPr id="319" name="Group">
            <a:extLst>
              <a:ext uri="{FF2B5EF4-FFF2-40B4-BE49-F238E27FC236}">
                <a16:creationId xmlns:a16="http://schemas.microsoft.com/office/drawing/2014/main" id="{9222645D-FCAF-0BFB-8C93-1E41342BB976}"/>
              </a:ext>
            </a:extLst>
          </p:cNvPr>
          <p:cNvGrpSpPr>
            <a:grpSpLocks noGrp="1" noUngrp="1" noRot="1" noMove="1" noResize="1"/>
          </p:cNvGrpSpPr>
          <p:nvPr/>
        </p:nvGrpSpPr>
        <p:grpSpPr>
          <a:xfrm>
            <a:off x="-579036" y="-449013"/>
            <a:ext cx="2340990" cy="2394674"/>
            <a:chOff x="-1157359" y="-897379"/>
            <a:chExt cx="4681978" cy="4789346"/>
          </a:xfrm>
        </p:grpSpPr>
        <p:pic>
          <p:nvPicPr>
            <p:cNvPr id="317" name="Crisps_7.png" descr="Crisps_7.png">
              <a:extLst>
                <a:ext uri="{FF2B5EF4-FFF2-40B4-BE49-F238E27FC236}">
                  <a16:creationId xmlns:a16="http://schemas.microsoft.com/office/drawing/2014/main" id="{A9084184-69E4-5BC6-C903-47466301177E}"/>
                </a:ext>
              </a:extLst>
            </p:cNvPr>
            <p:cNvPicPr>
              <a:picLocks noGrp="1" noRot="1" noChangeAspect="1" noMove="1" noResize="1" noEditPoints="1" noAdjustHandles="1" noChangeArrowheads="1" noChangeShapeType="1" noCrop="1"/>
            </p:cNvPicPr>
            <p:nvPr/>
          </p:nvPicPr>
          <p:blipFill>
            <a:blip r:embed="rId4">
              <a:alphaModFix amt="81720"/>
              <a:extLst>
                <a:ext uri="{28A0092B-C50C-407E-A947-70E740481C1C}">
                  <a14:useLocalDpi xmlns:a14="http://schemas.microsoft.com/office/drawing/2010/main"/>
                </a:ext>
              </a:extLst>
            </a:blip>
            <a:srcRect l="48248" t="17812" b="9653"/>
            <a:stretch>
              <a:fillRect/>
            </a:stretch>
          </p:blipFill>
          <p:spPr>
            <a:xfrm>
              <a:off x="5066" y="0"/>
              <a:ext cx="2228126" cy="3122898"/>
            </a:xfrm>
            <a:prstGeom prst="rect">
              <a:avLst/>
            </a:prstGeom>
            <a:ln w="12700" cap="flat">
              <a:noFill/>
              <a:miter lim="400000"/>
            </a:ln>
            <a:effectLst/>
          </p:spPr>
        </p:pic>
        <p:pic>
          <p:nvPicPr>
            <p:cNvPr id="318" name="Crisps_7.png" descr="Crisps_7.png">
              <a:extLst>
                <a:ext uri="{FF2B5EF4-FFF2-40B4-BE49-F238E27FC236}">
                  <a16:creationId xmlns:a16="http://schemas.microsoft.com/office/drawing/2014/main" id="{5DB3A521-8B3C-8D73-402E-4A87EBE227ED}"/>
                </a:ext>
              </a:extLst>
            </p:cNvPr>
            <p:cNvPicPr>
              <a:picLocks noGrp="1" noRot="1" noChangeAspect="1" noMove="1" noResize="1" noEditPoints="1" noAdjustHandles="1" noChangeArrowheads="1" noChangeShapeType="1" noCrop="1"/>
            </p:cNvPicPr>
            <p:nvPr/>
          </p:nvPicPr>
          <p:blipFill>
            <a:blip r:embed="rId4">
              <a:alphaModFix amt="64508"/>
              <a:extLst>
                <a:ext uri="{28A0092B-C50C-407E-A947-70E740481C1C}">
                  <a14:useLocalDpi xmlns:a14="http://schemas.microsoft.com/office/drawing/2010/main"/>
                </a:ext>
              </a:extLst>
            </a:blip>
            <a:srcRect r="19226" b="14280"/>
            <a:stretch>
              <a:fillRect/>
            </a:stretch>
          </p:blipFill>
          <p:spPr>
            <a:xfrm rot="9353096">
              <a:off x="-555180" y="-347998"/>
              <a:ext cx="3477620" cy="3690584"/>
            </a:xfrm>
            <a:custGeom>
              <a:avLst/>
              <a:gdLst/>
              <a:ahLst/>
              <a:cxnLst>
                <a:cxn ang="0">
                  <a:pos x="wd2" y="hd2"/>
                </a:cxn>
                <a:cxn ang="5400000">
                  <a:pos x="wd2" y="hd2"/>
                </a:cxn>
                <a:cxn ang="10800000">
                  <a:pos x="wd2" y="hd2"/>
                </a:cxn>
                <a:cxn ang="16200000">
                  <a:pos x="wd2" y="hd2"/>
                </a:cxn>
              </a:cxnLst>
              <a:rect l="0" t="0" r="r" b="b"/>
              <a:pathLst>
                <a:path w="21600" h="21600" extrusionOk="0">
                  <a:moveTo>
                    <a:pt x="13724" y="21600"/>
                  </a:moveTo>
                  <a:lnTo>
                    <a:pt x="21600" y="5021"/>
                  </a:lnTo>
                  <a:lnTo>
                    <a:pt x="9696" y="0"/>
                  </a:lnTo>
                  <a:lnTo>
                    <a:pt x="4622" y="0"/>
                  </a:lnTo>
                  <a:lnTo>
                    <a:pt x="0" y="9729"/>
                  </a:lnTo>
                  <a:lnTo>
                    <a:pt x="0" y="15811"/>
                  </a:lnTo>
                  <a:lnTo>
                    <a:pt x="13724" y="21600"/>
                  </a:lnTo>
                  <a:close/>
                </a:path>
              </a:pathLst>
            </a:custGeom>
            <a:ln w="12700" cap="flat">
              <a:noFill/>
              <a:miter lim="400000"/>
            </a:ln>
            <a:effectLst/>
          </p:spPr>
        </p:pic>
      </p:grpSp>
      <p:sp>
        <p:nvSpPr>
          <p:cNvPr id="320" name="Rectangle">
            <a:extLst>
              <a:ext uri="{FF2B5EF4-FFF2-40B4-BE49-F238E27FC236}">
                <a16:creationId xmlns:a16="http://schemas.microsoft.com/office/drawing/2014/main" id="{AFFE5EA0-15B1-A034-5ECF-16B04723C9E7}"/>
              </a:ext>
            </a:extLst>
          </p:cNvPr>
          <p:cNvSpPr>
            <a:spLocks noGrp="1" noRot="1" noMove="1" noResize="1" noEditPoints="1" noAdjustHandles="1" noChangeArrowheads="1" noChangeShapeType="1"/>
          </p:cNvSpPr>
          <p:nvPr/>
        </p:nvSpPr>
        <p:spPr>
          <a:xfrm>
            <a:off x="-1" y="1515105"/>
            <a:ext cx="12192001" cy="66951"/>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21" name="Lorem ipsum Dolor sit amet">
            <a:extLst>
              <a:ext uri="{FF2B5EF4-FFF2-40B4-BE49-F238E27FC236}">
                <a16:creationId xmlns:a16="http://schemas.microsoft.com/office/drawing/2014/main" id="{EF60A93B-21A7-4055-27A3-24007D44EB76}"/>
              </a:ext>
            </a:extLst>
          </p:cNvPr>
          <p:cNvSpPr txBox="1"/>
          <p:nvPr/>
        </p:nvSpPr>
        <p:spPr>
          <a:xfrm>
            <a:off x="974573" y="651240"/>
            <a:ext cx="7896529" cy="4864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lnSpc>
                <a:spcPct val="80000"/>
              </a:lnSpc>
              <a:defRPr sz="6900" b="0" cap="all">
                <a:solidFill>
                  <a:srgbClr val="FFFFFF"/>
                </a:solidFill>
                <a:latin typeface="Arial Black"/>
                <a:ea typeface="Arial Black"/>
                <a:cs typeface="Arial Black"/>
                <a:sym typeface="Arial Black"/>
              </a:defRPr>
            </a:lvl1pPr>
          </a:lstStyle>
          <a:p>
            <a:r>
              <a:rPr lang="en-GB" sz="3450" dirty="0"/>
              <a:t>OPEN ARCHITECTURES</a:t>
            </a:r>
            <a:endParaRPr sz="3450" dirty="0"/>
          </a:p>
        </p:txBody>
      </p:sp>
    </p:spTree>
    <p:extLst>
      <p:ext uri="{BB962C8B-B14F-4D97-AF65-F5344CB8AC3E}">
        <p14:creationId xmlns:p14="http://schemas.microsoft.com/office/powerpoint/2010/main" val="359536859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36528-567D-DF79-9D7A-29EC12E0BE42}"/>
            </a:ext>
          </a:extLst>
        </p:cNvPr>
        <p:cNvGrpSpPr/>
        <p:nvPr/>
      </p:nvGrpSpPr>
      <p:grpSpPr>
        <a:xfrm>
          <a:off x="0" y="0"/>
          <a:ext cx="0" cy="0"/>
          <a:chOff x="0" y="0"/>
          <a:chExt cx="0" cy="0"/>
        </a:xfrm>
      </p:grpSpPr>
      <p:pic>
        <p:nvPicPr>
          <p:cNvPr id="312" name="DSTI_White_Digital.png" descr="DSTI_White_Digital.png">
            <a:extLst>
              <a:ext uri="{FF2B5EF4-FFF2-40B4-BE49-F238E27FC236}">
                <a16:creationId xmlns:a16="http://schemas.microsoft.com/office/drawing/2014/main" id="{B1096611-9352-083D-2F8E-0AEB940FEC5C}"/>
              </a:ext>
            </a:extLst>
          </p:cNvPr>
          <p:cNvPicPr>
            <a:picLocks noGrp="1" noRot="1" noChangeAspect="1" noMove="1" noResize="1" noEditPoints="1" noAdjustHandles="1" noChangeArrowheads="1" noChangeShapeType="1" noCrop="1"/>
          </p:cNvPicPr>
          <p:nvPr/>
        </p:nvPicPr>
        <p:blipFill>
          <a:blip r:embed="rId2"/>
          <a:stretch>
            <a:fillRect/>
          </a:stretch>
        </p:blipFill>
        <p:spPr>
          <a:xfrm>
            <a:off x="10103596" y="327096"/>
            <a:ext cx="1766930" cy="956123"/>
          </a:xfrm>
          <a:prstGeom prst="rect">
            <a:avLst/>
          </a:prstGeom>
          <a:ln w="12700">
            <a:miter lim="400000"/>
          </a:ln>
        </p:spPr>
      </p:pic>
      <p:sp>
        <p:nvSpPr>
          <p:cNvPr id="314" name="Mauris condimentum neque mauris, vitae dictum quam tempus ut. Quisque vitae posuere ligula. Nullam at convallis purus. Proin nunc lacus, dignissim in neque sit amet, mollis elementum odio. Cras bibendum nibh ipsum, sit amet posuere lorem bibendum nec. Ve">
            <a:extLst>
              <a:ext uri="{FF2B5EF4-FFF2-40B4-BE49-F238E27FC236}">
                <a16:creationId xmlns:a16="http://schemas.microsoft.com/office/drawing/2014/main" id="{3FEBDB66-2BB8-5528-D295-327075695FCC}"/>
              </a:ext>
            </a:extLst>
          </p:cNvPr>
          <p:cNvSpPr txBox="1"/>
          <p:nvPr/>
        </p:nvSpPr>
        <p:spPr>
          <a:xfrm>
            <a:off x="1040584" y="3976294"/>
            <a:ext cx="10110832" cy="312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endParaRPr sz="1700" dirty="0"/>
          </a:p>
        </p:txBody>
      </p:sp>
      <p:sp>
        <p:nvSpPr>
          <p:cNvPr id="315" name="Quisque finibus ante nec justo malesuada fringilla. Vestibulum cursus, erat quis accumsan rutrum, metus arcu interdum leo, a posuere ipsum libero pellentesque libero. Etiam mattis ut diam eget laoreet.">
            <a:extLst>
              <a:ext uri="{FF2B5EF4-FFF2-40B4-BE49-F238E27FC236}">
                <a16:creationId xmlns:a16="http://schemas.microsoft.com/office/drawing/2014/main" id="{A3F03EE5-33EA-DE50-D45C-E25E82610942}"/>
              </a:ext>
            </a:extLst>
          </p:cNvPr>
          <p:cNvSpPr txBox="1"/>
          <p:nvPr/>
        </p:nvSpPr>
        <p:spPr>
          <a:xfrm>
            <a:off x="1040584" y="2051974"/>
            <a:ext cx="10110832" cy="32367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defRPr sz="3400" b="0">
                <a:solidFill>
                  <a:srgbClr val="FFFFFF"/>
                </a:solidFill>
                <a:latin typeface="Arial"/>
                <a:ea typeface="Arial"/>
                <a:cs typeface="Arial"/>
                <a:sym typeface="Arial"/>
              </a:defRPr>
            </a:lvl1pPr>
          </a:lstStyle>
          <a:p>
            <a:pPr>
              <a:spcBef>
                <a:spcPts val="600"/>
              </a:spcBef>
              <a:tabLst>
                <a:tab pos="1188085" algn="l"/>
              </a:tabLst>
            </a:pPr>
            <a:r>
              <a:rPr lang="en-GB" sz="1700" dirty="0">
                <a:latin typeface="+mn-lt"/>
              </a:rPr>
              <a:t>6G’s range of capabilities risk driving up energy costs and overall emissions for the 3GPP system in operation. Sustainability and energy consumption should be considered:</a:t>
            </a:r>
            <a:endParaRPr lang="en-GB" sz="1700" b="1" dirty="0">
              <a:effectLst/>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endParaRPr lang="en-GB" sz="1700" b="1" dirty="0">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r>
              <a:rPr lang="en-GB" sz="1700" b="1" dirty="0">
                <a:effectLst/>
                <a:latin typeface="+mn-lt"/>
                <a:ea typeface="Times New Roman" panose="02020603050405020304" pitchFamily="18" charset="0"/>
              </a:rPr>
              <a:t>Total energy consumption reduction</a:t>
            </a:r>
            <a:r>
              <a:rPr lang="en-GB" sz="1700" dirty="0">
                <a:effectLst/>
                <a:latin typeface="+mn-lt"/>
                <a:ea typeface="Times New Roman" panose="02020603050405020304" pitchFamily="18" charset="0"/>
              </a:rPr>
              <a:t>: 6G should be designed to enable techniques and technologies that drive whole-system improvements in energy efficiency and overall reductions in energy consumption (N.B. comparison with </a:t>
            </a:r>
            <a:r>
              <a:rPr lang="en-GB" sz="1700" i="1" dirty="0">
                <a:effectLst/>
                <a:latin typeface="+mn-lt"/>
                <a:ea typeface="Times New Roman" panose="02020603050405020304" pitchFamily="18" charset="0"/>
              </a:rPr>
              <a:t>late release </a:t>
            </a:r>
            <a:r>
              <a:rPr lang="en-GB" sz="1700" dirty="0">
                <a:effectLst/>
                <a:latin typeface="+mn-lt"/>
                <a:ea typeface="Times New Roman" panose="02020603050405020304" pitchFamily="18" charset="0"/>
              </a:rPr>
              <a:t>5G technologies as baseline). Leverage new capabilities to deliver this without serious </a:t>
            </a:r>
            <a:r>
              <a:rPr lang="en-GB" sz="1700" dirty="0">
                <a:latin typeface="+mn-lt"/>
                <a:ea typeface="Times New Roman" panose="02020603050405020304" pitchFamily="18" charset="0"/>
              </a:rPr>
              <a:t>negative impact on QoS or regulatory needs. </a:t>
            </a:r>
            <a:endParaRPr lang="en-GB" sz="1700" dirty="0">
              <a:effectLst/>
              <a:latin typeface="+mn-lt"/>
              <a:ea typeface="Times New Roman" panose="02020603050405020304" pitchFamily="18" charset="0"/>
            </a:endParaRPr>
          </a:p>
          <a:p>
            <a:pPr hangingPunct="0">
              <a:spcBef>
                <a:spcPts val="600"/>
              </a:spcBef>
              <a:tabLst>
                <a:tab pos="1188085" algn="l"/>
              </a:tabLst>
            </a:pPr>
            <a:endParaRPr lang="en-GB" sz="1700" dirty="0">
              <a:effectLst/>
              <a:latin typeface="+mn-lt"/>
              <a:ea typeface="Times New Roman" panose="02020603050405020304" pitchFamily="18" charset="0"/>
            </a:endParaRPr>
          </a:p>
          <a:p>
            <a:pPr marL="285750" indent="-285750" hangingPunct="0">
              <a:spcBef>
                <a:spcPts val="600"/>
              </a:spcBef>
              <a:buFont typeface="Arial" panose="020B0604020202020204" pitchFamily="34" charset="0"/>
              <a:buChar char="•"/>
              <a:tabLst>
                <a:tab pos="1188085" algn="l"/>
              </a:tabLst>
            </a:pPr>
            <a:r>
              <a:rPr lang="en-GB" sz="1700" b="1" dirty="0">
                <a:latin typeface="+mn-lt"/>
                <a:ea typeface="Times New Roman" panose="02020603050405020304" pitchFamily="18" charset="0"/>
              </a:rPr>
              <a:t>Whole lifecycle improvements: </a:t>
            </a:r>
            <a:r>
              <a:rPr lang="en-GB" sz="1700" dirty="0">
                <a:latin typeface="+mn-lt"/>
                <a:ea typeface="Times New Roman" panose="02020603050405020304" pitchFamily="18" charset="0"/>
              </a:rPr>
              <a:t>Active steps to mitigate supply chain challenges including adherence to circular economy principles like recyclability and repairability, and enabling reductions in Scope 2/3 emissions.</a:t>
            </a:r>
            <a:endParaRPr lang="en-GB" sz="1700" b="1" dirty="0">
              <a:effectLst/>
              <a:latin typeface="+mn-lt"/>
              <a:ea typeface="Times New Roman" panose="02020603050405020304" pitchFamily="18" charset="0"/>
            </a:endParaRPr>
          </a:p>
        </p:txBody>
      </p:sp>
      <p:pic>
        <p:nvPicPr>
          <p:cNvPr id="316" name="Net_Standalone_2.png" descr="Net_Standalone_2.png">
            <a:extLst>
              <a:ext uri="{FF2B5EF4-FFF2-40B4-BE49-F238E27FC236}">
                <a16:creationId xmlns:a16="http://schemas.microsoft.com/office/drawing/2014/main" id="{0A4D8B76-1E44-A046-0127-C625AD226B2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a:ext>
            </a:extLst>
          </a:blip>
          <a:srcRect/>
          <a:stretch>
            <a:fillRect/>
          </a:stretch>
        </p:blipFill>
        <p:spPr>
          <a:xfrm rot="6172083" flipH="1">
            <a:off x="240388" y="-647257"/>
            <a:ext cx="2077283" cy="2838213"/>
          </a:xfrm>
          <a:custGeom>
            <a:avLst/>
            <a:gdLst/>
            <a:ahLst/>
            <a:cxnLst>
              <a:cxn ang="0">
                <a:pos x="wd2" y="hd2"/>
              </a:cxn>
              <a:cxn ang="5400000">
                <a:pos x="wd2" y="hd2"/>
              </a:cxn>
              <a:cxn ang="10800000">
                <a:pos x="wd2" y="hd2"/>
              </a:cxn>
              <a:cxn ang="16200000">
                <a:pos x="wd2" y="hd2"/>
              </a:cxn>
            </a:cxnLst>
            <a:rect l="0" t="0" r="r" b="b"/>
            <a:pathLst>
              <a:path w="21600" h="21600" extrusionOk="0">
                <a:moveTo>
                  <a:pt x="15676" y="21600"/>
                </a:moveTo>
                <a:lnTo>
                  <a:pt x="21600" y="2621"/>
                </a:lnTo>
                <a:lnTo>
                  <a:pt x="5924" y="0"/>
                </a:lnTo>
                <a:lnTo>
                  <a:pt x="0" y="18979"/>
                </a:lnTo>
                <a:lnTo>
                  <a:pt x="15676" y="21600"/>
                </a:lnTo>
                <a:close/>
              </a:path>
            </a:pathLst>
          </a:custGeom>
          <a:ln w="12700">
            <a:miter lim="400000"/>
          </a:ln>
        </p:spPr>
      </p:pic>
      <p:grpSp>
        <p:nvGrpSpPr>
          <p:cNvPr id="319" name="Group">
            <a:extLst>
              <a:ext uri="{FF2B5EF4-FFF2-40B4-BE49-F238E27FC236}">
                <a16:creationId xmlns:a16="http://schemas.microsoft.com/office/drawing/2014/main" id="{D18E294F-8A06-CA99-3893-533B9BB11229}"/>
              </a:ext>
            </a:extLst>
          </p:cNvPr>
          <p:cNvGrpSpPr>
            <a:grpSpLocks noGrp="1" noUngrp="1" noRot="1" noMove="1" noResize="1"/>
          </p:cNvGrpSpPr>
          <p:nvPr/>
        </p:nvGrpSpPr>
        <p:grpSpPr>
          <a:xfrm>
            <a:off x="-579036" y="-449013"/>
            <a:ext cx="2340990" cy="2394674"/>
            <a:chOff x="-1157359" y="-897379"/>
            <a:chExt cx="4681978" cy="4789346"/>
          </a:xfrm>
        </p:grpSpPr>
        <p:pic>
          <p:nvPicPr>
            <p:cNvPr id="317" name="Crisps_7.png" descr="Crisps_7.png">
              <a:extLst>
                <a:ext uri="{FF2B5EF4-FFF2-40B4-BE49-F238E27FC236}">
                  <a16:creationId xmlns:a16="http://schemas.microsoft.com/office/drawing/2014/main" id="{5B91B1B0-0301-6200-2159-376F87387A42}"/>
                </a:ext>
              </a:extLst>
            </p:cNvPr>
            <p:cNvPicPr>
              <a:picLocks noGrp="1" noRot="1" noChangeAspect="1" noMove="1" noResize="1" noEditPoints="1" noAdjustHandles="1" noChangeArrowheads="1" noChangeShapeType="1" noCrop="1"/>
            </p:cNvPicPr>
            <p:nvPr/>
          </p:nvPicPr>
          <p:blipFill>
            <a:blip r:embed="rId4">
              <a:alphaModFix amt="81720"/>
              <a:extLst>
                <a:ext uri="{28A0092B-C50C-407E-A947-70E740481C1C}">
                  <a14:useLocalDpi xmlns:a14="http://schemas.microsoft.com/office/drawing/2010/main"/>
                </a:ext>
              </a:extLst>
            </a:blip>
            <a:srcRect l="48248" t="17812" b="9653"/>
            <a:stretch>
              <a:fillRect/>
            </a:stretch>
          </p:blipFill>
          <p:spPr>
            <a:xfrm>
              <a:off x="5066" y="0"/>
              <a:ext cx="2228126" cy="3122898"/>
            </a:xfrm>
            <a:prstGeom prst="rect">
              <a:avLst/>
            </a:prstGeom>
            <a:ln w="12700" cap="flat">
              <a:noFill/>
              <a:miter lim="400000"/>
            </a:ln>
            <a:effectLst/>
          </p:spPr>
        </p:pic>
        <p:pic>
          <p:nvPicPr>
            <p:cNvPr id="318" name="Crisps_7.png" descr="Crisps_7.png">
              <a:extLst>
                <a:ext uri="{FF2B5EF4-FFF2-40B4-BE49-F238E27FC236}">
                  <a16:creationId xmlns:a16="http://schemas.microsoft.com/office/drawing/2014/main" id="{CC99FE9E-6E27-5BEF-D235-7F1F0E7B2855}"/>
                </a:ext>
              </a:extLst>
            </p:cNvPr>
            <p:cNvPicPr>
              <a:picLocks noGrp="1" noRot="1" noChangeAspect="1" noMove="1" noResize="1" noEditPoints="1" noAdjustHandles="1" noChangeArrowheads="1" noChangeShapeType="1" noCrop="1"/>
            </p:cNvPicPr>
            <p:nvPr/>
          </p:nvPicPr>
          <p:blipFill>
            <a:blip r:embed="rId4">
              <a:alphaModFix amt="64508"/>
              <a:extLst>
                <a:ext uri="{28A0092B-C50C-407E-A947-70E740481C1C}">
                  <a14:useLocalDpi xmlns:a14="http://schemas.microsoft.com/office/drawing/2010/main"/>
                </a:ext>
              </a:extLst>
            </a:blip>
            <a:srcRect r="19226" b="14280"/>
            <a:stretch>
              <a:fillRect/>
            </a:stretch>
          </p:blipFill>
          <p:spPr>
            <a:xfrm rot="9353096">
              <a:off x="-555180" y="-347998"/>
              <a:ext cx="3477620" cy="3690584"/>
            </a:xfrm>
            <a:custGeom>
              <a:avLst/>
              <a:gdLst/>
              <a:ahLst/>
              <a:cxnLst>
                <a:cxn ang="0">
                  <a:pos x="wd2" y="hd2"/>
                </a:cxn>
                <a:cxn ang="5400000">
                  <a:pos x="wd2" y="hd2"/>
                </a:cxn>
                <a:cxn ang="10800000">
                  <a:pos x="wd2" y="hd2"/>
                </a:cxn>
                <a:cxn ang="16200000">
                  <a:pos x="wd2" y="hd2"/>
                </a:cxn>
              </a:cxnLst>
              <a:rect l="0" t="0" r="r" b="b"/>
              <a:pathLst>
                <a:path w="21600" h="21600" extrusionOk="0">
                  <a:moveTo>
                    <a:pt x="13724" y="21600"/>
                  </a:moveTo>
                  <a:lnTo>
                    <a:pt x="21600" y="5021"/>
                  </a:lnTo>
                  <a:lnTo>
                    <a:pt x="9696" y="0"/>
                  </a:lnTo>
                  <a:lnTo>
                    <a:pt x="4622" y="0"/>
                  </a:lnTo>
                  <a:lnTo>
                    <a:pt x="0" y="9729"/>
                  </a:lnTo>
                  <a:lnTo>
                    <a:pt x="0" y="15811"/>
                  </a:lnTo>
                  <a:lnTo>
                    <a:pt x="13724" y="21600"/>
                  </a:lnTo>
                  <a:close/>
                </a:path>
              </a:pathLst>
            </a:custGeom>
            <a:ln w="12700" cap="flat">
              <a:noFill/>
              <a:miter lim="400000"/>
            </a:ln>
            <a:effectLst/>
          </p:spPr>
        </p:pic>
      </p:grpSp>
      <p:sp>
        <p:nvSpPr>
          <p:cNvPr id="320" name="Rectangle">
            <a:extLst>
              <a:ext uri="{FF2B5EF4-FFF2-40B4-BE49-F238E27FC236}">
                <a16:creationId xmlns:a16="http://schemas.microsoft.com/office/drawing/2014/main" id="{E425B450-37E4-4565-1F3D-444F451B0381}"/>
              </a:ext>
            </a:extLst>
          </p:cNvPr>
          <p:cNvSpPr>
            <a:spLocks noGrp="1" noRot="1" noMove="1" noResize="1" noEditPoints="1" noAdjustHandles="1" noChangeArrowheads="1" noChangeShapeType="1"/>
          </p:cNvSpPr>
          <p:nvPr/>
        </p:nvSpPr>
        <p:spPr>
          <a:xfrm>
            <a:off x="-1" y="1515105"/>
            <a:ext cx="12192001" cy="66951"/>
          </a:xfrm>
          <a:prstGeom prst="rect">
            <a:avLst/>
          </a:prstGeom>
          <a:gradFill>
            <a:gsLst>
              <a:gs pos="0">
                <a:srgbClr val="00F8F8"/>
              </a:gs>
              <a:gs pos="100000">
                <a:srgbClr val="BA7CFC"/>
              </a:gs>
            </a:gsLst>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321" name="Lorem ipsum Dolor sit amet">
            <a:extLst>
              <a:ext uri="{FF2B5EF4-FFF2-40B4-BE49-F238E27FC236}">
                <a16:creationId xmlns:a16="http://schemas.microsoft.com/office/drawing/2014/main" id="{752113DE-CEE5-4DFF-C94B-E02E3F23A338}"/>
              </a:ext>
            </a:extLst>
          </p:cNvPr>
          <p:cNvSpPr txBox="1"/>
          <p:nvPr/>
        </p:nvSpPr>
        <p:spPr>
          <a:xfrm>
            <a:off x="974573" y="651240"/>
            <a:ext cx="7896529" cy="4864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spAutoFit/>
          </a:bodyPr>
          <a:lstStyle>
            <a:lvl1pPr algn="l">
              <a:lnSpc>
                <a:spcPct val="80000"/>
              </a:lnSpc>
              <a:defRPr sz="6900" b="0" cap="all">
                <a:solidFill>
                  <a:srgbClr val="FFFFFF"/>
                </a:solidFill>
                <a:latin typeface="Arial Black"/>
                <a:ea typeface="Arial Black"/>
                <a:cs typeface="Arial Black"/>
                <a:sym typeface="Arial Black"/>
              </a:defRPr>
            </a:lvl1pPr>
          </a:lstStyle>
          <a:p>
            <a:r>
              <a:rPr lang="en-GB" sz="3450" dirty="0"/>
              <a:t>sustainability</a:t>
            </a:r>
            <a:endParaRPr sz="3450" dirty="0"/>
          </a:p>
        </p:txBody>
      </p:sp>
    </p:spTree>
    <p:extLst>
      <p:ext uri="{BB962C8B-B14F-4D97-AF65-F5344CB8AC3E}">
        <p14:creationId xmlns:p14="http://schemas.microsoft.com/office/powerpoint/2010/main" val="918943726"/>
      </p:ext>
    </p:extLst>
  </p:cSld>
  <p:clrMapOvr>
    <a:masterClrMapping/>
  </p:clrMapOvr>
  <p:transition spd="med"/>
</p:sld>
</file>

<file path=ppt/theme/theme1.xml><?xml version="1.0" encoding="utf-8"?>
<a:theme xmlns:a="http://schemas.openxmlformats.org/drawingml/2006/main" name="White">
  <a:themeElements>
    <a:clrScheme name="DSIT Colours 1">
      <a:dk1>
        <a:srgbClr val="000000"/>
      </a:dk1>
      <a:lt1>
        <a:srgbClr val="FFFFFF"/>
      </a:lt1>
      <a:dk2>
        <a:srgbClr val="5E5E5E"/>
      </a:dk2>
      <a:lt2>
        <a:srgbClr val="D5D5D5"/>
      </a:lt2>
      <a:accent1>
        <a:srgbClr val="00F8F8"/>
      </a:accent1>
      <a:accent2>
        <a:srgbClr val="FF9900"/>
      </a:accent2>
      <a:accent3>
        <a:srgbClr val="6006A1"/>
      </a:accent3>
      <a:accent4>
        <a:srgbClr val="04084A"/>
      </a:accent4>
      <a:accent5>
        <a:srgbClr val="00F70C"/>
      </a:accent5>
      <a:accent6>
        <a:srgbClr val="FF00FF"/>
      </a:accent6>
      <a:hlink>
        <a:srgbClr val="04084A"/>
      </a:hlink>
      <a:folHlink>
        <a:srgbClr val="6006A1"/>
      </a:folHlink>
    </a:clrScheme>
    <a:fontScheme name="DSIT Font 1">
      <a:majorFont>
        <a:latin typeface="Arial"/>
        <a:ea typeface=""/>
        <a:cs typeface=""/>
      </a:majorFont>
      <a:minorFont>
        <a:latin typeface="Arial"/>
        <a:ea typeface=""/>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DSIT_Template_Black background Intranet (1)  -  Read-Only" id="{0223EF5E-51AB-4E30-B04D-5C2DA93BEC0B}" vid="{9CDC1DA0-27EC-4052-A776-16434A60F67D}"/>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Core Document" ma:contentTypeID="0x0101004691A8DE0991884F8E90AD6474FC737301008FCFCC4865073F4F879B48AEA245896F" ma:contentTypeVersion="15" ma:contentTypeDescription="Create a new document." ma:contentTypeScope="" ma:versionID="52147a6466545dcc383e6b33f591bcfc">
  <xsd:schema xmlns:xsd="http://www.w3.org/2001/XMLSchema" xmlns:xs="http://www.w3.org/2001/XMLSchema" xmlns:p="http://schemas.microsoft.com/office/2006/metadata/properties" xmlns:ns2="0f9fa326-da26-4ea8-b6a9-645e8136fe1d" xmlns:ns3="ff703899-8d75-4aca-b033-7707afe6eeb1" xmlns:ns4="aaacb922-5235-4a66-b188-303b9b46fbd7" xmlns:ns5="5fd89483-07cb-490c-afdb-fd561833165c" targetNamespace="http://schemas.microsoft.com/office/2006/metadata/properties" ma:root="true" ma:fieldsID="5d4821b0355884297465dc682bb63c6e" ns2:_="" ns3:_="" ns4:_="" ns5:_="">
    <xsd:import namespace="0f9fa326-da26-4ea8-b6a9-645e8136fe1d"/>
    <xsd:import namespace="ff703899-8d75-4aca-b033-7707afe6eeb1"/>
    <xsd:import namespace="aaacb922-5235-4a66-b188-303b9b46fbd7"/>
    <xsd:import namespace="5fd89483-07cb-490c-afdb-fd561833165c"/>
    <xsd:element name="properties">
      <xsd:complexType>
        <xsd:sequence>
          <xsd:element name="documentManagement">
            <xsd:complexType>
              <xsd:all>
                <xsd:element ref="ns2:c6f593ada1854b629148449de059396b" minOccurs="0"/>
                <xsd:element ref="ns3:TaxCatchAll" minOccurs="0"/>
                <xsd:element ref="ns3:TaxCatchAllLabel" minOccurs="0"/>
                <xsd:element ref="ns2:m817f42addf14c9a838da36e78800043" minOccurs="0"/>
                <xsd:element ref="ns2:h573c97cf80c4aa6b446c5363dc3ac94" minOccurs="0"/>
                <xsd:element ref="ns4:LegacyData" minOccurs="0"/>
                <xsd:element ref="ns3:_dlc_DocId" minOccurs="0"/>
                <xsd:element ref="ns3:_dlc_DocIdPersistId" minOccurs="0"/>
                <xsd:element ref="ns3:_dlc_DocIdUrl" minOccurs="0"/>
                <xsd:element ref="ns5:MediaServiceMetadata" minOccurs="0"/>
                <xsd:element ref="ns5:MediaServiceFastMetadata" minOccurs="0"/>
                <xsd:element ref="ns5:MediaServiceObjectDetectorVersions" minOccurs="0"/>
                <xsd:element ref="ns3:SharedWithUsers" minOccurs="0"/>
                <xsd:element ref="ns3:SharedWithDetails" minOccurs="0"/>
                <xsd:element ref="ns5:MediaServiceSearchProperties" minOccurs="0"/>
                <xsd:element ref="ns5:MediaServiceDateTaken" minOccurs="0"/>
                <xsd:element ref="ns5:MediaServiceGenerationTime" minOccurs="0"/>
                <xsd:element ref="ns5:MediaServiceEventHashCode" minOccurs="0"/>
                <xsd:element ref="ns5:MediaLengthInSeconds"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9fa326-da26-4ea8-b6a9-645e8136fe1d" elementFormDefault="qualified">
    <xsd:import namespace="http://schemas.microsoft.com/office/2006/documentManagement/types"/>
    <xsd:import namespace="http://schemas.microsoft.com/office/infopath/2007/PartnerControls"/>
    <xsd:element name="c6f593ada1854b629148449de059396b" ma:index="8" nillable="true" ma:taxonomy="true" ma:internalName="c6f593ada1854b629148449de059396b" ma:taxonomyFieldName="KIM_GovernmentBody" ma:displayName="Government Body" ma:default="3;#DSIT|9b2b16d8-8f0e-f9f9-8d2e-30d6eeb93788" ma:fieldId="{c6f593ad-a185-4b62-9148-449de059396b}" ma:sspId="9b0aeba9-2bce-41c2-8545-5d12d676a674" ma:termSetId="46784332-da01-4f4a-94fa-2a245cb438b3" ma:anchorId="00000000-0000-0000-0000-000000000000" ma:open="false" ma:isKeyword="false">
      <xsd:complexType>
        <xsd:sequence>
          <xsd:element ref="pc:Terms" minOccurs="0" maxOccurs="1"/>
        </xsd:sequence>
      </xsd:complexType>
    </xsd:element>
    <xsd:element name="m817f42addf14c9a838da36e78800043" ma:index="12" nillable="true" ma:taxonomy="true" ma:internalName="m817f42addf14c9a838da36e78800043" ma:taxonomyFieldName="KIM_Function" ma:displayName="Function" ma:default="1;#Digital infrastructure|e45c9a55-c81e-d45b-00ef-2e00847db4fe" ma:fieldId="{6817f42a-ddf1-4c9a-838d-a36e78800043}" ma:sspId="9b0aeba9-2bce-41c2-8545-5d12d676a674" ma:termSetId="8a8c3714-5ee2-45f9-8c60-591b9d070299" ma:anchorId="00000000-0000-0000-0000-000000000000" ma:open="false" ma:isKeyword="false">
      <xsd:complexType>
        <xsd:sequence>
          <xsd:element ref="pc:Terms" minOccurs="0" maxOccurs="1"/>
        </xsd:sequence>
      </xsd:complexType>
    </xsd:element>
    <xsd:element name="h573c97cf80c4aa6b446c5363dc3ac94" ma:index="14" nillable="true" ma:taxonomy="true" ma:internalName="h573c97cf80c4aa6b446c5363dc3ac94" ma:taxonomyFieldName="KIM_Activity" ma:displayName="Activity" ma:default="2;#Diversification strategy|3077952e-7e65-d486-3efa-1156da1f5aa6" ma:fieldId="{1573c97c-f80c-4aa6-b446-c5363dc3ac94}" ma:sspId="9b0aeba9-2bce-41c2-8545-5d12d676a674" ma:termSetId="5c6dcaef-f335-486f-b10e-5a74f102472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f703899-8d75-4aca-b033-7707afe6eeb1"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0803454-ef23-41bf-b563-c02f5d4c5f82}" ma:internalName="TaxCatchAll" ma:showField="CatchAllData" ma:web="ff703899-8d75-4aca-b033-7707afe6eeb1">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0803454-ef23-41bf-b563-c02f5d4c5f82}" ma:internalName="TaxCatchAllLabel" ma:readOnly="true" ma:showField="CatchAllDataLabel" ma:web="ff703899-8d75-4aca-b033-7707afe6eeb1">
      <xsd:complexType>
        <xsd:complexContent>
          <xsd:extension base="dms:MultiChoiceLookup">
            <xsd:sequence>
              <xsd:element name="Value" type="dms:Lookup" maxOccurs="unbounded" minOccurs="0" nillable="true"/>
            </xsd:sequence>
          </xsd:extension>
        </xsd:complexContent>
      </xsd:complexType>
    </xsd:element>
    <xsd:element name="_dlc_DocId" ma:index="17" nillable="true" ma:displayName="Document ID Value" ma:description="The value of the document ID assigned to this item." ma:indexed="true" ma:internalName="_dlc_DocId" ma:readOnly="true">
      <xsd:simpleType>
        <xsd:restriction base="dms:Text"/>
      </xsd:simpleType>
    </xsd:element>
    <xsd:element name="_dlc_DocIdPersistId" ma:index="18" nillable="true" ma:displayName="Persist ID" ma:description="Keep ID on add." ma:hidden="true" ma:internalName="_dlc_DocIdPersistId" ma:readOnly="true">
      <xsd:simpleType>
        <xsd:restriction base="dms:Boolean"/>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acb922-5235-4a66-b188-303b9b46fbd7" elementFormDefault="qualified">
    <xsd:import namespace="http://schemas.microsoft.com/office/2006/documentManagement/types"/>
    <xsd:import namespace="http://schemas.microsoft.com/office/infopath/2007/PartnerControls"/>
    <xsd:element name="LegacyData" ma:index="16" nillable="true" ma:displayName="Legacy Data" ma:internalName="LegacyDa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d89483-07cb-490c-afdb-fd561833165c" elementFormDefault="qualified">
    <xsd:import namespace="http://schemas.microsoft.com/office/2006/documentManagement/types"/>
    <xsd:import namespace="http://schemas.microsoft.com/office/infopath/2007/PartnerControls"/>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DateTaken" ma:index="26" nillable="true" ma:displayName="MediaServiceDateTaken" ma:hidden="true" ma:indexed="true" ma:internalName="MediaServiceDateTaken" ma:readOnly="true">
      <xsd:simpleType>
        <xsd:restriction base="dms:Text"/>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element name="MediaServiceOCR" ma:index="3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h573c97cf80c4aa6b446c5363dc3ac94 xmlns="0f9fa326-da26-4ea8-b6a9-645e8136fe1d">
      <Terms xmlns="http://schemas.microsoft.com/office/infopath/2007/PartnerControls">
        <TermInfo xmlns="http://schemas.microsoft.com/office/infopath/2007/PartnerControls">
          <TermName xmlns="http://schemas.microsoft.com/office/infopath/2007/PartnerControls">Communications</TermName>
          <TermId xmlns="http://schemas.microsoft.com/office/infopath/2007/PartnerControls">bf755349-e86c-4322-a01d-8fbc45232240</TermId>
        </TermInfo>
      </Terms>
    </h573c97cf80c4aa6b446c5363dc3ac94>
    <m817f42addf14c9a838da36e78800043 xmlns="0f9fa326-da26-4ea8-b6a9-645e8136fe1d">
      <Terms xmlns="http://schemas.microsoft.com/office/infopath/2007/PartnerControls">
        <TermInfo xmlns="http://schemas.microsoft.com/office/infopath/2007/PartnerControls">
          <TermName xmlns="http://schemas.microsoft.com/office/infopath/2007/PartnerControls">Corporate</TermName>
          <TermId xmlns="http://schemas.microsoft.com/office/infopath/2007/PartnerControls">c43dac01-b921-4e9c-8c22-c7af21216c7f</TermId>
        </TermInfo>
      </Terms>
    </m817f42addf14c9a838da36e78800043>
    <c6f593ada1854b629148449de059396b xmlns="0f9fa326-da26-4ea8-b6a9-645e8136fe1d">
      <Terms xmlns="http://schemas.microsoft.com/office/infopath/2007/PartnerControls">
        <TermInfo xmlns="http://schemas.microsoft.com/office/infopath/2007/PartnerControls">
          <TermName xmlns="http://schemas.microsoft.com/office/infopath/2007/PartnerControls">DSIT</TermName>
          <TermId xmlns="http://schemas.microsoft.com/office/infopath/2007/PartnerControls">9b2b16d8-8f0e-f9f9-8d2e-30d6eeb93788</TermId>
        </TermInfo>
      </Terms>
    </c6f593ada1854b629148449de059396b>
    <LegacyData xmlns="aaacb922-5235-4a66-b188-303b9b46fbd7" xsi:nil="true"/>
    <_dlc_DocId xmlns="ff703899-8d75-4aca-b033-7707afe6eeb1">ZPHJZ37WS43S-989458012-1816</_dlc_DocId>
    <TaxCatchAll xmlns="ff703899-8d75-4aca-b033-7707afe6eeb1">
      <Value>18</Value>
      <Value>11</Value>
      <Value>3</Value>
    </TaxCatchAll>
    <_dlc_DocIdUrl xmlns="ff703899-8d75-4aca-b033-7707afe6eeb1">
      <Url>https://beisgov.sharepoint.com/sites/FutureTelecomsTechnologyPolicyUnit-OS-InternationalandStandards/_layouts/15/DocIdRedir.aspx?ID=ZPHJZ37WS43S-989458012-1816</Url>
      <Description>ZPHJZ37WS43S-989458012-1816</Description>
    </_dlc_DocIdUrl>
  </documentManagement>
</p:properties>
</file>

<file path=customXml/itemProps1.xml><?xml version="1.0" encoding="utf-8"?>
<ds:datastoreItem xmlns:ds="http://schemas.openxmlformats.org/officeDocument/2006/customXml" ds:itemID="{6B117DF7-01CA-459F-97E1-D8E15B72DD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9fa326-da26-4ea8-b6a9-645e8136fe1d"/>
    <ds:schemaRef ds:uri="ff703899-8d75-4aca-b033-7707afe6eeb1"/>
    <ds:schemaRef ds:uri="aaacb922-5235-4a66-b188-303b9b46fbd7"/>
    <ds:schemaRef ds:uri="5fd89483-07cb-490c-afdb-fd56183316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2C28DA3-7AAD-4356-8D9D-222578A5046A}">
  <ds:schemaRefs>
    <ds:schemaRef ds:uri="http://schemas.microsoft.com/sharepoint/v3/contenttype/forms"/>
  </ds:schemaRefs>
</ds:datastoreItem>
</file>

<file path=customXml/itemProps3.xml><?xml version="1.0" encoding="utf-8"?>
<ds:datastoreItem xmlns:ds="http://schemas.openxmlformats.org/officeDocument/2006/customXml" ds:itemID="{440F9A18-A1D6-438D-A6DB-78A64EF0D1DB}">
  <ds:schemaRefs>
    <ds:schemaRef ds:uri="http://schemas.microsoft.com/sharepoint/events"/>
  </ds:schemaRefs>
</ds:datastoreItem>
</file>

<file path=customXml/itemProps4.xml><?xml version="1.0" encoding="utf-8"?>
<ds:datastoreItem xmlns:ds="http://schemas.openxmlformats.org/officeDocument/2006/customXml" ds:itemID="{E71DD004-C6F7-4246-9E43-F40F1186CA1C}">
  <ds:schemaRefs>
    <ds:schemaRef ds:uri="http://purl.org/dc/elements/1.1/"/>
    <ds:schemaRef ds:uri="http://purl.org/dc/terms/"/>
    <ds:schemaRef ds:uri="http://schemas.openxmlformats.org/package/2006/metadata/core-properties"/>
    <ds:schemaRef ds:uri="5fd89483-07cb-490c-afdb-fd561833165c"/>
    <ds:schemaRef ds:uri="ff703899-8d75-4aca-b033-7707afe6eeb1"/>
    <ds:schemaRef ds:uri="http://schemas.microsoft.com/office/infopath/2007/PartnerControls"/>
    <ds:schemaRef ds:uri="http://schemas.microsoft.com/office/2006/documentManagement/types"/>
    <ds:schemaRef ds:uri="http://purl.org/dc/dcmitype/"/>
    <ds:schemaRef ds:uri="aaacb922-5235-4a66-b188-303b9b46fbd7"/>
    <ds:schemaRef ds:uri="0f9fa326-da26-4ea8-b6a9-645e8136fe1d"/>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DSIT_Template_Black background Intranet 6G</Template>
  <TotalTime>209</TotalTime>
  <Words>666</Words>
  <Application>Microsoft Office PowerPoint</Application>
  <PresentationFormat>Widescreen</PresentationFormat>
  <Paragraphs>50</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Black</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Patterson, Charles (DSIT)</dc:creator>
  <cp:lastModifiedBy>Patterson, Charles (DSIT)</cp:lastModifiedBy>
  <cp:revision>25</cp:revision>
  <dcterms:created xsi:type="dcterms:W3CDTF">2025-02-10T15:05:42Z</dcterms:created>
  <dcterms:modified xsi:type="dcterms:W3CDTF">2025-02-17T16:58:52Z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a62f585-b40f-4ab9-bafe-39150f03d124_Enabled">
    <vt:lpwstr>true</vt:lpwstr>
  </property>
  <property fmtid="{D5CDD505-2E9C-101B-9397-08002B2CF9AE}" pid="3" name="MSIP_Label_ba62f585-b40f-4ab9-bafe-39150f03d124_SetDate">
    <vt:lpwstr>2024-08-05T14:01:53Z</vt:lpwstr>
  </property>
  <property fmtid="{D5CDD505-2E9C-101B-9397-08002B2CF9AE}" pid="4" name="MSIP_Label_ba62f585-b40f-4ab9-bafe-39150f03d124_Method">
    <vt:lpwstr>Standard</vt:lpwstr>
  </property>
  <property fmtid="{D5CDD505-2E9C-101B-9397-08002B2CF9AE}" pid="5" name="MSIP_Label_ba62f585-b40f-4ab9-bafe-39150f03d124_Name">
    <vt:lpwstr>OFFICIAL</vt:lpwstr>
  </property>
  <property fmtid="{D5CDD505-2E9C-101B-9397-08002B2CF9AE}" pid="6" name="MSIP_Label_ba62f585-b40f-4ab9-bafe-39150f03d124_SiteId">
    <vt:lpwstr>cbac7005-02c1-43eb-b497-e6492d1b2dd8</vt:lpwstr>
  </property>
  <property fmtid="{D5CDD505-2E9C-101B-9397-08002B2CF9AE}" pid="7" name="MSIP_Label_ba62f585-b40f-4ab9-bafe-39150f03d124_ActionId">
    <vt:lpwstr>fd1a5d0a-e1ce-41c8-8699-74b6615d5abc</vt:lpwstr>
  </property>
  <property fmtid="{D5CDD505-2E9C-101B-9397-08002B2CF9AE}" pid="8" name="MSIP_Label_ba62f585-b40f-4ab9-bafe-39150f03d124_ContentBits">
    <vt:lpwstr>0</vt:lpwstr>
  </property>
  <property fmtid="{D5CDD505-2E9C-101B-9397-08002B2CF9AE}" pid="9" name="KIM_Activity">
    <vt:lpwstr>18;#Communications|bf755349-e86c-4322-a01d-8fbc45232240</vt:lpwstr>
  </property>
  <property fmtid="{D5CDD505-2E9C-101B-9397-08002B2CF9AE}" pid="10" name="MediaServiceImageTags">
    <vt:lpwstr/>
  </property>
  <property fmtid="{D5CDD505-2E9C-101B-9397-08002B2CF9AE}" pid="11" name="ContentTypeId">
    <vt:lpwstr>0x0101004691A8DE0991884F8E90AD6474FC737301008FCFCC4865073F4F879B48AEA245896F</vt:lpwstr>
  </property>
  <property fmtid="{D5CDD505-2E9C-101B-9397-08002B2CF9AE}" pid="12" name="KIM_Function">
    <vt:lpwstr>11;#Corporate|c43dac01-b921-4e9c-8c22-c7af21216c7f</vt:lpwstr>
  </property>
  <property fmtid="{D5CDD505-2E9C-101B-9397-08002B2CF9AE}" pid="13" name="_dlc_DocIdItemGuid">
    <vt:lpwstr>6bec1a0a-4783-47ba-b999-696e29cd8660</vt:lpwstr>
  </property>
  <property fmtid="{D5CDD505-2E9C-101B-9397-08002B2CF9AE}" pid="14" name="KIM_GovernmentBody">
    <vt:lpwstr>3;#DSIT|9b2b16d8-8f0e-f9f9-8d2e-30d6eeb93788</vt:lpwstr>
  </property>
</Properties>
</file>