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0"/>
  </p:notesMasterIdLst>
  <p:handoutMasterIdLst>
    <p:handoutMasterId r:id="rId11"/>
  </p:handoutMasterIdLst>
  <p:sldIdLst>
    <p:sldId id="256" r:id="rId5"/>
    <p:sldId id="278" r:id="rId6"/>
    <p:sldId id="364" r:id="rId7"/>
    <p:sldId id="267" r:id="rId8"/>
    <p:sldId id="366"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49920FD8-038D-4E99-B99E-F81909CCB27C}">
          <p14:sldIdLst>
            <p14:sldId id="256"/>
          </p14:sldIdLst>
        </p14:section>
        <p14:section name="Table_of_Contents" id="{6F31160C-D642-492C-8080-DE8CB99A4A2F}">
          <p14:sldIdLst>
            <p14:sldId id="278"/>
            <p14:sldId id="364"/>
            <p14:sldId id="267"/>
            <p14:sldId id="366"/>
          </p14:sldIdLst>
        </p14:section>
        <p14:section name="Body" id="{A4F8F639-4EF7-4FCC-832D-F3B01F65ED23}">
          <p14:sldIdLst/>
        </p14:section>
        <p14:section name="END" id="{15318271-5C9C-4E5D-BDB7-3B447A4E69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7A6A"/>
    <a:srgbClr val="0032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79928D-9862-4C4D-8AAE-2EAE9F382110}" v="55" dt="2025-02-12T07:26:49.240"/>
    <p1510:client id="{9EA4E9F8-E4B6-4DE9-BACA-9C1B1F67A177}" v="3" dt="2025-02-12T04:31:28.813"/>
    <p1510:client id="{C92B6E83-C1E5-4497-B51F-A7AC9516ECE0}" v="2" dt="2025-02-12T23:23:30.21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5" d="100"/>
          <a:sy n="155" d="100"/>
        </p:scale>
        <p:origin x="472" y="8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74" d="100"/>
          <a:sy n="74" d="100"/>
        </p:scale>
        <p:origin x="3480" y="-115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MPO HIROSHI(傳寳　浩史)" userId="2c5e3307-493c-4612-99fd-1904942288c1" providerId="ADAL" clId="{7AA2BBCA-5EBC-4B0E-99A2-97BD97BE4CD2}"/>
    <pc:docChg chg="undo custSel addSld modSld sldOrd modSection">
      <pc:chgData name="DEMPO HIROSHI(傳寳　浩史)" userId="2c5e3307-493c-4612-99fd-1904942288c1" providerId="ADAL" clId="{7AA2BBCA-5EBC-4B0E-99A2-97BD97BE4CD2}" dt="2025-02-07T09:13:30.552" v="2313" actId="20577"/>
      <pc:docMkLst>
        <pc:docMk/>
      </pc:docMkLst>
      <pc:sldChg chg="addSp delSp modSp mod">
        <pc:chgData name="DEMPO HIROSHI(傳寳　浩史)" userId="2c5e3307-493c-4612-99fd-1904942288c1" providerId="ADAL" clId="{7AA2BBCA-5EBC-4B0E-99A2-97BD97BE4CD2}" dt="2025-02-07T09:09:25.172" v="2283" actId="478"/>
        <pc:sldMkLst>
          <pc:docMk/>
          <pc:sldMk cId="3133895311" sldId="267"/>
        </pc:sldMkLst>
        <pc:spChg chg="mod">
          <ac:chgData name="DEMPO HIROSHI(傳寳　浩史)" userId="2c5e3307-493c-4612-99fd-1904942288c1" providerId="ADAL" clId="{7AA2BBCA-5EBC-4B0E-99A2-97BD97BE4CD2}" dt="2025-02-05T02:30:48.922" v="646" actId="14100"/>
          <ac:spMkLst>
            <pc:docMk/>
            <pc:sldMk cId="3133895311" sldId="267"/>
            <ac:spMk id="2" creationId="{B9FE836B-4A25-BC41-D3EC-0CBD2093D672}"/>
          </ac:spMkLst>
        </pc:spChg>
        <pc:spChg chg="mod">
          <ac:chgData name="DEMPO HIROSHI(傳寳　浩史)" userId="2c5e3307-493c-4612-99fd-1904942288c1" providerId="ADAL" clId="{7AA2BBCA-5EBC-4B0E-99A2-97BD97BE4CD2}" dt="2025-02-05T02:35:59.057" v="733" actId="1076"/>
          <ac:spMkLst>
            <pc:docMk/>
            <pc:sldMk cId="3133895311" sldId="267"/>
            <ac:spMk id="3" creationId="{7C805B58-576A-2DEA-1FC8-6DD9B23A6C16}"/>
          </ac:spMkLst>
        </pc:spChg>
        <pc:spChg chg="mod">
          <ac:chgData name="DEMPO HIROSHI(傳寳　浩史)" userId="2c5e3307-493c-4612-99fd-1904942288c1" providerId="ADAL" clId="{7AA2BBCA-5EBC-4B0E-99A2-97BD97BE4CD2}" dt="2025-02-05T02:35:59.057" v="733" actId="1076"/>
          <ac:spMkLst>
            <pc:docMk/>
            <pc:sldMk cId="3133895311" sldId="267"/>
            <ac:spMk id="4" creationId="{8A335ABA-E41F-3821-BAA2-17118BDA796F}"/>
          </ac:spMkLst>
        </pc:spChg>
        <pc:spChg chg="mod">
          <ac:chgData name="DEMPO HIROSHI(傳寳　浩史)" userId="2c5e3307-493c-4612-99fd-1904942288c1" providerId="ADAL" clId="{7AA2BBCA-5EBC-4B0E-99A2-97BD97BE4CD2}" dt="2025-02-05T02:35:59.057" v="733" actId="1076"/>
          <ac:spMkLst>
            <pc:docMk/>
            <pc:sldMk cId="3133895311" sldId="267"/>
            <ac:spMk id="6" creationId="{9569A587-6E25-27BC-EB67-A0E1C85D6E7A}"/>
          </ac:spMkLst>
        </pc:spChg>
        <pc:spChg chg="mod">
          <ac:chgData name="DEMPO HIROSHI(傳寳　浩史)" userId="2c5e3307-493c-4612-99fd-1904942288c1" providerId="ADAL" clId="{7AA2BBCA-5EBC-4B0E-99A2-97BD97BE4CD2}" dt="2025-02-05T02:35:59.057" v="733" actId="1076"/>
          <ac:spMkLst>
            <pc:docMk/>
            <pc:sldMk cId="3133895311" sldId="267"/>
            <ac:spMk id="9" creationId="{8A1102EC-8963-3620-43B7-04B02F3142D4}"/>
          </ac:spMkLst>
        </pc:spChg>
        <pc:spChg chg="mod">
          <ac:chgData name="DEMPO HIROSHI(傳寳　浩史)" userId="2c5e3307-493c-4612-99fd-1904942288c1" providerId="ADAL" clId="{7AA2BBCA-5EBC-4B0E-99A2-97BD97BE4CD2}" dt="2025-02-05T02:35:59.057" v="733" actId="1076"/>
          <ac:spMkLst>
            <pc:docMk/>
            <pc:sldMk cId="3133895311" sldId="267"/>
            <ac:spMk id="10" creationId="{233D02B9-D28D-8137-5392-C50E7CFAAB24}"/>
          </ac:spMkLst>
        </pc:spChg>
        <pc:spChg chg="mod">
          <ac:chgData name="DEMPO HIROSHI(傳寳　浩史)" userId="2c5e3307-493c-4612-99fd-1904942288c1" providerId="ADAL" clId="{7AA2BBCA-5EBC-4B0E-99A2-97BD97BE4CD2}" dt="2025-02-05T02:35:59.057" v="733" actId="1076"/>
          <ac:spMkLst>
            <pc:docMk/>
            <pc:sldMk cId="3133895311" sldId="267"/>
            <ac:spMk id="12" creationId="{9E995AA6-F102-7E1C-5785-1F01217BC64A}"/>
          </ac:spMkLst>
        </pc:spChg>
        <pc:spChg chg="mod">
          <ac:chgData name="DEMPO HIROSHI(傳寳　浩史)" userId="2c5e3307-493c-4612-99fd-1904942288c1" providerId="ADAL" clId="{7AA2BBCA-5EBC-4B0E-99A2-97BD97BE4CD2}" dt="2025-02-05T02:35:59.057" v="733" actId="1076"/>
          <ac:spMkLst>
            <pc:docMk/>
            <pc:sldMk cId="3133895311" sldId="267"/>
            <ac:spMk id="13" creationId="{739DE0D6-B63C-F1AB-6546-162E99CFE5A5}"/>
          </ac:spMkLst>
        </pc:spChg>
        <pc:spChg chg="mod">
          <ac:chgData name="DEMPO HIROSHI(傳寳　浩史)" userId="2c5e3307-493c-4612-99fd-1904942288c1" providerId="ADAL" clId="{7AA2BBCA-5EBC-4B0E-99A2-97BD97BE4CD2}" dt="2025-02-05T02:35:59.057" v="733" actId="1076"/>
          <ac:spMkLst>
            <pc:docMk/>
            <pc:sldMk cId="3133895311" sldId="267"/>
            <ac:spMk id="14" creationId="{AAA5D3EE-F5C0-0C18-6AB3-D9E022062633}"/>
          </ac:spMkLst>
        </pc:spChg>
        <pc:spChg chg="mod">
          <ac:chgData name="DEMPO HIROSHI(傳寳　浩史)" userId="2c5e3307-493c-4612-99fd-1904942288c1" providerId="ADAL" clId="{7AA2BBCA-5EBC-4B0E-99A2-97BD97BE4CD2}" dt="2025-02-05T02:36:29.811" v="740" actId="14100"/>
          <ac:spMkLst>
            <pc:docMk/>
            <pc:sldMk cId="3133895311" sldId="267"/>
            <ac:spMk id="15" creationId="{BAD8F8F6-8D11-183E-FFCE-547A46B94D23}"/>
          </ac:spMkLst>
        </pc:spChg>
        <pc:spChg chg="mod">
          <ac:chgData name="DEMPO HIROSHI(傳寳　浩史)" userId="2c5e3307-493c-4612-99fd-1904942288c1" providerId="ADAL" clId="{7AA2BBCA-5EBC-4B0E-99A2-97BD97BE4CD2}" dt="2025-02-05T02:39:07.572" v="771" actId="255"/>
          <ac:spMkLst>
            <pc:docMk/>
            <pc:sldMk cId="3133895311" sldId="267"/>
            <ac:spMk id="16" creationId="{0AD500CD-7702-BAFF-8CF3-CD97E168391B}"/>
          </ac:spMkLst>
        </pc:spChg>
        <pc:spChg chg="mod">
          <ac:chgData name="DEMPO HIROSHI(傳寳　浩史)" userId="2c5e3307-493c-4612-99fd-1904942288c1" providerId="ADAL" clId="{7AA2BBCA-5EBC-4B0E-99A2-97BD97BE4CD2}" dt="2025-02-05T02:36:25.486" v="739" actId="14100"/>
          <ac:spMkLst>
            <pc:docMk/>
            <pc:sldMk cId="3133895311" sldId="267"/>
            <ac:spMk id="17" creationId="{80DC1A4B-E673-FC26-9AC3-54462287A920}"/>
          </ac:spMkLst>
        </pc:spChg>
        <pc:spChg chg="mod">
          <ac:chgData name="DEMPO HIROSHI(傳寳　浩史)" userId="2c5e3307-493c-4612-99fd-1904942288c1" providerId="ADAL" clId="{7AA2BBCA-5EBC-4B0E-99A2-97BD97BE4CD2}" dt="2025-02-05T02:39:07.572" v="771" actId="255"/>
          <ac:spMkLst>
            <pc:docMk/>
            <pc:sldMk cId="3133895311" sldId="267"/>
            <ac:spMk id="18" creationId="{4E947E38-BA1F-A89E-284F-F6D2FD2F7EBE}"/>
          </ac:spMkLst>
        </pc:spChg>
        <pc:spChg chg="mod">
          <ac:chgData name="DEMPO HIROSHI(傳寳　浩史)" userId="2c5e3307-493c-4612-99fd-1904942288c1" providerId="ADAL" clId="{7AA2BBCA-5EBC-4B0E-99A2-97BD97BE4CD2}" dt="2025-02-05T02:39:18.661" v="772" actId="14100"/>
          <ac:spMkLst>
            <pc:docMk/>
            <pc:sldMk cId="3133895311" sldId="267"/>
            <ac:spMk id="19" creationId="{4534F034-7796-D1ED-2912-98FF986C451A}"/>
          </ac:spMkLst>
        </pc:spChg>
        <pc:spChg chg="mod">
          <ac:chgData name="DEMPO HIROSHI(傳寳　浩史)" userId="2c5e3307-493c-4612-99fd-1904942288c1" providerId="ADAL" clId="{7AA2BBCA-5EBC-4B0E-99A2-97BD97BE4CD2}" dt="2025-02-05T02:39:07.572" v="771" actId="255"/>
          <ac:spMkLst>
            <pc:docMk/>
            <pc:sldMk cId="3133895311" sldId="267"/>
            <ac:spMk id="20" creationId="{3117FBB6-3F09-656F-C995-8975FFEBA3F7}"/>
          </ac:spMkLst>
        </pc:spChg>
        <pc:spChg chg="mod">
          <ac:chgData name="DEMPO HIROSHI(傳寳　浩史)" userId="2c5e3307-493c-4612-99fd-1904942288c1" providerId="ADAL" clId="{7AA2BBCA-5EBC-4B0E-99A2-97BD97BE4CD2}" dt="2025-02-05T02:38:36.161" v="770" actId="255"/>
          <ac:spMkLst>
            <pc:docMk/>
            <pc:sldMk cId="3133895311" sldId="267"/>
            <ac:spMk id="22" creationId="{E800ED75-7338-76FB-4300-0F1BDFDB7DF9}"/>
          </ac:spMkLst>
        </pc:spChg>
        <pc:spChg chg="del mod">
          <ac:chgData name="DEMPO HIROSHI(傳寳　浩史)" userId="2c5e3307-493c-4612-99fd-1904942288c1" providerId="ADAL" clId="{7AA2BBCA-5EBC-4B0E-99A2-97BD97BE4CD2}" dt="2025-02-05T02:38:04.674" v="762" actId="478"/>
          <ac:spMkLst>
            <pc:docMk/>
            <pc:sldMk cId="3133895311" sldId="267"/>
            <ac:spMk id="23" creationId="{503A3C95-4F95-9F44-DCD6-DA4222ECE027}"/>
          </ac:spMkLst>
        </pc:spChg>
        <pc:spChg chg="del">
          <ac:chgData name="DEMPO HIROSHI(傳寳　浩史)" userId="2c5e3307-493c-4612-99fd-1904942288c1" providerId="ADAL" clId="{7AA2BBCA-5EBC-4B0E-99A2-97BD97BE4CD2}" dt="2025-02-07T09:09:25.172" v="2283" actId="478"/>
          <ac:spMkLst>
            <pc:docMk/>
            <pc:sldMk cId="3133895311" sldId="267"/>
            <ac:spMk id="23" creationId="{EF7C0954-6848-C457-738E-04B94B129956}"/>
          </ac:spMkLst>
        </pc:spChg>
        <pc:spChg chg="mod">
          <ac:chgData name="DEMPO HIROSHI(傳寳　浩史)" userId="2c5e3307-493c-4612-99fd-1904942288c1" providerId="ADAL" clId="{7AA2BBCA-5EBC-4B0E-99A2-97BD97BE4CD2}" dt="2025-02-05T02:38:36.161" v="770" actId="255"/>
          <ac:spMkLst>
            <pc:docMk/>
            <pc:sldMk cId="3133895311" sldId="267"/>
            <ac:spMk id="24" creationId="{BE8246FB-78F7-BDF4-3112-0C14B7B99BC5}"/>
          </ac:spMkLst>
        </pc:spChg>
        <pc:spChg chg="del">
          <ac:chgData name="DEMPO HIROSHI(傳寳　浩史)" userId="2c5e3307-493c-4612-99fd-1904942288c1" providerId="ADAL" clId="{7AA2BBCA-5EBC-4B0E-99A2-97BD97BE4CD2}" dt="2025-02-05T02:26:27.087" v="643" actId="478"/>
          <ac:spMkLst>
            <pc:docMk/>
            <pc:sldMk cId="3133895311" sldId="267"/>
            <ac:spMk id="25" creationId="{0399E4E8-906F-CFBC-98D8-E8917F6514F0}"/>
          </ac:spMkLst>
        </pc:spChg>
        <pc:spChg chg="del">
          <ac:chgData name="DEMPO HIROSHI(傳寳　浩史)" userId="2c5e3307-493c-4612-99fd-1904942288c1" providerId="ADAL" clId="{7AA2BBCA-5EBC-4B0E-99A2-97BD97BE4CD2}" dt="2025-02-05T02:26:31.274" v="644" actId="478"/>
          <ac:spMkLst>
            <pc:docMk/>
            <pc:sldMk cId="3133895311" sldId="267"/>
            <ac:spMk id="26" creationId="{04C845AF-4355-05B9-FF48-A39F509EE434}"/>
          </ac:spMkLst>
        </pc:spChg>
        <pc:spChg chg="add mod">
          <ac:chgData name="DEMPO HIROSHI(傳寳　浩史)" userId="2c5e3307-493c-4612-99fd-1904942288c1" providerId="ADAL" clId="{7AA2BBCA-5EBC-4B0E-99A2-97BD97BE4CD2}" dt="2025-02-05T02:35:59.057" v="733" actId="1076"/>
          <ac:spMkLst>
            <pc:docMk/>
            <pc:sldMk cId="3133895311" sldId="267"/>
            <ac:spMk id="29" creationId="{C7452620-5D88-49EB-CDC0-8B032A08C8A2}"/>
          </ac:spMkLst>
        </pc:spChg>
        <pc:spChg chg="add mod">
          <ac:chgData name="DEMPO HIROSHI(傳寳　浩史)" userId="2c5e3307-493c-4612-99fd-1904942288c1" providerId="ADAL" clId="{7AA2BBCA-5EBC-4B0E-99A2-97BD97BE4CD2}" dt="2025-02-05T02:35:59.057" v="733" actId="1076"/>
          <ac:spMkLst>
            <pc:docMk/>
            <pc:sldMk cId="3133895311" sldId="267"/>
            <ac:spMk id="30" creationId="{4EA64E47-279D-A090-8429-8B54F15E929C}"/>
          </ac:spMkLst>
        </pc:spChg>
        <pc:spChg chg="add mod">
          <ac:chgData name="DEMPO HIROSHI(傳寳　浩史)" userId="2c5e3307-493c-4612-99fd-1904942288c1" providerId="ADAL" clId="{7AA2BBCA-5EBC-4B0E-99A2-97BD97BE4CD2}" dt="2025-02-05T02:35:59.057" v="733" actId="1076"/>
          <ac:spMkLst>
            <pc:docMk/>
            <pc:sldMk cId="3133895311" sldId="267"/>
            <ac:spMk id="31" creationId="{FCF4BC67-4E20-0C94-A7B4-B84AC51EF253}"/>
          </ac:spMkLst>
        </pc:spChg>
        <pc:spChg chg="add mod">
          <ac:chgData name="DEMPO HIROSHI(傳寳　浩史)" userId="2c5e3307-493c-4612-99fd-1904942288c1" providerId="ADAL" clId="{7AA2BBCA-5EBC-4B0E-99A2-97BD97BE4CD2}" dt="2025-02-05T02:35:59.057" v="733" actId="1076"/>
          <ac:spMkLst>
            <pc:docMk/>
            <pc:sldMk cId="3133895311" sldId="267"/>
            <ac:spMk id="32" creationId="{EA7DF20D-42BC-FA32-0F03-BB72E623B845}"/>
          </ac:spMkLst>
        </pc:spChg>
        <pc:spChg chg="add mod">
          <ac:chgData name="DEMPO HIROSHI(傳寳　浩史)" userId="2c5e3307-493c-4612-99fd-1904942288c1" providerId="ADAL" clId="{7AA2BBCA-5EBC-4B0E-99A2-97BD97BE4CD2}" dt="2025-02-05T02:38:36.161" v="770" actId="255"/>
          <ac:spMkLst>
            <pc:docMk/>
            <pc:sldMk cId="3133895311" sldId="267"/>
            <ac:spMk id="34" creationId="{8FFB86C9-0ADC-DE83-F308-A91E45620998}"/>
          </ac:spMkLst>
        </pc:spChg>
        <pc:picChg chg="mod">
          <ac:chgData name="DEMPO HIROSHI(傳寳　浩史)" userId="2c5e3307-493c-4612-99fd-1904942288c1" providerId="ADAL" clId="{7AA2BBCA-5EBC-4B0E-99A2-97BD97BE4CD2}" dt="2025-02-05T02:35:59.057" v="733" actId="1076"/>
          <ac:picMkLst>
            <pc:docMk/>
            <pc:sldMk cId="3133895311" sldId="267"/>
            <ac:picMk id="8" creationId="{B2834450-4E4D-A6C8-40FC-512E9A7E0F82}"/>
          </ac:picMkLst>
        </pc:picChg>
        <pc:picChg chg="del mod">
          <ac:chgData name="DEMPO HIROSHI(傳寳　浩史)" userId="2c5e3307-493c-4612-99fd-1904942288c1" providerId="ADAL" clId="{7AA2BBCA-5EBC-4B0E-99A2-97BD97BE4CD2}" dt="2025-02-05T02:35:09.544" v="724" actId="21"/>
          <ac:picMkLst>
            <pc:docMk/>
            <pc:sldMk cId="3133895311" sldId="267"/>
            <ac:picMk id="11" creationId="{2457398A-FF58-3844-2505-6B942040F708}"/>
          </ac:picMkLst>
        </pc:picChg>
        <pc:picChg chg="del mod">
          <ac:chgData name="DEMPO HIROSHI(傳寳　浩史)" userId="2c5e3307-493c-4612-99fd-1904942288c1" providerId="ADAL" clId="{7AA2BBCA-5EBC-4B0E-99A2-97BD97BE4CD2}" dt="2025-02-05T02:35:15.582" v="728" actId="478"/>
          <ac:picMkLst>
            <pc:docMk/>
            <pc:sldMk cId="3133895311" sldId="267"/>
            <ac:picMk id="27" creationId="{3E634EE9-DD0C-8FC2-ED29-7DD377688211}"/>
          </ac:picMkLst>
        </pc:picChg>
        <pc:picChg chg="del mod">
          <ac:chgData name="DEMPO HIROSHI(傳寳　浩史)" userId="2c5e3307-493c-4612-99fd-1904942288c1" providerId="ADAL" clId="{7AA2BBCA-5EBC-4B0E-99A2-97BD97BE4CD2}" dt="2025-02-05T02:35:14.387" v="727" actId="478"/>
          <ac:picMkLst>
            <pc:docMk/>
            <pc:sldMk cId="3133895311" sldId="267"/>
            <ac:picMk id="28" creationId="{E7057AFA-2463-FBC3-4FF5-1A2203638966}"/>
          </ac:picMkLst>
        </pc:picChg>
        <pc:picChg chg="add mod">
          <ac:chgData name="DEMPO HIROSHI(傳寳　浩史)" userId="2c5e3307-493c-4612-99fd-1904942288c1" providerId="ADAL" clId="{7AA2BBCA-5EBC-4B0E-99A2-97BD97BE4CD2}" dt="2025-02-05T02:35:59.057" v="733" actId="1076"/>
          <ac:picMkLst>
            <pc:docMk/>
            <pc:sldMk cId="3133895311" sldId="267"/>
            <ac:picMk id="33" creationId="{0B2698F2-881C-EF86-8B5E-3B447FCB06E5}"/>
          </ac:picMkLst>
        </pc:picChg>
      </pc:sldChg>
      <pc:sldChg chg="modNotes">
        <pc:chgData name="DEMPO HIROSHI(傳寳　浩史)" userId="2c5e3307-493c-4612-99fd-1904942288c1" providerId="ADAL" clId="{7AA2BBCA-5EBC-4B0E-99A2-97BD97BE4CD2}" dt="2025-02-05T01:49:42.515" v="393" actId="21"/>
        <pc:sldMkLst>
          <pc:docMk/>
          <pc:sldMk cId="2915503737" sldId="278"/>
        </pc:sldMkLst>
      </pc:sldChg>
      <pc:sldChg chg="addSp delSp modSp mod ord modClrScheme chgLayout modNotes">
        <pc:chgData name="DEMPO HIROSHI(傳寳　浩史)" userId="2c5e3307-493c-4612-99fd-1904942288c1" providerId="ADAL" clId="{7AA2BBCA-5EBC-4B0E-99A2-97BD97BE4CD2}" dt="2025-02-06T09:21:43.900" v="1799"/>
        <pc:sldMkLst>
          <pc:docMk/>
          <pc:sldMk cId="2094513819" sldId="361"/>
        </pc:sldMkLst>
        <pc:spChg chg="mod ord">
          <ac:chgData name="DEMPO HIROSHI(傳寳　浩史)" userId="2c5e3307-493c-4612-99fd-1904942288c1" providerId="ADAL" clId="{7AA2BBCA-5EBC-4B0E-99A2-97BD97BE4CD2}" dt="2025-02-05T02:03:54.659" v="573" actId="20577"/>
          <ac:spMkLst>
            <pc:docMk/>
            <pc:sldMk cId="2094513819" sldId="361"/>
            <ac:spMk id="2" creationId="{00E6F3F2-4629-3C99-44DE-0B1E82F2A206}"/>
          </ac:spMkLst>
        </pc:spChg>
        <pc:spChg chg="del mod ord">
          <ac:chgData name="DEMPO HIROSHI(傳寳　浩史)" userId="2c5e3307-493c-4612-99fd-1904942288c1" providerId="ADAL" clId="{7AA2BBCA-5EBC-4B0E-99A2-97BD97BE4CD2}" dt="2025-02-05T00:50:36.008" v="8" actId="700"/>
          <ac:spMkLst>
            <pc:docMk/>
            <pc:sldMk cId="2094513819" sldId="361"/>
            <ac:spMk id="3" creationId="{62C89FC7-1000-F8BD-18C2-4A76C3998083}"/>
          </ac:spMkLst>
        </pc:spChg>
        <pc:spChg chg="add del mod ord">
          <ac:chgData name="DEMPO HIROSHI(傳寳　浩史)" userId="2c5e3307-493c-4612-99fd-1904942288c1" providerId="ADAL" clId="{7AA2BBCA-5EBC-4B0E-99A2-97BD97BE4CD2}" dt="2025-02-05T00:50:48.393" v="9" actId="700"/>
          <ac:spMkLst>
            <pc:docMk/>
            <pc:sldMk cId="2094513819" sldId="361"/>
            <ac:spMk id="4" creationId="{C40E926E-82CD-4459-9D1D-6A797246F100}"/>
          </ac:spMkLst>
        </pc:spChg>
        <pc:spChg chg="add del mod ord">
          <ac:chgData name="DEMPO HIROSHI(傳寳　浩史)" userId="2c5e3307-493c-4612-99fd-1904942288c1" providerId="ADAL" clId="{7AA2BBCA-5EBC-4B0E-99A2-97BD97BE4CD2}" dt="2025-02-05T00:50:48.393" v="9" actId="700"/>
          <ac:spMkLst>
            <pc:docMk/>
            <pc:sldMk cId="2094513819" sldId="361"/>
            <ac:spMk id="5" creationId="{8075BE94-1A71-B1EA-7007-F7AF426E2C24}"/>
          </ac:spMkLst>
        </pc:spChg>
        <pc:spChg chg="add mod ord">
          <ac:chgData name="DEMPO HIROSHI(傳寳　浩史)" userId="2c5e3307-493c-4612-99fd-1904942288c1" providerId="ADAL" clId="{7AA2BBCA-5EBC-4B0E-99A2-97BD97BE4CD2}" dt="2025-02-06T08:56:43.235" v="1683" actId="20577"/>
          <ac:spMkLst>
            <pc:docMk/>
            <pc:sldMk cId="2094513819" sldId="361"/>
            <ac:spMk id="6" creationId="{5AB58C0B-658C-CA6C-B608-13BF02DDCB74}"/>
          </ac:spMkLst>
        </pc:spChg>
      </pc:sldChg>
      <pc:sldChg chg="modSp mod">
        <pc:chgData name="DEMPO HIROSHI(傳寳　浩史)" userId="2c5e3307-493c-4612-99fd-1904942288c1" providerId="ADAL" clId="{7AA2BBCA-5EBC-4B0E-99A2-97BD97BE4CD2}" dt="2025-02-06T09:29:22.926" v="2101" actId="20577"/>
        <pc:sldMkLst>
          <pc:docMk/>
          <pc:sldMk cId="906236377" sldId="362"/>
        </pc:sldMkLst>
        <pc:spChg chg="mod">
          <ac:chgData name="DEMPO HIROSHI(傳寳　浩史)" userId="2c5e3307-493c-4612-99fd-1904942288c1" providerId="ADAL" clId="{7AA2BBCA-5EBC-4B0E-99A2-97BD97BE4CD2}" dt="2025-02-06T09:29:22.926" v="2101" actId="20577"/>
          <ac:spMkLst>
            <pc:docMk/>
            <pc:sldMk cId="906236377" sldId="362"/>
            <ac:spMk id="13" creationId="{00000000-0000-0000-0000-000000000000}"/>
          </ac:spMkLst>
        </pc:spChg>
        <pc:graphicFrameChg chg="mod modGraphic">
          <ac:chgData name="DEMPO HIROSHI(傳寳　浩史)" userId="2c5e3307-493c-4612-99fd-1904942288c1" providerId="ADAL" clId="{7AA2BBCA-5EBC-4B0E-99A2-97BD97BE4CD2}" dt="2025-02-06T09:28:28.888" v="2071" actId="20577"/>
          <ac:graphicFrameMkLst>
            <pc:docMk/>
            <pc:sldMk cId="906236377" sldId="362"/>
            <ac:graphicFrameMk id="6" creationId="{EED78D2B-509F-4F76-A21F-FF3A69DBA1C1}"/>
          </ac:graphicFrameMkLst>
        </pc:graphicFrameChg>
      </pc:sldChg>
      <pc:sldChg chg="modSp new mod">
        <pc:chgData name="DEMPO HIROSHI(傳寳　浩史)" userId="2c5e3307-493c-4612-99fd-1904942288c1" providerId="ADAL" clId="{7AA2BBCA-5EBC-4B0E-99A2-97BD97BE4CD2}" dt="2025-02-07T09:13:30.552" v="2313" actId="20577"/>
        <pc:sldMkLst>
          <pc:docMk/>
          <pc:sldMk cId="3880561987" sldId="364"/>
        </pc:sldMkLst>
        <pc:spChg chg="mod">
          <ac:chgData name="DEMPO HIROSHI(傳寳　浩史)" userId="2c5e3307-493c-4612-99fd-1904942288c1" providerId="ADAL" clId="{7AA2BBCA-5EBC-4B0E-99A2-97BD97BE4CD2}" dt="2025-02-06T09:18:00.259" v="1721" actId="20577"/>
          <ac:spMkLst>
            <pc:docMk/>
            <pc:sldMk cId="3880561987" sldId="364"/>
            <ac:spMk id="2" creationId="{A3FC3528-2FDF-D25E-501A-AAA826AEAA1C}"/>
          </ac:spMkLst>
        </pc:spChg>
        <pc:spChg chg="mod">
          <ac:chgData name="DEMPO HIROSHI(傳寳　浩史)" userId="2c5e3307-493c-4612-99fd-1904942288c1" providerId="ADAL" clId="{7AA2BBCA-5EBC-4B0E-99A2-97BD97BE4CD2}" dt="2025-02-07T09:13:30.552" v="2313" actId="20577"/>
          <ac:spMkLst>
            <pc:docMk/>
            <pc:sldMk cId="3880561987" sldId="364"/>
            <ac:spMk id="3" creationId="{DF4F65EF-779A-4C41-AD6B-C420CAC433AE}"/>
          </ac:spMkLst>
        </pc:spChg>
      </pc:sldChg>
      <pc:sldChg chg="addSp delSp modSp new mod modClrScheme chgLayout">
        <pc:chgData name="DEMPO HIROSHI(傳寳　浩史)" userId="2c5e3307-493c-4612-99fd-1904942288c1" providerId="ADAL" clId="{7AA2BBCA-5EBC-4B0E-99A2-97BD97BE4CD2}" dt="2025-02-06T09:28:16.407" v="2022" actId="700"/>
        <pc:sldMkLst>
          <pc:docMk/>
          <pc:sldMk cId="3425354542" sldId="365"/>
        </pc:sldMkLst>
        <pc:spChg chg="add del mod ord">
          <ac:chgData name="DEMPO HIROSHI(傳寳　浩史)" userId="2c5e3307-493c-4612-99fd-1904942288c1" providerId="ADAL" clId="{7AA2BBCA-5EBC-4B0E-99A2-97BD97BE4CD2}" dt="2025-02-06T09:28:16.407" v="2022" actId="700"/>
          <ac:spMkLst>
            <pc:docMk/>
            <pc:sldMk cId="3425354542" sldId="365"/>
            <ac:spMk id="2" creationId="{B5A98B3B-7359-0683-4726-24CF8BF8ACAF}"/>
          </ac:spMkLst>
        </pc:spChg>
        <pc:spChg chg="add del mod ord">
          <ac:chgData name="DEMPO HIROSHI(傳寳　浩史)" userId="2c5e3307-493c-4612-99fd-1904942288c1" providerId="ADAL" clId="{7AA2BBCA-5EBC-4B0E-99A2-97BD97BE4CD2}" dt="2025-02-06T09:28:16.407" v="2022" actId="700"/>
          <ac:spMkLst>
            <pc:docMk/>
            <pc:sldMk cId="3425354542" sldId="365"/>
            <ac:spMk id="3" creationId="{57D9082E-10E6-2D3C-6017-0423A170176D}"/>
          </ac:spMkLst>
        </pc:spChg>
        <pc:spChg chg="add del mod ord">
          <ac:chgData name="DEMPO HIROSHI(傳寳　浩史)" userId="2c5e3307-493c-4612-99fd-1904942288c1" providerId="ADAL" clId="{7AA2BBCA-5EBC-4B0E-99A2-97BD97BE4CD2}" dt="2025-02-06T09:28:16.407" v="2022" actId="700"/>
          <ac:spMkLst>
            <pc:docMk/>
            <pc:sldMk cId="3425354542" sldId="365"/>
            <ac:spMk id="4" creationId="{483912EF-F845-6ACA-4701-E96241B024E0}"/>
          </ac:spMkLst>
        </pc:spChg>
        <pc:spChg chg="add del mod ord">
          <ac:chgData name="DEMPO HIROSHI(傳寳　浩史)" userId="2c5e3307-493c-4612-99fd-1904942288c1" providerId="ADAL" clId="{7AA2BBCA-5EBC-4B0E-99A2-97BD97BE4CD2}" dt="2025-02-06T09:28:16.407" v="2022" actId="700"/>
          <ac:spMkLst>
            <pc:docMk/>
            <pc:sldMk cId="3425354542" sldId="365"/>
            <ac:spMk id="5" creationId="{1AF8F81E-5FF1-A308-CCD7-3472D54579C3}"/>
          </ac:spMkLst>
        </pc:spChg>
        <pc:spChg chg="add del mod ord">
          <ac:chgData name="DEMPO HIROSHI(傳寳　浩史)" userId="2c5e3307-493c-4612-99fd-1904942288c1" providerId="ADAL" clId="{7AA2BBCA-5EBC-4B0E-99A2-97BD97BE4CD2}" dt="2025-02-06T09:28:16.407" v="2022" actId="700"/>
          <ac:spMkLst>
            <pc:docMk/>
            <pc:sldMk cId="3425354542" sldId="365"/>
            <ac:spMk id="6" creationId="{4CAC26AB-6222-060D-C958-DE9092ECFD95}"/>
          </ac:spMkLst>
        </pc:spChg>
        <pc:spChg chg="add del mod ord">
          <ac:chgData name="DEMPO HIROSHI(傳寳　浩史)" userId="2c5e3307-493c-4612-99fd-1904942288c1" providerId="ADAL" clId="{7AA2BBCA-5EBC-4B0E-99A2-97BD97BE4CD2}" dt="2025-02-06T09:28:16.407" v="2022" actId="700"/>
          <ac:spMkLst>
            <pc:docMk/>
            <pc:sldMk cId="3425354542" sldId="365"/>
            <ac:spMk id="7" creationId="{51E5B93C-ADF0-1ECF-00A6-434BD0804FBF}"/>
          </ac:spMkLst>
        </pc:spChg>
        <pc:spChg chg="add del mod ord">
          <ac:chgData name="DEMPO HIROSHI(傳寳　浩史)" userId="2c5e3307-493c-4612-99fd-1904942288c1" providerId="ADAL" clId="{7AA2BBCA-5EBC-4B0E-99A2-97BD97BE4CD2}" dt="2025-02-06T09:28:16.407" v="2022" actId="700"/>
          <ac:spMkLst>
            <pc:docMk/>
            <pc:sldMk cId="3425354542" sldId="365"/>
            <ac:spMk id="8" creationId="{96D31790-07FE-9271-BDFF-81D275E32EA2}"/>
          </ac:spMkLst>
        </pc:spChg>
        <pc:spChg chg="add del mod ord">
          <ac:chgData name="DEMPO HIROSHI(傳寳　浩史)" userId="2c5e3307-493c-4612-99fd-1904942288c1" providerId="ADAL" clId="{7AA2BBCA-5EBC-4B0E-99A2-97BD97BE4CD2}" dt="2025-02-06T09:28:16.407" v="2022" actId="700"/>
          <ac:spMkLst>
            <pc:docMk/>
            <pc:sldMk cId="3425354542" sldId="365"/>
            <ac:spMk id="9" creationId="{DA1E5E80-75D8-7109-6323-C89858181C4E}"/>
          </ac:spMkLst>
        </pc:spChg>
      </pc:sldChg>
    </pc:docChg>
  </pc:docChgLst>
  <pc:docChgLst>
    <pc:chgData name="DEMPO HIROSHI(傳寳　浩史)" userId="2c5e3307-493c-4612-99fd-1904942288c1" providerId="ADAL" clId="{9EA4E9F8-E4B6-4DE9-BACA-9C1B1F67A177}"/>
    <pc:docChg chg="modSld">
      <pc:chgData name="DEMPO HIROSHI(傳寳　浩史)" userId="2c5e3307-493c-4612-99fd-1904942288c1" providerId="ADAL" clId="{9EA4E9F8-E4B6-4DE9-BACA-9C1B1F67A177}" dt="2025-02-12T04:31:28.813" v="2"/>
      <pc:docMkLst>
        <pc:docMk/>
      </pc:docMkLst>
      <pc:sldChg chg="modSp">
        <pc:chgData name="DEMPO HIROSHI(傳寳　浩史)" userId="2c5e3307-493c-4612-99fd-1904942288c1" providerId="ADAL" clId="{9EA4E9F8-E4B6-4DE9-BACA-9C1B1F67A177}" dt="2025-02-12T04:31:28.813" v="2"/>
        <pc:sldMkLst>
          <pc:docMk/>
          <pc:sldMk cId="906236377" sldId="362"/>
        </pc:sldMkLst>
        <pc:graphicFrameChg chg="mod">
          <ac:chgData name="DEMPO HIROSHI(傳寳　浩史)" userId="2c5e3307-493c-4612-99fd-1904942288c1" providerId="ADAL" clId="{9EA4E9F8-E4B6-4DE9-BACA-9C1B1F67A177}" dt="2025-02-12T04:31:28.813" v="2"/>
          <ac:graphicFrameMkLst>
            <pc:docMk/>
            <pc:sldMk cId="906236377" sldId="362"/>
            <ac:graphicFrameMk id="6" creationId="{EED78D2B-509F-4F76-A21F-FF3A69DBA1C1}"/>
          </ac:graphicFrameMkLst>
        </pc:graphicFrameChg>
      </pc:sldChg>
    </pc:docChg>
  </pc:docChgLst>
  <pc:docChgLst>
    <pc:chgData name="DEMPO HIROSHI(傳寳　浩史)" userId="2c5e3307-493c-4612-99fd-1904942288c1" providerId="ADAL" clId="{54CD832B-1C5F-4933-BF67-30A8AED1DBC9}"/>
    <pc:docChg chg="custSel modSld">
      <pc:chgData name="DEMPO HIROSHI(傳寳　浩史)" userId="2c5e3307-493c-4612-99fd-1904942288c1" providerId="ADAL" clId="{54CD832B-1C5F-4933-BF67-30A8AED1DBC9}" dt="2025-02-13T01:34:22.543" v="81" actId="20577"/>
      <pc:docMkLst>
        <pc:docMk/>
      </pc:docMkLst>
      <pc:sldChg chg="modSp mod">
        <pc:chgData name="DEMPO HIROSHI(傳寳　浩史)" userId="2c5e3307-493c-4612-99fd-1904942288c1" providerId="ADAL" clId="{54CD832B-1C5F-4933-BF67-30A8AED1DBC9}" dt="2025-02-13T01:34:22.543" v="81" actId="20577"/>
        <pc:sldMkLst>
          <pc:docMk/>
          <pc:sldMk cId="1065876616" sldId="256"/>
        </pc:sldMkLst>
        <pc:spChg chg="mod">
          <ac:chgData name="DEMPO HIROSHI(傳寳　浩史)" userId="2c5e3307-493c-4612-99fd-1904942288c1" providerId="ADAL" clId="{54CD832B-1C5F-4933-BF67-30A8AED1DBC9}" dt="2025-02-13T01:33:53.678" v="72" actId="207"/>
          <ac:spMkLst>
            <pc:docMk/>
            <pc:sldMk cId="1065876616" sldId="256"/>
            <ac:spMk id="2" creationId="{CAF0A967-51CE-0B9A-EFE0-4290854A6C84}"/>
          </ac:spMkLst>
        </pc:spChg>
        <pc:spChg chg="mod">
          <ac:chgData name="DEMPO HIROSHI(傳寳　浩史)" userId="2c5e3307-493c-4612-99fd-1904942288c1" providerId="ADAL" clId="{54CD832B-1C5F-4933-BF67-30A8AED1DBC9}" dt="2025-02-13T01:29:25.850" v="60" actId="14100"/>
          <ac:spMkLst>
            <pc:docMk/>
            <pc:sldMk cId="1065876616" sldId="256"/>
            <ac:spMk id="3" creationId="{1818A89D-E46C-5AAC-FF98-70C7F3C8FE30}"/>
          </ac:spMkLst>
        </pc:spChg>
        <pc:spChg chg="mod">
          <ac:chgData name="DEMPO HIROSHI(傳寳　浩史)" userId="2c5e3307-493c-4612-99fd-1904942288c1" providerId="ADAL" clId="{54CD832B-1C5F-4933-BF67-30A8AED1DBC9}" dt="2025-02-13T01:34:22.543" v="81" actId="20577"/>
          <ac:spMkLst>
            <pc:docMk/>
            <pc:sldMk cId="1065876616" sldId="256"/>
            <ac:spMk id="4" creationId="{EFF44EE7-68B1-8861-C31D-1B5190610674}"/>
          </ac:spMkLst>
        </pc:spChg>
      </pc:sldChg>
    </pc:docChg>
  </pc:docChgLst>
  <pc:docChgLst>
    <pc:chgData name="DEMPO HIROSHI(傳寳　浩史)" userId="2c5e3307-493c-4612-99fd-1904942288c1" providerId="ADAL" clId="{8F9A8DDF-15F0-4E00-93D9-3D45C7BB21BE}"/>
    <pc:docChg chg="addSld delSld modSld sldOrd modSection">
      <pc:chgData name="DEMPO HIROSHI(傳寳　浩史)" userId="2c5e3307-493c-4612-99fd-1904942288c1" providerId="ADAL" clId="{8F9A8DDF-15F0-4E00-93D9-3D45C7BB21BE}" dt="2025-02-03T05:43:01.551" v="97" actId="20577"/>
      <pc:docMkLst>
        <pc:docMk/>
      </pc:docMkLst>
      <pc:sldChg chg="modSp add mod">
        <pc:chgData name="DEMPO HIROSHI(傳寳　浩史)" userId="2c5e3307-493c-4612-99fd-1904942288c1" providerId="ADAL" clId="{8F9A8DDF-15F0-4E00-93D9-3D45C7BB21BE}" dt="2025-02-03T05:43:01.551" v="97" actId="20577"/>
        <pc:sldMkLst>
          <pc:docMk/>
          <pc:sldMk cId="3133895311" sldId="267"/>
        </pc:sldMkLst>
        <pc:spChg chg="mod">
          <ac:chgData name="DEMPO HIROSHI(傳寳　浩史)" userId="2c5e3307-493c-4612-99fd-1904942288c1" providerId="ADAL" clId="{8F9A8DDF-15F0-4E00-93D9-3D45C7BB21BE}" dt="2025-02-03T05:43:01.551" v="97" actId="20577"/>
          <ac:spMkLst>
            <pc:docMk/>
            <pc:sldMk cId="3133895311" sldId="267"/>
            <ac:spMk id="21" creationId="{5501B24D-F6CD-4AF0-181A-398328BDF50C}"/>
          </ac:spMkLst>
        </pc:spChg>
      </pc:sldChg>
      <pc:sldChg chg="ord">
        <pc:chgData name="DEMPO HIROSHI(傳寳　浩史)" userId="2c5e3307-493c-4612-99fd-1904942288c1" providerId="ADAL" clId="{8F9A8DDF-15F0-4E00-93D9-3D45C7BB21BE}" dt="2025-02-03T05:34:42.924" v="2"/>
        <pc:sldMkLst>
          <pc:docMk/>
          <pc:sldMk cId="2915503737" sldId="278"/>
        </pc:sldMkLst>
      </pc:sldChg>
      <pc:sldChg chg="new">
        <pc:chgData name="DEMPO HIROSHI(傳寳　浩史)" userId="2c5e3307-493c-4612-99fd-1904942288c1" providerId="ADAL" clId="{8F9A8DDF-15F0-4E00-93D9-3D45C7BB21BE}" dt="2025-02-03T05:34:25.846" v="0" actId="680"/>
        <pc:sldMkLst>
          <pc:docMk/>
          <pc:sldMk cId="4151402266" sldId="359"/>
        </pc:sldMkLst>
      </pc:sldChg>
      <pc:sldChg chg="modSp new mod">
        <pc:chgData name="DEMPO HIROSHI(傳寳　浩史)" userId="2c5e3307-493c-4612-99fd-1904942288c1" providerId="ADAL" clId="{8F9A8DDF-15F0-4E00-93D9-3D45C7BB21BE}" dt="2025-02-03T05:42:29.572" v="31" actId="20577"/>
        <pc:sldMkLst>
          <pc:docMk/>
          <pc:sldMk cId="2458284417" sldId="360"/>
        </pc:sldMkLst>
        <pc:spChg chg="mod">
          <ac:chgData name="DEMPO HIROSHI(傳寳　浩史)" userId="2c5e3307-493c-4612-99fd-1904942288c1" providerId="ADAL" clId="{8F9A8DDF-15F0-4E00-93D9-3D45C7BB21BE}" dt="2025-02-03T05:42:29.572" v="31" actId="20577"/>
          <ac:spMkLst>
            <pc:docMk/>
            <pc:sldMk cId="2458284417" sldId="360"/>
            <ac:spMk id="2" creationId="{46A29184-AEF0-05B5-B261-A86E43B62D0D}"/>
          </ac:spMkLst>
        </pc:spChg>
      </pc:sldChg>
      <pc:sldChg chg="add del">
        <pc:chgData name="DEMPO HIROSHI(傳寳　浩史)" userId="2c5e3307-493c-4612-99fd-1904942288c1" providerId="ADAL" clId="{8F9A8DDF-15F0-4E00-93D9-3D45C7BB21BE}" dt="2025-02-03T05:42:07.755" v="8"/>
        <pc:sldMkLst>
          <pc:docMk/>
          <pc:sldMk cId="2980360800" sldId="361"/>
        </pc:sldMkLst>
      </pc:sldChg>
      <pc:sldChg chg="add del">
        <pc:chgData name="DEMPO HIROSHI(傳寳　浩史)" userId="2c5e3307-493c-4612-99fd-1904942288c1" providerId="ADAL" clId="{8F9A8DDF-15F0-4E00-93D9-3D45C7BB21BE}" dt="2025-02-03T05:41:29.989" v="6"/>
        <pc:sldMkLst>
          <pc:docMk/>
          <pc:sldMk cId="3791535805" sldId="361"/>
        </pc:sldMkLst>
      </pc:sldChg>
    </pc:docChg>
  </pc:docChgLst>
  <pc:docChgLst>
    <pc:chgData name="DEMPO HIROSHI(傳寳　浩史)" userId="2c5e3307-493c-4612-99fd-1904942288c1" providerId="ADAL" clId="{C5A45FB0-98F8-42E0-BDA2-E897471FEFE7}"/>
    <pc:docChg chg="undo custSel addSld delSld modSld modSection">
      <pc:chgData name="DEMPO HIROSHI(傳寳　浩史)" userId="2c5e3307-493c-4612-99fd-1904942288c1" providerId="ADAL" clId="{C5A45FB0-98F8-42E0-BDA2-E897471FEFE7}" dt="2025-02-10T01:46:20.690" v="1389" actId="20577"/>
      <pc:docMkLst>
        <pc:docMk/>
      </pc:docMkLst>
      <pc:sldChg chg="addSp delSp modSp mod">
        <pc:chgData name="DEMPO HIROSHI(傳寳　浩史)" userId="2c5e3307-493c-4612-99fd-1904942288c1" providerId="ADAL" clId="{C5A45FB0-98F8-42E0-BDA2-E897471FEFE7}" dt="2025-02-10T00:59:19.353" v="635" actId="478"/>
        <pc:sldMkLst>
          <pc:docMk/>
          <pc:sldMk cId="1065876616" sldId="256"/>
        </pc:sldMkLst>
        <pc:spChg chg="mod">
          <ac:chgData name="DEMPO HIROSHI(傳寳　浩史)" userId="2c5e3307-493c-4612-99fd-1904942288c1" providerId="ADAL" clId="{C5A45FB0-98F8-42E0-BDA2-E897471FEFE7}" dt="2025-02-03T05:45:02.615" v="42" actId="20577"/>
          <ac:spMkLst>
            <pc:docMk/>
            <pc:sldMk cId="1065876616" sldId="256"/>
            <ac:spMk id="3" creationId="{1818A89D-E46C-5AAC-FF98-70C7F3C8FE30}"/>
          </ac:spMkLst>
        </pc:spChg>
        <pc:spChg chg="mod">
          <ac:chgData name="DEMPO HIROSHI(傳寳　浩史)" userId="2c5e3307-493c-4612-99fd-1904942288c1" providerId="ADAL" clId="{C5A45FB0-98F8-42E0-BDA2-E897471FEFE7}" dt="2025-02-03T05:45:08.238" v="56" actId="20577"/>
          <ac:spMkLst>
            <pc:docMk/>
            <pc:sldMk cId="1065876616" sldId="256"/>
            <ac:spMk id="5" creationId="{932F1270-2551-84F0-2147-F255812B77A1}"/>
          </ac:spMkLst>
        </pc:spChg>
        <pc:spChg chg="del">
          <ac:chgData name="DEMPO HIROSHI(傳寳　浩史)" userId="2c5e3307-493c-4612-99fd-1904942288c1" providerId="ADAL" clId="{C5A45FB0-98F8-42E0-BDA2-E897471FEFE7}" dt="2025-02-10T00:59:10.994" v="634" actId="478"/>
          <ac:spMkLst>
            <pc:docMk/>
            <pc:sldMk cId="1065876616" sldId="256"/>
            <ac:spMk id="6" creationId="{242F5EB3-1381-9915-F41A-4B4A43F08BDF}"/>
          </ac:spMkLst>
        </pc:spChg>
        <pc:spChg chg="add del mod">
          <ac:chgData name="DEMPO HIROSHI(傳寳　浩史)" userId="2c5e3307-493c-4612-99fd-1904942288c1" providerId="ADAL" clId="{C5A45FB0-98F8-42E0-BDA2-E897471FEFE7}" dt="2025-02-10T00:59:19.353" v="635" actId="478"/>
          <ac:spMkLst>
            <pc:docMk/>
            <pc:sldMk cId="1065876616" sldId="256"/>
            <ac:spMk id="9" creationId="{9B856F14-9B66-2367-3224-EB0937D0019D}"/>
          </ac:spMkLst>
        </pc:spChg>
      </pc:sldChg>
      <pc:sldChg chg="addSp delSp modSp mod">
        <pc:chgData name="DEMPO HIROSHI(傳寳　浩史)" userId="2c5e3307-493c-4612-99fd-1904942288c1" providerId="ADAL" clId="{C5A45FB0-98F8-42E0-BDA2-E897471FEFE7}" dt="2025-02-10T01:30:05.828" v="1239" actId="1037"/>
        <pc:sldMkLst>
          <pc:docMk/>
          <pc:sldMk cId="3133895311" sldId="267"/>
        </pc:sldMkLst>
        <pc:spChg chg="mod">
          <ac:chgData name="DEMPO HIROSHI(傳寳　浩史)" userId="2c5e3307-493c-4612-99fd-1904942288c1" providerId="ADAL" clId="{C5A45FB0-98F8-42E0-BDA2-E897471FEFE7}" dt="2025-02-10T01:29:57.890" v="1218" actId="1076"/>
          <ac:spMkLst>
            <pc:docMk/>
            <pc:sldMk cId="3133895311" sldId="267"/>
            <ac:spMk id="2" creationId="{B9FE836B-4A25-BC41-D3EC-0CBD2093D672}"/>
          </ac:spMkLst>
        </pc:spChg>
        <pc:spChg chg="mod">
          <ac:chgData name="DEMPO HIROSHI(傳寳　浩史)" userId="2c5e3307-493c-4612-99fd-1904942288c1" providerId="ADAL" clId="{C5A45FB0-98F8-42E0-BDA2-E897471FEFE7}" dt="2025-02-10T01:30:05.828" v="1239" actId="1037"/>
          <ac:spMkLst>
            <pc:docMk/>
            <pc:sldMk cId="3133895311" sldId="267"/>
            <ac:spMk id="3" creationId="{7C805B58-576A-2DEA-1FC8-6DD9B23A6C16}"/>
          </ac:spMkLst>
        </pc:spChg>
        <pc:spChg chg="mod">
          <ac:chgData name="DEMPO HIROSHI(傳寳　浩史)" userId="2c5e3307-493c-4612-99fd-1904942288c1" providerId="ADAL" clId="{C5A45FB0-98F8-42E0-BDA2-E897471FEFE7}" dt="2025-02-10T01:30:05.828" v="1239" actId="1037"/>
          <ac:spMkLst>
            <pc:docMk/>
            <pc:sldMk cId="3133895311" sldId="267"/>
            <ac:spMk id="4" creationId="{8A335ABA-E41F-3821-BAA2-17118BDA796F}"/>
          </ac:spMkLst>
        </pc:spChg>
        <pc:spChg chg="mod">
          <ac:chgData name="DEMPO HIROSHI(傳寳　浩史)" userId="2c5e3307-493c-4612-99fd-1904942288c1" providerId="ADAL" clId="{C5A45FB0-98F8-42E0-BDA2-E897471FEFE7}" dt="2025-02-03T05:46:00.548" v="128" actId="20577"/>
          <ac:spMkLst>
            <pc:docMk/>
            <pc:sldMk cId="3133895311" sldId="267"/>
            <ac:spMk id="5" creationId="{C53CC110-36E5-8A6F-15CC-10788A12AF87}"/>
          </ac:spMkLst>
        </pc:spChg>
        <pc:spChg chg="mod">
          <ac:chgData name="DEMPO HIROSHI(傳寳　浩史)" userId="2c5e3307-493c-4612-99fd-1904942288c1" providerId="ADAL" clId="{C5A45FB0-98F8-42E0-BDA2-E897471FEFE7}" dt="2025-02-10T01:30:05.828" v="1239" actId="1037"/>
          <ac:spMkLst>
            <pc:docMk/>
            <pc:sldMk cId="3133895311" sldId="267"/>
            <ac:spMk id="6" creationId="{9569A587-6E25-27BC-EB67-A0E1C85D6E7A}"/>
          </ac:spMkLst>
        </pc:spChg>
        <pc:spChg chg="mod">
          <ac:chgData name="DEMPO HIROSHI(傳寳　浩史)" userId="2c5e3307-493c-4612-99fd-1904942288c1" providerId="ADAL" clId="{C5A45FB0-98F8-42E0-BDA2-E897471FEFE7}" dt="2025-02-03T05:46:04.707" v="129" actId="20577"/>
          <ac:spMkLst>
            <pc:docMk/>
            <pc:sldMk cId="3133895311" sldId="267"/>
            <ac:spMk id="7" creationId="{DEA8D742-53EA-C296-1550-62390EEE9E55}"/>
          </ac:spMkLst>
        </pc:spChg>
        <pc:spChg chg="mod">
          <ac:chgData name="DEMPO HIROSHI(傳寳　浩史)" userId="2c5e3307-493c-4612-99fd-1904942288c1" providerId="ADAL" clId="{C5A45FB0-98F8-42E0-BDA2-E897471FEFE7}" dt="2025-02-10T01:30:05.828" v="1239" actId="1037"/>
          <ac:spMkLst>
            <pc:docMk/>
            <pc:sldMk cId="3133895311" sldId="267"/>
            <ac:spMk id="9" creationId="{8A1102EC-8963-3620-43B7-04B02F3142D4}"/>
          </ac:spMkLst>
        </pc:spChg>
        <pc:spChg chg="mod">
          <ac:chgData name="DEMPO HIROSHI(傳寳　浩史)" userId="2c5e3307-493c-4612-99fd-1904942288c1" providerId="ADAL" clId="{C5A45FB0-98F8-42E0-BDA2-E897471FEFE7}" dt="2025-02-10T01:30:05.828" v="1239" actId="1037"/>
          <ac:spMkLst>
            <pc:docMk/>
            <pc:sldMk cId="3133895311" sldId="267"/>
            <ac:spMk id="10" creationId="{233D02B9-D28D-8137-5392-C50E7CFAAB24}"/>
          </ac:spMkLst>
        </pc:spChg>
        <pc:spChg chg="add mod">
          <ac:chgData name="DEMPO HIROSHI(傳寳　浩史)" userId="2c5e3307-493c-4612-99fd-1904942288c1" providerId="ADAL" clId="{C5A45FB0-98F8-42E0-BDA2-E897471FEFE7}" dt="2025-02-10T01:30:05.828" v="1239" actId="1037"/>
          <ac:spMkLst>
            <pc:docMk/>
            <pc:sldMk cId="3133895311" sldId="267"/>
            <ac:spMk id="11" creationId="{31E13D73-2A12-290C-E8D7-B2B36861F5A2}"/>
          </ac:spMkLst>
        </pc:spChg>
        <pc:spChg chg="mod">
          <ac:chgData name="DEMPO HIROSHI(傳寳　浩史)" userId="2c5e3307-493c-4612-99fd-1904942288c1" providerId="ADAL" clId="{C5A45FB0-98F8-42E0-BDA2-E897471FEFE7}" dt="2025-02-10T01:30:05.828" v="1239" actId="1037"/>
          <ac:spMkLst>
            <pc:docMk/>
            <pc:sldMk cId="3133895311" sldId="267"/>
            <ac:spMk id="12" creationId="{9E995AA6-F102-7E1C-5785-1F01217BC64A}"/>
          </ac:spMkLst>
        </pc:spChg>
        <pc:spChg chg="mod">
          <ac:chgData name="DEMPO HIROSHI(傳寳　浩史)" userId="2c5e3307-493c-4612-99fd-1904942288c1" providerId="ADAL" clId="{C5A45FB0-98F8-42E0-BDA2-E897471FEFE7}" dt="2025-02-10T01:30:05.828" v="1239" actId="1037"/>
          <ac:spMkLst>
            <pc:docMk/>
            <pc:sldMk cId="3133895311" sldId="267"/>
            <ac:spMk id="13" creationId="{739DE0D6-B63C-F1AB-6546-162E99CFE5A5}"/>
          </ac:spMkLst>
        </pc:spChg>
        <pc:spChg chg="mod">
          <ac:chgData name="DEMPO HIROSHI(傳寳　浩史)" userId="2c5e3307-493c-4612-99fd-1904942288c1" providerId="ADAL" clId="{C5A45FB0-98F8-42E0-BDA2-E897471FEFE7}" dt="2025-02-10T01:30:05.828" v="1239" actId="1037"/>
          <ac:spMkLst>
            <pc:docMk/>
            <pc:sldMk cId="3133895311" sldId="267"/>
            <ac:spMk id="14" creationId="{AAA5D3EE-F5C0-0C18-6AB3-D9E022062633}"/>
          </ac:spMkLst>
        </pc:spChg>
        <pc:spChg chg="mod">
          <ac:chgData name="DEMPO HIROSHI(傳寳　浩史)" userId="2c5e3307-493c-4612-99fd-1904942288c1" providerId="ADAL" clId="{C5A45FB0-98F8-42E0-BDA2-E897471FEFE7}" dt="2025-02-10T01:30:05.828" v="1239" actId="1037"/>
          <ac:spMkLst>
            <pc:docMk/>
            <pc:sldMk cId="3133895311" sldId="267"/>
            <ac:spMk id="15" creationId="{BAD8F8F6-8D11-183E-FFCE-547A46B94D23}"/>
          </ac:spMkLst>
        </pc:spChg>
        <pc:spChg chg="mod">
          <ac:chgData name="DEMPO HIROSHI(傳寳　浩史)" userId="2c5e3307-493c-4612-99fd-1904942288c1" providerId="ADAL" clId="{C5A45FB0-98F8-42E0-BDA2-E897471FEFE7}" dt="2025-02-10T01:30:05.828" v="1239" actId="1037"/>
          <ac:spMkLst>
            <pc:docMk/>
            <pc:sldMk cId="3133895311" sldId="267"/>
            <ac:spMk id="16" creationId="{0AD500CD-7702-BAFF-8CF3-CD97E168391B}"/>
          </ac:spMkLst>
        </pc:spChg>
        <pc:spChg chg="mod">
          <ac:chgData name="DEMPO HIROSHI(傳寳　浩史)" userId="2c5e3307-493c-4612-99fd-1904942288c1" providerId="ADAL" clId="{C5A45FB0-98F8-42E0-BDA2-E897471FEFE7}" dt="2025-02-10T01:30:05.828" v="1239" actId="1037"/>
          <ac:spMkLst>
            <pc:docMk/>
            <pc:sldMk cId="3133895311" sldId="267"/>
            <ac:spMk id="17" creationId="{80DC1A4B-E673-FC26-9AC3-54462287A920}"/>
          </ac:spMkLst>
        </pc:spChg>
        <pc:spChg chg="mod">
          <ac:chgData name="DEMPO HIROSHI(傳寳　浩史)" userId="2c5e3307-493c-4612-99fd-1904942288c1" providerId="ADAL" clId="{C5A45FB0-98F8-42E0-BDA2-E897471FEFE7}" dt="2025-02-10T01:30:05.828" v="1239" actId="1037"/>
          <ac:spMkLst>
            <pc:docMk/>
            <pc:sldMk cId="3133895311" sldId="267"/>
            <ac:spMk id="18" creationId="{4E947E38-BA1F-A89E-284F-F6D2FD2F7EBE}"/>
          </ac:spMkLst>
        </pc:spChg>
        <pc:spChg chg="mod">
          <ac:chgData name="DEMPO HIROSHI(傳寳　浩史)" userId="2c5e3307-493c-4612-99fd-1904942288c1" providerId="ADAL" clId="{C5A45FB0-98F8-42E0-BDA2-E897471FEFE7}" dt="2025-02-10T01:30:05.828" v="1239" actId="1037"/>
          <ac:spMkLst>
            <pc:docMk/>
            <pc:sldMk cId="3133895311" sldId="267"/>
            <ac:spMk id="19" creationId="{4534F034-7796-D1ED-2912-98FF986C451A}"/>
          </ac:spMkLst>
        </pc:spChg>
        <pc:spChg chg="mod">
          <ac:chgData name="DEMPO HIROSHI(傳寳　浩史)" userId="2c5e3307-493c-4612-99fd-1904942288c1" providerId="ADAL" clId="{C5A45FB0-98F8-42E0-BDA2-E897471FEFE7}" dt="2025-02-10T01:30:05.828" v="1239" actId="1037"/>
          <ac:spMkLst>
            <pc:docMk/>
            <pc:sldMk cId="3133895311" sldId="267"/>
            <ac:spMk id="20" creationId="{3117FBB6-3F09-656F-C995-8975FFEBA3F7}"/>
          </ac:spMkLst>
        </pc:spChg>
        <pc:spChg chg="mod">
          <ac:chgData name="DEMPO HIROSHI(傳寳　浩史)" userId="2c5e3307-493c-4612-99fd-1904942288c1" providerId="ADAL" clId="{C5A45FB0-98F8-42E0-BDA2-E897471FEFE7}" dt="2025-02-10T01:20:37.310" v="1063" actId="12788"/>
          <ac:spMkLst>
            <pc:docMk/>
            <pc:sldMk cId="3133895311" sldId="267"/>
            <ac:spMk id="21" creationId="{5501B24D-F6CD-4AF0-181A-398328BDF50C}"/>
          </ac:spMkLst>
        </pc:spChg>
        <pc:spChg chg="mod">
          <ac:chgData name="DEMPO HIROSHI(傳寳　浩史)" userId="2c5e3307-493c-4612-99fd-1904942288c1" providerId="ADAL" clId="{C5A45FB0-98F8-42E0-BDA2-E897471FEFE7}" dt="2025-02-10T01:30:05.828" v="1239" actId="1037"/>
          <ac:spMkLst>
            <pc:docMk/>
            <pc:sldMk cId="3133895311" sldId="267"/>
            <ac:spMk id="22" creationId="{E800ED75-7338-76FB-4300-0F1BDFDB7DF9}"/>
          </ac:spMkLst>
        </pc:spChg>
        <pc:spChg chg="add mod">
          <ac:chgData name="DEMPO HIROSHI(傳寳　浩史)" userId="2c5e3307-493c-4612-99fd-1904942288c1" providerId="ADAL" clId="{C5A45FB0-98F8-42E0-BDA2-E897471FEFE7}" dt="2025-02-10T01:30:05.828" v="1239" actId="1037"/>
          <ac:spMkLst>
            <pc:docMk/>
            <pc:sldMk cId="3133895311" sldId="267"/>
            <ac:spMk id="23" creationId="{BD121D32-B5B2-EB1C-CFD4-09E1B4057240}"/>
          </ac:spMkLst>
        </pc:spChg>
        <pc:spChg chg="add mod">
          <ac:chgData name="DEMPO HIROSHI(傳寳　浩史)" userId="2c5e3307-493c-4612-99fd-1904942288c1" providerId="ADAL" clId="{C5A45FB0-98F8-42E0-BDA2-E897471FEFE7}" dt="2025-02-05T02:54:53.375" v="629" actId="1076"/>
          <ac:spMkLst>
            <pc:docMk/>
            <pc:sldMk cId="3133895311" sldId="267"/>
            <ac:spMk id="23" creationId="{EF7C0954-6848-C457-738E-04B94B129956}"/>
          </ac:spMkLst>
        </pc:spChg>
        <pc:spChg chg="mod">
          <ac:chgData name="DEMPO HIROSHI(傳寳　浩史)" userId="2c5e3307-493c-4612-99fd-1904942288c1" providerId="ADAL" clId="{C5A45FB0-98F8-42E0-BDA2-E897471FEFE7}" dt="2025-02-10T01:30:05.828" v="1239" actId="1037"/>
          <ac:spMkLst>
            <pc:docMk/>
            <pc:sldMk cId="3133895311" sldId="267"/>
            <ac:spMk id="24" creationId="{BE8246FB-78F7-BDF4-3112-0C14B7B99BC5}"/>
          </ac:spMkLst>
        </pc:spChg>
        <pc:spChg chg="add mod">
          <ac:chgData name="DEMPO HIROSHI(傳寳　浩史)" userId="2c5e3307-493c-4612-99fd-1904942288c1" providerId="ADAL" clId="{C5A45FB0-98F8-42E0-BDA2-E897471FEFE7}" dt="2025-02-10T01:30:05.828" v="1239" actId="1037"/>
          <ac:spMkLst>
            <pc:docMk/>
            <pc:sldMk cId="3133895311" sldId="267"/>
            <ac:spMk id="25" creationId="{0D27276E-65A5-BF76-9966-191FF13F836A}"/>
          </ac:spMkLst>
        </pc:spChg>
        <pc:spChg chg="add mod">
          <ac:chgData name="DEMPO HIROSHI(傳寳　浩史)" userId="2c5e3307-493c-4612-99fd-1904942288c1" providerId="ADAL" clId="{C5A45FB0-98F8-42E0-BDA2-E897471FEFE7}" dt="2025-02-10T01:30:05.828" v="1239" actId="1037"/>
          <ac:spMkLst>
            <pc:docMk/>
            <pc:sldMk cId="3133895311" sldId="267"/>
            <ac:spMk id="26" creationId="{205FF9A0-42F6-E745-0E50-6186F9D67D8A}"/>
          </ac:spMkLst>
        </pc:spChg>
        <pc:spChg chg="mod">
          <ac:chgData name="DEMPO HIROSHI(傳寳　浩史)" userId="2c5e3307-493c-4612-99fd-1904942288c1" providerId="ADAL" clId="{C5A45FB0-98F8-42E0-BDA2-E897471FEFE7}" dt="2025-02-10T01:24:02.644" v="1154" actId="27803"/>
          <ac:spMkLst>
            <pc:docMk/>
            <pc:sldMk cId="3133895311" sldId="267"/>
            <ac:spMk id="28" creationId="{402133EB-21BD-A71B-5790-0BDFE01A33D9}"/>
          </ac:spMkLst>
        </pc:spChg>
        <pc:spChg chg="mod">
          <ac:chgData name="DEMPO HIROSHI(傳寳　浩史)" userId="2c5e3307-493c-4612-99fd-1904942288c1" providerId="ADAL" clId="{C5A45FB0-98F8-42E0-BDA2-E897471FEFE7}" dt="2025-02-10T01:30:05.828" v="1239" actId="1037"/>
          <ac:spMkLst>
            <pc:docMk/>
            <pc:sldMk cId="3133895311" sldId="267"/>
            <ac:spMk id="29" creationId="{C7452620-5D88-49EB-CDC0-8B032A08C8A2}"/>
          </ac:spMkLst>
        </pc:spChg>
        <pc:spChg chg="mod">
          <ac:chgData name="DEMPO HIROSHI(傳寳　浩史)" userId="2c5e3307-493c-4612-99fd-1904942288c1" providerId="ADAL" clId="{C5A45FB0-98F8-42E0-BDA2-E897471FEFE7}" dt="2025-02-10T01:30:05.828" v="1239" actId="1037"/>
          <ac:spMkLst>
            <pc:docMk/>
            <pc:sldMk cId="3133895311" sldId="267"/>
            <ac:spMk id="30" creationId="{4EA64E47-279D-A090-8429-8B54F15E929C}"/>
          </ac:spMkLst>
        </pc:spChg>
        <pc:spChg chg="mod">
          <ac:chgData name="DEMPO HIROSHI(傳寳　浩史)" userId="2c5e3307-493c-4612-99fd-1904942288c1" providerId="ADAL" clId="{C5A45FB0-98F8-42E0-BDA2-E897471FEFE7}" dt="2025-02-10T01:30:05.828" v="1239" actId="1037"/>
          <ac:spMkLst>
            <pc:docMk/>
            <pc:sldMk cId="3133895311" sldId="267"/>
            <ac:spMk id="31" creationId="{FCF4BC67-4E20-0C94-A7B4-B84AC51EF253}"/>
          </ac:spMkLst>
        </pc:spChg>
        <pc:spChg chg="mod">
          <ac:chgData name="DEMPO HIROSHI(傳寳　浩史)" userId="2c5e3307-493c-4612-99fd-1904942288c1" providerId="ADAL" clId="{C5A45FB0-98F8-42E0-BDA2-E897471FEFE7}" dt="2025-02-10T01:30:05.828" v="1239" actId="1037"/>
          <ac:spMkLst>
            <pc:docMk/>
            <pc:sldMk cId="3133895311" sldId="267"/>
            <ac:spMk id="32" creationId="{EA7DF20D-42BC-FA32-0F03-BB72E623B845}"/>
          </ac:spMkLst>
        </pc:spChg>
        <pc:spChg chg="mod">
          <ac:chgData name="DEMPO HIROSHI(傳寳　浩史)" userId="2c5e3307-493c-4612-99fd-1904942288c1" providerId="ADAL" clId="{C5A45FB0-98F8-42E0-BDA2-E897471FEFE7}" dt="2025-02-10T01:30:05.828" v="1239" actId="1037"/>
          <ac:spMkLst>
            <pc:docMk/>
            <pc:sldMk cId="3133895311" sldId="267"/>
            <ac:spMk id="34" creationId="{8FFB86C9-0ADC-DE83-F308-A91E45620998}"/>
          </ac:spMkLst>
        </pc:spChg>
        <pc:spChg chg="mod">
          <ac:chgData name="DEMPO HIROSHI(傳寳　浩史)" userId="2c5e3307-493c-4612-99fd-1904942288c1" providerId="ADAL" clId="{C5A45FB0-98F8-42E0-BDA2-E897471FEFE7}" dt="2025-02-10T01:24:02.644" v="1154" actId="27803"/>
          <ac:spMkLst>
            <pc:docMk/>
            <pc:sldMk cId="3133895311" sldId="267"/>
            <ac:spMk id="35" creationId="{50CDB1AA-4331-0E51-ED41-E0BC80BB6C31}"/>
          </ac:spMkLst>
        </pc:spChg>
        <pc:spChg chg="add del mod">
          <ac:chgData name="DEMPO HIROSHI(傳寳　浩史)" userId="2c5e3307-493c-4612-99fd-1904942288c1" providerId="ADAL" clId="{C5A45FB0-98F8-42E0-BDA2-E897471FEFE7}" dt="2025-02-10T01:24:01.889" v="1153" actId="11529"/>
          <ac:spMkLst>
            <pc:docMk/>
            <pc:sldMk cId="3133895311" sldId="267"/>
            <ac:spMk id="36" creationId="{63087617-F376-D2CA-8A38-4C9DE13FEA45}"/>
          </ac:spMkLst>
        </pc:spChg>
        <pc:spChg chg="add mod ord topLvl">
          <ac:chgData name="DEMPO HIROSHI(傳寳　浩史)" userId="2c5e3307-493c-4612-99fd-1904942288c1" providerId="ADAL" clId="{C5A45FB0-98F8-42E0-BDA2-E897471FEFE7}" dt="2025-02-10T01:28:50.796" v="1209" actId="164"/>
          <ac:spMkLst>
            <pc:docMk/>
            <pc:sldMk cId="3133895311" sldId="267"/>
            <ac:spMk id="37" creationId="{684C43E1-2B41-620E-C5CF-F45D3E808514}"/>
          </ac:spMkLst>
        </pc:spChg>
        <pc:spChg chg="mod">
          <ac:chgData name="DEMPO HIROSHI(傳寳　浩史)" userId="2c5e3307-493c-4612-99fd-1904942288c1" providerId="ADAL" clId="{C5A45FB0-98F8-42E0-BDA2-E897471FEFE7}" dt="2025-02-10T01:28:58.619" v="1212"/>
          <ac:spMkLst>
            <pc:docMk/>
            <pc:sldMk cId="3133895311" sldId="267"/>
            <ac:spMk id="41" creationId="{0DF04D19-1EFF-C21A-7817-69BAA3773E36}"/>
          </ac:spMkLst>
        </pc:spChg>
        <pc:grpChg chg="add del mod">
          <ac:chgData name="DEMPO HIROSHI(傳寳　浩史)" userId="2c5e3307-493c-4612-99fd-1904942288c1" providerId="ADAL" clId="{C5A45FB0-98F8-42E0-BDA2-E897471FEFE7}" dt="2025-02-10T01:24:02.644" v="1154" actId="27803"/>
          <ac:grpSpMkLst>
            <pc:docMk/>
            <pc:sldMk cId="3133895311" sldId="267"/>
            <ac:grpSpMk id="27" creationId="{7EE99024-DAAE-A9DF-6E75-21A0B2CF885A}"/>
          </ac:grpSpMkLst>
        </pc:grpChg>
        <pc:grpChg chg="add del mod">
          <ac:chgData name="DEMPO HIROSHI(傳寳　浩史)" userId="2c5e3307-493c-4612-99fd-1904942288c1" providerId="ADAL" clId="{C5A45FB0-98F8-42E0-BDA2-E897471FEFE7}" dt="2025-02-10T01:27:28.990" v="1191" actId="165"/>
          <ac:grpSpMkLst>
            <pc:docMk/>
            <pc:sldMk cId="3133895311" sldId="267"/>
            <ac:grpSpMk id="38" creationId="{C0DBDD75-F2BD-AE40-0B98-AA7B9591B3F6}"/>
          </ac:grpSpMkLst>
        </pc:grpChg>
        <pc:grpChg chg="add mod">
          <ac:chgData name="DEMPO HIROSHI(傳寳　浩史)" userId="2c5e3307-493c-4612-99fd-1904942288c1" providerId="ADAL" clId="{C5A45FB0-98F8-42E0-BDA2-E897471FEFE7}" dt="2025-02-10T01:30:05.828" v="1239" actId="1037"/>
          <ac:grpSpMkLst>
            <pc:docMk/>
            <pc:sldMk cId="3133895311" sldId="267"/>
            <ac:grpSpMk id="39" creationId="{17220A52-E369-6B08-DDAD-E6AD56FE35AC}"/>
          </ac:grpSpMkLst>
        </pc:grpChg>
        <pc:grpChg chg="add mod">
          <ac:chgData name="DEMPO HIROSHI(傳寳　浩史)" userId="2c5e3307-493c-4612-99fd-1904942288c1" providerId="ADAL" clId="{C5A45FB0-98F8-42E0-BDA2-E897471FEFE7}" dt="2025-02-10T01:30:05.828" v="1239" actId="1037"/>
          <ac:grpSpMkLst>
            <pc:docMk/>
            <pc:sldMk cId="3133895311" sldId="267"/>
            <ac:grpSpMk id="40" creationId="{F9E0DFBB-74EE-424E-713D-D0B0F6B769C8}"/>
          </ac:grpSpMkLst>
        </pc:grpChg>
        <pc:picChg chg="add del mod">
          <ac:chgData name="DEMPO HIROSHI(傳寳　浩史)" userId="2c5e3307-493c-4612-99fd-1904942288c1" providerId="ADAL" clId="{C5A45FB0-98F8-42E0-BDA2-E897471FEFE7}" dt="2025-02-10T01:28:57.827" v="1211" actId="478"/>
          <ac:picMkLst>
            <pc:docMk/>
            <pc:sldMk cId="3133895311" sldId="267"/>
            <ac:picMk id="8" creationId="{B2834450-4E4D-A6C8-40FC-512E9A7E0F82}"/>
          </ac:picMkLst>
        </pc:picChg>
        <pc:picChg chg="add mod">
          <ac:chgData name="DEMPO HIROSHI(傳寳　浩史)" userId="2c5e3307-493c-4612-99fd-1904942288c1" providerId="ADAL" clId="{C5A45FB0-98F8-42E0-BDA2-E897471FEFE7}" dt="2025-02-03T05:52:57.485" v="190" actId="554"/>
          <ac:picMkLst>
            <pc:docMk/>
            <pc:sldMk cId="3133895311" sldId="267"/>
            <ac:picMk id="11" creationId="{2457398A-FF58-3844-2505-6B942040F708}"/>
          </ac:picMkLst>
        </pc:picChg>
        <pc:picChg chg="add mod">
          <ac:chgData name="DEMPO HIROSHI(傳寳　浩史)" userId="2c5e3307-493c-4612-99fd-1904942288c1" providerId="ADAL" clId="{C5A45FB0-98F8-42E0-BDA2-E897471FEFE7}" dt="2025-02-03T05:52:57.485" v="190" actId="554"/>
          <ac:picMkLst>
            <pc:docMk/>
            <pc:sldMk cId="3133895311" sldId="267"/>
            <ac:picMk id="27" creationId="{3E634EE9-DD0C-8FC2-ED29-7DD377688211}"/>
          </ac:picMkLst>
        </pc:picChg>
        <pc:picChg chg="add mod">
          <ac:chgData name="DEMPO HIROSHI(傳寳　浩史)" userId="2c5e3307-493c-4612-99fd-1904942288c1" providerId="ADAL" clId="{C5A45FB0-98F8-42E0-BDA2-E897471FEFE7}" dt="2025-02-03T05:52:57.485" v="190" actId="554"/>
          <ac:picMkLst>
            <pc:docMk/>
            <pc:sldMk cId="3133895311" sldId="267"/>
            <ac:picMk id="28" creationId="{E7057AFA-2463-FBC3-4FF5-1A2203638966}"/>
          </ac:picMkLst>
        </pc:picChg>
        <pc:picChg chg="add del mod ord topLvl">
          <ac:chgData name="DEMPO HIROSHI(傳寳　浩史)" userId="2c5e3307-493c-4612-99fd-1904942288c1" providerId="ADAL" clId="{C5A45FB0-98F8-42E0-BDA2-E897471FEFE7}" dt="2025-02-10T01:28:50.796" v="1209" actId="164"/>
          <ac:picMkLst>
            <pc:docMk/>
            <pc:sldMk cId="3133895311" sldId="267"/>
            <ac:picMk id="33" creationId="{0B2698F2-881C-EF86-8B5E-3B447FCB06E5}"/>
          </ac:picMkLst>
        </pc:picChg>
        <pc:picChg chg="mod">
          <ac:chgData name="DEMPO HIROSHI(傳寳　浩史)" userId="2c5e3307-493c-4612-99fd-1904942288c1" providerId="ADAL" clId="{C5A45FB0-98F8-42E0-BDA2-E897471FEFE7}" dt="2025-02-10T01:28:58.619" v="1212"/>
          <ac:picMkLst>
            <pc:docMk/>
            <pc:sldMk cId="3133895311" sldId="267"/>
            <ac:picMk id="42" creationId="{41FB54FF-8786-5B2B-48BB-86FD2852B6A9}"/>
          </ac:picMkLst>
        </pc:picChg>
      </pc:sldChg>
      <pc:sldChg chg="addSp delSp modSp new del mod modClrScheme chgLayout">
        <pc:chgData name="DEMPO HIROSHI(傳寳　浩史)" userId="2c5e3307-493c-4612-99fd-1904942288c1" providerId="ADAL" clId="{C5A45FB0-98F8-42E0-BDA2-E897471FEFE7}" dt="2025-02-03T05:58:51.726" v="428" actId="47"/>
        <pc:sldMkLst>
          <pc:docMk/>
          <pc:sldMk cId="411979847" sldId="360"/>
        </pc:sldMkLst>
        <pc:spChg chg="del mod ord">
          <ac:chgData name="DEMPO HIROSHI(傳寳　浩史)" userId="2c5e3307-493c-4612-99fd-1904942288c1" providerId="ADAL" clId="{C5A45FB0-98F8-42E0-BDA2-E897471FEFE7}" dt="2025-02-03T05:54:17.869" v="261" actId="700"/>
          <ac:spMkLst>
            <pc:docMk/>
            <pc:sldMk cId="411979847" sldId="360"/>
            <ac:spMk id="2" creationId="{70D012BA-7F91-5A05-FDA6-792184B0E4D4}"/>
          </ac:spMkLst>
        </pc:spChg>
        <pc:spChg chg="del">
          <ac:chgData name="DEMPO HIROSHI(傳寳　浩史)" userId="2c5e3307-493c-4612-99fd-1904942288c1" providerId="ADAL" clId="{C5A45FB0-98F8-42E0-BDA2-E897471FEFE7}" dt="2025-02-03T05:54:17.869" v="261" actId="700"/>
          <ac:spMkLst>
            <pc:docMk/>
            <pc:sldMk cId="411979847" sldId="360"/>
            <ac:spMk id="3" creationId="{35C4B0B1-E659-EC0B-8B92-052F2F6C827C}"/>
          </ac:spMkLst>
        </pc:spChg>
        <pc:spChg chg="del mod ord">
          <ac:chgData name="DEMPO HIROSHI(傳寳　浩史)" userId="2c5e3307-493c-4612-99fd-1904942288c1" providerId="ADAL" clId="{C5A45FB0-98F8-42E0-BDA2-E897471FEFE7}" dt="2025-02-03T05:54:17.869" v="261" actId="700"/>
          <ac:spMkLst>
            <pc:docMk/>
            <pc:sldMk cId="411979847" sldId="360"/>
            <ac:spMk id="4" creationId="{5F49773F-58BA-D8F9-D289-30389F8C8FEB}"/>
          </ac:spMkLst>
        </pc:spChg>
        <pc:spChg chg="del">
          <ac:chgData name="DEMPO HIROSHI(傳寳　浩史)" userId="2c5e3307-493c-4612-99fd-1904942288c1" providerId="ADAL" clId="{C5A45FB0-98F8-42E0-BDA2-E897471FEFE7}" dt="2025-02-03T05:54:17.869" v="261" actId="700"/>
          <ac:spMkLst>
            <pc:docMk/>
            <pc:sldMk cId="411979847" sldId="360"/>
            <ac:spMk id="5" creationId="{B7882D48-698E-84AA-BBAE-01936A6ED26E}"/>
          </ac:spMkLst>
        </pc:spChg>
        <pc:spChg chg="add mod ord">
          <ac:chgData name="DEMPO HIROSHI(傳寳　浩史)" userId="2c5e3307-493c-4612-99fd-1904942288c1" providerId="ADAL" clId="{C5A45FB0-98F8-42E0-BDA2-E897471FEFE7}" dt="2025-02-03T05:54:17.869" v="261" actId="700"/>
          <ac:spMkLst>
            <pc:docMk/>
            <pc:sldMk cId="411979847" sldId="360"/>
            <ac:spMk id="6" creationId="{5C37A222-D48E-80C3-4A00-014819FC76E2}"/>
          </ac:spMkLst>
        </pc:spChg>
        <pc:spChg chg="add del mod ord">
          <ac:chgData name="DEMPO HIROSHI(傳寳　浩史)" userId="2c5e3307-493c-4612-99fd-1904942288c1" providerId="ADAL" clId="{C5A45FB0-98F8-42E0-BDA2-E897471FEFE7}" dt="2025-02-03T05:54:36.912" v="262" actId="3680"/>
          <ac:spMkLst>
            <pc:docMk/>
            <pc:sldMk cId="411979847" sldId="360"/>
            <ac:spMk id="7" creationId="{43ABD1FE-FEED-3E0B-2D0C-15F7F18633B5}"/>
          </ac:spMkLst>
        </pc:spChg>
        <pc:spChg chg="add del mod">
          <ac:chgData name="DEMPO HIROSHI(傳寳　浩史)" userId="2c5e3307-493c-4612-99fd-1904942288c1" providerId="ADAL" clId="{C5A45FB0-98F8-42E0-BDA2-E897471FEFE7}" dt="2025-02-03T05:56:53.042" v="265" actId="478"/>
          <ac:spMkLst>
            <pc:docMk/>
            <pc:sldMk cId="411979847" sldId="360"/>
            <ac:spMk id="10" creationId="{B1A684D0-A811-1B06-2D43-F5D97CE1B8F5}"/>
          </ac:spMkLst>
        </pc:spChg>
        <pc:graphicFrameChg chg="add del mod ord modGraphic">
          <ac:chgData name="DEMPO HIROSHI(傳寳　浩史)" userId="2c5e3307-493c-4612-99fd-1904942288c1" providerId="ADAL" clId="{C5A45FB0-98F8-42E0-BDA2-E897471FEFE7}" dt="2025-02-03T05:56:50.328" v="263" actId="478"/>
          <ac:graphicFrameMkLst>
            <pc:docMk/>
            <pc:sldMk cId="411979847" sldId="360"/>
            <ac:graphicFrameMk id="8" creationId="{43541557-FAD4-A561-FE3F-66CF8AF7A795}"/>
          </ac:graphicFrameMkLst>
        </pc:graphicFrameChg>
      </pc:sldChg>
      <pc:sldChg chg="del">
        <pc:chgData name="DEMPO HIROSHI(傳寳　浩史)" userId="2c5e3307-493c-4612-99fd-1904942288c1" providerId="ADAL" clId="{C5A45FB0-98F8-42E0-BDA2-E897471FEFE7}" dt="2025-02-03T05:45:12.410" v="57" actId="47"/>
        <pc:sldMkLst>
          <pc:docMk/>
          <pc:sldMk cId="2458284417" sldId="360"/>
        </pc:sldMkLst>
      </pc:sldChg>
      <pc:sldChg chg="modSp new mod">
        <pc:chgData name="DEMPO HIROSHI(傳寳　浩史)" userId="2c5e3307-493c-4612-99fd-1904942288c1" providerId="ADAL" clId="{C5A45FB0-98F8-42E0-BDA2-E897471FEFE7}" dt="2025-02-03T05:54:00.605" v="260" actId="20577"/>
        <pc:sldMkLst>
          <pc:docMk/>
          <pc:sldMk cId="2094513819" sldId="361"/>
        </pc:sldMkLst>
        <pc:spChg chg="mod">
          <ac:chgData name="DEMPO HIROSHI(傳寳　浩史)" userId="2c5e3307-493c-4612-99fd-1904942288c1" providerId="ADAL" clId="{C5A45FB0-98F8-42E0-BDA2-E897471FEFE7}" dt="2025-02-03T05:54:00.605" v="260" actId="20577"/>
          <ac:spMkLst>
            <pc:docMk/>
            <pc:sldMk cId="2094513819" sldId="361"/>
            <ac:spMk id="2" creationId="{00E6F3F2-4629-3C99-44DE-0B1E82F2A206}"/>
          </ac:spMkLst>
        </pc:spChg>
      </pc:sldChg>
      <pc:sldChg chg="modSp add del mod">
        <pc:chgData name="DEMPO HIROSHI(傳寳　浩史)" userId="2c5e3307-493c-4612-99fd-1904942288c1" providerId="ADAL" clId="{C5A45FB0-98F8-42E0-BDA2-E897471FEFE7}" dt="2025-02-03T05:53:40.537" v="222" actId="47"/>
        <pc:sldMkLst>
          <pc:docMk/>
          <pc:sldMk cId="2139519501" sldId="361"/>
        </pc:sldMkLst>
        <pc:spChg chg="mod">
          <ac:chgData name="DEMPO HIROSHI(傳寳　浩史)" userId="2c5e3307-493c-4612-99fd-1904942288c1" providerId="ADAL" clId="{C5A45FB0-98F8-42E0-BDA2-E897471FEFE7}" dt="2025-02-03T05:48:28.834" v="145" actId="20577"/>
          <ac:spMkLst>
            <pc:docMk/>
            <pc:sldMk cId="2139519501" sldId="361"/>
            <ac:spMk id="10" creationId="{233D02B9-D28D-8137-5392-C50E7CFAAB24}"/>
          </ac:spMkLst>
        </pc:spChg>
        <pc:spChg chg="mod">
          <ac:chgData name="DEMPO HIROSHI(傳寳　浩史)" userId="2c5e3307-493c-4612-99fd-1904942288c1" providerId="ADAL" clId="{C5A45FB0-98F8-42E0-BDA2-E897471FEFE7}" dt="2025-02-03T05:48:32.820" v="150" actId="20577"/>
          <ac:spMkLst>
            <pc:docMk/>
            <pc:sldMk cId="2139519501" sldId="361"/>
            <ac:spMk id="12" creationId="{9E995AA6-F102-7E1C-5785-1F01217BC64A}"/>
          </ac:spMkLst>
        </pc:spChg>
        <pc:spChg chg="mod">
          <ac:chgData name="DEMPO HIROSHI(傳寳　浩史)" userId="2c5e3307-493c-4612-99fd-1904942288c1" providerId="ADAL" clId="{C5A45FB0-98F8-42E0-BDA2-E897471FEFE7}" dt="2025-02-03T05:48:37.269" v="154" actId="20577"/>
          <ac:spMkLst>
            <pc:docMk/>
            <pc:sldMk cId="2139519501" sldId="361"/>
            <ac:spMk id="13" creationId="{739DE0D6-B63C-F1AB-6546-162E99CFE5A5}"/>
          </ac:spMkLst>
        </pc:spChg>
        <pc:spChg chg="mod">
          <ac:chgData name="DEMPO HIROSHI(傳寳　浩史)" userId="2c5e3307-493c-4612-99fd-1904942288c1" providerId="ADAL" clId="{C5A45FB0-98F8-42E0-BDA2-E897471FEFE7}" dt="2025-02-03T05:48:41.102" v="159" actId="20577"/>
          <ac:spMkLst>
            <pc:docMk/>
            <pc:sldMk cId="2139519501" sldId="361"/>
            <ac:spMk id="14" creationId="{AAA5D3EE-F5C0-0C18-6AB3-D9E022062633}"/>
          </ac:spMkLst>
        </pc:spChg>
      </pc:sldChg>
      <pc:sldChg chg="modSp add mod">
        <pc:chgData name="DEMPO HIROSHI(傳寳　浩史)" userId="2c5e3307-493c-4612-99fd-1904942288c1" providerId="ADAL" clId="{C5A45FB0-98F8-42E0-BDA2-E897471FEFE7}" dt="2025-02-10T01:17:52.747" v="934" actId="20577"/>
        <pc:sldMkLst>
          <pc:docMk/>
          <pc:sldMk cId="906236377" sldId="362"/>
        </pc:sldMkLst>
        <pc:graphicFrameChg chg="mod modGraphic">
          <ac:chgData name="DEMPO HIROSHI(傳寳　浩史)" userId="2c5e3307-493c-4612-99fd-1904942288c1" providerId="ADAL" clId="{C5A45FB0-98F8-42E0-BDA2-E897471FEFE7}" dt="2025-02-10T01:17:52.747" v="934" actId="20577"/>
          <ac:graphicFrameMkLst>
            <pc:docMk/>
            <pc:sldMk cId="906236377" sldId="362"/>
            <ac:graphicFrameMk id="6" creationId="{EED78D2B-509F-4F76-A21F-FF3A69DBA1C1}"/>
          </ac:graphicFrameMkLst>
        </pc:graphicFrameChg>
      </pc:sldChg>
      <pc:sldChg chg="new">
        <pc:chgData name="DEMPO HIROSHI(傳寳　浩史)" userId="2c5e3307-493c-4612-99fd-1904942288c1" providerId="ADAL" clId="{C5A45FB0-98F8-42E0-BDA2-E897471FEFE7}" dt="2025-02-03T06:02:04.452" v="599" actId="680"/>
        <pc:sldMkLst>
          <pc:docMk/>
          <pc:sldMk cId="315489590" sldId="363"/>
        </pc:sldMkLst>
      </pc:sldChg>
      <pc:sldChg chg="addSp delSp modSp mod">
        <pc:chgData name="DEMPO HIROSHI(傳寳　浩史)" userId="2c5e3307-493c-4612-99fd-1904942288c1" providerId="ADAL" clId="{C5A45FB0-98F8-42E0-BDA2-E897471FEFE7}" dt="2025-02-10T01:46:20.690" v="1389" actId="20577"/>
        <pc:sldMkLst>
          <pc:docMk/>
          <pc:sldMk cId="3880561987" sldId="364"/>
        </pc:sldMkLst>
        <pc:spChg chg="mod">
          <ac:chgData name="DEMPO HIROSHI(傳寳　浩史)" userId="2c5e3307-493c-4612-99fd-1904942288c1" providerId="ADAL" clId="{C5A45FB0-98F8-42E0-BDA2-E897471FEFE7}" dt="2025-02-10T01:46:20.690" v="1389" actId="20577"/>
          <ac:spMkLst>
            <pc:docMk/>
            <pc:sldMk cId="3880561987" sldId="364"/>
            <ac:spMk id="3" creationId="{DF4F65EF-779A-4C41-AD6B-C420CAC433AE}"/>
          </ac:spMkLst>
        </pc:spChg>
        <pc:spChg chg="add del mod">
          <ac:chgData name="DEMPO HIROSHI(傳寳　浩史)" userId="2c5e3307-493c-4612-99fd-1904942288c1" providerId="ADAL" clId="{C5A45FB0-98F8-42E0-BDA2-E897471FEFE7}" dt="2025-02-10T01:43:18.517" v="1383" actId="478"/>
          <ac:spMkLst>
            <pc:docMk/>
            <pc:sldMk cId="3880561987" sldId="364"/>
            <ac:spMk id="4" creationId="{37F19EFB-1646-2F4C-909A-9917A02376B2}"/>
          </ac:spMkLst>
        </pc:spChg>
      </pc:sldChg>
    </pc:docChg>
  </pc:docChgLst>
  <pc:docChgLst>
    <pc:chgData name="DEMPO HIROSHI(傳寳　浩史)" userId="2c5e3307-493c-4612-99fd-1904942288c1" providerId="ADAL" clId="{7179928D-9862-4C4D-8AAE-2EAE9F382110}"/>
    <pc:docChg chg="undo custSel addSld delSld modSld modMainMaster modSection">
      <pc:chgData name="DEMPO HIROSHI(傳寳　浩史)" userId="2c5e3307-493c-4612-99fd-1904942288c1" providerId="ADAL" clId="{7179928D-9862-4C4D-8AAE-2EAE9F382110}" dt="2025-02-12T07:27:05.489" v="898" actId="20577"/>
      <pc:docMkLst>
        <pc:docMk/>
      </pc:docMkLst>
      <pc:sldChg chg="modSp mod">
        <pc:chgData name="DEMPO HIROSHI(傳寳　浩史)" userId="2c5e3307-493c-4612-99fd-1904942288c1" providerId="ADAL" clId="{7179928D-9862-4C4D-8AAE-2EAE9F382110}" dt="2025-02-12T07:05:56.690" v="888" actId="20577"/>
        <pc:sldMkLst>
          <pc:docMk/>
          <pc:sldMk cId="1065876616" sldId="256"/>
        </pc:sldMkLst>
        <pc:spChg chg="mod">
          <ac:chgData name="DEMPO HIROSHI(傳寳　浩史)" userId="2c5e3307-493c-4612-99fd-1904942288c1" providerId="ADAL" clId="{7179928D-9862-4C4D-8AAE-2EAE9F382110}" dt="2025-02-12T07:05:48.248" v="866" actId="20577"/>
          <ac:spMkLst>
            <pc:docMk/>
            <pc:sldMk cId="1065876616" sldId="256"/>
            <ac:spMk id="4" creationId="{EFF44EE7-68B1-8861-C31D-1B5190610674}"/>
          </ac:spMkLst>
        </pc:spChg>
        <pc:spChg chg="mod">
          <ac:chgData name="DEMPO HIROSHI(傳寳　浩史)" userId="2c5e3307-493c-4612-99fd-1904942288c1" providerId="ADAL" clId="{7179928D-9862-4C4D-8AAE-2EAE9F382110}" dt="2025-02-12T07:05:56.690" v="888" actId="20577"/>
          <ac:spMkLst>
            <pc:docMk/>
            <pc:sldMk cId="1065876616" sldId="256"/>
            <ac:spMk id="5" creationId="{932F1270-2551-84F0-2147-F255812B77A1}"/>
          </ac:spMkLst>
        </pc:spChg>
      </pc:sldChg>
      <pc:sldChg chg="del">
        <pc:chgData name="DEMPO HIROSHI(傳寳　浩史)" userId="2c5e3307-493c-4612-99fd-1904942288c1" providerId="ADAL" clId="{7179928D-9862-4C4D-8AAE-2EAE9F382110}" dt="2025-02-10T01:48:03.316" v="0" actId="47"/>
        <pc:sldMkLst>
          <pc:docMk/>
          <pc:sldMk cId="1896541125" sldId="260"/>
        </pc:sldMkLst>
      </pc:sldChg>
      <pc:sldChg chg="del">
        <pc:chgData name="DEMPO HIROSHI(傳寳　浩史)" userId="2c5e3307-493c-4612-99fd-1904942288c1" providerId="ADAL" clId="{7179928D-9862-4C4D-8AAE-2EAE9F382110}" dt="2025-02-10T01:48:03.316" v="0" actId="47"/>
        <pc:sldMkLst>
          <pc:docMk/>
          <pc:sldMk cId="3809120749" sldId="261"/>
        </pc:sldMkLst>
      </pc:sldChg>
      <pc:sldChg chg="del">
        <pc:chgData name="DEMPO HIROSHI(傳寳　浩史)" userId="2c5e3307-493c-4612-99fd-1904942288c1" providerId="ADAL" clId="{7179928D-9862-4C4D-8AAE-2EAE9F382110}" dt="2025-02-10T01:48:03.316" v="0" actId="47"/>
        <pc:sldMkLst>
          <pc:docMk/>
          <pc:sldMk cId="241487876" sldId="263"/>
        </pc:sldMkLst>
      </pc:sldChg>
      <pc:sldChg chg="addSp delSp modSp mod">
        <pc:chgData name="DEMPO HIROSHI(傳寳　浩史)" userId="2c5e3307-493c-4612-99fd-1904942288c1" providerId="ADAL" clId="{7179928D-9862-4C4D-8AAE-2EAE9F382110}" dt="2025-02-12T05:55:26.307" v="843" actId="20577"/>
        <pc:sldMkLst>
          <pc:docMk/>
          <pc:sldMk cId="3133895311" sldId="267"/>
        </pc:sldMkLst>
        <pc:spChg chg="mod">
          <ac:chgData name="DEMPO HIROSHI(傳寳　浩史)" userId="2c5e3307-493c-4612-99fd-1904942288c1" providerId="ADAL" clId="{7179928D-9862-4C4D-8AAE-2EAE9F382110}" dt="2025-02-10T01:53:25.707" v="174" actId="1076"/>
          <ac:spMkLst>
            <pc:docMk/>
            <pc:sldMk cId="3133895311" sldId="267"/>
            <ac:spMk id="2" creationId="{B9FE836B-4A25-BC41-D3EC-0CBD2093D672}"/>
          </ac:spMkLst>
        </pc:spChg>
        <pc:spChg chg="mod">
          <ac:chgData name="DEMPO HIROSHI(傳寳　浩史)" userId="2c5e3307-493c-4612-99fd-1904942288c1" providerId="ADAL" clId="{7179928D-9862-4C4D-8AAE-2EAE9F382110}" dt="2025-02-12T05:55:19.198" v="841" actId="21"/>
          <ac:spMkLst>
            <pc:docMk/>
            <pc:sldMk cId="3133895311" sldId="267"/>
            <ac:spMk id="3" creationId="{7C805B58-576A-2DEA-1FC8-6DD9B23A6C16}"/>
          </ac:spMkLst>
        </pc:spChg>
        <pc:spChg chg="mod">
          <ac:chgData name="DEMPO HIROSHI(傳寳　浩史)" userId="2c5e3307-493c-4612-99fd-1904942288c1" providerId="ADAL" clId="{7179928D-9862-4C4D-8AAE-2EAE9F382110}" dt="2025-02-10T01:55:21.864" v="212" actId="12789"/>
          <ac:spMkLst>
            <pc:docMk/>
            <pc:sldMk cId="3133895311" sldId="267"/>
            <ac:spMk id="4" creationId="{8A335ABA-E41F-3821-BAA2-17118BDA796F}"/>
          </ac:spMkLst>
        </pc:spChg>
        <pc:spChg chg="mod">
          <ac:chgData name="DEMPO HIROSHI(傳寳　浩史)" userId="2c5e3307-493c-4612-99fd-1904942288c1" providerId="ADAL" clId="{7179928D-9862-4C4D-8AAE-2EAE9F382110}" dt="2025-02-10T01:52:09.707" v="156" actId="403"/>
          <ac:spMkLst>
            <pc:docMk/>
            <pc:sldMk cId="3133895311" sldId="267"/>
            <ac:spMk id="5" creationId="{C53CC110-36E5-8A6F-15CC-10788A12AF87}"/>
          </ac:spMkLst>
        </pc:spChg>
        <pc:spChg chg="ord">
          <ac:chgData name="DEMPO HIROSHI(傳寳　浩史)" userId="2c5e3307-493c-4612-99fd-1904942288c1" providerId="ADAL" clId="{7179928D-9862-4C4D-8AAE-2EAE9F382110}" dt="2025-02-12T05:54:40.291" v="822" actId="166"/>
          <ac:spMkLst>
            <pc:docMk/>
            <pc:sldMk cId="3133895311" sldId="267"/>
            <ac:spMk id="6" creationId="{9569A587-6E25-27BC-EB67-A0E1C85D6E7A}"/>
          </ac:spMkLst>
        </pc:spChg>
        <pc:spChg chg="del">
          <ac:chgData name="DEMPO HIROSHI(傳寳　浩史)" userId="2c5e3307-493c-4612-99fd-1904942288c1" providerId="ADAL" clId="{7179928D-9862-4C4D-8AAE-2EAE9F382110}" dt="2025-02-10T01:51:43.125" v="151" actId="478"/>
          <ac:spMkLst>
            <pc:docMk/>
            <pc:sldMk cId="3133895311" sldId="267"/>
            <ac:spMk id="7" creationId="{DEA8D742-53EA-C296-1550-62390EEE9E55}"/>
          </ac:spMkLst>
        </pc:spChg>
        <pc:spChg chg="add mod">
          <ac:chgData name="DEMPO HIROSHI(傳寳　浩史)" userId="2c5e3307-493c-4612-99fd-1904942288c1" providerId="ADAL" clId="{7179928D-9862-4C4D-8AAE-2EAE9F382110}" dt="2025-02-10T01:55:21.864" v="212" actId="12789"/>
          <ac:spMkLst>
            <pc:docMk/>
            <pc:sldMk cId="3133895311" sldId="267"/>
            <ac:spMk id="8" creationId="{F4693F16-438A-E99C-590F-98928A275B13}"/>
          </ac:spMkLst>
        </pc:spChg>
        <pc:spChg chg="mod">
          <ac:chgData name="DEMPO HIROSHI(傳寳　浩史)" userId="2c5e3307-493c-4612-99fd-1904942288c1" providerId="ADAL" clId="{7179928D-9862-4C4D-8AAE-2EAE9F382110}" dt="2025-02-10T01:55:21.864" v="212" actId="12789"/>
          <ac:spMkLst>
            <pc:docMk/>
            <pc:sldMk cId="3133895311" sldId="267"/>
            <ac:spMk id="11" creationId="{31E13D73-2A12-290C-E8D7-B2B36861F5A2}"/>
          </ac:spMkLst>
        </pc:spChg>
        <pc:spChg chg="mod">
          <ac:chgData name="DEMPO HIROSHI(傳寳　浩史)" userId="2c5e3307-493c-4612-99fd-1904942288c1" providerId="ADAL" clId="{7179928D-9862-4C4D-8AAE-2EAE9F382110}" dt="2025-02-10T01:55:13.239" v="211" actId="1038"/>
          <ac:spMkLst>
            <pc:docMk/>
            <pc:sldMk cId="3133895311" sldId="267"/>
            <ac:spMk id="16" creationId="{0AD500CD-7702-BAFF-8CF3-CD97E168391B}"/>
          </ac:spMkLst>
        </pc:spChg>
        <pc:spChg chg="mod">
          <ac:chgData name="DEMPO HIROSHI(傳寳　浩史)" userId="2c5e3307-493c-4612-99fd-1904942288c1" providerId="ADAL" clId="{7179928D-9862-4C4D-8AAE-2EAE9F382110}" dt="2025-02-10T01:55:13.239" v="211" actId="1038"/>
          <ac:spMkLst>
            <pc:docMk/>
            <pc:sldMk cId="3133895311" sldId="267"/>
            <ac:spMk id="18" creationId="{4E947E38-BA1F-A89E-284F-F6D2FD2F7EBE}"/>
          </ac:spMkLst>
        </pc:spChg>
        <pc:spChg chg="mod">
          <ac:chgData name="DEMPO HIROSHI(傳寳　浩史)" userId="2c5e3307-493c-4612-99fd-1904942288c1" providerId="ADAL" clId="{7179928D-9862-4C4D-8AAE-2EAE9F382110}" dt="2025-02-10T01:55:13.239" v="211" actId="1038"/>
          <ac:spMkLst>
            <pc:docMk/>
            <pc:sldMk cId="3133895311" sldId="267"/>
            <ac:spMk id="20" creationId="{3117FBB6-3F09-656F-C995-8975FFEBA3F7}"/>
          </ac:spMkLst>
        </pc:spChg>
        <pc:spChg chg="mod">
          <ac:chgData name="DEMPO HIROSHI(傳寳　浩史)" userId="2c5e3307-493c-4612-99fd-1904942288c1" providerId="ADAL" clId="{7179928D-9862-4C4D-8AAE-2EAE9F382110}" dt="2025-02-10T01:55:21.864" v="212" actId="12789"/>
          <ac:spMkLst>
            <pc:docMk/>
            <pc:sldMk cId="3133895311" sldId="267"/>
            <ac:spMk id="23" creationId="{BD121D32-B5B2-EB1C-CFD4-09E1B4057240}"/>
          </ac:spMkLst>
        </pc:spChg>
        <pc:spChg chg="mod">
          <ac:chgData name="DEMPO HIROSHI(傳寳　浩史)" userId="2c5e3307-493c-4612-99fd-1904942288c1" providerId="ADAL" clId="{7179928D-9862-4C4D-8AAE-2EAE9F382110}" dt="2025-02-10T01:55:21.864" v="212" actId="12789"/>
          <ac:spMkLst>
            <pc:docMk/>
            <pc:sldMk cId="3133895311" sldId="267"/>
            <ac:spMk id="25" creationId="{0D27276E-65A5-BF76-9966-191FF13F836A}"/>
          </ac:spMkLst>
        </pc:spChg>
        <pc:spChg chg="mod">
          <ac:chgData name="DEMPO HIROSHI(傳寳　浩史)" userId="2c5e3307-493c-4612-99fd-1904942288c1" providerId="ADAL" clId="{7179928D-9862-4C4D-8AAE-2EAE9F382110}" dt="2025-02-10T01:55:21.864" v="212" actId="12789"/>
          <ac:spMkLst>
            <pc:docMk/>
            <pc:sldMk cId="3133895311" sldId="267"/>
            <ac:spMk id="26" creationId="{205FF9A0-42F6-E745-0E50-6186F9D67D8A}"/>
          </ac:spMkLst>
        </pc:spChg>
        <pc:spChg chg="add mod">
          <ac:chgData name="DEMPO HIROSHI(傳寳　浩史)" userId="2c5e3307-493c-4612-99fd-1904942288c1" providerId="ADAL" clId="{7179928D-9862-4C4D-8AAE-2EAE9F382110}" dt="2025-02-10T01:55:21.864" v="212" actId="12789"/>
          <ac:spMkLst>
            <pc:docMk/>
            <pc:sldMk cId="3133895311" sldId="267"/>
            <ac:spMk id="27" creationId="{DE0A9831-237B-FEB4-799B-A391536CEBC3}"/>
          </ac:spMkLst>
        </pc:spChg>
        <pc:spChg chg="mod">
          <ac:chgData name="DEMPO HIROSHI(傳寳　浩史)" userId="2c5e3307-493c-4612-99fd-1904942288c1" providerId="ADAL" clId="{7179928D-9862-4C4D-8AAE-2EAE9F382110}" dt="2025-02-12T05:55:26.307" v="843" actId="20577"/>
          <ac:spMkLst>
            <pc:docMk/>
            <pc:sldMk cId="3133895311" sldId="267"/>
            <ac:spMk id="29" creationId="{C7452620-5D88-49EB-CDC0-8B032A08C8A2}"/>
          </ac:spMkLst>
        </pc:spChg>
        <pc:spChg chg="mod">
          <ac:chgData name="DEMPO HIROSHI(傳寳　浩史)" userId="2c5e3307-493c-4612-99fd-1904942288c1" providerId="ADAL" clId="{7179928D-9862-4C4D-8AAE-2EAE9F382110}" dt="2025-02-10T01:55:21.864" v="212" actId="12789"/>
          <ac:spMkLst>
            <pc:docMk/>
            <pc:sldMk cId="3133895311" sldId="267"/>
            <ac:spMk id="30" creationId="{4EA64E47-279D-A090-8429-8B54F15E929C}"/>
          </ac:spMkLst>
        </pc:spChg>
        <pc:spChg chg="mod">
          <ac:chgData name="DEMPO HIROSHI(傳寳　浩史)" userId="2c5e3307-493c-4612-99fd-1904942288c1" providerId="ADAL" clId="{7179928D-9862-4C4D-8AAE-2EAE9F382110}" dt="2025-02-10T01:55:21.864" v="212" actId="12789"/>
          <ac:spMkLst>
            <pc:docMk/>
            <pc:sldMk cId="3133895311" sldId="267"/>
            <ac:spMk id="31" creationId="{FCF4BC67-4E20-0C94-A7B4-B84AC51EF253}"/>
          </ac:spMkLst>
        </pc:spChg>
        <pc:spChg chg="mod">
          <ac:chgData name="DEMPO HIROSHI(傳寳　浩史)" userId="2c5e3307-493c-4612-99fd-1904942288c1" providerId="ADAL" clId="{7179928D-9862-4C4D-8AAE-2EAE9F382110}" dt="2025-02-10T01:55:21.864" v="212" actId="12789"/>
          <ac:spMkLst>
            <pc:docMk/>
            <pc:sldMk cId="3133895311" sldId="267"/>
            <ac:spMk id="32" creationId="{EA7DF20D-42BC-FA32-0F03-BB72E623B845}"/>
          </ac:spMkLst>
        </pc:spChg>
      </pc:sldChg>
      <pc:sldChg chg="del">
        <pc:chgData name="DEMPO HIROSHI(傳寳　浩史)" userId="2c5e3307-493c-4612-99fd-1904942288c1" providerId="ADAL" clId="{7179928D-9862-4C4D-8AAE-2EAE9F382110}" dt="2025-02-10T01:48:03.316" v="0" actId="47"/>
        <pc:sldMkLst>
          <pc:docMk/>
          <pc:sldMk cId="2716793451" sldId="272"/>
        </pc:sldMkLst>
      </pc:sldChg>
      <pc:sldChg chg="del">
        <pc:chgData name="DEMPO HIROSHI(傳寳　浩史)" userId="2c5e3307-493c-4612-99fd-1904942288c1" providerId="ADAL" clId="{7179928D-9862-4C4D-8AAE-2EAE9F382110}" dt="2025-02-10T01:48:03.316" v="0" actId="47"/>
        <pc:sldMkLst>
          <pc:docMk/>
          <pc:sldMk cId="424114600" sldId="273"/>
        </pc:sldMkLst>
      </pc:sldChg>
      <pc:sldChg chg="del">
        <pc:chgData name="DEMPO HIROSHI(傳寳　浩史)" userId="2c5e3307-493c-4612-99fd-1904942288c1" providerId="ADAL" clId="{7179928D-9862-4C4D-8AAE-2EAE9F382110}" dt="2025-02-10T01:48:03.316" v="0" actId="47"/>
        <pc:sldMkLst>
          <pc:docMk/>
          <pc:sldMk cId="1444761451" sldId="274"/>
        </pc:sldMkLst>
      </pc:sldChg>
      <pc:sldChg chg="del">
        <pc:chgData name="DEMPO HIROSHI(傳寳　浩史)" userId="2c5e3307-493c-4612-99fd-1904942288c1" providerId="ADAL" clId="{7179928D-9862-4C4D-8AAE-2EAE9F382110}" dt="2025-02-10T01:48:03.316" v="0" actId="47"/>
        <pc:sldMkLst>
          <pc:docMk/>
          <pc:sldMk cId="43302786" sldId="275"/>
        </pc:sldMkLst>
      </pc:sldChg>
      <pc:sldChg chg="del">
        <pc:chgData name="DEMPO HIROSHI(傳寳　浩史)" userId="2c5e3307-493c-4612-99fd-1904942288c1" providerId="ADAL" clId="{7179928D-9862-4C4D-8AAE-2EAE9F382110}" dt="2025-02-10T01:48:03.316" v="0" actId="47"/>
        <pc:sldMkLst>
          <pc:docMk/>
          <pc:sldMk cId="2015697106" sldId="276"/>
        </pc:sldMkLst>
      </pc:sldChg>
      <pc:sldChg chg="del">
        <pc:chgData name="DEMPO HIROSHI(傳寳　浩史)" userId="2c5e3307-493c-4612-99fd-1904942288c1" providerId="ADAL" clId="{7179928D-9862-4C4D-8AAE-2EAE9F382110}" dt="2025-02-10T01:48:03.316" v="0" actId="47"/>
        <pc:sldMkLst>
          <pc:docMk/>
          <pc:sldMk cId="2687416009" sldId="277"/>
        </pc:sldMkLst>
      </pc:sldChg>
      <pc:sldChg chg="modSp mod">
        <pc:chgData name="DEMPO HIROSHI(傳寳　浩史)" userId="2c5e3307-493c-4612-99fd-1904942288c1" providerId="ADAL" clId="{7179928D-9862-4C4D-8AAE-2EAE9F382110}" dt="2025-02-10T01:51:58.740" v="153" actId="403"/>
        <pc:sldMkLst>
          <pc:docMk/>
          <pc:sldMk cId="2915503737" sldId="278"/>
        </pc:sldMkLst>
        <pc:spChg chg="mod">
          <ac:chgData name="DEMPO HIROSHI(傳寳　浩史)" userId="2c5e3307-493c-4612-99fd-1904942288c1" providerId="ADAL" clId="{7179928D-9862-4C4D-8AAE-2EAE9F382110}" dt="2025-02-10T01:51:58.740" v="153" actId="403"/>
          <ac:spMkLst>
            <pc:docMk/>
            <pc:sldMk cId="2915503737" sldId="278"/>
            <ac:spMk id="2" creationId="{206F7963-018B-3105-3567-4565F85D3430}"/>
          </ac:spMkLst>
        </pc:spChg>
      </pc:sldChg>
      <pc:sldChg chg="del">
        <pc:chgData name="DEMPO HIROSHI(傳寳　浩史)" userId="2c5e3307-493c-4612-99fd-1904942288c1" providerId="ADAL" clId="{7179928D-9862-4C4D-8AAE-2EAE9F382110}" dt="2025-02-10T01:48:03.316" v="0" actId="47"/>
        <pc:sldMkLst>
          <pc:docMk/>
          <pc:sldMk cId="3358659387" sldId="279"/>
        </pc:sldMkLst>
      </pc:sldChg>
      <pc:sldChg chg="del">
        <pc:chgData name="DEMPO HIROSHI(傳寳　浩史)" userId="2c5e3307-493c-4612-99fd-1904942288c1" providerId="ADAL" clId="{7179928D-9862-4C4D-8AAE-2EAE9F382110}" dt="2025-02-10T01:48:03.316" v="0" actId="47"/>
        <pc:sldMkLst>
          <pc:docMk/>
          <pc:sldMk cId="3429973230" sldId="281"/>
        </pc:sldMkLst>
      </pc:sldChg>
      <pc:sldChg chg="del">
        <pc:chgData name="DEMPO HIROSHI(傳寳　浩史)" userId="2c5e3307-493c-4612-99fd-1904942288c1" providerId="ADAL" clId="{7179928D-9862-4C4D-8AAE-2EAE9F382110}" dt="2025-02-10T01:48:03.316" v="0" actId="47"/>
        <pc:sldMkLst>
          <pc:docMk/>
          <pc:sldMk cId="270808993" sldId="283"/>
        </pc:sldMkLst>
      </pc:sldChg>
      <pc:sldChg chg="del">
        <pc:chgData name="DEMPO HIROSHI(傳寳　浩史)" userId="2c5e3307-493c-4612-99fd-1904942288c1" providerId="ADAL" clId="{7179928D-9862-4C4D-8AAE-2EAE9F382110}" dt="2025-02-10T01:48:03.316" v="0" actId="47"/>
        <pc:sldMkLst>
          <pc:docMk/>
          <pc:sldMk cId="1343359232" sldId="284"/>
        </pc:sldMkLst>
      </pc:sldChg>
      <pc:sldChg chg="del">
        <pc:chgData name="DEMPO HIROSHI(傳寳　浩史)" userId="2c5e3307-493c-4612-99fd-1904942288c1" providerId="ADAL" clId="{7179928D-9862-4C4D-8AAE-2EAE9F382110}" dt="2025-02-10T01:48:03.316" v="0" actId="47"/>
        <pc:sldMkLst>
          <pc:docMk/>
          <pc:sldMk cId="2673448629" sldId="289"/>
        </pc:sldMkLst>
      </pc:sldChg>
      <pc:sldChg chg="del">
        <pc:chgData name="DEMPO HIROSHI(傳寳　浩史)" userId="2c5e3307-493c-4612-99fd-1904942288c1" providerId="ADAL" clId="{7179928D-9862-4C4D-8AAE-2EAE9F382110}" dt="2025-02-10T01:48:03.316" v="0" actId="47"/>
        <pc:sldMkLst>
          <pc:docMk/>
          <pc:sldMk cId="3113805763" sldId="290"/>
        </pc:sldMkLst>
      </pc:sldChg>
      <pc:sldChg chg="del">
        <pc:chgData name="DEMPO HIROSHI(傳寳　浩史)" userId="2c5e3307-493c-4612-99fd-1904942288c1" providerId="ADAL" clId="{7179928D-9862-4C4D-8AAE-2EAE9F382110}" dt="2025-02-10T01:48:03.316" v="0" actId="47"/>
        <pc:sldMkLst>
          <pc:docMk/>
          <pc:sldMk cId="1797933671" sldId="291"/>
        </pc:sldMkLst>
      </pc:sldChg>
      <pc:sldChg chg="del">
        <pc:chgData name="DEMPO HIROSHI(傳寳　浩史)" userId="2c5e3307-493c-4612-99fd-1904942288c1" providerId="ADAL" clId="{7179928D-9862-4C4D-8AAE-2EAE9F382110}" dt="2025-02-10T01:48:03.316" v="0" actId="47"/>
        <pc:sldMkLst>
          <pc:docMk/>
          <pc:sldMk cId="1486853512" sldId="292"/>
        </pc:sldMkLst>
      </pc:sldChg>
      <pc:sldChg chg="del">
        <pc:chgData name="DEMPO HIROSHI(傳寳　浩史)" userId="2c5e3307-493c-4612-99fd-1904942288c1" providerId="ADAL" clId="{7179928D-9862-4C4D-8AAE-2EAE9F382110}" dt="2025-02-10T01:48:03.316" v="0" actId="47"/>
        <pc:sldMkLst>
          <pc:docMk/>
          <pc:sldMk cId="2467925700" sldId="293"/>
        </pc:sldMkLst>
      </pc:sldChg>
      <pc:sldChg chg="del">
        <pc:chgData name="DEMPO HIROSHI(傳寳　浩史)" userId="2c5e3307-493c-4612-99fd-1904942288c1" providerId="ADAL" clId="{7179928D-9862-4C4D-8AAE-2EAE9F382110}" dt="2025-02-10T01:48:03.316" v="0" actId="47"/>
        <pc:sldMkLst>
          <pc:docMk/>
          <pc:sldMk cId="2298034441" sldId="294"/>
        </pc:sldMkLst>
      </pc:sldChg>
      <pc:sldChg chg="del">
        <pc:chgData name="DEMPO HIROSHI(傳寳　浩史)" userId="2c5e3307-493c-4612-99fd-1904942288c1" providerId="ADAL" clId="{7179928D-9862-4C4D-8AAE-2EAE9F382110}" dt="2025-02-10T01:48:03.316" v="0" actId="47"/>
        <pc:sldMkLst>
          <pc:docMk/>
          <pc:sldMk cId="1492641444" sldId="298"/>
        </pc:sldMkLst>
      </pc:sldChg>
      <pc:sldChg chg="del">
        <pc:chgData name="DEMPO HIROSHI(傳寳　浩史)" userId="2c5e3307-493c-4612-99fd-1904942288c1" providerId="ADAL" clId="{7179928D-9862-4C4D-8AAE-2EAE9F382110}" dt="2025-02-10T01:48:03.316" v="0" actId="47"/>
        <pc:sldMkLst>
          <pc:docMk/>
          <pc:sldMk cId="1544463991" sldId="299"/>
        </pc:sldMkLst>
      </pc:sldChg>
      <pc:sldChg chg="del">
        <pc:chgData name="DEMPO HIROSHI(傳寳　浩史)" userId="2c5e3307-493c-4612-99fd-1904942288c1" providerId="ADAL" clId="{7179928D-9862-4C4D-8AAE-2EAE9F382110}" dt="2025-02-10T01:48:03.316" v="0" actId="47"/>
        <pc:sldMkLst>
          <pc:docMk/>
          <pc:sldMk cId="2844727744" sldId="301"/>
        </pc:sldMkLst>
      </pc:sldChg>
      <pc:sldChg chg="del">
        <pc:chgData name="DEMPO HIROSHI(傳寳　浩史)" userId="2c5e3307-493c-4612-99fd-1904942288c1" providerId="ADAL" clId="{7179928D-9862-4C4D-8AAE-2EAE9F382110}" dt="2025-02-10T01:48:03.316" v="0" actId="47"/>
        <pc:sldMkLst>
          <pc:docMk/>
          <pc:sldMk cId="4010635083" sldId="302"/>
        </pc:sldMkLst>
      </pc:sldChg>
      <pc:sldChg chg="del">
        <pc:chgData name="DEMPO HIROSHI(傳寳　浩史)" userId="2c5e3307-493c-4612-99fd-1904942288c1" providerId="ADAL" clId="{7179928D-9862-4C4D-8AAE-2EAE9F382110}" dt="2025-02-10T01:48:03.316" v="0" actId="47"/>
        <pc:sldMkLst>
          <pc:docMk/>
          <pc:sldMk cId="1183548056" sldId="303"/>
        </pc:sldMkLst>
      </pc:sldChg>
      <pc:sldChg chg="del">
        <pc:chgData name="DEMPO HIROSHI(傳寳　浩史)" userId="2c5e3307-493c-4612-99fd-1904942288c1" providerId="ADAL" clId="{7179928D-9862-4C4D-8AAE-2EAE9F382110}" dt="2025-02-10T01:48:03.316" v="0" actId="47"/>
        <pc:sldMkLst>
          <pc:docMk/>
          <pc:sldMk cId="2167218047" sldId="305"/>
        </pc:sldMkLst>
      </pc:sldChg>
      <pc:sldChg chg="del">
        <pc:chgData name="DEMPO HIROSHI(傳寳　浩史)" userId="2c5e3307-493c-4612-99fd-1904942288c1" providerId="ADAL" clId="{7179928D-9862-4C4D-8AAE-2EAE9F382110}" dt="2025-02-10T01:48:03.316" v="0" actId="47"/>
        <pc:sldMkLst>
          <pc:docMk/>
          <pc:sldMk cId="1779743009" sldId="306"/>
        </pc:sldMkLst>
      </pc:sldChg>
      <pc:sldChg chg="del">
        <pc:chgData name="DEMPO HIROSHI(傳寳　浩史)" userId="2c5e3307-493c-4612-99fd-1904942288c1" providerId="ADAL" clId="{7179928D-9862-4C4D-8AAE-2EAE9F382110}" dt="2025-02-10T01:48:03.316" v="0" actId="47"/>
        <pc:sldMkLst>
          <pc:docMk/>
          <pc:sldMk cId="2650631910" sldId="308"/>
        </pc:sldMkLst>
      </pc:sldChg>
      <pc:sldChg chg="del">
        <pc:chgData name="DEMPO HIROSHI(傳寳　浩史)" userId="2c5e3307-493c-4612-99fd-1904942288c1" providerId="ADAL" clId="{7179928D-9862-4C4D-8AAE-2EAE9F382110}" dt="2025-02-10T01:48:03.316" v="0" actId="47"/>
        <pc:sldMkLst>
          <pc:docMk/>
          <pc:sldMk cId="454866551" sldId="310"/>
        </pc:sldMkLst>
      </pc:sldChg>
      <pc:sldChg chg="del">
        <pc:chgData name="DEMPO HIROSHI(傳寳　浩史)" userId="2c5e3307-493c-4612-99fd-1904942288c1" providerId="ADAL" clId="{7179928D-9862-4C4D-8AAE-2EAE9F382110}" dt="2025-02-10T01:48:03.316" v="0" actId="47"/>
        <pc:sldMkLst>
          <pc:docMk/>
          <pc:sldMk cId="2654183186" sldId="312"/>
        </pc:sldMkLst>
      </pc:sldChg>
      <pc:sldChg chg="del">
        <pc:chgData name="DEMPO HIROSHI(傳寳　浩史)" userId="2c5e3307-493c-4612-99fd-1904942288c1" providerId="ADAL" clId="{7179928D-9862-4C4D-8AAE-2EAE9F382110}" dt="2025-02-10T01:48:03.316" v="0" actId="47"/>
        <pc:sldMkLst>
          <pc:docMk/>
          <pc:sldMk cId="3679958800" sldId="313"/>
        </pc:sldMkLst>
      </pc:sldChg>
      <pc:sldChg chg="del">
        <pc:chgData name="DEMPO HIROSHI(傳寳　浩史)" userId="2c5e3307-493c-4612-99fd-1904942288c1" providerId="ADAL" clId="{7179928D-9862-4C4D-8AAE-2EAE9F382110}" dt="2025-02-10T01:48:03.316" v="0" actId="47"/>
        <pc:sldMkLst>
          <pc:docMk/>
          <pc:sldMk cId="3349388411" sldId="315"/>
        </pc:sldMkLst>
      </pc:sldChg>
      <pc:sldChg chg="del">
        <pc:chgData name="DEMPO HIROSHI(傳寳　浩史)" userId="2c5e3307-493c-4612-99fd-1904942288c1" providerId="ADAL" clId="{7179928D-9862-4C4D-8AAE-2EAE9F382110}" dt="2025-02-10T01:48:03.316" v="0" actId="47"/>
        <pc:sldMkLst>
          <pc:docMk/>
          <pc:sldMk cId="3640265340" sldId="320"/>
        </pc:sldMkLst>
      </pc:sldChg>
      <pc:sldChg chg="del">
        <pc:chgData name="DEMPO HIROSHI(傳寳　浩史)" userId="2c5e3307-493c-4612-99fd-1904942288c1" providerId="ADAL" clId="{7179928D-9862-4C4D-8AAE-2EAE9F382110}" dt="2025-02-10T01:48:03.316" v="0" actId="47"/>
        <pc:sldMkLst>
          <pc:docMk/>
          <pc:sldMk cId="513080617" sldId="321"/>
        </pc:sldMkLst>
      </pc:sldChg>
      <pc:sldChg chg="del">
        <pc:chgData name="DEMPO HIROSHI(傳寳　浩史)" userId="2c5e3307-493c-4612-99fd-1904942288c1" providerId="ADAL" clId="{7179928D-9862-4C4D-8AAE-2EAE9F382110}" dt="2025-02-10T01:48:03.316" v="0" actId="47"/>
        <pc:sldMkLst>
          <pc:docMk/>
          <pc:sldMk cId="1688038414" sldId="322"/>
        </pc:sldMkLst>
      </pc:sldChg>
      <pc:sldChg chg="del">
        <pc:chgData name="DEMPO HIROSHI(傳寳　浩史)" userId="2c5e3307-493c-4612-99fd-1904942288c1" providerId="ADAL" clId="{7179928D-9862-4C4D-8AAE-2EAE9F382110}" dt="2025-02-10T01:48:03.316" v="0" actId="47"/>
        <pc:sldMkLst>
          <pc:docMk/>
          <pc:sldMk cId="1838325776" sldId="323"/>
        </pc:sldMkLst>
      </pc:sldChg>
      <pc:sldChg chg="del">
        <pc:chgData name="DEMPO HIROSHI(傳寳　浩史)" userId="2c5e3307-493c-4612-99fd-1904942288c1" providerId="ADAL" clId="{7179928D-9862-4C4D-8AAE-2EAE9F382110}" dt="2025-02-10T01:48:03.316" v="0" actId="47"/>
        <pc:sldMkLst>
          <pc:docMk/>
          <pc:sldMk cId="581014186" sldId="324"/>
        </pc:sldMkLst>
      </pc:sldChg>
      <pc:sldChg chg="del">
        <pc:chgData name="DEMPO HIROSHI(傳寳　浩史)" userId="2c5e3307-493c-4612-99fd-1904942288c1" providerId="ADAL" clId="{7179928D-9862-4C4D-8AAE-2EAE9F382110}" dt="2025-02-10T01:48:03.316" v="0" actId="47"/>
        <pc:sldMkLst>
          <pc:docMk/>
          <pc:sldMk cId="3977861373" sldId="325"/>
        </pc:sldMkLst>
      </pc:sldChg>
      <pc:sldChg chg="del">
        <pc:chgData name="DEMPO HIROSHI(傳寳　浩史)" userId="2c5e3307-493c-4612-99fd-1904942288c1" providerId="ADAL" clId="{7179928D-9862-4C4D-8AAE-2EAE9F382110}" dt="2025-02-10T01:48:03.316" v="0" actId="47"/>
        <pc:sldMkLst>
          <pc:docMk/>
          <pc:sldMk cId="3358260178" sldId="326"/>
        </pc:sldMkLst>
      </pc:sldChg>
      <pc:sldChg chg="del">
        <pc:chgData name="DEMPO HIROSHI(傳寳　浩史)" userId="2c5e3307-493c-4612-99fd-1904942288c1" providerId="ADAL" clId="{7179928D-9862-4C4D-8AAE-2EAE9F382110}" dt="2025-02-10T01:48:03.316" v="0" actId="47"/>
        <pc:sldMkLst>
          <pc:docMk/>
          <pc:sldMk cId="3489658443" sldId="328"/>
        </pc:sldMkLst>
      </pc:sldChg>
      <pc:sldChg chg="del">
        <pc:chgData name="DEMPO HIROSHI(傳寳　浩史)" userId="2c5e3307-493c-4612-99fd-1904942288c1" providerId="ADAL" clId="{7179928D-9862-4C4D-8AAE-2EAE9F382110}" dt="2025-02-10T01:48:03.316" v="0" actId="47"/>
        <pc:sldMkLst>
          <pc:docMk/>
          <pc:sldMk cId="2528921732" sldId="330"/>
        </pc:sldMkLst>
      </pc:sldChg>
      <pc:sldChg chg="del">
        <pc:chgData name="DEMPO HIROSHI(傳寳　浩史)" userId="2c5e3307-493c-4612-99fd-1904942288c1" providerId="ADAL" clId="{7179928D-9862-4C4D-8AAE-2EAE9F382110}" dt="2025-02-10T01:48:03.316" v="0" actId="47"/>
        <pc:sldMkLst>
          <pc:docMk/>
          <pc:sldMk cId="859079615" sldId="331"/>
        </pc:sldMkLst>
      </pc:sldChg>
      <pc:sldChg chg="del">
        <pc:chgData name="DEMPO HIROSHI(傳寳　浩史)" userId="2c5e3307-493c-4612-99fd-1904942288c1" providerId="ADAL" clId="{7179928D-9862-4C4D-8AAE-2EAE9F382110}" dt="2025-02-10T01:48:03.316" v="0" actId="47"/>
        <pc:sldMkLst>
          <pc:docMk/>
          <pc:sldMk cId="995377127" sldId="333"/>
        </pc:sldMkLst>
      </pc:sldChg>
      <pc:sldChg chg="del">
        <pc:chgData name="DEMPO HIROSHI(傳寳　浩史)" userId="2c5e3307-493c-4612-99fd-1904942288c1" providerId="ADAL" clId="{7179928D-9862-4C4D-8AAE-2EAE9F382110}" dt="2025-02-10T01:48:03.316" v="0" actId="47"/>
        <pc:sldMkLst>
          <pc:docMk/>
          <pc:sldMk cId="3967629523" sldId="335"/>
        </pc:sldMkLst>
      </pc:sldChg>
      <pc:sldChg chg="del">
        <pc:chgData name="DEMPO HIROSHI(傳寳　浩史)" userId="2c5e3307-493c-4612-99fd-1904942288c1" providerId="ADAL" clId="{7179928D-9862-4C4D-8AAE-2EAE9F382110}" dt="2025-02-10T01:48:03.316" v="0" actId="47"/>
        <pc:sldMkLst>
          <pc:docMk/>
          <pc:sldMk cId="2286679992" sldId="336"/>
        </pc:sldMkLst>
      </pc:sldChg>
      <pc:sldChg chg="del">
        <pc:chgData name="DEMPO HIROSHI(傳寳　浩史)" userId="2c5e3307-493c-4612-99fd-1904942288c1" providerId="ADAL" clId="{7179928D-9862-4C4D-8AAE-2EAE9F382110}" dt="2025-02-10T01:48:03.316" v="0" actId="47"/>
        <pc:sldMkLst>
          <pc:docMk/>
          <pc:sldMk cId="3967336272" sldId="337"/>
        </pc:sldMkLst>
      </pc:sldChg>
      <pc:sldChg chg="del">
        <pc:chgData name="DEMPO HIROSHI(傳寳　浩史)" userId="2c5e3307-493c-4612-99fd-1904942288c1" providerId="ADAL" clId="{7179928D-9862-4C4D-8AAE-2EAE9F382110}" dt="2025-02-10T01:48:03.316" v="0" actId="47"/>
        <pc:sldMkLst>
          <pc:docMk/>
          <pc:sldMk cId="1987844532" sldId="338"/>
        </pc:sldMkLst>
      </pc:sldChg>
      <pc:sldChg chg="del">
        <pc:chgData name="DEMPO HIROSHI(傳寳　浩史)" userId="2c5e3307-493c-4612-99fd-1904942288c1" providerId="ADAL" clId="{7179928D-9862-4C4D-8AAE-2EAE9F382110}" dt="2025-02-10T01:48:03.316" v="0" actId="47"/>
        <pc:sldMkLst>
          <pc:docMk/>
          <pc:sldMk cId="996638855" sldId="339"/>
        </pc:sldMkLst>
      </pc:sldChg>
      <pc:sldChg chg="del">
        <pc:chgData name="DEMPO HIROSHI(傳寳　浩史)" userId="2c5e3307-493c-4612-99fd-1904942288c1" providerId="ADAL" clId="{7179928D-9862-4C4D-8AAE-2EAE9F382110}" dt="2025-02-10T01:48:03.316" v="0" actId="47"/>
        <pc:sldMkLst>
          <pc:docMk/>
          <pc:sldMk cId="3441568055" sldId="341"/>
        </pc:sldMkLst>
      </pc:sldChg>
      <pc:sldChg chg="del">
        <pc:chgData name="DEMPO HIROSHI(傳寳　浩史)" userId="2c5e3307-493c-4612-99fd-1904942288c1" providerId="ADAL" clId="{7179928D-9862-4C4D-8AAE-2EAE9F382110}" dt="2025-02-10T01:48:03.316" v="0" actId="47"/>
        <pc:sldMkLst>
          <pc:docMk/>
          <pc:sldMk cId="4181681925" sldId="344"/>
        </pc:sldMkLst>
      </pc:sldChg>
      <pc:sldChg chg="del">
        <pc:chgData name="DEMPO HIROSHI(傳寳　浩史)" userId="2c5e3307-493c-4612-99fd-1904942288c1" providerId="ADAL" clId="{7179928D-9862-4C4D-8AAE-2EAE9F382110}" dt="2025-02-10T01:48:03.316" v="0" actId="47"/>
        <pc:sldMkLst>
          <pc:docMk/>
          <pc:sldMk cId="3791359978" sldId="346"/>
        </pc:sldMkLst>
      </pc:sldChg>
      <pc:sldChg chg="del">
        <pc:chgData name="DEMPO HIROSHI(傳寳　浩史)" userId="2c5e3307-493c-4612-99fd-1904942288c1" providerId="ADAL" clId="{7179928D-9862-4C4D-8AAE-2EAE9F382110}" dt="2025-02-10T01:48:03.316" v="0" actId="47"/>
        <pc:sldMkLst>
          <pc:docMk/>
          <pc:sldMk cId="805454554" sldId="347"/>
        </pc:sldMkLst>
      </pc:sldChg>
      <pc:sldChg chg="del">
        <pc:chgData name="DEMPO HIROSHI(傳寳　浩史)" userId="2c5e3307-493c-4612-99fd-1904942288c1" providerId="ADAL" clId="{7179928D-9862-4C4D-8AAE-2EAE9F382110}" dt="2025-02-10T01:48:03.316" v="0" actId="47"/>
        <pc:sldMkLst>
          <pc:docMk/>
          <pc:sldMk cId="3656816953" sldId="350"/>
        </pc:sldMkLst>
      </pc:sldChg>
      <pc:sldChg chg="del">
        <pc:chgData name="DEMPO HIROSHI(傳寳　浩史)" userId="2c5e3307-493c-4612-99fd-1904942288c1" providerId="ADAL" clId="{7179928D-9862-4C4D-8AAE-2EAE9F382110}" dt="2025-02-10T01:48:03.316" v="0" actId="47"/>
        <pc:sldMkLst>
          <pc:docMk/>
          <pc:sldMk cId="54926124" sldId="351"/>
        </pc:sldMkLst>
      </pc:sldChg>
      <pc:sldChg chg="del">
        <pc:chgData name="DEMPO HIROSHI(傳寳　浩史)" userId="2c5e3307-493c-4612-99fd-1904942288c1" providerId="ADAL" clId="{7179928D-9862-4C4D-8AAE-2EAE9F382110}" dt="2025-02-10T01:48:03.316" v="0" actId="47"/>
        <pc:sldMkLst>
          <pc:docMk/>
          <pc:sldMk cId="3934679838" sldId="352"/>
        </pc:sldMkLst>
      </pc:sldChg>
      <pc:sldChg chg="del">
        <pc:chgData name="DEMPO HIROSHI(傳寳　浩史)" userId="2c5e3307-493c-4612-99fd-1904942288c1" providerId="ADAL" clId="{7179928D-9862-4C4D-8AAE-2EAE9F382110}" dt="2025-02-10T01:48:03.316" v="0" actId="47"/>
        <pc:sldMkLst>
          <pc:docMk/>
          <pc:sldMk cId="2071595806" sldId="353"/>
        </pc:sldMkLst>
      </pc:sldChg>
      <pc:sldChg chg="del">
        <pc:chgData name="DEMPO HIROSHI(傳寳　浩史)" userId="2c5e3307-493c-4612-99fd-1904942288c1" providerId="ADAL" clId="{7179928D-9862-4C4D-8AAE-2EAE9F382110}" dt="2025-02-10T01:48:03.316" v="0" actId="47"/>
        <pc:sldMkLst>
          <pc:docMk/>
          <pc:sldMk cId="1138279101" sldId="354"/>
        </pc:sldMkLst>
      </pc:sldChg>
      <pc:sldChg chg="del">
        <pc:chgData name="DEMPO HIROSHI(傳寳　浩史)" userId="2c5e3307-493c-4612-99fd-1904942288c1" providerId="ADAL" clId="{7179928D-9862-4C4D-8AAE-2EAE9F382110}" dt="2025-02-10T01:48:03.316" v="0" actId="47"/>
        <pc:sldMkLst>
          <pc:docMk/>
          <pc:sldMk cId="609813992" sldId="355"/>
        </pc:sldMkLst>
      </pc:sldChg>
      <pc:sldChg chg="del">
        <pc:chgData name="DEMPO HIROSHI(傳寳　浩史)" userId="2c5e3307-493c-4612-99fd-1904942288c1" providerId="ADAL" clId="{7179928D-9862-4C4D-8AAE-2EAE9F382110}" dt="2025-02-10T01:48:03.316" v="0" actId="47"/>
        <pc:sldMkLst>
          <pc:docMk/>
          <pc:sldMk cId="387843912" sldId="356"/>
        </pc:sldMkLst>
      </pc:sldChg>
      <pc:sldChg chg="del">
        <pc:chgData name="DEMPO HIROSHI(傳寳　浩史)" userId="2c5e3307-493c-4612-99fd-1904942288c1" providerId="ADAL" clId="{7179928D-9862-4C4D-8AAE-2EAE9F382110}" dt="2025-02-10T01:48:03.316" v="0" actId="47"/>
        <pc:sldMkLst>
          <pc:docMk/>
          <pc:sldMk cId="2379908745" sldId="357"/>
        </pc:sldMkLst>
      </pc:sldChg>
      <pc:sldChg chg="del">
        <pc:chgData name="DEMPO HIROSHI(傳寳　浩史)" userId="2c5e3307-493c-4612-99fd-1904942288c1" providerId="ADAL" clId="{7179928D-9862-4C4D-8AAE-2EAE9F382110}" dt="2025-02-10T01:48:03.316" v="0" actId="47"/>
        <pc:sldMkLst>
          <pc:docMk/>
          <pc:sldMk cId="2475825847" sldId="358"/>
        </pc:sldMkLst>
      </pc:sldChg>
      <pc:sldChg chg="del">
        <pc:chgData name="DEMPO HIROSHI(傳寳　浩史)" userId="2c5e3307-493c-4612-99fd-1904942288c1" providerId="ADAL" clId="{7179928D-9862-4C4D-8AAE-2EAE9F382110}" dt="2025-02-10T01:48:03.316" v="0" actId="47"/>
        <pc:sldMkLst>
          <pc:docMk/>
          <pc:sldMk cId="4151402266" sldId="359"/>
        </pc:sldMkLst>
      </pc:sldChg>
      <pc:sldChg chg="del">
        <pc:chgData name="DEMPO HIROSHI(傳寳　浩史)" userId="2c5e3307-493c-4612-99fd-1904942288c1" providerId="ADAL" clId="{7179928D-9862-4C4D-8AAE-2EAE9F382110}" dt="2025-02-10T01:48:03.316" v="0" actId="47"/>
        <pc:sldMkLst>
          <pc:docMk/>
          <pc:sldMk cId="2094513819" sldId="361"/>
        </pc:sldMkLst>
      </pc:sldChg>
      <pc:sldChg chg="modSp mod">
        <pc:chgData name="DEMPO HIROSHI(傳寳　浩史)" userId="2c5e3307-493c-4612-99fd-1904942288c1" providerId="ADAL" clId="{7179928D-9862-4C4D-8AAE-2EAE9F382110}" dt="2025-02-12T07:27:05.489" v="898" actId="20577"/>
        <pc:sldMkLst>
          <pc:docMk/>
          <pc:sldMk cId="906236377" sldId="362"/>
        </pc:sldMkLst>
        <pc:spChg chg="mod">
          <ac:chgData name="DEMPO HIROSHI(傳寳　浩史)" userId="2c5e3307-493c-4612-99fd-1904942288c1" providerId="ADAL" clId="{7179928D-9862-4C4D-8AAE-2EAE9F382110}" dt="2025-02-10T01:52:38.499" v="170" actId="1038"/>
          <ac:spMkLst>
            <pc:docMk/>
            <pc:sldMk cId="906236377" sldId="362"/>
            <ac:spMk id="2" creationId="{3A8B7FF5-EA9B-42D3-BACD-F69A7387756B}"/>
          </ac:spMkLst>
        </pc:spChg>
        <pc:spChg chg="mod">
          <ac:chgData name="DEMPO HIROSHI(傳寳　浩史)" userId="2c5e3307-493c-4612-99fd-1904942288c1" providerId="ADAL" clId="{7179928D-9862-4C4D-8AAE-2EAE9F382110}" dt="2025-02-10T01:52:15.215" v="158" actId="113"/>
          <ac:spMkLst>
            <pc:docMk/>
            <pc:sldMk cId="906236377" sldId="362"/>
            <ac:spMk id="13" creationId="{00000000-0000-0000-0000-000000000000}"/>
          </ac:spMkLst>
        </pc:spChg>
        <pc:graphicFrameChg chg="mod modGraphic">
          <ac:chgData name="DEMPO HIROSHI(傳寳　浩史)" userId="2c5e3307-493c-4612-99fd-1904942288c1" providerId="ADAL" clId="{7179928D-9862-4C4D-8AAE-2EAE9F382110}" dt="2025-02-12T07:27:05.489" v="898" actId="20577"/>
          <ac:graphicFrameMkLst>
            <pc:docMk/>
            <pc:sldMk cId="906236377" sldId="362"/>
            <ac:graphicFrameMk id="6" creationId="{EED78D2B-509F-4F76-A21F-FF3A69DBA1C1}"/>
          </ac:graphicFrameMkLst>
        </pc:graphicFrameChg>
      </pc:sldChg>
      <pc:sldChg chg="del">
        <pc:chgData name="DEMPO HIROSHI(傳寳　浩史)" userId="2c5e3307-493c-4612-99fd-1904942288c1" providerId="ADAL" clId="{7179928D-9862-4C4D-8AAE-2EAE9F382110}" dt="2025-02-10T01:48:03.316" v="0" actId="47"/>
        <pc:sldMkLst>
          <pc:docMk/>
          <pc:sldMk cId="315489590" sldId="363"/>
        </pc:sldMkLst>
      </pc:sldChg>
      <pc:sldChg chg="modSp mod">
        <pc:chgData name="DEMPO HIROSHI(傳寳　浩史)" userId="2c5e3307-493c-4612-99fd-1904942288c1" providerId="ADAL" clId="{7179928D-9862-4C4D-8AAE-2EAE9F382110}" dt="2025-02-10T01:52:05.410" v="155" actId="113"/>
        <pc:sldMkLst>
          <pc:docMk/>
          <pc:sldMk cId="3880561987" sldId="364"/>
        </pc:sldMkLst>
        <pc:spChg chg="mod">
          <ac:chgData name="DEMPO HIROSHI(傳寳　浩史)" userId="2c5e3307-493c-4612-99fd-1904942288c1" providerId="ADAL" clId="{7179928D-9862-4C4D-8AAE-2EAE9F382110}" dt="2025-02-10T01:52:05.410" v="155" actId="113"/>
          <ac:spMkLst>
            <pc:docMk/>
            <pc:sldMk cId="3880561987" sldId="364"/>
            <ac:spMk id="2" creationId="{A3FC3528-2FDF-D25E-501A-AAA826AEAA1C}"/>
          </ac:spMkLst>
        </pc:spChg>
        <pc:spChg chg="mod">
          <ac:chgData name="DEMPO HIROSHI(傳寳　浩史)" userId="2c5e3307-493c-4612-99fd-1904942288c1" providerId="ADAL" clId="{7179928D-9862-4C4D-8AAE-2EAE9F382110}" dt="2025-02-10T01:49:44.792" v="83" actId="21"/>
          <ac:spMkLst>
            <pc:docMk/>
            <pc:sldMk cId="3880561987" sldId="364"/>
            <ac:spMk id="3" creationId="{DF4F65EF-779A-4C41-AD6B-C420CAC433AE}"/>
          </ac:spMkLst>
        </pc:spChg>
      </pc:sldChg>
      <pc:sldChg chg="modSp add del mod">
        <pc:chgData name="DEMPO HIROSHI(傳寳　浩史)" userId="2c5e3307-493c-4612-99fd-1904942288c1" providerId="ADAL" clId="{7179928D-9862-4C4D-8AAE-2EAE9F382110}" dt="2025-02-12T05:53:22.447" v="798" actId="47"/>
        <pc:sldMkLst>
          <pc:docMk/>
          <pc:sldMk cId="2225215117" sldId="365"/>
        </pc:sldMkLst>
        <pc:graphicFrameChg chg="mod modGraphic">
          <ac:chgData name="DEMPO HIROSHI(傳寳　浩史)" userId="2c5e3307-493c-4612-99fd-1904942288c1" providerId="ADAL" clId="{7179928D-9862-4C4D-8AAE-2EAE9F382110}" dt="2025-02-12T05:08:09.168" v="325" actId="20577"/>
          <ac:graphicFrameMkLst>
            <pc:docMk/>
            <pc:sldMk cId="2225215117" sldId="365"/>
            <ac:graphicFrameMk id="6" creationId="{EED78D2B-509F-4F76-A21F-FF3A69DBA1C1}"/>
          </ac:graphicFrameMkLst>
        </pc:graphicFrameChg>
      </pc:sldChg>
      <pc:sldChg chg="del">
        <pc:chgData name="DEMPO HIROSHI(傳寳　浩史)" userId="2c5e3307-493c-4612-99fd-1904942288c1" providerId="ADAL" clId="{7179928D-9862-4C4D-8AAE-2EAE9F382110}" dt="2025-02-10T01:48:03.316" v="0" actId="47"/>
        <pc:sldMkLst>
          <pc:docMk/>
          <pc:sldMk cId="3425354542" sldId="365"/>
        </pc:sldMkLst>
      </pc:sldChg>
      <pc:sldChg chg="addSp delSp modSp new mod modClrScheme chgLayout">
        <pc:chgData name="DEMPO HIROSHI(傳寳　浩史)" userId="2c5e3307-493c-4612-99fd-1904942288c1" providerId="ADAL" clId="{7179928D-9862-4C4D-8AAE-2EAE9F382110}" dt="2025-02-12T07:04:14.057" v="847" actId="20577"/>
        <pc:sldMkLst>
          <pc:docMk/>
          <pc:sldMk cId="10646349" sldId="366"/>
        </pc:sldMkLst>
        <pc:spChg chg="del mod ord">
          <ac:chgData name="DEMPO HIROSHI(傳寳　浩史)" userId="2c5e3307-493c-4612-99fd-1904942288c1" providerId="ADAL" clId="{7179928D-9862-4C4D-8AAE-2EAE9F382110}" dt="2025-02-12T05:17:15.558" v="327" actId="700"/>
          <ac:spMkLst>
            <pc:docMk/>
            <pc:sldMk cId="10646349" sldId="366"/>
            <ac:spMk id="2" creationId="{EA223C4C-7208-61DC-D622-37D2F6593CF3}"/>
          </ac:spMkLst>
        </pc:spChg>
        <pc:spChg chg="del">
          <ac:chgData name="DEMPO HIROSHI(傳寳　浩史)" userId="2c5e3307-493c-4612-99fd-1904942288c1" providerId="ADAL" clId="{7179928D-9862-4C4D-8AAE-2EAE9F382110}" dt="2025-02-12T05:17:15.558" v="327" actId="700"/>
          <ac:spMkLst>
            <pc:docMk/>
            <pc:sldMk cId="10646349" sldId="366"/>
            <ac:spMk id="3" creationId="{A72E0AAC-602B-FCD5-F737-542D984EAF59}"/>
          </ac:spMkLst>
        </pc:spChg>
        <pc:spChg chg="del mod ord">
          <ac:chgData name="DEMPO HIROSHI(傳寳　浩史)" userId="2c5e3307-493c-4612-99fd-1904942288c1" providerId="ADAL" clId="{7179928D-9862-4C4D-8AAE-2EAE9F382110}" dt="2025-02-12T05:17:15.558" v="327" actId="700"/>
          <ac:spMkLst>
            <pc:docMk/>
            <pc:sldMk cId="10646349" sldId="366"/>
            <ac:spMk id="4" creationId="{14FB939E-9536-713E-FD3E-6C51CE4FC709}"/>
          </ac:spMkLst>
        </pc:spChg>
        <pc:spChg chg="del">
          <ac:chgData name="DEMPO HIROSHI(傳寳　浩史)" userId="2c5e3307-493c-4612-99fd-1904942288c1" providerId="ADAL" clId="{7179928D-9862-4C4D-8AAE-2EAE9F382110}" dt="2025-02-12T05:17:15.558" v="327" actId="700"/>
          <ac:spMkLst>
            <pc:docMk/>
            <pc:sldMk cId="10646349" sldId="366"/>
            <ac:spMk id="5" creationId="{B436C0FE-6165-09E4-2C2C-8092A389C4DE}"/>
          </ac:spMkLst>
        </pc:spChg>
        <pc:spChg chg="add mod ord">
          <ac:chgData name="DEMPO HIROSHI(傳寳　浩史)" userId="2c5e3307-493c-4612-99fd-1904942288c1" providerId="ADAL" clId="{7179928D-9862-4C4D-8AAE-2EAE9F382110}" dt="2025-02-12T07:04:14.057" v="847" actId="20577"/>
          <ac:spMkLst>
            <pc:docMk/>
            <pc:sldMk cId="10646349" sldId="366"/>
            <ac:spMk id="6" creationId="{F248CA13-E1A9-48D4-9E21-5004E076445D}"/>
          </ac:spMkLst>
        </pc:spChg>
        <pc:spChg chg="add mod ord">
          <ac:chgData name="DEMPO HIROSHI(傳寳　浩史)" userId="2c5e3307-493c-4612-99fd-1904942288c1" providerId="ADAL" clId="{7179928D-9862-4C4D-8AAE-2EAE9F382110}" dt="2025-02-12T05:53:03.912" v="797"/>
          <ac:spMkLst>
            <pc:docMk/>
            <pc:sldMk cId="10646349" sldId="366"/>
            <ac:spMk id="7" creationId="{78DA0754-098C-8525-8703-835B4C6BA149}"/>
          </ac:spMkLst>
        </pc:spChg>
        <pc:spChg chg="add del mod ord">
          <ac:chgData name="DEMPO HIROSHI(傳寳　浩史)" userId="2c5e3307-493c-4612-99fd-1904942288c1" providerId="ADAL" clId="{7179928D-9862-4C4D-8AAE-2EAE9F382110}" dt="2025-02-12T05:32:21.308" v="658" actId="700"/>
          <ac:spMkLst>
            <pc:docMk/>
            <pc:sldMk cId="10646349" sldId="366"/>
            <ac:spMk id="8" creationId="{CC7A6BBA-4138-4A77-619F-F88E1E4DE900}"/>
          </ac:spMkLst>
        </pc:spChg>
        <pc:spChg chg="add">
          <ac:chgData name="DEMPO HIROSHI(傳寳　浩史)" userId="2c5e3307-493c-4612-99fd-1904942288c1" providerId="ADAL" clId="{7179928D-9862-4C4D-8AAE-2EAE9F382110}" dt="2025-02-12T05:51:49.807" v="769"/>
          <ac:spMkLst>
            <pc:docMk/>
            <pc:sldMk cId="10646349" sldId="366"/>
            <ac:spMk id="9" creationId="{05286D6C-8644-EC22-546A-0B775F0B783E}"/>
          </ac:spMkLst>
        </pc:spChg>
      </pc:sldChg>
      <pc:sldChg chg="modSp new mod">
        <pc:chgData name="DEMPO HIROSHI(傳寳　浩史)" userId="2c5e3307-493c-4612-99fd-1904942288c1" providerId="ADAL" clId="{7179928D-9862-4C4D-8AAE-2EAE9F382110}" dt="2025-02-12T05:53:43.933" v="821" actId="20577"/>
        <pc:sldMkLst>
          <pc:docMk/>
          <pc:sldMk cId="795560747" sldId="367"/>
        </pc:sldMkLst>
        <pc:spChg chg="mod">
          <ac:chgData name="DEMPO HIROSHI(傳寳　浩史)" userId="2c5e3307-493c-4612-99fd-1904942288c1" providerId="ADAL" clId="{7179928D-9862-4C4D-8AAE-2EAE9F382110}" dt="2025-02-12T05:53:43.933" v="821" actId="20577"/>
          <ac:spMkLst>
            <pc:docMk/>
            <pc:sldMk cId="795560747" sldId="367"/>
            <ac:spMk id="2" creationId="{5899C1A8-A0D8-5E53-39E6-D02AEBC610C3}"/>
          </ac:spMkLst>
        </pc:spChg>
      </pc:sldChg>
      <pc:sldMasterChg chg="delSp mod">
        <pc:chgData name="DEMPO HIROSHI(傳寳　浩史)" userId="2c5e3307-493c-4612-99fd-1904942288c1" providerId="ADAL" clId="{7179928D-9862-4C4D-8AAE-2EAE9F382110}" dt="2025-02-12T07:05:16.553" v="848" actId="478"/>
        <pc:sldMasterMkLst>
          <pc:docMk/>
          <pc:sldMasterMk cId="1086066038" sldId="2147483648"/>
        </pc:sldMasterMkLst>
        <pc:spChg chg="del">
          <ac:chgData name="DEMPO HIROSHI(傳寳　浩史)" userId="2c5e3307-493c-4612-99fd-1904942288c1" providerId="ADAL" clId="{7179928D-9862-4C4D-8AAE-2EAE9F382110}" dt="2025-02-12T07:05:16.553" v="848" actId="478"/>
          <ac:spMkLst>
            <pc:docMk/>
            <pc:sldMasterMk cId="1086066038" sldId="2147483648"/>
            <ac:spMk id="11" creationId="{1AC67B05-8D6D-2344-1D66-85547210F5D7}"/>
          </ac:spMkLst>
        </pc:spChg>
      </pc:sldMasterChg>
    </pc:docChg>
  </pc:docChgLst>
  <pc:docChgLst>
    <pc:chgData name="FUTAKI HISASHI(二木　尚)" userId="fb9cb7ba-c6b0-42ce-9718-bc06e84453f0" providerId="ADAL" clId="{63BB42E0-91FC-4ADF-BE58-9E6937F1E78B}"/>
    <pc:docChg chg="undo custSel addSld delSld modSld sldOrd modSection">
      <pc:chgData name="FUTAKI HISASHI(二木　尚)" userId="fb9cb7ba-c6b0-42ce-9718-bc06e84453f0" providerId="ADAL" clId="{63BB42E0-91FC-4ADF-BE58-9E6937F1E78B}" dt="2025-01-23T05:40:21.944" v="3140"/>
      <pc:docMkLst>
        <pc:docMk/>
      </pc:docMkLst>
      <pc:sldChg chg="modSp mod">
        <pc:chgData name="FUTAKI HISASHI(二木　尚)" userId="fb9cb7ba-c6b0-42ce-9718-bc06e84453f0" providerId="ADAL" clId="{63BB42E0-91FC-4ADF-BE58-9E6937F1E78B}" dt="2025-01-23T01:42:59.553" v="491" actId="400"/>
        <pc:sldMkLst>
          <pc:docMk/>
          <pc:sldMk cId="2687416009" sldId="277"/>
        </pc:sldMkLst>
        <pc:spChg chg="mod">
          <ac:chgData name="FUTAKI HISASHI(二木　尚)" userId="fb9cb7ba-c6b0-42ce-9718-bc06e84453f0" providerId="ADAL" clId="{63BB42E0-91FC-4ADF-BE58-9E6937F1E78B}" dt="2025-01-23T01:42:59.553" v="491" actId="400"/>
          <ac:spMkLst>
            <pc:docMk/>
            <pc:sldMk cId="2687416009" sldId="277"/>
            <ac:spMk id="3" creationId="{7DAAC11E-B30D-A3A0-E7E1-10B637B79CFB}"/>
          </ac:spMkLst>
        </pc:spChg>
      </pc:sldChg>
      <pc:sldChg chg="modSp mod ord">
        <pc:chgData name="FUTAKI HISASHI(二木　尚)" userId="fb9cb7ba-c6b0-42ce-9718-bc06e84453f0" providerId="ADAL" clId="{63BB42E0-91FC-4ADF-BE58-9E6937F1E78B}" dt="2025-01-23T01:42:40.506" v="489" actId="20577"/>
        <pc:sldMkLst>
          <pc:docMk/>
          <pc:sldMk cId="2298034441" sldId="294"/>
        </pc:sldMkLst>
        <pc:spChg chg="mod">
          <ac:chgData name="FUTAKI HISASHI(二木　尚)" userId="fb9cb7ba-c6b0-42ce-9718-bc06e84453f0" providerId="ADAL" clId="{63BB42E0-91FC-4ADF-BE58-9E6937F1E78B}" dt="2025-01-23T01:42:40.506" v="489" actId="20577"/>
          <ac:spMkLst>
            <pc:docMk/>
            <pc:sldMk cId="2298034441" sldId="294"/>
            <ac:spMk id="8" creationId="{6BC2C482-FFF4-B738-CDD0-4E79A758047E}"/>
          </ac:spMkLst>
        </pc:spChg>
      </pc:sldChg>
      <pc:sldChg chg="del">
        <pc:chgData name="FUTAKI HISASHI(二木　尚)" userId="fb9cb7ba-c6b0-42ce-9718-bc06e84453f0" providerId="ADAL" clId="{63BB42E0-91FC-4ADF-BE58-9E6937F1E78B}" dt="2025-01-23T01:31:14.580" v="306" actId="47"/>
        <pc:sldMkLst>
          <pc:docMk/>
          <pc:sldMk cId="3810932364" sldId="295"/>
        </pc:sldMkLst>
      </pc:sldChg>
      <pc:sldChg chg="modSp mod ord">
        <pc:chgData name="FUTAKI HISASHI(二木　尚)" userId="fb9cb7ba-c6b0-42ce-9718-bc06e84453f0" providerId="ADAL" clId="{63BB42E0-91FC-4ADF-BE58-9E6937F1E78B}" dt="2025-01-23T01:31:07.303" v="305"/>
        <pc:sldMkLst>
          <pc:docMk/>
          <pc:sldMk cId="1544463991" sldId="299"/>
        </pc:sldMkLst>
        <pc:spChg chg="mod">
          <ac:chgData name="FUTAKI HISASHI(二木　尚)" userId="fb9cb7ba-c6b0-42ce-9718-bc06e84453f0" providerId="ADAL" clId="{63BB42E0-91FC-4ADF-BE58-9E6937F1E78B}" dt="2025-01-23T01:30:36.500" v="299" actId="20577"/>
          <ac:spMkLst>
            <pc:docMk/>
            <pc:sldMk cId="1544463991" sldId="299"/>
            <ac:spMk id="6" creationId="{8A5224B8-FC73-D230-948C-043DAAF23849}"/>
          </ac:spMkLst>
        </pc:spChg>
      </pc:sldChg>
      <pc:sldChg chg="ord">
        <pc:chgData name="FUTAKI HISASHI(二木　尚)" userId="fb9cb7ba-c6b0-42ce-9718-bc06e84453f0" providerId="ADAL" clId="{63BB42E0-91FC-4ADF-BE58-9E6937F1E78B}" dt="2025-01-23T05:40:21.944" v="3140"/>
        <pc:sldMkLst>
          <pc:docMk/>
          <pc:sldMk cId="1183548056" sldId="303"/>
        </pc:sldMkLst>
      </pc:sldChg>
      <pc:sldChg chg="del">
        <pc:chgData name="FUTAKI HISASHI(二木　尚)" userId="fb9cb7ba-c6b0-42ce-9718-bc06e84453f0" providerId="ADAL" clId="{63BB42E0-91FC-4ADF-BE58-9E6937F1E78B}" dt="2025-01-23T01:41:08.572" v="433" actId="47"/>
        <pc:sldMkLst>
          <pc:docMk/>
          <pc:sldMk cId="59665498" sldId="327"/>
        </pc:sldMkLst>
      </pc:sldChg>
      <pc:sldChg chg="addSp modSp mod">
        <pc:chgData name="FUTAKI HISASHI(二木　尚)" userId="fb9cb7ba-c6b0-42ce-9718-bc06e84453f0" providerId="ADAL" clId="{63BB42E0-91FC-4ADF-BE58-9E6937F1E78B}" dt="2025-01-23T05:26:57.858" v="3046" actId="20577"/>
        <pc:sldMkLst>
          <pc:docMk/>
          <pc:sldMk cId="3489658443" sldId="328"/>
        </pc:sldMkLst>
        <pc:spChg chg="mod">
          <ac:chgData name="FUTAKI HISASHI(二木　尚)" userId="fb9cb7ba-c6b0-42ce-9718-bc06e84453f0" providerId="ADAL" clId="{63BB42E0-91FC-4ADF-BE58-9E6937F1E78B}" dt="2025-01-23T05:26:36.899" v="2986" actId="13926"/>
          <ac:spMkLst>
            <pc:docMk/>
            <pc:sldMk cId="3489658443" sldId="328"/>
            <ac:spMk id="4" creationId="{9E28E346-4197-0FA0-F69F-B7C034940242}"/>
          </ac:spMkLst>
        </pc:spChg>
        <pc:spChg chg="add mod">
          <ac:chgData name="FUTAKI HISASHI(二木　尚)" userId="fb9cb7ba-c6b0-42ce-9718-bc06e84453f0" providerId="ADAL" clId="{63BB42E0-91FC-4ADF-BE58-9E6937F1E78B}" dt="2025-01-23T05:26:57.858" v="3046" actId="20577"/>
          <ac:spMkLst>
            <pc:docMk/>
            <pc:sldMk cId="3489658443" sldId="328"/>
            <ac:spMk id="6" creationId="{9420DFFD-A100-2DB5-91B0-C3FA9E7F0308}"/>
          </ac:spMkLst>
        </pc:spChg>
      </pc:sldChg>
      <pc:sldChg chg="modSp mod">
        <pc:chgData name="FUTAKI HISASHI(二木　尚)" userId="fb9cb7ba-c6b0-42ce-9718-bc06e84453f0" providerId="ADAL" clId="{63BB42E0-91FC-4ADF-BE58-9E6937F1E78B}" dt="2025-01-23T01:43:17.006" v="493" actId="6549"/>
        <pc:sldMkLst>
          <pc:docMk/>
          <pc:sldMk cId="859079615" sldId="331"/>
        </pc:sldMkLst>
        <pc:spChg chg="mod">
          <ac:chgData name="FUTAKI HISASHI(二木　尚)" userId="fb9cb7ba-c6b0-42ce-9718-bc06e84453f0" providerId="ADAL" clId="{63BB42E0-91FC-4ADF-BE58-9E6937F1E78B}" dt="2025-01-23T01:43:17.006" v="493" actId="6549"/>
          <ac:spMkLst>
            <pc:docMk/>
            <pc:sldMk cId="859079615" sldId="331"/>
            <ac:spMk id="2" creationId="{B1081A17-8318-206E-569E-1CC724F99720}"/>
          </ac:spMkLst>
        </pc:spChg>
      </pc:sldChg>
      <pc:sldChg chg="del">
        <pc:chgData name="FUTAKI HISASHI(二木　尚)" userId="fb9cb7ba-c6b0-42ce-9718-bc06e84453f0" providerId="ADAL" clId="{63BB42E0-91FC-4ADF-BE58-9E6937F1E78B}" dt="2025-01-23T01:31:37.391" v="308" actId="47"/>
        <pc:sldMkLst>
          <pc:docMk/>
          <pc:sldMk cId="487364869" sldId="332"/>
        </pc:sldMkLst>
      </pc:sldChg>
      <pc:sldChg chg="del">
        <pc:chgData name="FUTAKI HISASHI(二木　尚)" userId="fb9cb7ba-c6b0-42ce-9718-bc06e84453f0" providerId="ADAL" clId="{63BB42E0-91FC-4ADF-BE58-9E6937F1E78B}" dt="2025-01-23T01:31:29.629" v="307" actId="47"/>
        <pc:sldMkLst>
          <pc:docMk/>
          <pc:sldMk cId="2805332634" sldId="334"/>
        </pc:sldMkLst>
      </pc:sldChg>
      <pc:sldChg chg="modSp mod">
        <pc:chgData name="FUTAKI HISASHI(二木　尚)" userId="fb9cb7ba-c6b0-42ce-9718-bc06e84453f0" providerId="ADAL" clId="{63BB42E0-91FC-4ADF-BE58-9E6937F1E78B}" dt="2025-01-17T05:23:04.067" v="128" actId="20577"/>
        <pc:sldMkLst>
          <pc:docMk/>
          <pc:sldMk cId="3967629523" sldId="335"/>
        </pc:sldMkLst>
        <pc:spChg chg="mod">
          <ac:chgData name="FUTAKI HISASHI(二木　尚)" userId="fb9cb7ba-c6b0-42ce-9718-bc06e84453f0" providerId="ADAL" clId="{63BB42E0-91FC-4ADF-BE58-9E6937F1E78B}" dt="2025-01-17T05:22:52.398" v="127" actId="20577"/>
          <ac:spMkLst>
            <pc:docMk/>
            <pc:sldMk cId="3967629523" sldId="335"/>
            <ac:spMk id="22" creationId="{97D3DEB4-E7DC-9281-5569-158A51071AD8}"/>
          </ac:spMkLst>
        </pc:spChg>
        <pc:spChg chg="mod">
          <ac:chgData name="FUTAKI HISASHI(二木　尚)" userId="fb9cb7ba-c6b0-42ce-9718-bc06e84453f0" providerId="ADAL" clId="{63BB42E0-91FC-4ADF-BE58-9E6937F1E78B}" dt="2025-01-17T05:23:04.067" v="128" actId="20577"/>
          <ac:spMkLst>
            <pc:docMk/>
            <pc:sldMk cId="3967629523" sldId="335"/>
            <ac:spMk id="26" creationId="{A5A56DE3-3257-00B4-CF65-288F793888EF}"/>
          </ac:spMkLst>
        </pc:spChg>
      </pc:sldChg>
      <pc:sldChg chg="modSp mod">
        <pc:chgData name="FUTAKI HISASHI(二木　尚)" userId="fb9cb7ba-c6b0-42ce-9718-bc06e84453f0" providerId="ADAL" clId="{63BB42E0-91FC-4ADF-BE58-9E6937F1E78B}" dt="2025-01-17T05:13:01.062" v="126" actId="20577"/>
        <pc:sldMkLst>
          <pc:docMk/>
          <pc:sldMk cId="2286679992" sldId="336"/>
        </pc:sldMkLst>
        <pc:spChg chg="mod">
          <ac:chgData name="FUTAKI HISASHI(二木　尚)" userId="fb9cb7ba-c6b0-42ce-9718-bc06e84453f0" providerId="ADAL" clId="{63BB42E0-91FC-4ADF-BE58-9E6937F1E78B}" dt="2025-01-17T05:13:01.062" v="126" actId="20577"/>
          <ac:spMkLst>
            <pc:docMk/>
            <pc:sldMk cId="2286679992" sldId="336"/>
            <ac:spMk id="31" creationId="{3611ABB3-FA90-179A-F400-3D7E242FDD67}"/>
          </ac:spMkLst>
        </pc:spChg>
      </pc:sldChg>
      <pc:sldChg chg="modSp mod">
        <pc:chgData name="FUTAKI HISASHI(二木　尚)" userId="fb9cb7ba-c6b0-42ce-9718-bc06e84453f0" providerId="ADAL" clId="{63BB42E0-91FC-4ADF-BE58-9E6937F1E78B}" dt="2025-01-17T07:02:58.477" v="220" actId="1037"/>
        <pc:sldMkLst>
          <pc:docMk/>
          <pc:sldMk cId="996638855" sldId="339"/>
        </pc:sldMkLst>
        <pc:spChg chg="mod">
          <ac:chgData name="FUTAKI HISASHI(二木　尚)" userId="fb9cb7ba-c6b0-42ce-9718-bc06e84453f0" providerId="ADAL" clId="{63BB42E0-91FC-4ADF-BE58-9E6937F1E78B}" dt="2025-01-17T05:24:49.237" v="147" actId="20577"/>
          <ac:spMkLst>
            <pc:docMk/>
            <pc:sldMk cId="996638855" sldId="339"/>
            <ac:spMk id="10" creationId="{0121BD3E-85C1-0345-8F1B-41C17646446F}"/>
          </ac:spMkLst>
        </pc:spChg>
        <pc:spChg chg="mod">
          <ac:chgData name="FUTAKI HISASHI(二木　尚)" userId="fb9cb7ba-c6b0-42ce-9718-bc06e84453f0" providerId="ADAL" clId="{63BB42E0-91FC-4ADF-BE58-9E6937F1E78B}" dt="2025-01-17T07:02:58.477" v="220" actId="1037"/>
          <ac:spMkLst>
            <pc:docMk/>
            <pc:sldMk cId="996638855" sldId="339"/>
            <ac:spMk id="15" creationId="{3EC91D93-0937-415D-2375-6530CAE4981D}"/>
          </ac:spMkLst>
        </pc:spChg>
      </pc:sldChg>
      <pc:sldChg chg="addSp modSp mod">
        <pc:chgData name="FUTAKI HISASHI(二木　尚)" userId="fb9cb7ba-c6b0-42ce-9718-bc06e84453f0" providerId="ADAL" clId="{63BB42E0-91FC-4ADF-BE58-9E6937F1E78B}" dt="2025-01-17T06:07:04.227" v="197" actId="14100"/>
        <pc:sldMkLst>
          <pc:docMk/>
          <pc:sldMk cId="3441568055" sldId="341"/>
        </pc:sldMkLst>
        <pc:spChg chg="add mod">
          <ac:chgData name="FUTAKI HISASHI(二木　尚)" userId="fb9cb7ba-c6b0-42ce-9718-bc06e84453f0" providerId="ADAL" clId="{63BB42E0-91FC-4ADF-BE58-9E6937F1E78B}" dt="2025-01-17T06:07:04.227" v="197" actId="14100"/>
          <ac:spMkLst>
            <pc:docMk/>
            <pc:sldMk cId="3441568055" sldId="341"/>
            <ac:spMk id="4" creationId="{59C06EB6-77EA-A748-C282-494A0C432E3F}"/>
          </ac:spMkLst>
        </pc:spChg>
        <pc:spChg chg="add mod">
          <ac:chgData name="FUTAKI HISASHI(二木　尚)" userId="fb9cb7ba-c6b0-42ce-9718-bc06e84453f0" providerId="ADAL" clId="{63BB42E0-91FC-4ADF-BE58-9E6937F1E78B}" dt="2025-01-17T06:06:53.789" v="195" actId="20577"/>
          <ac:spMkLst>
            <pc:docMk/>
            <pc:sldMk cId="3441568055" sldId="341"/>
            <ac:spMk id="5" creationId="{60E3372A-D42F-9814-6E40-938B71084913}"/>
          </ac:spMkLst>
        </pc:spChg>
      </pc:sldChg>
      <pc:sldChg chg="modSp del mod">
        <pc:chgData name="FUTAKI HISASHI(二木　尚)" userId="fb9cb7ba-c6b0-42ce-9718-bc06e84453f0" providerId="ADAL" clId="{63BB42E0-91FC-4ADF-BE58-9E6937F1E78B}" dt="2025-01-23T01:40:51.954" v="420" actId="47"/>
        <pc:sldMkLst>
          <pc:docMk/>
          <pc:sldMk cId="4244928242" sldId="342"/>
        </pc:sldMkLst>
        <pc:spChg chg="mod">
          <ac:chgData name="FUTAKI HISASHI(二木　尚)" userId="fb9cb7ba-c6b0-42ce-9718-bc06e84453f0" providerId="ADAL" clId="{63BB42E0-91FC-4ADF-BE58-9E6937F1E78B}" dt="2025-01-23T01:38:33.126" v="395" actId="14100"/>
          <ac:spMkLst>
            <pc:docMk/>
            <pc:sldMk cId="4244928242" sldId="342"/>
            <ac:spMk id="5" creationId="{18972A9B-10E0-62C0-517A-F7A31627A17A}"/>
          </ac:spMkLst>
        </pc:spChg>
      </pc:sldChg>
      <pc:sldChg chg="del">
        <pc:chgData name="FUTAKI HISASHI(二木　尚)" userId="fb9cb7ba-c6b0-42ce-9718-bc06e84453f0" providerId="ADAL" clId="{63BB42E0-91FC-4ADF-BE58-9E6937F1E78B}" dt="2025-01-23T01:41:45.590" v="438" actId="47"/>
        <pc:sldMkLst>
          <pc:docMk/>
          <pc:sldMk cId="2150777196" sldId="345"/>
        </pc:sldMkLst>
      </pc:sldChg>
      <pc:sldChg chg="addSp delSp modSp mod">
        <pc:chgData name="FUTAKI HISASHI(二木　尚)" userId="fb9cb7ba-c6b0-42ce-9718-bc06e84453f0" providerId="ADAL" clId="{63BB42E0-91FC-4ADF-BE58-9E6937F1E78B}" dt="2025-01-23T05:25:42.737" v="2982" actId="13926"/>
        <pc:sldMkLst>
          <pc:docMk/>
          <pc:sldMk cId="3791359978" sldId="346"/>
        </pc:sldMkLst>
        <pc:spChg chg="mod">
          <ac:chgData name="FUTAKI HISASHI(二木　尚)" userId="fb9cb7ba-c6b0-42ce-9718-bc06e84453f0" providerId="ADAL" clId="{63BB42E0-91FC-4ADF-BE58-9E6937F1E78B}" dt="2025-01-23T05:07:45.971" v="2637" actId="20577"/>
          <ac:spMkLst>
            <pc:docMk/>
            <pc:sldMk cId="3791359978" sldId="346"/>
            <ac:spMk id="3" creationId="{FC982C0E-4A3E-66C8-F1A9-23BCA8A6EA67}"/>
          </ac:spMkLst>
        </pc:spChg>
        <pc:spChg chg="mod">
          <ac:chgData name="FUTAKI HISASHI(二木　尚)" userId="fb9cb7ba-c6b0-42ce-9718-bc06e84453f0" providerId="ADAL" clId="{63BB42E0-91FC-4ADF-BE58-9E6937F1E78B}" dt="2025-01-23T05:25:42.737" v="2982" actId="13926"/>
          <ac:spMkLst>
            <pc:docMk/>
            <pc:sldMk cId="3791359978" sldId="346"/>
            <ac:spMk id="4" creationId="{8A5818D0-932E-B624-6860-75CB373427FF}"/>
          </ac:spMkLst>
        </pc:spChg>
        <pc:spChg chg="del mod">
          <ac:chgData name="FUTAKI HISASHI(二木　尚)" userId="fb9cb7ba-c6b0-42ce-9718-bc06e84453f0" providerId="ADAL" clId="{63BB42E0-91FC-4ADF-BE58-9E6937F1E78B}" dt="2025-01-23T05:07:54.774" v="2640" actId="478"/>
          <ac:spMkLst>
            <pc:docMk/>
            <pc:sldMk cId="3791359978" sldId="346"/>
            <ac:spMk id="6" creationId="{A4075A81-0E69-6282-183C-2E7BEBE01B9D}"/>
          </ac:spMkLst>
        </pc:spChg>
        <pc:spChg chg="add mod">
          <ac:chgData name="FUTAKI HISASHI(二木　尚)" userId="fb9cb7ba-c6b0-42ce-9718-bc06e84453f0" providerId="ADAL" clId="{63BB42E0-91FC-4ADF-BE58-9E6937F1E78B}" dt="2025-01-23T05:14:47.734" v="2742"/>
          <ac:spMkLst>
            <pc:docMk/>
            <pc:sldMk cId="3791359978" sldId="346"/>
            <ac:spMk id="7" creationId="{165DA3F8-81D4-276C-9B06-798A37E003B6}"/>
          </ac:spMkLst>
        </pc:spChg>
        <pc:spChg chg="add mod">
          <ac:chgData name="FUTAKI HISASHI(二木　尚)" userId="fb9cb7ba-c6b0-42ce-9718-bc06e84453f0" providerId="ADAL" clId="{63BB42E0-91FC-4ADF-BE58-9E6937F1E78B}" dt="2025-01-23T05:18:30.545" v="2860" actId="1035"/>
          <ac:spMkLst>
            <pc:docMk/>
            <pc:sldMk cId="3791359978" sldId="346"/>
            <ac:spMk id="8" creationId="{CD503647-F859-7C70-9D84-279009994133}"/>
          </ac:spMkLst>
        </pc:spChg>
      </pc:sldChg>
      <pc:sldChg chg="modSp mod">
        <pc:chgData name="FUTAKI HISASHI(二木　尚)" userId="fb9cb7ba-c6b0-42ce-9718-bc06e84453f0" providerId="ADAL" clId="{63BB42E0-91FC-4ADF-BE58-9E6937F1E78B}" dt="2025-01-23T03:12:53.651" v="2015" actId="20577"/>
        <pc:sldMkLst>
          <pc:docMk/>
          <pc:sldMk cId="805454554" sldId="347"/>
        </pc:sldMkLst>
        <pc:spChg chg="mod">
          <ac:chgData name="FUTAKI HISASHI(二木　尚)" userId="fb9cb7ba-c6b0-42ce-9718-bc06e84453f0" providerId="ADAL" clId="{63BB42E0-91FC-4ADF-BE58-9E6937F1E78B}" dt="2025-01-23T03:12:53.651" v="2015" actId="20577"/>
          <ac:spMkLst>
            <pc:docMk/>
            <pc:sldMk cId="805454554" sldId="347"/>
            <ac:spMk id="4" creationId="{35FB241F-3E10-8A1A-4C7A-B96A4AF41DFF}"/>
          </ac:spMkLst>
        </pc:spChg>
        <pc:spChg chg="mod">
          <ac:chgData name="FUTAKI HISASHI(二木　尚)" userId="fb9cb7ba-c6b0-42ce-9718-bc06e84453f0" providerId="ADAL" clId="{63BB42E0-91FC-4ADF-BE58-9E6937F1E78B}" dt="2025-01-23T02:51:09.005" v="1655" actId="20577"/>
          <ac:spMkLst>
            <pc:docMk/>
            <pc:sldMk cId="805454554" sldId="347"/>
            <ac:spMk id="6" creationId="{546333C2-0B28-BB9C-28F4-69E874B68556}"/>
          </ac:spMkLst>
        </pc:spChg>
      </pc:sldChg>
      <pc:sldChg chg="addSp modSp mod">
        <pc:chgData name="FUTAKI HISASHI(二木　尚)" userId="fb9cb7ba-c6b0-42ce-9718-bc06e84453f0" providerId="ADAL" clId="{63BB42E0-91FC-4ADF-BE58-9E6937F1E78B}" dt="2025-01-23T05:28:10.283" v="3138" actId="13926"/>
        <pc:sldMkLst>
          <pc:docMk/>
          <pc:sldMk cId="54926124" sldId="351"/>
        </pc:sldMkLst>
        <pc:spChg chg="mod">
          <ac:chgData name="FUTAKI HISASHI(二木　尚)" userId="fb9cb7ba-c6b0-42ce-9718-bc06e84453f0" providerId="ADAL" clId="{63BB42E0-91FC-4ADF-BE58-9E6937F1E78B}" dt="2025-01-23T05:28:10.283" v="3138" actId="13926"/>
          <ac:spMkLst>
            <pc:docMk/>
            <pc:sldMk cId="54926124" sldId="351"/>
            <ac:spMk id="4" creationId="{9C3D9139-E263-997A-1585-C0D8751391C8}"/>
          </ac:spMkLst>
        </pc:spChg>
        <pc:spChg chg="add mod">
          <ac:chgData name="FUTAKI HISASHI(二木　尚)" userId="fb9cb7ba-c6b0-42ce-9718-bc06e84453f0" providerId="ADAL" clId="{63BB42E0-91FC-4ADF-BE58-9E6937F1E78B}" dt="2025-01-23T05:28:06.556" v="3137" actId="20577"/>
          <ac:spMkLst>
            <pc:docMk/>
            <pc:sldMk cId="54926124" sldId="351"/>
            <ac:spMk id="5" creationId="{C70D7AD9-541E-5CA5-5F10-8D6B7B451100}"/>
          </ac:spMkLst>
        </pc:spChg>
      </pc:sldChg>
      <pc:sldChg chg="modSp mod">
        <pc:chgData name="FUTAKI HISASHI(二木　尚)" userId="fb9cb7ba-c6b0-42ce-9718-bc06e84453f0" providerId="ADAL" clId="{63BB42E0-91FC-4ADF-BE58-9E6937F1E78B}" dt="2025-01-23T05:26:16.704" v="2984" actId="14100"/>
        <pc:sldMkLst>
          <pc:docMk/>
          <pc:sldMk cId="3934679838" sldId="352"/>
        </pc:sldMkLst>
        <pc:spChg chg="mod">
          <ac:chgData name="FUTAKI HISASHI(二木　尚)" userId="fb9cb7ba-c6b0-42ce-9718-bc06e84453f0" providerId="ADAL" clId="{63BB42E0-91FC-4ADF-BE58-9E6937F1E78B}" dt="2025-01-23T05:26:16.704" v="2984" actId="14100"/>
          <ac:spMkLst>
            <pc:docMk/>
            <pc:sldMk cId="3934679838" sldId="352"/>
            <ac:spMk id="5" creationId="{14A8F769-82AD-7F1C-5462-87C5199B31D8}"/>
          </ac:spMkLst>
        </pc:spChg>
      </pc:sldChg>
      <pc:sldChg chg="addSp modSp new mod ord">
        <pc:chgData name="FUTAKI HISASHI(二木　尚)" userId="fb9cb7ba-c6b0-42ce-9718-bc06e84453f0" providerId="ADAL" clId="{63BB42E0-91FC-4ADF-BE58-9E6937F1E78B}" dt="2025-01-23T03:17:39.987" v="2399" actId="20577"/>
        <pc:sldMkLst>
          <pc:docMk/>
          <pc:sldMk cId="2071595806" sldId="353"/>
        </pc:sldMkLst>
        <pc:spChg chg="mod">
          <ac:chgData name="FUTAKI HISASHI(二木　尚)" userId="fb9cb7ba-c6b0-42ce-9718-bc06e84453f0" providerId="ADAL" clId="{63BB42E0-91FC-4ADF-BE58-9E6937F1E78B}" dt="2025-01-23T01:33:15.054" v="312"/>
          <ac:spMkLst>
            <pc:docMk/>
            <pc:sldMk cId="2071595806" sldId="353"/>
            <ac:spMk id="2" creationId="{3834F4AA-49FC-4591-C261-7032C1ECAD6F}"/>
          </ac:spMkLst>
        </pc:spChg>
        <pc:spChg chg="mod">
          <ac:chgData name="FUTAKI HISASHI(二木　尚)" userId="fb9cb7ba-c6b0-42ce-9718-bc06e84453f0" providerId="ADAL" clId="{63BB42E0-91FC-4ADF-BE58-9E6937F1E78B}" dt="2025-01-23T01:33:21.985" v="314" actId="20577"/>
          <ac:spMkLst>
            <pc:docMk/>
            <pc:sldMk cId="2071595806" sldId="353"/>
            <ac:spMk id="3" creationId="{8507DB2A-DCC3-BF9E-1EA7-7DB751F7A641}"/>
          </ac:spMkLst>
        </pc:spChg>
        <pc:spChg chg="mod">
          <ac:chgData name="FUTAKI HISASHI(二木　尚)" userId="fb9cb7ba-c6b0-42ce-9718-bc06e84453f0" providerId="ADAL" clId="{63BB42E0-91FC-4ADF-BE58-9E6937F1E78B}" dt="2025-01-23T01:35:33.089" v="368" actId="403"/>
          <ac:spMkLst>
            <pc:docMk/>
            <pc:sldMk cId="2071595806" sldId="353"/>
            <ac:spMk id="4" creationId="{A3D60F47-7E13-8FD8-13E4-B7269087642E}"/>
          </ac:spMkLst>
        </pc:spChg>
        <pc:spChg chg="add mod">
          <ac:chgData name="FUTAKI HISASHI(二木　尚)" userId="fb9cb7ba-c6b0-42ce-9718-bc06e84453f0" providerId="ADAL" clId="{63BB42E0-91FC-4ADF-BE58-9E6937F1E78B}" dt="2025-01-23T01:37:18.897" v="386" actId="14861"/>
          <ac:spMkLst>
            <pc:docMk/>
            <pc:sldMk cId="2071595806" sldId="353"/>
            <ac:spMk id="5" creationId="{BD0D5223-C775-ED38-7B98-8C1F104F9C84}"/>
          </ac:spMkLst>
        </pc:spChg>
        <pc:spChg chg="add mod">
          <ac:chgData name="FUTAKI HISASHI(二木　尚)" userId="fb9cb7ba-c6b0-42ce-9718-bc06e84453f0" providerId="ADAL" clId="{63BB42E0-91FC-4ADF-BE58-9E6937F1E78B}" dt="2025-01-23T01:37:18.897" v="386" actId="14861"/>
          <ac:spMkLst>
            <pc:docMk/>
            <pc:sldMk cId="2071595806" sldId="353"/>
            <ac:spMk id="6" creationId="{5EBC3CE0-ECBD-13DE-360D-5FB942BCEF48}"/>
          </ac:spMkLst>
        </pc:spChg>
        <pc:spChg chg="add mod">
          <ac:chgData name="FUTAKI HISASHI(二木　尚)" userId="fb9cb7ba-c6b0-42ce-9718-bc06e84453f0" providerId="ADAL" clId="{63BB42E0-91FC-4ADF-BE58-9E6937F1E78B}" dt="2025-01-23T01:37:18.897" v="386" actId="14861"/>
          <ac:spMkLst>
            <pc:docMk/>
            <pc:sldMk cId="2071595806" sldId="353"/>
            <ac:spMk id="7" creationId="{B918A16C-B228-E7C4-5A2E-B7BA66544402}"/>
          </ac:spMkLst>
        </pc:spChg>
        <pc:spChg chg="mod">
          <ac:chgData name="FUTAKI HISASHI(二木　尚)" userId="fb9cb7ba-c6b0-42ce-9718-bc06e84453f0" providerId="ADAL" clId="{63BB42E0-91FC-4ADF-BE58-9E6937F1E78B}" dt="2025-01-23T01:33:38.542" v="317"/>
          <ac:spMkLst>
            <pc:docMk/>
            <pc:sldMk cId="2071595806" sldId="353"/>
            <ac:spMk id="9" creationId="{34D7001B-3F64-505C-2217-A5DCB5689828}"/>
          </ac:spMkLst>
        </pc:spChg>
        <pc:spChg chg="mod">
          <ac:chgData name="FUTAKI HISASHI(二木　尚)" userId="fb9cb7ba-c6b0-42ce-9718-bc06e84453f0" providerId="ADAL" clId="{63BB42E0-91FC-4ADF-BE58-9E6937F1E78B}" dt="2025-01-23T01:33:38.542" v="317"/>
          <ac:spMkLst>
            <pc:docMk/>
            <pc:sldMk cId="2071595806" sldId="353"/>
            <ac:spMk id="10" creationId="{6287E649-F822-266E-95D0-18A6D09A80AA}"/>
          </ac:spMkLst>
        </pc:spChg>
        <pc:spChg chg="mod">
          <ac:chgData name="FUTAKI HISASHI(二木　尚)" userId="fb9cb7ba-c6b0-42ce-9718-bc06e84453f0" providerId="ADAL" clId="{63BB42E0-91FC-4ADF-BE58-9E6937F1E78B}" dt="2025-01-23T01:33:38.542" v="317"/>
          <ac:spMkLst>
            <pc:docMk/>
            <pc:sldMk cId="2071595806" sldId="353"/>
            <ac:spMk id="11" creationId="{B1D547BE-1307-A0C5-DF21-5FCAA40840EE}"/>
          </ac:spMkLst>
        </pc:spChg>
        <pc:spChg chg="add mod">
          <ac:chgData name="FUTAKI HISASHI(二木　尚)" userId="fb9cb7ba-c6b0-42ce-9718-bc06e84453f0" providerId="ADAL" clId="{63BB42E0-91FC-4ADF-BE58-9E6937F1E78B}" dt="2025-01-23T01:37:18.897" v="386" actId="14861"/>
          <ac:spMkLst>
            <pc:docMk/>
            <pc:sldMk cId="2071595806" sldId="353"/>
            <ac:spMk id="15" creationId="{37A11818-2B94-BB65-3847-383ADFC01819}"/>
          </ac:spMkLst>
        </pc:spChg>
        <pc:spChg chg="add mod">
          <ac:chgData name="FUTAKI HISASHI(二木　尚)" userId="fb9cb7ba-c6b0-42ce-9718-bc06e84453f0" providerId="ADAL" clId="{63BB42E0-91FC-4ADF-BE58-9E6937F1E78B}" dt="2025-01-23T01:37:18.897" v="386" actId="14861"/>
          <ac:spMkLst>
            <pc:docMk/>
            <pc:sldMk cId="2071595806" sldId="353"/>
            <ac:spMk id="16" creationId="{F4A09715-48EA-9F2F-7CE1-F4D71372D2CA}"/>
          </ac:spMkLst>
        </pc:spChg>
        <pc:spChg chg="add mod">
          <ac:chgData name="FUTAKI HISASHI(二木　尚)" userId="fb9cb7ba-c6b0-42ce-9718-bc06e84453f0" providerId="ADAL" clId="{63BB42E0-91FC-4ADF-BE58-9E6937F1E78B}" dt="2025-01-23T01:37:18.897" v="386" actId="14861"/>
          <ac:spMkLst>
            <pc:docMk/>
            <pc:sldMk cId="2071595806" sldId="353"/>
            <ac:spMk id="17" creationId="{FD15F2A0-144A-A3D3-71E7-18049190A144}"/>
          </ac:spMkLst>
        </pc:spChg>
        <pc:spChg chg="add mod">
          <ac:chgData name="FUTAKI HISASHI(二木　尚)" userId="fb9cb7ba-c6b0-42ce-9718-bc06e84453f0" providerId="ADAL" clId="{63BB42E0-91FC-4ADF-BE58-9E6937F1E78B}" dt="2025-01-23T01:42:04.716" v="466" actId="1037"/>
          <ac:spMkLst>
            <pc:docMk/>
            <pc:sldMk cId="2071595806" sldId="353"/>
            <ac:spMk id="18" creationId="{68F38EC7-8A21-3135-B907-8DD61062A3BC}"/>
          </ac:spMkLst>
        </pc:spChg>
        <pc:spChg chg="mod">
          <ac:chgData name="FUTAKI HISASHI(二木　尚)" userId="fb9cb7ba-c6b0-42ce-9718-bc06e84453f0" providerId="ADAL" clId="{63BB42E0-91FC-4ADF-BE58-9E6937F1E78B}" dt="2025-01-23T01:34:14.368" v="341"/>
          <ac:spMkLst>
            <pc:docMk/>
            <pc:sldMk cId="2071595806" sldId="353"/>
            <ac:spMk id="28" creationId="{1191131A-0044-E14A-A385-F29204F0B3D1}"/>
          </ac:spMkLst>
        </pc:spChg>
        <pc:spChg chg="mod">
          <ac:chgData name="FUTAKI HISASHI(二木　尚)" userId="fb9cb7ba-c6b0-42ce-9718-bc06e84453f0" providerId="ADAL" clId="{63BB42E0-91FC-4ADF-BE58-9E6937F1E78B}" dt="2025-01-23T01:34:14.368" v="341"/>
          <ac:spMkLst>
            <pc:docMk/>
            <pc:sldMk cId="2071595806" sldId="353"/>
            <ac:spMk id="29" creationId="{2AE8D478-3F22-3B4D-F464-F7212CDABF13}"/>
          </ac:spMkLst>
        </pc:spChg>
        <pc:spChg chg="mod">
          <ac:chgData name="FUTAKI HISASHI(二木　尚)" userId="fb9cb7ba-c6b0-42ce-9718-bc06e84453f0" providerId="ADAL" clId="{63BB42E0-91FC-4ADF-BE58-9E6937F1E78B}" dt="2025-01-23T01:34:14.368" v="341"/>
          <ac:spMkLst>
            <pc:docMk/>
            <pc:sldMk cId="2071595806" sldId="353"/>
            <ac:spMk id="30" creationId="{7B5E877D-0AD8-F335-2FCB-F0EE2FA8E5BD}"/>
          </ac:spMkLst>
        </pc:spChg>
        <pc:spChg chg="mod">
          <ac:chgData name="FUTAKI HISASHI(二木　尚)" userId="fb9cb7ba-c6b0-42ce-9718-bc06e84453f0" providerId="ADAL" clId="{63BB42E0-91FC-4ADF-BE58-9E6937F1E78B}" dt="2025-01-23T01:34:14.368" v="341"/>
          <ac:spMkLst>
            <pc:docMk/>
            <pc:sldMk cId="2071595806" sldId="353"/>
            <ac:spMk id="31" creationId="{D9460443-8CC5-2080-7516-082236347DC4}"/>
          </ac:spMkLst>
        </pc:spChg>
        <pc:spChg chg="mod">
          <ac:chgData name="FUTAKI HISASHI(二木　尚)" userId="fb9cb7ba-c6b0-42ce-9718-bc06e84453f0" providerId="ADAL" clId="{63BB42E0-91FC-4ADF-BE58-9E6937F1E78B}" dt="2025-01-23T01:34:14.368" v="341"/>
          <ac:spMkLst>
            <pc:docMk/>
            <pc:sldMk cId="2071595806" sldId="353"/>
            <ac:spMk id="34" creationId="{DD8E8744-B9C9-D279-98DC-3D142CA0252B}"/>
          </ac:spMkLst>
        </pc:spChg>
        <pc:spChg chg="add mod">
          <ac:chgData name="FUTAKI HISASHI(二木　尚)" userId="fb9cb7ba-c6b0-42ce-9718-bc06e84453f0" providerId="ADAL" clId="{63BB42E0-91FC-4ADF-BE58-9E6937F1E78B}" dt="2025-01-23T03:17:39.987" v="2399" actId="20577"/>
          <ac:spMkLst>
            <pc:docMk/>
            <pc:sldMk cId="2071595806" sldId="353"/>
            <ac:spMk id="37" creationId="{AF62630E-CFE2-5888-9EB6-5F47D67B9AF4}"/>
          </ac:spMkLst>
        </pc:spChg>
        <pc:grpChg chg="mod">
          <ac:chgData name="FUTAKI HISASHI(二木　尚)" userId="fb9cb7ba-c6b0-42ce-9718-bc06e84453f0" providerId="ADAL" clId="{63BB42E0-91FC-4ADF-BE58-9E6937F1E78B}" dt="2025-01-23T01:37:18.897" v="386" actId="14861"/>
          <ac:grpSpMkLst>
            <pc:docMk/>
            <pc:sldMk cId="2071595806" sldId="353"/>
            <ac:grpSpMk id="8" creationId="{D76CB285-7D83-643F-1B75-62E844491DF2}"/>
          </ac:grpSpMkLst>
        </pc:grpChg>
        <pc:grpChg chg="mod">
          <ac:chgData name="FUTAKI HISASHI(二木　尚)" userId="fb9cb7ba-c6b0-42ce-9718-bc06e84453f0" providerId="ADAL" clId="{63BB42E0-91FC-4ADF-BE58-9E6937F1E78B}" dt="2025-01-23T01:34:33.740" v="365" actId="1035"/>
          <ac:grpSpMkLst>
            <pc:docMk/>
            <pc:sldMk cId="2071595806" sldId="353"/>
            <ac:grpSpMk id="20" creationId="{0D353600-A8A8-4CA2-A255-1EEC245C23B7}"/>
          </ac:grpSpMkLst>
        </pc:grpChg>
        <pc:picChg chg="add mod">
          <ac:chgData name="FUTAKI HISASHI(二木　尚)" userId="fb9cb7ba-c6b0-42ce-9718-bc06e84453f0" providerId="ADAL" clId="{63BB42E0-91FC-4ADF-BE58-9E6937F1E78B}" dt="2025-01-23T01:37:18.897" v="386" actId="14861"/>
          <ac:picMkLst>
            <pc:docMk/>
            <pc:sldMk cId="2071595806" sldId="353"/>
            <ac:picMk id="13" creationId="{9F0DFB95-0F7F-66ED-7CEE-D567D050CB25}"/>
          </ac:picMkLst>
        </pc:picChg>
        <pc:picChg chg="mod">
          <ac:chgData name="FUTAKI HISASHI(二木　尚)" userId="fb9cb7ba-c6b0-42ce-9718-bc06e84453f0" providerId="ADAL" clId="{63BB42E0-91FC-4ADF-BE58-9E6937F1E78B}" dt="2025-01-23T01:34:14.368" v="341"/>
          <ac:picMkLst>
            <pc:docMk/>
            <pc:sldMk cId="2071595806" sldId="353"/>
            <ac:picMk id="21" creationId="{3C96EC3A-EF55-B1A0-D090-FAA38B689E88}"/>
          </ac:picMkLst>
        </pc:picChg>
        <pc:picChg chg="mod">
          <ac:chgData name="FUTAKI HISASHI(二木　尚)" userId="fb9cb7ba-c6b0-42ce-9718-bc06e84453f0" providerId="ADAL" clId="{63BB42E0-91FC-4ADF-BE58-9E6937F1E78B}" dt="2025-01-23T01:34:14.368" v="341"/>
          <ac:picMkLst>
            <pc:docMk/>
            <pc:sldMk cId="2071595806" sldId="353"/>
            <ac:picMk id="23" creationId="{13CDC11D-9E3D-D836-F47D-AE955A3478CE}"/>
          </ac:picMkLst>
        </pc:picChg>
        <pc:picChg chg="mod">
          <ac:chgData name="FUTAKI HISASHI(二木　尚)" userId="fb9cb7ba-c6b0-42ce-9718-bc06e84453f0" providerId="ADAL" clId="{63BB42E0-91FC-4ADF-BE58-9E6937F1E78B}" dt="2025-01-23T01:34:14.368" v="341"/>
          <ac:picMkLst>
            <pc:docMk/>
            <pc:sldMk cId="2071595806" sldId="353"/>
            <ac:picMk id="24" creationId="{F59D5EBC-A83E-5CBA-562B-8BDD9A7FED52}"/>
          </ac:picMkLst>
        </pc:picChg>
        <pc:picChg chg="mod">
          <ac:chgData name="FUTAKI HISASHI(二木　尚)" userId="fb9cb7ba-c6b0-42ce-9718-bc06e84453f0" providerId="ADAL" clId="{63BB42E0-91FC-4ADF-BE58-9E6937F1E78B}" dt="2025-01-23T01:34:14.368" v="341"/>
          <ac:picMkLst>
            <pc:docMk/>
            <pc:sldMk cId="2071595806" sldId="353"/>
            <ac:picMk id="26" creationId="{DB1AFE43-7012-C989-E4E3-89C5A1AB52EB}"/>
          </ac:picMkLst>
        </pc:picChg>
        <pc:picChg chg="mod">
          <ac:chgData name="FUTAKI HISASHI(二木　尚)" userId="fb9cb7ba-c6b0-42ce-9718-bc06e84453f0" providerId="ADAL" clId="{63BB42E0-91FC-4ADF-BE58-9E6937F1E78B}" dt="2025-01-23T01:34:14.368" v="341"/>
          <ac:picMkLst>
            <pc:docMk/>
            <pc:sldMk cId="2071595806" sldId="353"/>
            <ac:picMk id="33" creationId="{C120633F-6015-6D98-1435-A11B18A30A3B}"/>
          </ac:picMkLst>
        </pc:picChg>
        <pc:cxnChg chg="mod">
          <ac:chgData name="FUTAKI HISASHI(二木　尚)" userId="fb9cb7ba-c6b0-42ce-9718-bc06e84453f0" providerId="ADAL" clId="{63BB42E0-91FC-4ADF-BE58-9E6937F1E78B}" dt="2025-01-23T01:37:18.897" v="386" actId="14861"/>
          <ac:cxnSpMkLst>
            <pc:docMk/>
            <pc:sldMk cId="2071595806" sldId="353"/>
            <ac:cxnSpMk id="12" creationId="{691E9507-0221-C6C3-76FA-84E34F19E48F}"/>
          </ac:cxnSpMkLst>
        </pc:cxnChg>
        <pc:cxnChg chg="mod">
          <ac:chgData name="FUTAKI HISASHI(二木　尚)" userId="fb9cb7ba-c6b0-42ce-9718-bc06e84453f0" providerId="ADAL" clId="{63BB42E0-91FC-4ADF-BE58-9E6937F1E78B}" dt="2025-01-23T01:37:18.897" v="386" actId="14861"/>
          <ac:cxnSpMkLst>
            <pc:docMk/>
            <pc:sldMk cId="2071595806" sldId="353"/>
            <ac:cxnSpMk id="14" creationId="{D6872E90-1088-DFF8-9CD7-7AC70C6FFC4F}"/>
          </ac:cxnSpMkLst>
        </pc:cxnChg>
        <pc:cxnChg chg="add mod">
          <ac:chgData name="FUTAKI HISASHI(二木　尚)" userId="fb9cb7ba-c6b0-42ce-9718-bc06e84453f0" providerId="ADAL" clId="{63BB42E0-91FC-4ADF-BE58-9E6937F1E78B}" dt="2025-01-23T01:34:04.477" v="340"/>
          <ac:cxnSpMkLst>
            <pc:docMk/>
            <pc:sldMk cId="2071595806" sldId="353"/>
            <ac:cxnSpMk id="19" creationId="{D7645DFC-8BDF-76F3-A808-34FEEDD09DDD}"/>
          </ac:cxnSpMkLst>
        </pc:cxnChg>
      </pc:sldChg>
      <pc:sldChg chg="addSp delSp modSp add mod">
        <pc:chgData name="FUTAKI HISASHI(二木　尚)" userId="fb9cb7ba-c6b0-42ce-9718-bc06e84453f0" providerId="ADAL" clId="{63BB42E0-91FC-4ADF-BE58-9E6937F1E78B}" dt="2025-01-23T01:40:57.434" v="432" actId="20577"/>
        <pc:sldMkLst>
          <pc:docMk/>
          <pc:sldMk cId="1138279101" sldId="354"/>
        </pc:sldMkLst>
        <pc:spChg chg="del">
          <ac:chgData name="FUTAKI HISASHI(二木　尚)" userId="fb9cb7ba-c6b0-42ce-9718-bc06e84453f0" providerId="ADAL" clId="{63BB42E0-91FC-4ADF-BE58-9E6937F1E78B}" dt="2025-01-23T01:38:46.995" v="397" actId="478"/>
          <ac:spMkLst>
            <pc:docMk/>
            <pc:sldMk cId="1138279101" sldId="354"/>
            <ac:spMk id="5" creationId="{55B6BA80-2642-9520-3340-C3A5BCCCFCB6}"/>
          </ac:spMkLst>
        </pc:spChg>
        <pc:spChg chg="mod">
          <ac:chgData name="FUTAKI HISASHI(二木　尚)" userId="fb9cb7ba-c6b0-42ce-9718-bc06e84453f0" providerId="ADAL" clId="{63BB42E0-91FC-4ADF-BE58-9E6937F1E78B}" dt="2025-01-23T01:40:57.434" v="432" actId="20577"/>
          <ac:spMkLst>
            <pc:docMk/>
            <pc:sldMk cId="1138279101" sldId="354"/>
            <ac:spMk id="16" creationId="{6D2FFE0D-1AA4-9A96-81BE-3BC1137791F3}"/>
          </ac:spMkLst>
        </pc:spChg>
        <pc:spChg chg="add mod">
          <ac:chgData name="FUTAKI HISASHI(二木　尚)" userId="fb9cb7ba-c6b0-42ce-9718-bc06e84453f0" providerId="ADAL" clId="{63BB42E0-91FC-4ADF-BE58-9E6937F1E78B}" dt="2025-01-23T01:40:30.720" v="412" actId="20577"/>
          <ac:spMkLst>
            <pc:docMk/>
            <pc:sldMk cId="1138279101" sldId="354"/>
            <ac:spMk id="17" creationId="{8627C0D6-03DA-A4A3-B4BD-B76664EE7D16}"/>
          </ac:spMkLst>
        </pc:spChg>
      </pc:sldChg>
      <pc:sldChg chg="addSp delSp modSp add mod">
        <pc:chgData name="FUTAKI HISASHI(二木　尚)" userId="fb9cb7ba-c6b0-42ce-9718-bc06e84453f0" providerId="ADAL" clId="{63BB42E0-91FC-4ADF-BE58-9E6937F1E78B}" dt="2025-01-23T02:16:29.826" v="949" actId="1037"/>
        <pc:sldMkLst>
          <pc:docMk/>
          <pc:sldMk cId="609813992" sldId="355"/>
        </pc:sldMkLst>
        <pc:spChg chg="mod">
          <ac:chgData name="FUTAKI HISASHI(二木　尚)" userId="fb9cb7ba-c6b0-42ce-9718-bc06e84453f0" providerId="ADAL" clId="{63BB42E0-91FC-4ADF-BE58-9E6937F1E78B}" dt="2025-01-23T01:41:29.480" v="435"/>
          <ac:spMkLst>
            <pc:docMk/>
            <pc:sldMk cId="609813992" sldId="355"/>
            <ac:spMk id="2" creationId="{78326608-CC64-8E18-EFA3-D255F17B6A80}"/>
          </ac:spMkLst>
        </pc:spChg>
        <pc:spChg chg="mod">
          <ac:chgData name="FUTAKI HISASHI(二木　尚)" userId="fb9cb7ba-c6b0-42ce-9718-bc06e84453f0" providerId="ADAL" clId="{63BB42E0-91FC-4ADF-BE58-9E6937F1E78B}" dt="2025-01-23T02:16:29.826" v="949" actId="1037"/>
          <ac:spMkLst>
            <pc:docMk/>
            <pc:sldMk cId="609813992" sldId="355"/>
            <ac:spMk id="18" creationId="{21ABD2B6-5ACB-804C-D1E5-3F6A434D2652}"/>
          </ac:spMkLst>
        </pc:spChg>
        <pc:spChg chg="add mod">
          <ac:chgData name="FUTAKI HISASHI(二木　尚)" userId="fb9cb7ba-c6b0-42ce-9718-bc06e84453f0" providerId="ADAL" clId="{63BB42E0-91FC-4ADF-BE58-9E6937F1E78B}" dt="2025-01-23T01:41:37.694" v="437"/>
          <ac:spMkLst>
            <pc:docMk/>
            <pc:sldMk cId="609813992" sldId="355"/>
            <ac:spMk id="19" creationId="{26C651EF-4B87-EF11-C7CA-B1AC780A0226}"/>
          </ac:spMkLst>
        </pc:spChg>
        <pc:spChg chg="del">
          <ac:chgData name="FUTAKI HISASHI(二木　尚)" userId="fb9cb7ba-c6b0-42ce-9718-bc06e84453f0" providerId="ADAL" clId="{63BB42E0-91FC-4ADF-BE58-9E6937F1E78B}" dt="2025-01-23T01:41:37.327" v="436" actId="478"/>
          <ac:spMkLst>
            <pc:docMk/>
            <pc:sldMk cId="609813992" sldId="355"/>
            <ac:spMk id="37" creationId="{F300782B-64CF-F696-0353-9ED5DF043FA2}"/>
          </ac:spMkLst>
        </pc:spChg>
      </pc:sldChg>
      <pc:sldChg chg="addSp delSp modSp add mod">
        <pc:chgData name="FUTAKI HISASHI(二木　尚)" userId="fb9cb7ba-c6b0-42ce-9718-bc06e84453f0" providerId="ADAL" clId="{63BB42E0-91FC-4ADF-BE58-9E6937F1E78B}" dt="2025-01-23T05:25:25.078" v="2981" actId="403"/>
        <pc:sldMkLst>
          <pc:docMk/>
          <pc:sldMk cId="387843912" sldId="356"/>
        </pc:sldMkLst>
        <pc:spChg chg="mod">
          <ac:chgData name="FUTAKI HISASHI(二木　尚)" userId="fb9cb7ba-c6b0-42ce-9718-bc06e84453f0" providerId="ADAL" clId="{63BB42E0-91FC-4ADF-BE58-9E6937F1E78B}" dt="2025-01-23T01:58:44.515" v="622" actId="20577"/>
          <ac:spMkLst>
            <pc:docMk/>
            <pc:sldMk cId="387843912" sldId="356"/>
            <ac:spMk id="2" creationId="{E465868F-3C14-B705-F9EE-D8977996EDB9}"/>
          </ac:spMkLst>
        </pc:spChg>
        <pc:spChg chg="mod">
          <ac:chgData name="FUTAKI HISASHI(二木　尚)" userId="fb9cb7ba-c6b0-42ce-9718-bc06e84453f0" providerId="ADAL" clId="{63BB42E0-91FC-4ADF-BE58-9E6937F1E78B}" dt="2025-01-23T02:58:35.978" v="1788" actId="20577"/>
          <ac:spMkLst>
            <pc:docMk/>
            <pc:sldMk cId="387843912" sldId="356"/>
            <ac:spMk id="3" creationId="{E2C885BE-2C57-824B-68B1-E6CD32E7F80F}"/>
          </ac:spMkLst>
        </pc:spChg>
        <pc:spChg chg="mod">
          <ac:chgData name="FUTAKI HISASHI(二木　尚)" userId="fb9cb7ba-c6b0-42ce-9718-bc06e84453f0" providerId="ADAL" clId="{63BB42E0-91FC-4ADF-BE58-9E6937F1E78B}" dt="2025-01-23T05:25:25.078" v="2981" actId="403"/>
          <ac:spMkLst>
            <pc:docMk/>
            <pc:sldMk cId="387843912" sldId="356"/>
            <ac:spMk id="4" creationId="{0764BA45-B7D6-679F-9451-6F0CBFAB6DAD}"/>
          </ac:spMkLst>
        </pc:spChg>
        <pc:spChg chg="add del mod">
          <ac:chgData name="FUTAKI HISASHI(二木　尚)" userId="fb9cb7ba-c6b0-42ce-9718-bc06e84453f0" providerId="ADAL" clId="{63BB42E0-91FC-4ADF-BE58-9E6937F1E78B}" dt="2025-01-23T05:05:18.235" v="2410" actId="21"/>
          <ac:spMkLst>
            <pc:docMk/>
            <pc:sldMk cId="387843912" sldId="356"/>
            <ac:spMk id="5" creationId="{24DAE419-DDCB-478C-EDA0-8762CC403B35}"/>
          </ac:spMkLst>
        </pc:spChg>
        <pc:spChg chg="del">
          <ac:chgData name="FUTAKI HISASHI(二木　尚)" userId="fb9cb7ba-c6b0-42ce-9718-bc06e84453f0" providerId="ADAL" clId="{63BB42E0-91FC-4ADF-BE58-9E6937F1E78B}" dt="2025-01-23T02:20:03.338" v="1095" actId="478"/>
          <ac:spMkLst>
            <pc:docMk/>
            <pc:sldMk cId="387843912" sldId="356"/>
            <ac:spMk id="5" creationId="{9A0D7B35-3FFF-8FDB-4E19-3A56642BE142}"/>
          </ac:spMkLst>
        </pc:spChg>
        <pc:spChg chg="add del mod">
          <ac:chgData name="FUTAKI HISASHI(二木　尚)" userId="fb9cb7ba-c6b0-42ce-9718-bc06e84453f0" providerId="ADAL" clId="{63BB42E0-91FC-4ADF-BE58-9E6937F1E78B}" dt="2025-01-23T02:42:22.623" v="1542" actId="1035"/>
          <ac:spMkLst>
            <pc:docMk/>
            <pc:sldMk cId="387843912" sldId="356"/>
            <ac:spMk id="6" creationId="{E73286E4-D353-BEDC-CE3B-5B2AE1616AF5}"/>
          </ac:spMkLst>
        </pc:spChg>
        <pc:spChg chg="add mod">
          <ac:chgData name="FUTAKI HISASHI(二木　尚)" userId="fb9cb7ba-c6b0-42ce-9718-bc06e84453f0" providerId="ADAL" clId="{63BB42E0-91FC-4ADF-BE58-9E6937F1E78B}" dt="2025-01-23T02:20:16.321" v="1096"/>
          <ac:spMkLst>
            <pc:docMk/>
            <pc:sldMk cId="387843912" sldId="356"/>
            <ac:spMk id="7" creationId="{C79BD8AF-691A-08BC-BEA1-D8583D65CD78}"/>
          </ac:spMkLst>
        </pc:spChg>
        <pc:spChg chg="add mod">
          <ac:chgData name="FUTAKI HISASHI(二木　尚)" userId="fb9cb7ba-c6b0-42ce-9718-bc06e84453f0" providerId="ADAL" clId="{63BB42E0-91FC-4ADF-BE58-9E6937F1E78B}" dt="2025-01-23T02:23:14.286" v="1115" actId="14100"/>
          <ac:spMkLst>
            <pc:docMk/>
            <pc:sldMk cId="387843912" sldId="356"/>
            <ac:spMk id="8" creationId="{DED8F450-5957-EEB2-FE23-D6CD645E5FD8}"/>
          </ac:spMkLst>
        </pc:spChg>
        <pc:spChg chg="add mod">
          <ac:chgData name="FUTAKI HISASHI(二木　尚)" userId="fb9cb7ba-c6b0-42ce-9718-bc06e84453f0" providerId="ADAL" clId="{63BB42E0-91FC-4ADF-BE58-9E6937F1E78B}" dt="2025-01-23T03:10:22.731" v="1967" actId="1076"/>
          <ac:spMkLst>
            <pc:docMk/>
            <pc:sldMk cId="387843912" sldId="356"/>
            <ac:spMk id="9" creationId="{78C7E2C2-7A30-A3B8-15A9-0B352CB27018}"/>
          </ac:spMkLst>
        </pc:spChg>
      </pc:sldChg>
      <pc:sldChg chg="addSp delSp modSp add mod">
        <pc:chgData name="FUTAKI HISASHI(二木　尚)" userId="fb9cb7ba-c6b0-42ce-9718-bc06e84453f0" providerId="ADAL" clId="{63BB42E0-91FC-4ADF-BE58-9E6937F1E78B}" dt="2025-01-23T05:07:03.037" v="2610" actId="14100"/>
        <pc:sldMkLst>
          <pc:docMk/>
          <pc:sldMk cId="2379908745" sldId="357"/>
        </pc:sldMkLst>
        <pc:spChg chg="mod">
          <ac:chgData name="FUTAKI HISASHI(二木　尚)" userId="fb9cb7ba-c6b0-42ce-9718-bc06e84453f0" providerId="ADAL" clId="{63BB42E0-91FC-4ADF-BE58-9E6937F1E78B}" dt="2025-01-23T05:05:32.969" v="2414" actId="13926"/>
          <ac:spMkLst>
            <pc:docMk/>
            <pc:sldMk cId="2379908745" sldId="357"/>
            <ac:spMk id="4" creationId="{0764BA45-B7D6-679F-9451-6F0CBFAB6DAD}"/>
          </ac:spMkLst>
        </pc:spChg>
        <pc:spChg chg="add mod">
          <ac:chgData name="FUTAKI HISASHI(二木　尚)" userId="fb9cb7ba-c6b0-42ce-9718-bc06e84453f0" providerId="ADAL" clId="{63BB42E0-91FC-4ADF-BE58-9E6937F1E78B}" dt="2025-01-23T05:07:03.037" v="2610" actId="14100"/>
          <ac:spMkLst>
            <pc:docMk/>
            <pc:sldMk cId="2379908745" sldId="357"/>
            <ac:spMk id="5" creationId="{24DAE419-DDCB-478C-EDA0-8762CC403B35}"/>
          </ac:spMkLst>
        </pc:spChg>
        <pc:spChg chg="del">
          <ac:chgData name="FUTAKI HISASHI(二木　尚)" userId="fb9cb7ba-c6b0-42ce-9718-bc06e84453f0" providerId="ADAL" clId="{63BB42E0-91FC-4ADF-BE58-9E6937F1E78B}" dt="2025-01-23T01:56:59.891" v="496" actId="478"/>
          <ac:spMkLst>
            <pc:docMk/>
            <pc:sldMk cId="2379908745" sldId="357"/>
            <ac:spMk id="5" creationId="{9A0D7B35-3FFF-8FDB-4E19-3A56642BE142}"/>
          </ac:spMkLst>
        </pc:spChg>
        <pc:spChg chg="add mod">
          <ac:chgData name="FUTAKI HISASHI(二木　尚)" userId="fb9cb7ba-c6b0-42ce-9718-bc06e84453f0" providerId="ADAL" clId="{63BB42E0-91FC-4ADF-BE58-9E6937F1E78B}" dt="2025-01-23T03:15:53.122" v="2256" actId="1038"/>
          <ac:spMkLst>
            <pc:docMk/>
            <pc:sldMk cId="2379908745" sldId="357"/>
            <ac:spMk id="6" creationId="{18232F74-2295-4159-0536-6A7F195B2335}"/>
          </ac:spMkLst>
        </pc:spChg>
      </pc:sldChg>
    </pc:docChg>
  </pc:docChgLst>
  <pc:docChgLst>
    <pc:chgData name="DEMPO HIROSHI(傳寳　浩史)" userId="2c5e3307-493c-4612-99fd-1904942288c1" providerId="ADAL" clId="{C92B6E83-C1E5-4497-B51F-A7AC9516ECE0}"/>
    <pc:docChg chg="delSld modSld modSection">
      <pc:chgData name="DEMPO HIROSHI(傳寳　浩史)" userId="2c5e3307-493c-4612-99fd-1904942288c1" providerId="ADAL" clId="{C92B6E83-C1E5-4497-B51F-A7AC9516ECE0}" dt="2025-02-12T23:23:44.282" v="20" actId="20577"/>
      <pc:docMkLst>
        <pc:docMk/>
      </pc:docMkLst>
      <pc:sldChg chg="del">
        <pc:chgData name="DEMPO HIROSHI(傳寳　浩史)" userId="2c5e3307-493c-4612-99fd-1904942288c1" providerId="ADAL" clId="{C92B6E83-C1E5-4497-B51F-A7AC9516ECE0}" dt="2025-02-12T23:22:44.276" v="0" actId="47"/>
        <pc:sldMkLst>
          <pc:docMk/>
          <pc:sldMk cId="906236377" sldId="362"/>
        </pc:sldMkLst>
      </pc:sldChg>
      <pc:sldChg chg="modSp mod">
        <pc:chgData name="DEMPO HIROSHI(傳寳　浩史)" userId="2c5e3307-493c-4612-99fd-1904942288c1" providerId="ADAL" clId="{C92B6E83-C1E5-4497-B51F-A7AC9516ECE0}" dt="2025-02-12T23:23:44.282" v="20" actId="20577"/>
        <pc:sldMkLst>
          <pc:docMk/>
          <pc:sldMk cId="3880561987" sldId="364"/>
        </pc:sldMkLst>
        <pc:spChg chg="mod">
          <ac:chgData name="DEMPO HIROSHI(傳寳　浩史)" userId="2c5e3307-493c-4612-99fd-1904942288c1" providerId="ADAL" clId="{C92B6E83-C1E5-4497-B51F-A7AC9516ECE0}" dt="2025-02-12T23:23:44.282" v="20" actId="20577"/>
          <ac:spMkLst>
            <pc:docMk/>
            <pc:sldMk cId="3880561987" sldId="364"/>
            <ac:spMk id="3" creationId="{DF4F65EF-779A-4C41-AD6B-C420CAC433AE}"/>
          </ac:spMkLst>
        </pc:spChg>
      </pc:sldChg>
      <pc:sldChg chg="del">
        <pc:chgData name="DEMPO HIROSHI(傳寳　浩史)" userId="2c5e3307-493c-4612-99fd-1904942288c1" providerId="ADAL" clId="{C92B6E83-C1E5-4497-B51F-A7AC9516ECE0}" dt="2025-02-12T23:22:44.276" v="0" actId="47"/>
        <pc:sldMkLst>
          <pc:docMk/>
          <pc:sldMk cId="795560747" sldId="367"/>
        </pc:sldMkLst>
      </pc:sldChg>
      <pc:sldMasterChg chg="delSldLayout">
        <pc:chgData name="DEMPO HIROSHI(傳寳　浩史)" userId="2c5e3307-493c-4612-99fd-1904942288c1" providerId="ADAL" clId="{C92B6E83-C1E5-4497-B51F-A7AC9516ECE0}" dt="2025-02-12T23:22:44.276" v="0" actId="47"/>
        <pc:sldMasterMkLst>
          <pc:docMk/>
          <pc:sldMasterMk cId="1086066038" sldId="2147483648"/>
        </pc:sldMasterMkLst>
        <pc:sldLayoutChg chg="del">
          <pc:chgData name="DEMPO HIROSHI(傳寳　浩史)" userId="2c5e3307-493c-4612-99fd-1904942288c1" providerId="ADAL" clId="{C92B6E83-C1E5-4497-B51F-A7AC9516ECE0}" dt="2025-02-12T23:22:44.276" v="0" actId="47"/>
          <pc:sldLayoutMkLst>
            <pc:docMk/>
            <pc:sldMasterMk cId="1086066038" sldId="2147483648"/>
            <pc:sldLayoutMk cId="201564650" sldId="214748366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E87C644E-1F49-A996-4A30-BBD02DD2F72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25084897-E976-D52E-FB29-59B9F0DC81D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4735D2-DE1E-4E92-9753-C5C7BC69B61D}" type="datetimeFigureOut">
              <a:rPr kumimoji="1" lang="ja-JP" altLang="en-US" smtClean="0"/>
              <a:t>2025/2/13</a:t>
            </a:fld>
            <a:endParaRPr kumimoji="1" lang="ja-JP" altLang="en-US"/>
          </a:p>
        </p:txBody>
      </p:sp>
      <p:sp>
        <p:nvSpPr>
          <p:cNvPr id="4" name="フッター プレースホルダー 3">
            <a:extLst>
              <a:ext uri="{FF2B5EF4-FFF2-40B4-BE49-F238E27FC236}">
                <a16:creationId xmlns:a16="http://schemas.microsoft.com/office/drawing/2014/main" id="{DD4B5AD2-970E-7AA0-D80F-30410EBEB56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960C25F-7D64-964A-16D9-1570133B6D0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FDF6E-4DD8-4404-A9CB-687C8525FEBD}" type="slidenum">
              <a:rPr kumimoji="1" lang="ja-JP" altLang="en-US" smtClean="0"/>
              <a:t>‹#›</a:t>
            </a:fld>
            <a:endParaRPr kumimoji="1" lang="ja-JP" altLang="en-US"/>
          </a:p>
        </p:txBody>
      </p:sp>
    </p:spTree>
    <p:extLst>
      <p:ext uri="{BB962C8B-B14F-4D97-AF65-F5344CB8AC3E}">
        <p14:creationId xmlns:p14="http://schemas.microsoft.com/office/powerpoint/2010/main" val="270323783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71C6DB-6F95-4AEC-9794-6133BB83D955}" type="datetimeFigureOut">
              <a:rPr kumimoji="1" lang="ja-JP" altLang="en-US" smtClean="0"/>
              <a:t>2025/2/13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9CF664-8E26-4040-93D2-DAB15F51F09E}" type="slidenum">
              <a:rPr kumimoji="1" lang="ja-JP" altLang="en-US" smtClean="0"/>
              <a:t>‹#›</a:t>
            </a:fld>
            <a:endParaRPr kumimoji="1" lang="ja-JP" altLang="en-US"/>
          </a:p>
        </p:txBody>
      </p:sp>
    </p:spTree>
    <p:extLst>
      <p:ext uri="{BB962C8B-B14F-4D97-AF65-F5344CB8AC3E}">
        <p14:creationId xmlns:p14="http://schemas.microsoft.com/office/powerpoint/2010/main" val="224215206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hangingPunct="0">
              <a:spcBef>
                <a:spcPts val="800"/>
              </a:spcBef>
              <a:tabLst>
                <a:tab pos="504190" algn="l"/>
                <a:tab pos="756285" algn="l"/>
                <a:tab pos="1008380" algn="l"/>
                <a:tab pos="1260475" algn="l"/>
              </a:tabLst>
            </a:pPr>
            <a:r>
              <a:rPr lang="en-GB" altLang="ja-JP" sz="1100" b="1" dirty="0">
                <a:effectLst/>
                <a:latin typeface="Times New Roman Bold" panose="02020803070505020304" pitchFamily="18" charset="0"/>
                <a:ea typeface="ＭＳ 明朝" panose="02020609040205080304" pitchFamily="17" charset="-128"/>
              </a:rPr>
              <a:t>Artificial Intelligence and Communication</a:t>
            </a:r>
            <a:endParaRPr lang="ja-JP" altLang="ja-JP" sz="1100" dirty="0">
              <a:effectLst/>
              <a:latin typeface="Times New Roman" panose="02020603050405020304" pitchFamily="18" charset="0"/>
              <a:ea typeface="ＭＳ 明朝" panose="02020609040205080304" pitchFamily="17" charset="-128"/>
            </a:endParaRPr>
          </a:p>
          <a:p>
            <a:pPr algn="just" hangingPunct="0">
              <a:spcBef>
                <a:spcPts val="600"/>
              </a:spcBef>
              <a:tabLst>
                <a:tab pos="504190" algn="l"/>
                <a:tab pos="756285" algn="l"/>
                <a:tab pos="1008380" algn="l"/>
                <a:tab pos="1260475" algn="l"/>
              </a:tabLst>
            </a:pPr>
            <a:r>
              <a:rPr lang="en-GB" altLang="ja-JP" sz="1100" dirty="0">
                <a:effectLst/>
                <a:latin typeface="Times New Roman" panose="02020603050405020304" pitchFamily="18" charset="0"/>
                <a:ea typeface="ＭＳ 明朝" panose="02020609040205080304" pitchFamily="17" charset="-128"/>
              </a:rPr>
              <a:t>This usage scenario would support distributed computing and AI applications. Typical use cases include IMT-2030 assisted automated driving, autonomous collaboration between devices for medical assistance applications, offloading of heavy computation operations across devices and networks, creation of and prediction with digital twins, and others.</a:t>
            </a:r>
            <a:endParaRPr lang="ja-JP" altLang="ja-JP" sz="1100" dirty="0">
              <a:effectLst/>
              <a:latin typeface="Times New Roman" panose="02020603050405020304" pitchFamily="18" charset="0"/>
              <a:ea typeface="ＭＳ 明朝" panose="02020609040205080304" pitchFamily="17" charset="-128"/>
            </a:endParaRPr>
          </a:p>
          <a:p>
            <a:pPr algn="just" hangingPunct="0">
              <a:spcBef>
                <a:spcPts val="600"/>
              </a:spcBef>
              <a:tabLst>
                <a:tab pos="504190" algn="l"/>
                <a:tab pos="756285" algn="l"/>
                <a:tab pos="1008380" algn="l"/>
                <a:tab pos="1260475" algn="l"/>
              </a:tabLst>
            </a:pPr>
            <a:r>
              <a:rPr lang="en-GB" altLang="ja-JP" sz="1100" dirty="0">
                <a:effectLst/>
                <a:latin typeface="Times New Roman" panose="02020603050405020304" pitchFamily="18" charset="0"/>
                <a:ea typeface="ＭＳ 明朝" panose="02020609040205080304" pitchFamily="17" charset="-128"/>
              </a:rPr>
              <a:t>This usage scenario would require support of high area traffic capacity and user experienced data rates, as well as low latency and high reliability, depending on the specific use case. Besides communication aspects, this usage scenario is expected to include a set of new capabilities related to the integration of AI and compute functionalities into IMT-2030, including data acquisition, preparation and processing from different sources, distributed AI model training, model sharing and distributed inference across IMT systems, and computing resource orchestration and chaining.</a:t>
            </a:r>
          </a:p>
          <a:p>
            <a:pPr algn="just" hangingPunct="0">
              <a:spcBef>
                <a:spcPts val="600"/>
              </a:spcBef>
              <a:tabLst>
                <a:tab pos="504190" algn="l"/>
                <a:tab pos="756285" algn="l"/>
                <a:tab pos="1008380" algn="l"/>
                <a:tab pos="1260475" algn="l"/>
              </a:tabLst>
            </a:pPr>
            <a:endParaRPr lang="en-GB" altLang="ja-JP" sz="1100" dirty="0">
              <a:latin typeface="Times New Roman" panose="02020603050405020304" pitchFamily="18" charset="0"/>
              <a:ea typeface="ＭＳ 明朝" panose="02020609040205080304" pitchFamily="17" charset="-128"/>
            </a:endParaRPr>
          </a:p>
          <a:p>
            <a:pPr algn="just" hangingPunct="0">
              <a:spcBef>
                <a:spcPts val="600"/>
              </a:spcBef>
              <a:tabLst>
                <a:tab pos="504190" algn="l"/>
                <a:tab pos="756285" algn="l"/>
                <a:tab pos="1008380" algn="l"/>
                <a:tab pos="1260475" algn="l"/>
              </a:tabLst>
            </a:pPr>
            <a:endParaRPr lang="ja-JP" altLang="ja-JP" sz="1100" dirty="0">
              <a:effectLst/>
              <a:latin typeface="Times New Roman" panose="02020603050405020304" pitchFamily="18" charset="0"/>
              <a:ea typeface="ＭＳ 明朝" panose="02020609040205080304" pitchFamily="17" charset="-128"/>
            </a:endParaRPr>
          </a:p>
          <a:p>
            <a:endParaRPr kumimoji="1" lang="ja-JP" altLang="en-US" sz="900" dirty="0"/>
          </a:p>
        </p:txBody>
      </p:sp>
      <p:sp>
        <p:nvSpPr>
          <p:cNvPr id="4" name="Slide Number Placeholder 3"/>
          <p:cNvSpPr>
            <a:spLocks noGrp="1"/>
          </p:cNvSpPr>
          <p:nvPr>
            <p:ph type="sldNum" sz="quarter" idx="5"/>
          </p:nvPr>
        </p:nvSpPr>
        <p:spPr/>
        <p:txBody>
          <a:bodyPr/>
          <a:lstStyle/>
          <a:p>
            <a:fld id="{119CF664-8E26-4040-93D2-DAB15F51F09E}" type="slidenum">
              <a:rPr kumimoji="1" lang="ja-JP" altLang="en-US" smtClean="0"/>
              <a:t>2</a:t>
            </a:fld>
            <a:endParaRPr kumimoji="1" lang="ja-JP" altLang="en-US"/>
          </a:p>
        </p:txBody>
      </p:sp>
    </p:spTree>
    <p:extLst>
      <p:ext uri="{BB962C8B-B14F-4D97-AF65-F5344CB8AC3E}">
        <p14:creationId xmlns:p14="http://schemas.microsoft.com/office/powerpoint/2010/main" val="36519539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19CF664-8E26-4040-93D2-DAB15F51F09E}" type="slidenum">
              <a:rPr kumimoji="1" lang="ja-JP" altLang="en-US" smtClean="0"/>
              <a:t>4</a:t>
            </a:fld>
            <a:endParaRPr kumimoji="1" lang="ja-JP" altLang="en-US"/>
          </a:p>
        </p:txBody>
      </p:sp>
    </p:spTree>
    <p:extLst>
      <p:ext uri="{BB962C8B-B14F-4D97-AF65-F5344CB8AC3E}">
        <p14:creationId xmlns:p14="http://schemas.microsoft.com/office/powerpoint/2010/main" val="11502341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A">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テキスト プレースホルダー 8">
            <a:extLst>
              <a:ext uri="{FF2B5EF4-FFF2-40B4-BE49-F238E27FC236}">
                <a16:creationId xmlns:a16="http://schemas.microsoft.com/office/drawing/2014/main" id="{27670EB3-9709-52A2-34ED-72272FF1BB9C}"/>
              </a:ext>
            </a:extLst>
          </p:cNvPr>
          <p:cNvSpPr>
            <a:spLocks noGrp="1"/>
          </p:cNvSpPr>
          <p:nvPr>
            <p:ph type="body" sz="quarter" idx="15" hasCustomPrompt="1"/>
          </p:nvPr>
        </p:nvSpPr>
        <p:spPr bwMode="white">
          <a:xfrm>
            <a:off x="645814" y="902714"/>
            <a:ext cx="8188306" cy="245195"/>
          </a:xfrm>
          <a:prstGeom prst="rect">
            <a:avLst/>
          </a:prstGeom>
        </p:spPr>
        <p:txBody>
          <a:bodyPr vert="horz" wrap="square" lIns="0" tIns="0" rIns="0" bIns="0" rtlCol="0">
            <a:spAutoFit/>
          </a:bodyPr>
          <a:lstStyle>
            <a:lvl1pPr>
              <a:lnSpc>
                <a:spcPct val="114000"/>
              </a:lnSpc>
              <a:defRPr lang="ja-JP" altLang="en-US" dirty="0"/>
            </a:lvl1pPr>
          </a:lstStyle>
          <a:p>
            <a:pPr marL="0" marR="0" lvl="0" indent="0" algn="l" defTabSz="1219110" rtl="0" eaLnBrk="0" fontAlgn="base" latinLnBrk="0" hangingPunct="0">
              <a:lnSpc>
                <a:spcPct val="100000"/>
              </a:lnSpc>
              <a:spcBef>
                <a:spcPct val="20000"/>
              </a:spcBef>
              <a:spcAft>
                <a:spcPct val="0"/>
              </a:spcAft>
              <a:buClr>
                <a:schemeClr val="accent6"/>
              </a:buClr>
              <a:buSzTx/>
              <a:buFont typeface="Arial" panose="020B0604020202020204" pitchFamily="34" charset="0"/>
              <a:buNone/>
              <a:tabLst/>
              <a:defRPr/>
            </a:pPr>
            <a:r>
              <a:rPr kumimoji="1" lang="en-US" altLang="ja-JP"/>
              <a:t>Click to enter address</a:t>
            </a:r>
          </a:p>
        </p:txBody>
      </p:sp>
      <p:sp>
        <p:nvSpPr>
          <p:cNvPr id="2" name="タイトル 24">
            <a:extLst>
              <a:ext uri="{FF2B5EF4-FFF2-40B4-BE49-F238E27FC236}">
                <a16:creationId xmlns:a16="http://schemas.microsoft.com/office/drawing/2014/main" id="{BBABCBE3-3F60-5F81-9986-28620343C7A1}"/>
              </a:ext>
            </a:extLst>
          </p:cNvPr>
          <p:cNvSpPr>
            <a:spLocks noGrp="1"/>
          </p:cNvSpPr>
          <p:nvPr>
            <p:ph type="title" hasCustomPrompt="1"/>
          </p:nvPr>
        </p:nvSpPr>
        <p:spPr>
          <a:xfrm>
            <a:off x="645814" y="2104311"/>
            <a:ext cx="8188306" cy="1642181"/>
          </a:xfrm>
          <a:prstGeom prst="rect">
            <a:avLst/>
          </a:prstGeom>
        </p:spPr>
        <p:txBody>
          <a:bodyPr wrap="square" lIns="18000" anchor="b">
            <a:noAutofit/>
          </a:bodyPr>
          <a:lstStyle>
            <a:lvl1pPr>
              <a:lnSpc>
                <a:spcPct val="106000"/>
              </a:lnSpc>
              <a:defRPr sz="3200" b="0">
                <a:solidFill>
                  <a:schemeClr val="bg1"/>
                </a:solidFill>
                <a:latin typeface="+mj-ea"/>
                <a:ea typeface="+mj-ea"/>
              </a:defRPr>
            </a:lvl1pPr>
          </a:lstStyle>
          <a:p>
            <a:r>
              <a:rPr kumimoji="1" lang="en-US" altLang="ja-JP"/>
              <a:t>Click to enter the title </a:t>
            </a:r>
            <a:br>
              <a:rPr kumimoji="1" lang="en-US" altLang="ja-JP"/>
            </a:br>
            <a:r>
              <a:rPr kumimoji="1" lang="en-US" altLang="ja-JP"/>
              <a:t>in a maximum of three lines : 32pt</a:t>
            </a:r>
            <a:endParaRPr kumimoji="1" lang="ja-JP" altLang="en-US"/>
          </a:p>
        </p:txBody>
      </p:sp>
      <p:sp>
        <p:nvSpPr>
          <p:cNvPr id="6" name="テキスト プレースホルダー">
            <a:extLst>
              <a:ext uri="{FF2B5EF4-FFF2-40B4-BE49-F238E27FC236}">
                <a16:creationId xmlns:a16="http://schemas.microsoft.com/office/drawing/2014/main" id="{4A08B6A9-51D6-D994-D6F0-4038D969A3B0}"/>
              </a:ext>
            </a:extLst>
          </p:cNvPr>
          <p:cNvSpPr>
            <a:spLocks noGrp="1"/>
          </p:cNvSpPr>
          <p:nvPr>
            <p:ph type="body" sz="quarter" idx="13" hasCustomPrompt="1"/>
          </p:nvPr>
        </p:nvSpPr>
        <p:spPr bwMode="gray">
          <a:xfrm>
            <a:off x="645814" y="4282756"/>
            <a:ext cx="8188306" cy="245195"/>
          </a:xfrm>
          <a:prstGeom prst="rect">
            <a:avLst/>
          </a:prstGeom>
        </p:spPr>
        <p:txBody>
          <a:bodyPr vert="horz" wrap="square" lIns="18000" tIns="0" rIns="0" bIns="0" rtlCol="0" anchor="b">
            <a:spAutoFit/>
          </a:bodyPr>
          <a:lstStyle>
            <a:lvl1pPr>
              <a:defRPr lang="ja-JP" altLang="en-US" dirty="0">
                <a:solidFill>
                  <a:schemeClr val="tx2">
                    <a:lumMod val="10000"/>
                    <a:lumOff val="90000"/>
                  </a:schemeClr>
                </a:solidFill>
              </a:defRPr>
            </a:lvl1pPr>
          </a:lstStyle>
          <a:p>
            <a:pPr marL="0" marR="0" lvl="0" indent="0" algn="l" defTabSz="1219110" rtl="0" eaLnBrk="0" fontAlgn="base" latinLnBrk="0" hangingPunct="0">
              <a:lnSpc>
                <a:spcPct val="100000"/>
              </a:lnSpc>
              <a:spcBef>
                <a:spcPct val="20000"/>
              </a:spcBef>
              <a:spcAft>
                <a:spcPct val="0"/>
              </a:spcAft>
              <a:buClr>
                <a:schemeClr val="accent6"/>
              </a:buClr>
              <a:buSzTx/>
              <a:buFont typeface="Arial" panose="020B0604020202020204" pitchFamily="34" charset="0"/>
              <a:buNone/>
              <a:tabLst/>
              <a:defRPr/>
            </a:pPr>
            <a:r>
              <a:rPr kumimoji="1" lang="en-US" altLang="ja-JP"/>
              <a:t>Click to enter date</a:t>
            </a:r>
          </a:p>
        </p:txBody>
      </p:sp>
      <p:sp>
        <p:nvSpPr>
          <p:cNvPr id="7" name="テキスト プレースホルダー">
            <a:extLst>
              <a:ext uri="{FF2B5EF4-FFF2-40B4-BE49-F238E27FC236}">
                <a16:creationId xmlns:a16="http://schemas.microsoft.com/office/drawing/2014/main" id="{68A796AA-C827-4D76-5391-6761E4A642A8}"/>
              </a:ext>
            </a:extLst>
          </p:cNvPr>
          <p:cNvSpPr>
            <a:spLocks noGrp="1"/>
          </p:cNvSpPr>
          <p:nvPr>
            <p:ph type="body" sz="quarter" idx="18" hasCustomPrompt="1"/>
          </p:nvPr>
        </p:nvSpPr>
        <p:spPr bwMode="gray">
          <a:xfrm>
            <a:off x="645814" y="4590158"/>
            <a:ext cx="8188306" cy="245195"/>
          </a:xfrm>
          <a:prstGeom prst="rect">
            <a:avLst/>
          </a:prstGeom>
        </p:spPr>
        <p:txBody>
          <a:bodyPr vert="horz" wrap="square" lIns="0" tIns="0" rIns="0" bIns="0" rtlCol="0">
            <a:spAutoFit/>
          </a:bodyPr>
          <a:lstStyle>
            <a:lvl1pPr>
              <a:lnSpc>
                <a:spcPct val="105000"/>
              </a:lnSpc>
              <a:defRPr lang="ja-JP" altLang="en-US" dirty="0"/>
            </a:lvl1pPr>
          </a:lstStyle>
          <a:p>
            <a:pPr marL="0" marR="0" lvl="0" indent="0" algn="l" defTabSz="914400" rtl="0" eaLnBrk="1" fontAlgn="auto" latinLnBrk="0" hangingPunct="1">
              <a:lnSpc>
                <a:spcPct val="105000"/>
              </a:lnSpc>
              <a:spcBef>
                <a:spcPts val="0"/>
              </a:spcBef>
              <a:spcAft>
                <a:spcPts val="0"/>
              </a:spcAft>
              <a:buClrTx/>
              <a:buSzTx/>
              <a:buFontTx/>
              <a:buNone/>
              <a:tabLst/>
              <a:defRPr/>
            </a:pPr>
            <a:r>
              <a:rPr kumimoji="1" lang="en-US" altLang="ja-JP"/>
              <a:t>Click to enter Name</a:t>
            </a:r>
          </a:p>
        </p:txBody>
      </p:sp>
      <p:sp>
        <p:nvSpPr>
          <p:cNvPr id="12" name="テキスト プレースホルダー 10">
            <a:extLst>
              <a:ext uri="{FF2B5EF4-FFF2-40B4-BE49-F238E27FC236}">
                <a16:creationId xmlns:a16="http://schemas.microsoft.com/office/drawing/2014/main" id="{67EB3BF2-B264-3EA6-9E64-45C38A4EA24E}"/>
              </a:ext>
            </a:extLst>
          </p:cNvPr>
          <p:cNvSpPr>
            <a:spLocks noGrp="1"/>
          </p:cNvSpPr>
          <p:nvPr>
            <p:ph type="body" sz="quarter" idx="17" hasCustomPrompt="1"/>
          </p:nvPr>
        </p:nvSpPr>
        <p:spPr>
          <a:xfrm>
            <a:off x="10017918" y="490428"/>
            <a:ext cx="1682591" cy="342000"/>
          </a:xfrm>
          <a:prstGeom prst="roundRect">
            <a:avLst>
              <a:gd name="adj" fmla="val 50000"/>
            </a:avLst>
          </a:prstGeom>
          <a:solidFill>
            <a:schemeClr val="bg1"/>
          </a:solidFill>
        </p:spPr>
        <p:txBody>
          <a:bodyPr lIns="0" bIns="10800" anchor="ctr">
            <a:normAutofit/>
          </a:bodyPr>
          <a:lstStyle>
            <a:lvl1pPr algn="ctr">
              <a:defRPr sz="900" spc="-30" baseline="0">
                <a:solidFill>
                  <a:schemeClr val="accent1"/>
                </a:solidFill>
              </a:defRPr>
            </a:lvl1pPr>
          </a:lstStyle>
          <a:p>
            <a:pPr algn="ctr"/>
            <a:r>
              <a:rPr lang="en-US" altLang="ja-JP" sz="700" spc="-20">
                <a:solidFill>
                  <a:schemeClr val="accent1"/>
                </a:solidFill>
                <a:latin typeface="+mn-ea"/>
              </a:rPr>
              <a:t>Enter the Trade Secret Control Rules</a:t>
            </a:r>
            <a:endParaRPr lang="ja-JP" altLang="en-US" sz="700" spc="-20">
              <a:solidFill>
                <a:schemeClr val="accent1"/>
              </a:solidFill>
              <a:latin typeface="+mn-ea"/>
            </a:endParaRPr>
          </a:p>
        </p:txBody>
      </p:sp>
      <p:sp>
        <p:nvSpPr>
          <p:cNvPr id="3" name="テキスト プレースホルダー 7">
            <a:extLst>
              <a:ext uri="{FF2B5EF4-FFF2-40B4-BE49-F238E27FC236}">
                <a16:creationId xmlns:a16="http://schemas.microsoft.com/office/drawing/2014/main" id="{616BC72F-3B77-7F3A-1BE2-F6B3A8E29CA7}"/>
              </a:ext>
            </a:extLst>
          </p:cNvPr>
          <p:cNvSpPr>
            <a:spLocks noGrp="1"/>
          </p:cNvSpPr>
          <p:nvPr>
            <p:ph type="body" sz="quarter" idx="14" hasCustomPrompt="1"/>
          </p:nvPr>
        </p:nvSpPr>
        <p:spPr bwMode="white">
          <a:xfrm>
            <a:off x="9265920" y="900191"/>
            <a:ext cx="2434590" cy="2023984"/>
          </a:xfrm>
          <a:prstGeom prst="rect">
            <a:avLst/>
          </a:prstGeom>
          <a:effectLst>
            <a:outerShdw blurRad="254000" algn="ctr" rotWithShape="0">
              <a:schemeClr val="accent1">
                <a:lumMod val="50000"/>
                <a:alpha val="20000"/>
              </a:schemeClr>
            </a:outerShdw>
          </a:effectLst>
        </p:spPr>
        <p:txBody>
          <a:bodyPr wrap="square" lIns="0" tIns="18000" rIns="0">
            <a:noAutofit/>
          </a:bodyPr>
          <a:lstStyle>
            <a:lvl1pPr algn="r">
              <a:lnSpc>
                <a:spcPct val="110000"/>
              </a:lnSpc>
              <a:defRPr sz="850" spc="-10" baseline="0">
                <a:solidFill>
                  <a:schemeClr val="bg1"/>
                </a:solidFill>
                <a:effectLst/>
              </a:defRPr>
            </a:lvl1pPr>
          </a:lstStyle>
          <a:p>
            <a:pPr lvl="0"/>
            <a:r>
              <a:rPr kumimoji="1" lang="en-US" altLang="ja-JP"/>
              <a:t>*If it is ‘’NEC TOP SECRET’’ or</a:t>
            </a:r>
            <a:r>
              <a:rPr kumimoji="1" lang="ja-JP" altLang="en-US"/>
              <a:t> </a:t>
            </a:r>
            <a:br>
              <a:rPr kumimoji="1" lang="en-US" altLang="ja-JP"/>
            </a:br>
            <a:r>
              <a:rPr kumimoji="1" lang="en-US" altLang="ja-JP"/>
              <a:t>‘’NEC STRICTLY CONFIDENTIAL’’,</a:t>
            </a:r>
            <a:br>
              <a:rPr kumimoji="1" lang="en-US" altLang="ja-JP"/>
            </a:br>
            <a:r>
              <a:rPr kumimoji="1" lang="en-US" altLang="ja-JP"/>
              <a:t>please enter the following</a:t>
            </a:r>
            <a:br>
              <a:rPr kumimoji="1" lang="en-US" altLang="ja-JP"/>
            </a:br>
            <a:br>
              <a:rPr kumimoji="1" lang="en-US" altLang="ja-JP"/>
            </a:br>
            <a:r>
              <a:rPr kumimoji="1" lang="en-US" altLang="ja-JP"/>
              <a:t>Designated Recipients : Specify</a:t>
            </a:r>
            <a:br>
              <a:rPr kumimoji="1" lang="en-US" altLang="ja-JP"/>
            </a:br>
            <a:r>
              <a:rPr kumimoji="1" lang="en-US" altLang="ja-JP" err="1"/>
              <a:t>Specify</a:t>
            </a:r>
            <a:r>
              <a:rPr kumimoji="1" lang="en-US" altLang="ja-JP"/>
              <a:t> the purpose of use of the information.</a:t>
            </a:r>
            <a:br>
              <a:rPr kumimoji="1" lang="en-US" altLang="ja-JP"/>
            </a:br>
            <a:r>
              <a:rPr kumimoji="1" lang="en-US" altLang="ja-JP"/>
              <a:t>Specify the confidentiality period of the information.</a:t>
            </a:r>
            <a:br>
              <a:rPr kumimoji="1" lang="en-US" altLang="ja-JP"/>
            </a:br>
            <a:r>
              <a:rPr kumimoji="1" lang="en-US" altLang="ja-JP"/>
              <a:t>Disclosure to persons other than </a:t>
            </a:r>
            <a:br>
              <a:rPr kumimoji="1" lang="en-US" altLang="ja-JP"/>
            </a:br>
            <a:r>
              <a:rPr kumimoji="1" lang="en-US" altLang="ja-JP"/>
              <a:t>the Designated Recipients is prohibited.</a:t>
            </a:r>
            <a:br>
              <a:rPr kumimoji="1" lang="en-US" altLang="ja-JP"/>
            </a:br>
            <a:r>
              <a:rPr kumimoji="1" lang="en-US" altLang="ja-JP"/>
              <a:t>Duplications are prohibited.</a:t>
            </a:r>
            <a:br>
              <a:rPr kumimoji="1" lang="en-US" altLang="ja-JP"/>
            </a:br>
            <a:r>
              <a:rPr kumimoji="1" lang="en-US" altLang="ja-JP"/>
              <a:t>Carry-out is prohibited.</a:t>
            </a:r>
            <a:br>
              <a:rPr kumimoji="1" lang="en-US" altLang="ja-JP"/>
            </a:br>
            <a:r>
              <a:rPr kumimoji="1" lang="en-US" altLang="ja-JP"/>
              <a:t>Destroy after use.</a:t>
            </a:r>
            <a:endParaRPr kumimoji="1" lang="ja-JP" altLang="en-US"/>
          </a:p>
        </p:txBody>
      </p:sp>
      <p:pic>
        <p:nvPicPr>
          <p:cNvPr id="4" name="グラフィックス 3">
            <a:extLst>
              <a:ext uri="{FF2B5EF4-FFF2-40B4-BE49-F238E27FC236}">
                <a16:creationId xmlns:a16="http://schemas.microsoft.com/office/drawing/2014/main" id="{185B5C30-0263-016A-7B22-DA86F6A0E8B8}"/>
              </a:ext>
              <a:ext uri="{C183D7F6-B498-43B3-948B-1728B52AA6E4}">
                <adec:decorative xmlns:adec="http://schemas.microsoft.com/office/drawing/2017/decorative" val="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73380" y="6484721"/>
            <a:ext cx="2061970" cy="162359"/>
          </a:xfrm>
          <a:prstGeom prst="rect">
            <a:avLst/>
          </a:prstGeom>
        </p:spPr>
      </p:pic>
    </p:spTree>
    <p:extLst>
      <p:ext uri="{BB962C8B-B14F-4D97-AF65-F5344CB8AC3E}">
        <p14:creationId xmlns:p14="http://schemas.microsoft.com/office/powerpoint/2010/main" val="320335566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_and_One_Column_with_BG">
    <p:bg bwMode="ltGray">
      <p:bgPr>
        <a:solidFill>
          <a:schemeClr val="bg1"/>
        </a:solidFill>
        <a:effectLst/>
      </p:bgPr>
    </p:bg>
    <p:spTree>
      <p:nvGrpSpPr>
        <p:cNvPr id="1" name=""/>
        <p:cNvGrpSpPr/>
        <p:nvPr/>
      </p:nvGrpSpPr>
      <p:grpSpPr>
        <a:xfrm>
          <a:off x="0" y="0"/>
          <a:ext cx="0" cy="0"/>
          <a:chOff x="0" y="0"/>
          <a:chExt cx="0" cy="0"/>
        </a:xfrm>
      </p:grpSpPr>
      <p:sp>
        <p:nvSpPr>
          <p:cNvPr id="2" name="Rectangle: Rounded Corners 11">
            <a:extLst>
              <a:ext uri="{FF2B5EF4-FFF2-40B4-BE49-F238E27FC236}">
                <a16:creationId xmlns:a16="http://schemas.microsoft.com/office/drawing/2014/main" id="{60CC5D40-33A2-5C26-0EDD-56EAAF9C7E24}"/>
              </a:ext>
              <a:ext uri="{C183D7F6-B498-43B3-948B-1728B52AA6E4}">
                <adec:decorative xmlns:adec="http://schemas.microsoft.com/office/drawing/2017/decorative" val="1"/>
              </a:ext>
            </a:extLst>
          </p:cNvPr>
          <p:cNvSpPr/>
          <p:nvPr userDrawn="1"/>
        </p:nvSpPr>
        <p:spPr>
          <a:xfrm>
            <a:off x="371475" y="1808163"/>
            <a:ext cx="11449050" cy="4465637"/>
          </a:xfrm>
          <a:prstGeom prst="roundRect">
            <a:avLst>
              <a:gd name="adj" fmla="val 3481"/>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R="0" lvl="0" indent="0" algn="ctr" fontAlgn="auto">
              <a:lnSpc>
                <a:spcPct val="104000"/>
              </a:lnSpc>
              <a:spcBef>
                <a:spcPts val="0"/>
              </a:spcBef>
              <a:spcAft>
                <a:spcPts val="0"/>
              </a:spcAft>
              <a:buClrTx/>
              <a:buSzTx/>
              <a:buFontTx/>
              <a:buNone/>
              <a:tabLst/>
            </a:pPr>
            <a:endParaRPr lang="ja-JP" altLang="en-US" sz="1600" b="0" i="0" u="none" strike="noStrike" cap="none" spc="0" normalizeH="0" baseline="0" noProof="0">
              <a:ln>
                <a:noFill/>
              </a:ln>
              <a:solidFill>
                <a:srgbClr val="FFFFFF"/>
              </a:solidFill>
              <a:effectLst/>
              <a:uLnTx/>
              <a:uFillTx/>
              <a:latin typeface="Segoe UI" panose="020B0502040204020203" pitchFamily="34" charset="0"/>
              <a:ea typeface="游ゴシック"/>
              <a:cs typeface="Segoe UI" panose="020B0502040204020203" pitchFamily="34" charset="0"/>
            </a:endParaRPr>
          </a:p>
        </p:txBody>
      </p:sp>
      <p:sp>
        <p:nvSpPr>
          <p:cNvPr id="9" name="タイトル 3">
            <a:extLst>
              <a:ext uri="{FF2B5EF4-FFF2-40B4-BE49-F238E27FC236}">
                <a16:creationId xmlns:a16="http://schemas.microsoft.com/office/drawing/2014/main" id="{3D8BAB03-03F0-FEC3-9E3E-D438FC436784}"/>
              </a:ext>
            </a:extLst>
          </p:cNvPr>
          <p:cNvSpPr>
            <a:spLocks noGrp="1"/>
          </p:cNvSpPr>
          <p:nvPr>
            <p:ph type="title" hasCustomPrompt="1"/>
          </p:nvPr>
        </p:nvSpPr>
        <p:spPr>
          <a:xfrm>
            <a:off x="371475" y="371475"/>
            <a:ext cx="11449050" cy="509588"/>
          </a:xfrm>
          <a:prstGeom prst="rect">
            <a:avLst/>
          </a:prstGeom>
        </p:spPr>
        <p:txBody>
          <a:bodyPr lIns="7200" tIns="0" rIns="0" bIns="0"/>
          <a:lstStyle>
            <a:lvl1pPr>
              <a:defRPr sz="2600">
                <a:solidFill>
                  <a:schemeClr val="tx2"/>
                </a:solidFill>
              </a:defRPr>
            </a:lvl1pPr>
          </a:lstStyle>
          <a:p>
            <a:pPr>
              <a:lnSpc>
                <a:spcPct val="104000"/>
              </a:lnSpc>
              <a:spcBef>
                <a:spcPts val="0"/>
              </a:spcBef>
              <a:tabLst/>
              <a:defRPr/>
            </a:pPr>
            <a:r>
              <a:rPr lang="en-US" altLang="ja-JP"/>
              <a:t>Click to enter the title </a:t>
            </a:r>
            <a:endParaRPr lang="ja-JP" altLang="en-US"/>
          </a:p>
        </p:txBody>
      </p:sp>
      <p:sp>
        <p:nvSpPr>
          <p:cNvPr id="3" name="テキスト プレースホルダー 3">
            <a:extLst>
              <a:ext uri="{FF2B5EF4-FFF2-40B4-BE49-F238E27FC236}">
                <a16:creationId xmlns:a16="http://schemas.microsoft.com/office/drawing/2014/main" id="{F15015A0-8BD8-C023-5534-AD576605FB32}"/>
              </a:ext>
            </a:extLst>
          </p:cNvPr>
          <p:cNvSpPr>
            <a:spLocks noGrp="1"/>
          </p:cNvSpPr>
          <p:nvPr>
            <p:ph type="body" sz="quarter" idx="14" hasCustomPrompt="1"/>
          </p:nvPr>
        </p:nvSpPr>
        <p:spPr bwMode="gray">
          <a:xfrm>
            <a:off x="371475" y="897732"/>
            <a:ext cx="11449050" cy="615857"/>
          </a:xfrm>
          <a:prstGeom prst="rect">
            <a:avLst/>
          </a:prstGeom>
        </p:spPr>
        <p:txBody>
          <a:bodyPr vert="horz" lIns="18000" tIns="0" rIns="0" bIns="0" rtlCol="0" anchor="t">
            <a:noAutofit/>
          </a:bodyPr>
          <a:lstStyle>
            <a:lvl1pPr>
              <a:lnSpc>
                <a:spcPct val="108000"/>
              </a:lnSpc>
              <a:defRPr lang="ja-JP" altLang="en-US" sz="1800" b="1" dirty="0">
                <a:solidFill>
                  <a:schemeClr val="tx2">
                    <a:lumMod val="75000"/>
                    <a:lumOff val="25000"/>
                  </a:schemeClr>
                </a:solidFill>
                <a:latin typeface="+mj-ea"/>
                <a:ea typeface="+mj-ea"/>
              </a:defRPr>
            </a:lvl1pPr>
          </a:lstStyle>
          <a:p>
            <a:pPr lvl="0"/>
            <a:r>
              <a:rPr kumimoji="1" lang="en-US" altLang="ja-JP"/>
              <a:t>Use this layout for headline</a:t>
            </a:r>
          </a:p>
        </p:txBody>
      </p:sp>
      <p:sp>
        <p:nvSpPr>
          <p:cNvPr id="6" name="コンテンツ プレースホルダー 10">
            <a:extLst>
              <a:ext uri="{FF2B5EF4-FFF2-40B4-BE49-F238E27FC236}">
                <a16:creationId xmlns:a16="http://schemas.microsoft.com/office/drawing/2014/main" id="{409AD785-296E-73FB-94A5-F80C28EF1D2B}"/>
              </a:ext>
            </a:extLst>
          </p:cNvPr>
          <p:cNvSpPr>
            <a:spLocks noGrp="1"/>
          </p:cNvSpPr>
          <p:nvPr>
            <p:ph sz="quarter" idx="10" hasCustomPrompt="1"/>
          </p:nvPr>
        </p:nvSpPr>
        <p:spPr>
          <a:xfrm>
            <a:off x="587375" y="2024064"/>
            <a:ext cx="11017250" cy="4033838"/>
          </a:xfrm>
        </p:spPr>
        <p:txBody>
          <a:bodyPr/>
          <a:lstStyle>
            <a:lvl1pPr>
              <a:defRPr>
                <a:solidFill>
                  <a:schemeClr val="tx2"/>
                </a:solidFill>
              </a:defRPr>
            </a:lvl1pPr>
            <a:lvl2pPr>
              <a:defRPr>
                <a:solidFill>
                  <a:schemeClr val="tx2"/>
                </a:solidFill>
              </a:defRPr>
            </a:lvl2pPr>
            <a:lvl3pPr marL="540000">
              <a:defRPr>
                <a:solidFill>
                  <a:schemeClr val="tx2"/>
                </a:solidFill>
              </a:defRPr>
            </a:lvl3pPr>
            <a:lvl4pPr>
              <a:defRPr>
                <a:solidFill>
                  <a:schemeClr val="tx2"/>
                </a:solidFill>
              </a:defRPr>
            </a:lvl4pPr>
            <a:lvl5pP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Tree>
    <p:extLst>
      <p:ext uri="{BB962C8B-B14F-4D97-AF65-F5344CB8AC3E}">
        <p14:creationId xmlns:p14="http://schemas.microsoft.com/office/powerpoint/2010/main" val="1980462200"/>
      </p:ext>
    </p:extLst>
  </p:cSld>
  <p:clrMapOvr>
    <a:masterClrMapping/>
  </p:clrMapOvr>
  <p:extLst>
    <p:ext uri="{DCECCB84-F9BA-43D5-87BE-67443E8EF086}">
      <p15:sldGuideLst xmlns:p15="http://schemas.microsoft.com/office/powerpoint/2012/main">
        <p15:guide id="1" orient="horz" pos="1275">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_and_Two_Column">
    <p:bg bwMode="ltGray">
      <p:bgPr>
        <a:solidFill>
          <a:schemeClr val="bg1"/>
        </a:solidFill>
        <a:effectLst/>
      </p:bgPr>
    </p:bg>
    <p:spTree>
      <p:nvGrpSpPr>
        <p:cNvPr id="1" name=""/>
        <p:cNvGrpSpPr/>
        <p:nvPr/>
      </p:nvGrpSpPr>
      <p:grpSpPr>
        <a:xfrm>
          <a:off x="0" y="0"/>
          <a:ext cx="0" cy="0"/>
          <a:chOff x="0" y="0"/>
          <a:chExt cx="0" cy="0"/>
        </a:xfrm>
      </p:grpSpPr>
      <p:sp>
        <p:nvSpPr>
          <p:cNvPr id="10" name="タイトル 3">
            <a:extLst>
              <a:ext uri="{FF2B5EF4-FFF2-40B4-BE49-F238E27FC236}">
                <a16:creationId xmlns:a16="http://schemas.microsoft.com/office/drawing/2014/main" id="{3678587F-7350-10CE-3ADE-EE37DE9E414F}"/>
              </a:ext>
            </a:extLst>
          </p:cNvPr>
          <p:cNvSpPr>
            <a:spLocks noGrp="1"/>
          </p:cNvSpPr>
          <p:nvPr>
            <p:ph type="title" hasCustomPrompt="1"/>
          </p:nvPr>
        </p:nvSpPr>
        <p:spPr>
          <a:xfrm>
            <a:off x="371475" y="371475"/>
            <a:ext cx="11449050" cy="509588"/>
          </a:xfrm>
          <a:prstGeom prst="rect">
            <a:avLst/>
          </a:prstGeom>
        </p:spPr>
        <p:txBody>
          <a:bodyPr lIns="7200" tIns="0" rIns="0" bIns="0"/>
          <a:lstStyle>
            <a:lvl1pPr>
              <a:defRPr sz="2600">
                <a:solidFill>
                  <a:schemeClr val="tx2"/>
                </a:solidFill>
              </a:defRPr>
            </a:lvl1pPr>
          </a:lstStyle>
          <a:p>
            <a:pPr>
              <a:lnSpc>
                <a:spcPct val="104000"/>
              </a:lnSpc>
              <a:spcBef>
                <a:spcPts val="0"/>
              </a:spcBef>
              <a:tabLst/>
              <a:defRPr/>
            </a:pPr>
            <a:r>
              <a:rPr lang="en-US" altLang="ja-JP"/>
              <a:t>Click to enter the title </a:t>
            </a:r>
            <a:endParaRPr lang="ja-JP" altLang="en-US"/>
          </a:p>
        </p:txBody>
      </p:sp>
      <p:sp>
        <p:nvSpPr>
          <p:cNvPr id="4" name="テキスト プレースホルダー 3">
            <a:extLst>
              <a:ext uri="{FF2B5EF4-FFF2-40B4-BE49-F238E27FC236}">
                <a16:creationId xmlns:a16="http://schemas.microsoft.com/office/drawing/2014/main" id="{84CD18F4-A765-7BE6-9302-42E99138F93B}"/>
              </a:ext>
            </a:extLst>
          </p:cNvPr>
          <p:cNvSpPr>
            <a:spLocks noGrp="1"/>
          </p:cNvSpPr>
          <p:nvPr>
            <p:ph type="body" sz="quarter" idx="14" hasCustomPrompt="1"/>
          </p:nvPr>
        </p:nvSpPr>
        <p:spPr bwMode="gray">
          <a:xfrm>
            <a:off x="371475" y="897732"/>
            <a:ext cx="11449050" cy="615857"/>
          </a:xfrm>
          <a:prstGeom prst="rect">
            <a:avLst/>
          </a:prstGeom>
        </p:spPr>
        <p:txBody>
          <a:bodyPr vert="horz" lIns="18000" tIns="0" rIns="0" bIns="0" rtlCol="0" anchor="t">
            <a:noAutofit/>
          </a:bodyPr>
          <a:lstStyle>
            <a:lvl1pPr>
              <a:lnSpc>
                <a:spcPct val="108000"/>
              </a:lnSpc>
              <a:defRPr lang="ja-JP" altLang="en-US" sz="1800" b="1" dirty="0">
                <a:solidFill>
                  <a:schemeClr val="tx2">
                    <a:lumMod val="75000"/>
                    <a:lumOff val="25000"/>
                  </a:schemeClr>
                </a:solidFill>
                <a:latin typeface="+mj-ea"/>
                <a:ea typeface="+mj-ea"/>
              </a:defRPr>
            </a:lvl1pPr>
          </a:lstStyle>
          <a:p>
            <a:pPr lvl="0"/>
            <a:r>
              <a:rPr kumimoji="1" lang="en-US" altLang="ja-JP"/>
              <a:t>Use this layout for headline</a:t>
            </a:r>
          </a:p>
        </p:txBody>
      </p:sp>
      <p:sp>
        <p:nvSpPr>
          <p:cNvPr id="5" name="コンテンツ プレースホルダー 10">
            <a:extLst>
              <a:ext uri="{FF2B5EF4-FFF2-40B4-BE49-F238E27FC236}">
                <a16:creationId xmlns:a16="http://schemas.microsoft.com/office/drawing/2014/main" id="{4CBD5116-C295-89AC-A38D-DC467208BF86}"/>
              </a:ext>
            </a:extLst>
          </p:cNvPr>
          <p:cNvSpPr>
            <a:spLocks noGrp="1"/>
          </p:cNvSpPr>
          <p:nvPr>
            <p:ph sz="quarter" idx="10" hasCustomPrompt="1"/>
          </p:nvPr>
        </p:nvSpPr>
        <p:spPr>
          <a:xfrm>
            <a:off x="371475" y="1808163"/>
            <a:ext cx="5616575" cy="4465637"/>
          </a:xfrm>
        </p:spPr>
        <p:txBody>
          <a:bodyPr>
            <a:noAutofit/>
          </a:bodyPr>
          <a:lstStyle>
            <a:lvl1pPr>
              <a:defRPr>
                <a:solidFill>
                  <a:schemeClr val="tx2"/>
                </a:solidFill>
              </a:defRPr>
            </a:lvl1pPr>
            <a:lvl2pPr>
              <a:buClr>
                <a:schemeClr val="accent1"/>
              </a:buClr>
              <a:defRPr>
                <a:solidFill>
                  <a:schemeClr val="tx2"/>
                </a:solidFill>
              </a:defRPr>
            </a:lvl2pPr>
            <a:lvl3pPr marL="540000">
              <a:buClr>
                <a:schemeClr val="accent1"/>
              </a:buClr>
              <a:defRPr>
                <a:solidFill>
                  <a:schemeClr val="tx2"/>
                </a:solidFill>
              </a:defRPr>
            </a:lvl3pPr>
            <a:lvl4pPr>
              <a:buClr>
                <a:schemeClr val="accent1"/>
              </a:buClr>
              <a:defRPr>
                <a:solidFill>
                  <a:schemeClr val="tx2"/>
                </a:solidFill>
              </a:defRPr>
            </a:lvl4pPr>
            <a:lvl5pPr>
              <a:buClr>
                <a:schemeClr val="accent1"/>
              </a:buCl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
        <p:nvSpPr>
          <p:cNvPr id="6" name="コンテンツ プレースホルダー 10">
            <a:extLst>
              <a:ext uri="{FF2B5EF4-FFF2-40B4-BE49-F238E27FC236}">
                <a16:creationId xmlns:a16="http://schemas.microsoft.com/office/drawing/2014/main" id="{77EF70D9-CD1C-5D97-90C8-96D11B8AA00D}"/>
              </a:ext>
            </a:extLst>
          </p:cNvPr>
          <p:cNvSpPr>
            <a:spLocks noGrp="1"/>
          </p:cNvSpPr>
          <p:nvPr>
            <p:ph sz="quarter" idx="15" hasCustomPrompt="1"/>
          </p:nvPr>
        </p:nvSpPr>
        <p:spPr>
          <a:xfrm>
            <a:off x="6203952" y="1808163"/>
            <a:ext cx="5616575" cy="4465637"/>
          </a:xfrm>
        </p:spPr>
        <p:txBody>
          <a:bodyPr>
            <a:noAutofit/>
          </a:bodyPr>
          <a:lstStyle>
            <a:lvl1pPr>
              <a:defRPr>
                <a:solidFill>
                  <a:schemeClr val="tx2"/>
                </a:solidFill>
              </a:defRPr>
            </a:lvl1pPr>
            <a:lvl2pPr>
              <a:buClr>
                <a:schemeClr val="accent1"/>
              </a:buClr>
              <a:defRPr>
                <a:solidFill>
                  <a:schemeClr val="tx2"/>
                </a:solidFill>
              </a:defRPr>
            </a:lvl2pPr>
            <a:lvl3pPr marL="540000">
              <a:buClr>
                <a:schemeClr val="accent1"/>
              </a:buClr>
              <a:defRPr>
                <a:solidFill>
                  <a:schemeClr val="tx2"/>
                </a:solidFill>
              </a:defRPr>
            </a:lvl3pPr>
            <a:lvl4pPr>
              <a:buClr>
                <a:schemeClr val="accent1"/>
              </a:buClr>
              <a:defRPr>
                <a:solidFill>
                  <a:schemeClr val="tx2"/>
                </a:solidFill>
              </a:defRPr>
            </a:lvl4pPr>
            <a:lvl5pPr>
              <a:buClr>
                <a:schemeClr val="accent1"/>
              </a:buCl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Tree>
    <p:extLst>
      <p:ext uri="{BB962C8B-B14F-4D97-AF65-F5344CB8AC3E}">
        <p14:creationId xmlns:p14="http://schemas.microsoft.com/office/powerpoint/2010/main" val="751279822"/>
      </p:ext>
    </p:extLst>
  </p:cSld>
  <p:clrMapOvr>
    <a:masterClrMapping/>
  </p:clrMapOvr>
  <p:extLst>
    <p:ext uri="{DCECCB84-F9BA-43D5-87BE-67443E8EF086}">
      <p15:sldGuideLst xmlns:p15="http://schemas.microsoft.com/office/powerpoint/2012/main">
        <p15:guide id="1" orient="horz" pos="1139">
          <p15:clr>
            <a:srgbClr val="A4A3A4"/>
          </p15:clr>
        </p15:guide>
        <p15:guide id="2" pos="3772">
          <p15:clr>
            <a:srgbClr val="A4A3A4"/>
          </p15:clr>
        </p15:guide>
        <p15:guide id="3" pos="3908">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_and_Two_Column_with_BG">
    <p:bg bwMode="ltGray">
      <p:bgPr>
        <a:solidFill>
          <a:schemeClr val="bg1"/>
        </a:solidFill>
        <a:effectLst/>
      </p:bgPr>
    </p:bg>
    <p:spTree>
      <p:nvGrpSpPr>
        <p:cNvPr id="1" name=""/>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0C8DB3EA-33BB-766E-34D6-A2A937293691}"/>
              </a:ext>
              <a:ext uri="{C183D7F6-B498-43B3-948B-1728B52AA6E4}">
                <adec:decorative xmlns:adec="http://schemas.microsoft.com/office/drawing/2017/decorative" val="1"/>
              </a:ext>
            </a:extLst>
          </p:cNvPr>
          <p:cNvSpPr/>
          <p:nvPr userDrawn="1"/>
        </p:nvSpPr>
        <p:spPr>
          <a:xfrm>
            <a:off x="6203949" y="1808163"/>
            <a:ext cx="5616576" cy="4465638"/>
          </a:xfrm>
          <a:prstGeom prst="roundRect">
            <a:avLst>
              <a:gd name="adj" fmla="val 3455"/>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R="0" lvl="0" indent="0" algn="ctr" fontAlgn="auto">
              <a:lnSpc>
                <a:spcPct val="104000"/>
              </a:lnSpc>
              <a:spcBef>
                <a:spcPts val="0"/>
              </a:spcBef>
              <a:spcAft>
                <a:spcPts val="0"/>
              </a:spcAft>
              <a:buClrTx/>
              <a:buSzTx/>
              <a:buFontTx/>
              <a:buNone/>
              <a:tabLst/>
            </a:pPr>
            <a:endParaRPr lang="ja-JP" altLang="en-US" sz="1600" b="0" i="0" u="none" strike="noStrike" cap="none" spc="0" normalizeH="0" baseline="0" noProof="0">
              <a:ln>
                <a:noFill/>
              </a:ln>
              <a:solidFill>
                <a:srgbClr val="FFFFFF"/>
              </a:solidFill>
              <a:effectLst/>
              <a:uLnTx/>
              <a:uFillTx/>
              <a:latin typeface="Segoe UI" panose="020B0502040204020203" pitchFamily="34" charset="0"/>
              <a:ea typeface="游ゴシック"/>
              <a:cs typeface="Segoe UI" panose="020B0502040204020203" pitchFamily="34" charset="0"/>
            </a:endParaRPr>
          </a:p>
        </p:txBody>
      </p:sp>
      <p:sp>
        <p:nvSpPr>
          <p:cNvPr id="8" name="タイトル 3">
            <a:extLst>
              <a:ext uri="{FF2B5EF4-FFF2-40B4-BE49-F238E27FC236}">
                <a16:creationId xmlns:a16="http://schemas.microsoft.com/office/drawing/2014/main" id="{CEDE3DA7-38E5-A9EE-01A0-1EE4E7CD2053}"/>
              </a:ext>
            </a:extLst>
          </p:cNvPr>
          <p:cNvSpPr>
            <a:spLocks noGrp="1"/>
          </p:cNvSpPr>
          <p:nvPr>
            <p:ph type="title" hasCustomPrompt="1"/>
          </p:nvPr>
        </p:nvSpPr>
        <p:spPr>
          <a:xfrm>
            <a:off x="371475" y="371475"/>
            <a:ext cx="11449050" cy="509588"/>
          </a:xfrm>
          <a:prstGeom prst="rect">
            <a:avLst/>
          </a:prstGeom>
        </p:spPr>
        <p:txBody>
          <a:bodyPr lIns="7200" tIns="0" rIns="0" bIns="0"/>
          <a:lstStyle>
            <a:lvl1pPr>
              <a:defRPr sz="2600">
                <a:solidFill>
                  <a:schemeClr val="tx2"/>
                </a:solidFill>
              </a:defRPr>
            </a:lvl1pPr>
          </a:lstStyle>
          <a:p>
            <a:pPr>
              <a:lnSpc>
                <a:spcPct val="104000"/>
              </a:lnSpc>
              <a:spcBef>
                <a:spcPts val="0"/>
              </a:spcBef>
              <a:tabLst/>
              <a:defRPr/>
            </a:pPr>
            <a:r>
              <a:rPr lang="en-US" altLang="ja-JP"/>
              <a:t>Click to enter the title </a:t>
            </a:r>
            <a:endParaRPr lang="ja-JP" altLang="en-US"/>
          </a:p>
        </p:txBody>
      </p:sp>
      <p:sp>
        <p:nvSpPr>
          <p:cNvPr id="3" name="テキスト プレースホルダー 3">
            <a:extLst>
              <a:ext uri="{FF2B5EF4-FFF2-40B4-BE49-F238E27FC236}">
                <a16:creationId xmlns:a16="http://schemas.microsoft.com/office/drawing/2014/main" id="{098B8DED-E7AD-8094-8F54-3776E16285AB}"/>
              </a:ext>
            </a:extLst>
          </p:cNvPr>
          <p:cNvSpPr>
            <a:spLocks noGrp="1"/>
          </p:cNvSpPr>
          <p:nvPr>
            <p:ph type="body" sz="quarter" idx="14" hasCustomPrompt="1"/>
          </p:nvPr>
        </p:nvSpPr>
        <p:spPr bwMode="gray">
          <a:xfrm>
            <a:off x="371475" y="897732"/>
            <a:ext cx="11449050" cy="615857"/>
          </a:xfrm>
          <a:prstGeom prst="rect">
            <a:avLst/>
          </a:prstGeom>
        </p:spPr>
        <p:txBody>
          <a:bodyPr vert="horz" lIns="18000" tIns="0" rIns="0" bIns="0" rtlCol="0" anchor="t">
            <a:noAutofit/>
          </a:bodyPr>
          <a:lstStyle>
            <a:lvl1pPr>
              <a:lnSpc>
                <a:spcPct val="108000"/>
              </a:lnSpc>
              <a:defRPr lang="ja-JP" altLang="en-US" sz="1800" b="1" dirty="0">
                <a:solidFill>
                  <a:schemeClr val="tx2">
                    <a:lumMod val="75000"/>
                    <a:lumOff val="25000"/>
                  </a:schemeClr>
                </a:solidFill>
                <a:latin typeface="+mj-ea"/>
                <a:ea typeface="+mj-ea"/>
              </a:defRPr>
            </a:lvl1pPr>
          </a:lstStyle>
          <a:p>
            <a:pPr lvl="0"/>
            <a:r>
              <a:rPr kumimoji="1" lang="en-US" altLang="ja-JP"/>
              <a:t>Use this layout for headline</a:t>
            </a:r>
          </a:p>
        </p:txBody>
      </p:sp>
      <p:sp>
        <p:nvSpPr>
          <p:cNvPr id="4" name="コンテンツ プレースホルダー 10">
            <a:extLst>
              <a:ext uri="{FF2B5EF4-FFF2-40B4-BE49-F238E27FC236}">
                <a16:creationId xmlns:a16="http://schemas.microsoft.com/office/drawing/2014/main" id="{23E580E9-7BB9-0F1C-E1EF-5A544FDE17B5}"/>
              </a:ext>
            </a:extLst>
          </p:cNvPr>
          <p:cNvSpPr>
            <a:spLocks noGrp="1"/>
          </p:cNvSpPr>
          <p:nvPr>
            <p:ph sz="quarter" idx="10" hasCustomPrompt="1"/>
          </p:nvPr>
        </p:nvSpPr>
        <p:spPr>
          <a:xfrm>
            <a:off x="371475" y="1808163"/>
            <a:ext cx="5616574" cy="4465637"/>
          </a:xfrm>
        </p:spPr>
        <p:txBody>
          <a:bodyPr>
            <a:noAutofit/>
          </a:bodyPr>
          <a:lstStyle>
            <a:lvl1pPr>
              <a:defRPr>
                <a:solidFill>
                  <a:schemeClr val="tx2"/>
                </a:solidFill>
              </a:defRPr>
            </a:lvl1pPr>
            <a:lvl2pPr>
              <a:defRPr>
                <a:solidFill>
                  <a:schemeClr val="tx2"/>
                </a:solidFill>
              </a:defRPr>
            </a:lvl2pPr>
            <a:lvl3pPr marL="540000">
              <a:defRPr>
                <a:solidFill>
                  <a:schemeClr val="tx2"/>
                </a:solidFill>
              </a:defRPr>
            </a:lvl3pPr>
            <a:lvl4pPr>
              <a:defRPr>
                <a:solidFill>
                  <a:schemeClr val="tx2"/>
                </a:solidFill>
              </a:defRPr>
            </a:lvl4pPr>
            <a:lvl5pP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
        <p:nvSpPr>
          <p:cNvPr id="6" name="コンテンツ プレースホルダー 10">
            <a:extLst>
              <a:ext uri="{FF2B5EF4-FFF2-40B4-BE49-F238E27FC236}">
                <a16:creationId xmlns:a16="http://schemas.microsoft.com/office/drawing/2014/main" id="{C47613CD-3C6A-81C4-5C02-B26A4A3FDDCE}"/>
              </a:ext>
            </a:extLst>
          </p:cNvPr>
          <p:cNvSpPr>
            <a:spLocks noGrp="1"/>
          </p:cNvSpPr>
          <p:nvPr>
            <p:ph sz="quarter" idx="19" hasCustomPrompt="1"/>
          </p:nvPr>
        </p:nvSpPr>
        <p:spPr>
          <a:xfrm>
            <a:off x="6419849" y="2024065"/>
            <a:ext cx="5184775" cy="4033835"/>
          </a:xfrm>
        </p:spPr>
        <p:txBody>
          <a:bodyPr/>
          <a:lstStyle>
            <a:lvl1pPr>
              <a:defRPr>
                <a:solidFill>
                  <a:schemeClr val="tx2"/>
                </a:solidFill>
              </a:defRPr>
            </a:lvl1pPr>
            <a:lvl2pPr>
              <a:defRPr>
                <a:solidFill>
                  <a:schemeClr val="tx2"/>
                </a:solidFill>
              </a:defRPr>
            </a:lvl2pPr>
            <a:lvl3pPr marL="540000">
              <a:defRPr>
                <a:solidFill>
                  <a:schemeClr val="tx2"/>
                </a:solidFill>
              </a:defRPr>
            </a:lvl3pPr>
            <a:lvl4pPr>
              <a:defRPr>
                <a:solidFill>
                  <a:schemeClr val="tx2"/>
                </a:solidFill>
              </a:defRPr>
            </a:lvl4pPr>
            <a:lvl5pP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Tree>
    <p:extLst>
      <p:ext uri="{BB962C8B-B14F-4D97-AF65-F5344CB8AC3E}">
        <p14:creationId xmlns:p14="http://schemas.microsoft.com/office/powerpoint/2010/main" val="196256632"/>
      </p:ext>
    </p:extLst>
  </p:cSld>
  <p:clrMapOvr>
    <a:masterClrMapping/>
  </p:clrMapOvr>
  <p:extLst>
    <p:ext uri="{DCECCB84-F9BA-43D5-87BE-67443E8EF086}">
      <p15:sldGuideLst xmlns:p15="http://schemas.microsoft.com/office/powerpoint/2012/main">
        <p15:guide id="1" orient="horz" pos="1139">
          <p15:clr>
            <a:srgbClr val="A4A3A4"/>
          </p15:clr>
        </p15:guide>
        <p15:guide id="2" pos="3772">
          <p15:clr>
            <a:srgbClr val="A4A3A4"/>
          </p15:clr>
        </p15:guide>
        <p15:guide id="3" pos="4044">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_and_Three_Column">
    <p:bg bwMode="ltGray">
      <p:bgPr>
        <a:solidFill>
          <a:schemeClr val="bg1"/>
        </a:solidFill>
        <a:effectLst/>
      </p:bgPr>
    </p:bg>
    <p:spTree>
      <p:nvGrpSpPr>
        <p:cNvPr id="1" name=""/>
        <p:cNvGrpSpPr/>
        <p:nvPr/>
      </p:nvGrpSpPr>
      <p:grpSpPr>
        <a:xfrm>
          <a:off x="0" y="0"/>
          <a:ext cx="0" cy="0"/>
          <a:chOff x="0" y="0"/>
          <a:chExt cx="0" cy="0"/>
        </a:xfrm>
      </p:grpSpPr>
      <p:sp>
        <p:nvSpPr>
          <p:cNvPr id="11" name="タイトル 3">
            <a:extLst>
              <a:ext uri="{FF2B5EF4-FFF2-40B4-BE49-F238E27FC236}">
                <a16:creationId xmlns:a16="http://schemas.microsoft.com/office/drawing/2014/main" id="{5C37498A-C75E-A3F8-DAC9-B0A17D67210D}"/>
              </a:ext>
            </a:extLst>
          </p:cNvPr>
          <p:cNvSpPr>
            <a:spLocks noGrp="1"/>
          </p:cNvSpPr>
          <p:nvPr>
            <p:ph type="title" hasCustomPrompt="1"/>
          </p:nvPr>
        </p:nvSpPr>
        <p:spPr>
          <a:xfrm>
            <a:off x="371475" y="371475"/>
            <a:ext cx="11449050" cy="509588"/>
          </a:xfrm>
          <a:prstGeom prst="rect">
            <a:avLst/>
          </a:prstGeom>
        </p:spPr>
        <p:txBody>
          <a:bodyPr lIns="7200" tIns="0" rIns="0" bIns="0"/>
          <a:lstStyle>
            <a:lvl1pPr>
              <a:defRPr sz="2600">
                <a:solidFill>
                  <a:schemeClr val="tx2"/>
                </a:solidFill>
              </a:defRPr>
            </a:lvl1pPr>
          </a:lstStyle>
          <a:p>
            <a:pPr>
              <a:lnSpc>
                <a:spcPct val="104000"/>
              </a:lnSpc>
              <a:spcBef>
                <a:spcPts val="0"/>
              </a:spcBef>
              <a:tabLst/>
              <a:defRPr/>
            </a:pPr>
            <a:r>
              <a:rPr lang="en-US" altLang="ja-JP"/>
              <a:t>Click to enter the title </a:t>
            </a:r>
            <a:endParaRPr lang="ja-JP" altLang="en-US"/>
          </a:p>
        </p:txBody>
      </p:sp>
      <p:sp>
        <p:nvSpPr>
          <p:cNvPr id="3" name="テキスト プレースホルダー 3">
            <a:extLst>
              <a:ext uri="{FF2B5EF4-FFF2-40B4-BE49-F238E27FC236}">
                <a16:creationId xmlns:a16="http://schemas.microsoft.com/office/drawing/2014/main" id="{60C7DBE4-54D4-A736-EBD3-4E8A8932E1F1}"/>
              </a:ext>
            </a:extLst>
          </p:cNvPr>
          <p:cNvSpPr>
            <a:spLocks noGrp="1"/>
          </p:cNvSpPr>
          <p:nvPr>
            <p:ph type="body" sz="quarter" idx="14" hasCustomPrompt="1"/>
          </p:nvPr>
        </p:nvSpPr>
        <p:spPr bwMode="gray">
          <a:xfrm>
            <a:off x="371475" y="897732"/>
            <a:ext cx="11449050" cy="615857"/>
          </a:xfrm>
          <a:prstGeom prst="rect">
            <a:avLst/>
          </a:prstGeom>
        </p:spPr>
        <p:txBody>
          <a:bodyPr vert="horz" lIns="18000" tIns="0" rIns="0" bIns="0" rtlCol="0" anchor="t">
            <a:noAutofit/>
          </a:bodyPr>
          <a:lstStyle>
            <a:lvl1pPr>
              <a:lnSpc>
                <a:spcPct val="108000"/>
              </a:lnSpc>
              <a:defRPr lang="ja-JP" altLang="en-US" sz="1800" b="1" dirty="0">
                <a:solidFill>
                  <a:schemeClr val="tx2">
                    <a:lumMod val="75000"/>
                    <a:lumOff val="25000"/>
                  </a:schemeClr>
                </a:solidFill>
                <a:latin typeface="+mj-ea"/>
                <a:ea typeface="+mj-ea"/>
              </a:defRPr>
            </a:lvl1pPr>
          </a:lstStyle>
          <a:p>
            <a:pPr lvl="0"/>
            <a:r>
              <a:rPr kumimoji="1" lang="en-US" altLang="ja-JP"/>
              <a:t>Use this layout for headline</a:t>
            </a:r>
          </a:p>
        </p:txBody>
      </p:sp>
      <p:sp>
        <p:nvSpPr>
          <p:cNvPr id="6" name="コンテンツ プレースホルダー 10">
            <a:extLst>
              <a:ext uri="{FF2B5EF4-FFF2-40B4-BE49-F238E27FC236}">
                <a16:creationId xmlns:a16="http://schemas.microsoft.com/office/drawing/2014/main" id="{251E78EF-2948-2EDE-CF86-EB6287E58AA8}"/>
              </a:ext>
            </a:extLst>
          </p:cNvPr>
          <p:cNvSpPr>
            <a:spLocks noGrp="1"/>
          </p:cNvSpPr>
          <p:nvPr>
            <p:ph sz="quarter" idx="10" hasCustomPrompt="1"/>
          </p:nvPr>
        </p:nvSpPr>
        <p:spPr>
          <a:xfrm>
            <a:off x="371475" y="1808163"/>
            <a:ext cx="3671888" cy="4465637"/>
          </a:xfrm>
        </p:spPr>
        <p:txBody>
          <a:bodyPr>
            <a:noAutofit/>
          </a:bodyPr>
          <a:lstStyle>
            <a:lvl1pPr>
              <a:defRPr>
                <a:solidFill>
                  <a:schemeClr val="tx2"/>
                </a:solidFill>
              </a:defRPr>
            </a:lvl1pPr>
            <a:lvl2pPr>
              <a:defRPr>
                <a:solidFill>
                  <a:schemeClr val="tx2"/>
                </a:solidFill>
              </a:defRPr>
            </a:lvl2pPr>
            <a:lvl3pPr marL="540000">
              <a:defRPr>
                <a:solidFill>
                  <a:schemeClr val="tx2"/>
                </a:solidFill>
              </a:defRPr>
            </a:lvl3pPr>
            <a:lvl4pPr>
              <a:defRPr>
                <a:solidFill>
                  <a:schemeClr val="tx2"/>
                </a:solidFill>
              </a:defRPr>
            </a:lvl4pPr>
            <a:lvl5pP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
        <p:nvSpPr>
          <p:cNvPr id="7" name="コンテンツ プレースホルダー 10">
            <a:extLst>
              <a:ext uri="{FF2B5EF4-FFF2-40B4-BE49-F238E27FC236}">
                <a16:creationId xmlns:a16="http://schemas.microsoft.com/office/drawing/2014/main" id="{57F7A1E2-482C-481F-E318-064765E6A3F5}"/>
              </a:ext>
            </a:extLst>
          </p:cNvPr>
          <p:cNvSpPr>
            <a:spLocks noGrp="1"/>
          </p:cNvSpPr>
          <p:nvPr>
            <p:ph sz="quarter" idx="15" hasCustomPrompt="1"/>
          </p:nvPr>
        </p:nvSpPr>
        <p:spPr>
          <a:xfrm>
            <a:off x="4259263" y="1808163"/>
            <a:ext cx="3671888" cy="4465637"/>
          </a:xfrm>
        </p:spPr>
        <p:txBody>
          <a:bodyPr>
            <a:noAutofit/>
          </a:bodyPr>
          <a:lstStyle>
            <a:lvl1pPr>
              <a:defRPr>
                <a:solidFill>
                  <a:schemeClr val="tx2"/>
                </a:solidFill>
              </a:defRPr>
            </a:lvl1pPr>
            <a:lvl2pPr>
              <a:defRPr>
                <a:solidFill>
                  <a:schemeClr val="tx2"/>
                </a:solidFill>
              </a:defRPr>
            </a:lvl2pPr>
            <a:lvl3pPr marL="540000">
              <a:defRPr>
                <a:solidFill>
                  <a:schemeClr val="tx2"/>
                </a:solidFill>
              </a:defRPr>
            </a:lvl3pPr>
            <a:lvl4pPr>
              <a:defRPr>
                <a:solidFill>
                  <a:schemeClr val="tx2"/>
                </a:solidFill>
              </a:defRPr>
            </a:lvl4pPr>
            <a:lvl5pP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
        <p:nvSpPr>
          <p:cNvPr id="8" name="コンテンツ プレースホルダー 10">
            <a:extLst>
              <a:ext uri="{FF2B5EF4-FFF2-40B4-BE49-F238E27FC236}">
                <a16:creationId xmlns:a16="http://schemas.microsoft.com/office/drawing/2014/main" id="{A9D33127-A5CD-00B3-E128-D67F5DF68A81}"/>
              </a:ext>
            </a:extLst>
          </p:cNvPr>
          <p:cNvSpPr>
            <a:spLocks noGrp="1"/>
          </p:cNvSpPr>
          <p:nvPr>
            <p:ph sz="quarter" idx="16" hasCustomPrompt="1"/>
          </p:nvPr>
        </p:nvSpPr>
        <p:spPr>
          <a:xfrm>
            <a:off x="8148638" y="1808163"/>
            <a:ext cx="3671888" cy="4465637"/>
          </a:xfrm>
        </p:spPr>
        <p:txBody>
          <a:bodyPr>
            <a:noAutofit/>
          </a:bodyPr>
          <a:lstStyle>
            <a:lvl1pPr>
              <a:defRPr>
                <a:solidFill>
                  <a:schemeClr val="tx2"/>
                </a:solidFill>
              </a:defRPr>
            </a:lvl1pPr>
            <a:lvl2pPr>
              <a:defRPr>
                <a:solidFill>
                  <a:schemeClr val="tx2"/>
                </a:solidFill>
              </a:defRPr>
            </a:lvl2pPr>
            <a:lvl3pPr marL="540000">
              <a:defRPr>
                <a:solidFill>
                  <a:schemeClr val="tx2"/>
                </a:solidFill>
              </a:defRPr>
            </a:lvl3pPr>
            <a:lvl4pPr>
              <a:defRPr>
                <a:solidFill>
                  <a:schemeClr val="tx2"/>
                </a:solidFill>
              </a:defRPr>
            </a:lvl4pPr>
            <a:lvl5pP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Tree>
    <p:extLst>
      <p:ext uri="{BB962C8B-B14F-4D97-AF65-F5344CB8AC3E}">
        <p14:creationId xmlns:p14="http://schemas.microsoft.com/office/powerpoint/2010/main" val="3420156759"/>
      </p:ext>
    </p:extLst>
  </p:cSld>
  <p:clrMapOvr>
    <a:masterClrMapping/>
  </p:clrMapOvr>
  <p:extLst>
    <p:ext uri="{DCECCB84-F9BA-43D5-87BE-67443E8EF086}">
      <p15:sldGuideLst xmlns:p15="http://schemas.microsoft.com/office/powerpoint/2012/main">
        <p15:guide id="1" orient="horz" pos="1139">
          <p15:clr>
            <a:srgbClr val="A4A3A4"/>
          </p15:clr>
        </p15:guide>
        <p15:guide id="2" pos="2547">
          <p15:clr>
            <a:srgbClr val="A4A3A4"/>
          </p15:clr>
        </p15:guide>
        <p15:guide id="3" pos="2683">
          <p15:clr>
            <a:srgbClr val="A4A3A4"/>
          </p15:clr>
        </p15:guide>
        <p15:guide id="4" pos="4997">
          <p15:clr>
            <a:srgbClr val="A4A3A4"/>
          </p15:clr>
        </p15:guide>
        <p15:guide id="5" pos="5133">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_and_One-Two_Column_with_BG">
    <p:bg bwMode="ltGray">
      <p:bgPr>
        <a:solidFill>
          <a:schemeClr val="bg1"/>
        </a:solidFill>
        <a:effectLst/>
      </p:bgPr>
    </p:bg>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E44CD3ED-1511-0F14-6F81-1DB22C11E933}"/>
              </a:ext>
              <a:ext uri="{C183D7F6-B498-43B3-948B-1728B52AA6E4}">
                <adec:decorative xmlns:adec="http://schemas.microsoft.com/office/drawing/2017/decorative" val="1"/>
              </a:ext>
            </a:extLst>
          </p:cNvPr>
          <p:cNvSpPr/>
          <p:nvPr userDrawn="1"/>
        </p:nvSpPr>
        <p:spPr>
          <a:xfrm>
            <a:off x="4259263" y="1808163"/>
            <a:ext cx="7561262" cy="4465637"/>
          </a:xfrm>
          <a:prstGeom prst="roundRect">
            <a:avLst>
              <a:gd name="adj" fmla="val 3489"/>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marR="0" lvl="0" indent="0" algn="ctr" fontAlgn="auto">
              <a:lnSpc>
                <a:spcPct val="104000"/>
              </a:lnSpc>
              <a:spcBef>
                <a:spcPts val="0"/>
              </a:spcBef>
              <a:spcAft>
                <a:spcPts val="0"/>
              </a:spcAft>
              <a:buClrTx/>
              <a:buSzTx/>
              <a:buFontTx/>
              <a:buNone/>
              <a:tabLst/>
            </a:pPr>
            <a:endParaRPr lang="ja-JP" altLang="en-US" sz="1600" b="0" i="0" u="none" strike="noStrike" cap="none" spc="0" normalizeH="0" baseline="0" noProof="0">
              <a:ln>
                <a:noFill/>
              </a:ln>
              <a:solidFill>
                <a:srgbClr val="FFFFFF"/>
              </a:solidFill>
              <a:effectLst/>
              <a:uLnTx/>
              <a:uFillTx/>
              <a:latin typeface="Segoe UI" panose="020B0502040204020203" pitchFamily="34" charset="0"/>
              <a:ea typeface="游ゴシック"/>
              <a:cs typeface="Segoe UI" panose="020B0502040204020203" pitchFamily="34" charset="0"/>
            </a:endParaRPr>
          </a:p>
        </p:txBody>
      </p:sp>
      <p:sp>
        <p:nvSpPr>
          <p:cNvPr id="11" name="タイトル 3">
            <a:extLst>
              <a:ext uri="{FF2B5EF4-FFF2-40B4-BE49-F238E27FC236}">
                <a16:creationId xmlns:a16="http://schemas.microsoft.com/office/drawing/2014/main" id="{093A5406-7E2B-B5F5-B41D-FF04F9D9AC8B}"/>
              </a:ext>
            </a:extLst>
          </p:cNvPr>
          <p:cNvSpPr>
            <a:spLocks noGrp="1"/>
          </p:cNvSpPr>
          <p:nvPr>
            <p:ph type="title" hasCustomPrompt="1"/>
          </p:nvPr>
        </p:nvSpPr>
        <p:spPr>
          <a:xfrm>
            <a:off x="371475" y="371475"/>
            <a:ext cx="11449050" cy="509588"/>
          </a:xfrm>
          <a:prstGeom prst="rect">
            <a:avLst/>
          </a:prstGeom>
        </p:spPr>
        <p:txBody>
          <a:bodyPr lIns="7200" tIns="0" rIns="0" bIns="0"/>
          <a:lstStyle>
            <a:lvl1pPr>
              <a:defRPr sz="2600">
                <a:solidFill>
                  <a:schemeClr val="tx2"/>
                </a:solidFill>
              </a:defRPr>
            </a:lvl1pPr>
          </a:lstStyle>
          <a:p>
            <a:pPr>
              <a:lnSpc>
                <a:spcPct val="104000"/>
              </a:lnSpc>
              <a:spcBef>
                <a:spcPts val="0"/>
              </a:spcBef>
              <a:tabLst/>
              <a:defRPr/>
            </a:pPr>
            <a:r>
              <a:rPr lang="en-US" altLang="ja-JP"/>
              <a:t>Click to enter the title </a:t>
            </a:r>
            <a:endParaRPr lang="ja-JP" altLang="en-US"/>
          </a:p>
        </p:txBody>
      </p:sp>
      <p:sp>
        <p:nvSpPr>
          <p:cNvPr id="12" name="テキスト プレースホルダー 3">
            <a:extLst>
              <a:ext uri="{FF2B5EF4-FFF2-40B4-BE49-F238E27FC236}">
                <a16:creationId xmlns:a16="http://schemas.microsoft.com/office/drawing/2014/main" id="{68FB877B-54CE-70B6-AD66-F7BE2D8537EC}"/>
              </a:ext>
            </a:extLst>
          </p:cNvPr>
          <p:cNvSpPr>
            <a:spLocks noGrp="1"/>
          </p:cNvSpPr>
          <p:nvPr>
            <p:ph type="body" sz="quarter" idx="14" hasCustomPrompt="1"/>
          </p:nvPr>
        </p:nvSpPr>
        <p:spPr bwMode="gray">
          <a:xfrm>
            <a:off x="371475" y="897732"/>
            <a:ext cx="11449050" cy="615857"/>
          </a:xfrm>
          <a:prstGeom prst="rect">
            <a:avLst/>
          </a:prstGeom>
        </p:spPr>
        <p:txBody>
          <a:bodyPr vert="horz" lIns="18000" tIns="0" rIns="0" bIns="0" rtlCol="0" anchor="t">
            <a:noAutofit/>
          </a:bodyPr>
          <a:lstStyle>
            <a:lvl1pPr>
              <a:lnSpc>
                <a:spcPct val="108000"/>
              </a:lnSpc>
              <a:defRPr lang="ja-JP" altLang="en-US" sz="1800" b="1" dirty="0">
                <a:solidFill>
                  <a:schemeClr val="tx2">
                    <a:lumMod val="75000"/>
                    <a:lumOff val="25000"/>
                  </a:schemeClr>
                </a:solidFill>
                <a:latin typeface="+mj-ea"/>
                <a:ea typeface="+mj-ea"/>
              </a:defRPr>
            </a:lvl1pPr>
          </a:lstStyle>
          <a:p>
            <a:pPr lvl="0"/>
            <a:r>
              <a:rPr kumimoji="1" lang="en-US" altLang="ja-JP"/>
              <a:t>Use this layout for headline</a:t>
            </a:r>
          </a:p>
        </p:txBody>
      </p:sp>
      <p:sp>
        <p:nvSpPr>
          <p:cNvPr id="4" name="コンテンツ プレースホルダー 10">
            <a:extLst>
              <a:ext uri="{FF2B5EF4-FFF2-40B4-BE49-F238E27FC236}">
                <a16:creationId xmlns:a16="http://schemas.microsoft.com/office/drawing/2014/main" id="{35456495-63C3-3DE9-EB64-B77CA0B9A68A}"/>
              </a:ext>
            </a:extLst>
          </p:cNvPr>
          <p:cNvSpPr>
            <a:spLocks noGrp="1"/>
          </p:cNvSpPr>
          <p:nvPr>
            <p:ph sz="quarter" idx="10" hasCustomPrompt="1"/>
          </p:nvPr>
        </p:nvSpPr>
        <p:spPr>
          <a:xfrm>
            <a:off x="371475" y="1808163"/>
            <a:ext cx="3671888" cy="4465637"/>
          </a:xfrm>
        </p:spPr>
        <p:txBody>
          <a:bodyPr>
            <a:noAutofit/>
          </a:bodyPr>
          <a:lstStyle>
            <a:lvl1pPr>
              <a:defRPr>
                <a:solidFill>
                  <a:schemeClr val="tx2"/>
                </a:solidFill>
              </a:defRPr>
            </a:lvl1pPr>
            <a:lvl2pPr>
              <a:defRPr>
                <a:solidFill>
                  <a:schemeClr val="tx2"/>
                </a:solidFill>
              </a:defRPr>
            </a:lvl2pPr>
            <a:lvl3pPr marL="540000">
              <a:defRPr>
                <a:solidFill>
                  <a:schemeClr val="tx2"/>
                </a:solidFill>
              </a:defRPr>
            </a:lvl3pPr>
            <a:lvl4pPr>
              <a:defRPr>
                <a:solidFill>
                  <a:schemeClr val="tx2"/>
                </a:solidFill>
              </a:defRPr>
            </a:lvl4pPr>
            <a:lvl5pP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
        <p:nvSpPr>
          <p:cNvPr id="7" name="コンテンツ プレースホルダー 10">
            <a:extLst>
              <a:ext uri="{FF2B5EF4-FFF2-40B4-BE49-F238E27FC236}">
                <a16:creationId xmlns:a16="http://schemas.microsoft.com/office/drawing/2014/main" id="{CCFFE912-9638-81F2-6F9A-591E5C29B9D5}"/>
              </a:ext>
            </a:extLst>
          </p:cNvPr>
          <p:cNvSpPr>
            <a:spLocks noGrp="1"/>
          </p:cNvSpPr>
          <p:nvPr>
            <p:ph sz="quarter" idx="19" hasCustomPrompt="1"/>
          </p:nvPr>
        </p:nvSpPr>
        <p:spPr>
          <a:xfrm>
            <a:off x="4475162" y="2024064"/>
            <a:ext cx="7126291" cy="4033835"/>
          </a:xfrm>
        </p:spPr>
        <p:txBody>
          <a:bodyPr>
            <a:noAutofit/>
          </a:bodyPr>
          <a:lstStyle>
            <a:lvl1pPr>
              <a:defRPr>
                <a:solidFill>
                  <a:schemeClr val="tx2"/>
                </a:solidFill>
              </a:defRPr>
            </a:lvl1pPr>
            <a:lvl2pPr>
              <a:defRPr>
                <a:solidFill>
                  <a:schemeClr val="tx2"/>
                </a:solidFill>
              </a:defRPr>
            </a:lvl2pPr>
            <a:lvl3pPr marL="540000">
              <a:defRPr>
                <a:solidFill>
                  <a:schemeClr val="tx2"/>
                </a:solidFill>
              </a:defRPr>
            </a:lvl3pPr>
            <a:lvl4pPr>
              <a:defRPr>
                <a:solidFill>
                  <a:schemeClr val="tx2"/>
                </a:solidFill>
              </a:defRPr>
            </a:lvl4pPr>
            <a:lvl5pP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Tree>
    <p:extLst>
      <p:ext uri="{BB962C8B-B14F-4D97-AF65-F5344CB8AC3E}">
        <p14:creationId xmlns:p14="http://schemas.microsoft.com/office/powerpoint/2010/main" val="1150737470"/>
      </p:ext>
    </p:extLst>
  </p:cSld>
  <p:clrMapOvr>
    <a:masterClrMapping/>
  </p:clrMapOvr>
  <p:extLst>
    <p:ext uri="{DCECCB84-F9BA-43D5-87BE-67443E8EF086}">
      <p15:sldGuideLst xmlns:p15="http://schemas.microsoft.com/office/powerpoint/2012/main">
        <p15:guide id="1" orient="horz" pos="1139">
          <p15:clr>
            <a:srgbClr val="A4A3A4"/>
          </p15:clr>
        </p15:guide>
        <p15:guide id="2" pos="2547">
          <p15:clr>
            <a:srgbClr val="A4A3A4"/>
          </p15:clr>
        </p15:guide>
        <p15:guide id="3" pos="2819">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_Slide">
    <p:bg bwMode="lt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3489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_B">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テキスト プレースホルダー 8">
            <a:extLst>
              <a:ext uri="{FF2B5EF4-FFF2-40B4-BE49-F238E27FC236}">
                <a16:creationId xmlns:a16="http://schemas.microsoft.com/office/drawing/2014/main" id="{6B4CBE32-6D82-146F-81A5-635BF60F86FF}"/>
              </a:ext>
            </a:extLst>
          </p:cNvPr>
          <p:cNvSpPr>
            <a:spLocks noGrp="1"/>
          </p:cNvSpPr>
          <p:nvPr>
            <p:ph type="body" sz="quarter" idx="15" hasCustomPrompt="1"/>
          </p:nvPr>
        </p:nvSpPr>
        <p:spPr bwMode="white">
          <a:xfrm>
            <a:off x="645814" y="902714"/>
            <a:ext cx="8188306" cy="245195"/>
          </a:xfrm>
          <a:prstGeom prst="rect">
            <a:avLst/>
          </a:prstGeom>
        </p:spPr>
        <p:txBody>
          <a:bodyPr vert="horz" wrap="square" lIns="0" tIns="0" rIns="0" bIns="0" rtlCol="0">
            <a:spAutoFit/>
          </a:bodyPr>
          <a:lstStyle>
            <a:lvl1pPr>
              <a:lnSpc>
                <a:spcPct val="114000"/>
              </a:lnSpc>
              <a:defRPr lang="ja-JP" altLang="en-US" dirty="0"/>
            </a:lvl1pPr>
          </a:lstStyle>
          <a:p>
            <a:pPr marL="0" marR="0" lvl="0" indent="0" algn="l" defTabSz="1219110" rtl="0" eaLnBrk="0" fontAlgn="base" latinLnBrk="0" hangingPunct="0">
              <a:lnSpc>
                <a:spcPct val="100000"/>
              </a:lnSpc>
              <a:spcBef>
                <a:spcPct val="20000"/>
              </a:spcBef>
              <a:spcAft>
                <a:spcPct val="0"/>
              </a:spcAft>
              <a:buClr>
                <a:schemeClr val="accent6"/>
              </a:buClr>
              <a:buSzTx/>
              <a:buFont typeface="Arial" panose="020B0604020202020204" pitchFamily="34" charset="0"/>
              <a:buNone/>
              <a:tabLst/>
              <a:defRPr/>
            </a:pPr>
            <a:r>
              <a:rPr kumimoji="1" lang="en-US" altLang="ja-JP"/>
              <a:t>Click to enter address</a:t>
            </a:r>
          </a:p>
        </p:txBody>
      </p:sp>
      <p:sp>
        <p:nvSpPr>
          <p:cNvPr id="4" name="タイトル 24">
            <a:extLst>
              <a:ext uri="{FF2B5EF4-FFF2-40B4-BE49-F238E27FC236}">
                <a16:creationId xmlns:a16="http://schemas.microsoft.com/office/drawing/2014/main" id="{FCBCE5F4-6CD7-EC96-0BB4-3B80F256F9EF}"/>
              </a:ext>
            </a:extLst>
          </p:cNvPr>
          <p:cNvSpPr>
            <a:spLocks noGrp="1"/>
          </p:cNvSpPr>
          <p:nvPr>
            <p:ph type="title" hasCustomPrompt="1"/>
          </p:nvPr>
        </p:nvSpPr>
        <p:spPr>
          <a:xfrm>
            <a:off x="645814" y="2104311"/>
            <a:ext cx="8188306" cy="1642181"/>
          </a:xfrm>
          <a:prstGeom prst="rect">
            <a:avLst/>
          </a:prstGeom>
        </p:spPr>
        <p:txBody>
          <a:bodyPr wrap="square" lIns="18000" anchor="b">
            <a:noAutofit/>
          </a:bodyPr>
          <a:lstStyle>
            <a:lvl1pPr>
              <a:lnSpc>
                <a:spcPct val="106000"/>
              </a:lnSpc>
              <a:defRPr sz="3200" b="0">
                <a:solidFill>
                  <a:schemeClr val="bg1"/>
                </a:solidFill>
                <a:latin typeface="+mj-ea"/>
                <a:ea typeface="+mj-ea"/>
              </a:defRPr>
            </a:lvl1pPr>
          </a:lstStyle>
          <a:p>
            <a:r>
              <a:rPr kumimoji="1" lang="en-US" altLang="ja-JP"/>
              <a:t>Click to enter the title </a:t>
            </a:r>
            <a:br>
              <a:rPr kumimoji="1" lang="en-US" altLang="ja-JP"/>
            </a:br>
            <a:r>
              <a:rPr kumimoji="1" lang="en-US" altLang="ja-JP"/>
              <a:t>in a maximum of three lines : 32pt</a:t>
            </a:r>
            <a:endParaRPr kumimoji="1" lang="ja-JP" altLang="en-US"/>
          </a:p>
        </p:txBody>
      </p:sp>
      <p:sp>
        <p:nvSpPr>
          <p:cNvPr id="6" name="テキスト プレースホルダー">
            <a:extLst>
              <a:ext uri="{FF2B5EF4-FFF2-40B4-BE49-F238E27FC236}">
                <a16:creationId xmlns:a16="http://schemas.microsoft.com/office/drawing/2014/main" id="{BC3595D2-34E1-618F-81B5-FFC91608C1A9}"/>
              </a:ext>
            </a:extLst>
          </p:cNvPr>
          <p:cNvSpPr>
            <a:spLocks noGrp="1"/>
          </p:cNvSpPr>
          <p:nvPr>
            <p:ph type="body" sz="quarter" idx="13" hasCustomPrompt="1"/>
          </p:nvPr>
        </p:nvSpPr>
        <p:spPr bwMode="gray">
          <a:xfrm>
            <a:off x="645814" y="4282756"/>
            <a:ext cx="8188306" cy="245195"/>
          </a:xfrm>
          <a:prstGeom prst="rect">
            <a:avLst/>
          </a:prstGeom>
        </p:spPr>
        <p:txBody>
          <a:bodyPr vert="horz" wrap="square" lIns="18000" tIns="0" rIns="0" bIns="0" rtlCol="0" anchor="b">
            <a:spAutoFit/>
          </a:bodyPr>
          <a:lstStyle>
            <a:lvl1pPr>
              <a:defRPr lang="ja-JP" altLang="en-US" dirty="0">
                <a:solidFill>
                  <a:schemeClr val="tx2">
                    <a:lumMod val="10000"/>
                    <a:lumOff val="90000"/>
                  </a:schemeClr>
                </a:solidFill>
              </a:defRPr>
            </a:lvl1pPr>
          </a:lstStyle>
          <a:p>
            <a:pPr marL="0" marR="0" lvl="0" indent="0" algn="l" defTabSz="1219110" rtl="0" eaLnBrk="0" fontAlgn="base" latinLnBrk="0" hangingPunct="0">
              <a:lnSpc>
                <a:spcPct val="100000"/>
              </a:lnSpc>
              <a:spcBef>
                <a:spcPct val="20000"/>
              </a:spcBef>
              <a:spcAft>
                <a:spcPct val="0"/>
              </a:spcAft>
              <a:buClr>
                <a:schemeClr val="accent6"/>
              </a:buClr>
              <a:buSzTx/>
              <a:buFont typeface="Arial" panose="020B0604020202020204" pitchFamily="34" charset="0"/>
              <a:buNone/>
              <a:tabLst/>
              <a:defRPr/>
            </a:pPr>
            <a:r>
              <a:rPr kumimoji="1" lang="en-US" altLang="ja-JP"/>
              <a:t>Click to enter date</a:t>
            </a:r>
          </a:p>
        </p:txBody>
      </p:sp>
      <p:sp>
        <p:nvSpPr>
          <p:cNvPr id="7" name="テキスト プレースホルダー">
            <a:extLst>
              <a:ext uri="{FF2B5EF4-FFF2-40B4-BE49-F238E27FC236}">
                <a16:creationId xmlns:a16="http://schemas.microsoft.com/office/drawing/2014/main" id="{B86D4BF7-01A3-49A0-2021-6E1BE168CE6F}"/>
              </a:ext>
            </a:extLst>
          </p:cNvPr>
          <p:cNvSpPr>
            <a:spLocks noGrp="1"/>
          </p:cNvSpPr>
          <p:nvPr>
            <p:ph type="body" sz="quarter" idx="18" hasCustomPrompt="1"/>
          </p:nvPr>
        </p:nvSpPr>
        <p:spPr bwMode="gray">
          <a:xfrm>
            <a:off x="645814" y="4590158"/>
            <a:ext cx="8188306" cy="245195"/>
          </a:xfrm>
          <a:prstGeom prst="rect">
            <a:avLst/>
          </a:prstGeom>
        </p:spPr>
        <p:txBody>
          <a:bodyPr vert="horz" wrap="square" lIns="0" tIns="0" rIns="0" bIns="0" rtlCol="0">
            <a:spAutoFit/>
          </a:bodyPr>
          <a:lstStyle>
            <a:lvl1pPr>
              <a:lnSpc>
                <a:spcPct val="105000"/>
              </a:lnSpc>
              <a:defRPr lang="ja-JP" altLang="en-US" dirty="0"/>
            </a:lvl1pPr>
          </a:lstStyle>
          <a:p>
            <a:pPr marL="0" marR="0" lvl="0" indent="0" algn="l" defTabSz="914400" rtl="0" eaLnBrk="1" fontAlgn="auto" latinLnBrk="0" hangingPunct="1">
              <a:lnSpc>
                <a:spcPct val="105000"/>
              </a:lnSpc>
              <a:spcBef>
                <a:spcPts val="0"/>
              </a:spcBef>
              <a:spcAft>
                <a:spcPts val="0"/>
              </a:spcAft>
              <a:buClrTx/>
              <a:buSzTx/>
              <a:buFontTx/>
              <a:buNone/>
              <a:tabLst/>
              <a:defRPr/>
            </a:pPr>
            <a:r>
              <a:rPr kumimoji="1" lang="en-US" altLang="ja-JP"/>
              <a:t>Click to enter Name</a:t>
            </a:r>
          </a:p>
        </p:txBody>
      </p:sp>
      <p:sp>
        <p:nvSpPr>
          <p:cNvPr id="8" name="テキスト プレースホルダー 10">
            <a:extLst>
              <a:ext uri="{FF2B5EF4-FFF2-40B4-BE49-F238E27FC236}">
                <a16:creationId xmlns:a16="http://schemas.microsoft.com/office/drawing/2014/main" id="{5892B572-00EA-2D95-F485-A7DC84CDB3D8}"/>
              </a:ext>
            </a:extLst>
          </p:cNvPr>
          <p:cNvSpPr>
            <a:spLocks noGrp="1"/>
          </p:cNvSpPr>
          <p:nvPr>
            <p:ph type="body" sz="quarter" idx="17" hasCustomPrompt="1"/>
          </p:nvPr>
        </p:nvSpPr>
        <p:spPr>
          <a:xfrm>
            <a:off x="10017918" y="490428"/>
            <a:ext cx="1682591" cy="342000"/>
          </a:xfrm>
          <a:prstGeom prst="roundRect">
            <a:avLst>
              <a:gd name="adj" fmla="val 50000"/>
            </a:avLst>
          </a:prstGeom>
          <a:solidFill>
            <a:schemeClr val="bg1"/>
          </a:solidFill>
        </p:spPr>
        <p:txBody>
          <a:bodyPr lIns="0" bIns="10800" anchor="ctr">
            <a:normAutofit/>
          </a:bodyPr>
          <a:lstStyle>
            <a:lvl1pPr algn="ctr">
              <a:defRPr sz="900" spc="-30" baseline="0">
                <a:solidFill>
                  <a:schemeClr val="accent1"/>
                </a:solidFill>
              </a:defRPr>
            </a:lvl1pPr>
          </a:lstStyle>
          <a:p>
            <a:pPr algn="ctr"/>
            <a:r>
              <a:rPr lang="en-US" altLang="ja-JP" sz="700" spc="-20">
                <a:solidFill>
                  <a:schemeClr val="accent1"/>
                </a:solidFill>
                <a:latin typeface="+mn-ea"/>
              </a:rPr>
              <a:t>Enter the Trade Secret Control Rules</a:t>
            </a:r>
            <a:endParaRPr lang="ja-JP" altLang="en-US" sz="700" spc="-20">
              <a:solidFill>
                <a:schemeClr val="accent1"/>
              </a:solidFill>
              <a:latin typeface="+mn-ea"/>
            </a:endParaRPr>
          </a:p>
        </p:txBody>
      </p:sp>
      <p:sp>
        <p:nvSpPr>
          <p:cNvPr id="9" name="テキスト プレースホルダー 7">
            <a:extLst>
              <a:ext uri="{FF2B5EF4-FFF2-40B4-BE49-F238E27FC236}">
                <a16:creationId xmlns:a16="http://schemas.microsoft.com/office/drawing/2014/main" id="{A9616365-1BFB-A870-2EE8-07CAD6AA9F4E}"/>
              </a:ext>
            </a:extLst>
          </p:cNvPr>
          <p:cNvSpPr>
            <a:spLocks noGrp="1"/>
          </p:cNvSpPr>
          <p:nvPr>
            <p:ph type="body" sz="quarter" idx="14" hasCustomPrompt="1"/>
          </p:nvPr>
        </p:nvSpPr>
        <p:spPr bwMode="white">
          <a:xfrm>
            <a:off x="9265920" y="900191"/>
            <a:ext cx="2434590" cy="2023984"/>
          </a:xfrm>
          <a:prstGeom prst="rect">
            <a:avLst/>
          </a:prstGeom>
          <a:effectLst>
            <a:outerShdw blurRad="254000" algn="ctr" rotWithShape="0">
              <a:schemeClr val="accent1">
                <a:lumMod val="50000"/>
                <a:alpha val="20000"/>
              </a:schemeClr>
            </a:outerShdw>
          </a:effectLst>
        </p:spPr>
        <p:txBody>
          <a:bodyPr wrap="square" lIns="0" tIns="18000" rIns="0">
            <a:noAutofit/>
          </a:bodyPr>
          <a:lstStyle>
            <a:lvl1pPr algn="r">
              <a:lnSpc>
                <a:spcPct val="110000"/>
              </a:lnSpc>
              <a:defRPr sz="850" spc="-10" baseline="0">
                <a:solidFill>
                  <a:schemeClr val="bg1"/>
                </a:solidFill>
                <a:effectLst/>
              </a:defRPr>
            </a:lvl1pPr>
          </a:lstStyle>
          <a:p>
            <a:pPr lvl="0"/>
            <a:r>
              <a:rPr kumimoji="1" lang="en-US" altLang="ja-JP"/>
              <a:t>*If it is ‘’NEC TOP SECRET’’ or</a:t>
            </a:r>
            <a:r>
              <a:rPr kumimoji="1" lang="ja-JP" altLang="en-US"/>
              <a:t> </a:t>
            </a:r>
            <a:br>
              <a:rPr kumimoji="1" lang="en-US" altLang="ja-JP"/>
            </a:br>
            <a:r>
              <a:rPr kumimoji="1" lang="en-US" altLang="ja-JP"/>
              <a:t>‘’NEC STRICTLY CONFIDENTIAL’’,</a:t>
            </a:r>
            <a:br>
              <a:rPr kumimoji="1" lang="en-US" altLang="ja-JP"/>
            </a:br>
            <a:r>
              <a:rPr kumimoji="1" lang="en-US" altLang="ja-JP"/>
              <a:t>please enter the following</a:t>
            </a:r>
            <a:br>
              <a:rPr kumimoji="1" lang="en-US" altLang="ja-JP"/>
            </a:br>
            <a:br>
              <a:rPr kumimoji="1" lang="en-US" altLang="ja-JP"/>
            </a:br>
            <a:r>
              <a:rPr kumimoji="1" lang="en-US" altLang="ja-JP"/>
              <a:t>Designated Recipients : Specify</a:t>
            </a:r>
            <a:br>
              <a:rPr kumimoji="1" lang="en-US" altLang="ja-JP"/>
            </a:br>
            <a:r>
              <a:rPr kumimoji="1" lang="en-US" altLang="ja-JP" err="1"/>
              <a:t>Specify</a:t>
            </a:r>
            <a:r>
              <a:rPr kumimoji="1" lang="en-US" altLang="ja-JP"/>
              <a:t> the purpose of use of the information.</a:t>
            </a:r>
            <a:br>
              <a:rPr kumimoji="1" lang="en-US" altLang="ja-JP"/>
            </a:br>
            <a:r>
              <a:rPr kumimoji="1" lang="en-US" altLang="ja-JP"/>
              <a:t>Specify the confidentiality period of the information.</a:t>
            </a:r>
            <a:br>
              <a:rPr kumimoji="1" lang="en-US" altLang="ja-JP"/>
            </a:br>
            <a:r>
              <a:rPr kumimoji="1" lang="en-US" altLang="ja-JP"/>
              <a:t>Disclosure to persons other than </a:t>
            </a:r>
            <a:br>
              <a:rPr kumimoji="1" lang="en-US" altLang="ja-JP"/>
            </a:br>
            <a:r>
              <a:rPr kumimoji="1" lang="en-US" altLang="ja-JP"/>
              <a:t>the Designated Recipients is prohibited.</a:t>
            </a:r>
            <a:br>
              <a:rPr kumimoji="1" lang="en-US" altLang="ja-JP"/>
            </a:br>
            <a:r>
              <a:rPr kumimoji="1" lang="en-US" altLang="ja-JP"/>
              <a:t>Duplications are prohibited.</a:t>
            </a:r>
            <a:br>
              <a:rPr kumimoji="1" lang="en-US" altLang="ja-JP"/>
            </a:br>
            <a:r>
              <a:rPr kumimoji="1" lang="en-US" altLang="ja-JP"/>
              <a:t>Carry-out is prohibited.</a:t>
            </a:r>
            <a:br>
              <a:rPr kumimoji="1" lang="en-US" altLang="ja-JP"/>
            </a:br>
            <a:r>
              <a:rPr kumimoji="1" lang="en-US" altLang="ja-JP"/>
              <a:t>Destroy after use.</a:t>
            </a:r>
            <a:endParaRPr kumimoji="1" lang="ja-JP" altLang="en-US"/>
          </a:p>
        </p:txBody>
      </p:sp>
      <p:pic>
        <p:nvPicPr>
          <p:cNvPr id="2" name="グラフィックス 1">
            <a:extLst>
              <a:ext uri="{FF2B5EF4-FFF2-40B4-BE49-F238E27FC236}">
                <a16:creationId xmlns:a16="http://schemas.microsoft.com/office/drawing/2014/main" id="{B5343CA1-5D34-E4EA-F634-79C1F8507675}"/>
              </a:ext>
              <a:ext uri="{C183D7F6-B498-43B3-948B-1728B52AA6E4}">
                <adec:decorative xmlns:adec="http://schemas.microsoft.com/office/drawing/2017/decorative" val="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73380" y="6484721"/>
            <a:ext cx="2061970" cy="162359"/>
          </a:xfrm>
          <a:prstGeom prst="rect">
            <a:avLst/>
          </a:prstGeom>
        </p:spPr>
      </p:pic>
    </p:spTree>
    <p:extLst>
      <p:ext uri="{BB962C8B-B14F-4D97-AF65-F5344CB8AC3E}">
        <p14:creationId xmlns:p14="http://schemas.microsoft.com/office/powerpoint/2010/main" val="386476970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_with_Image">
    <p:bg bwMode="ltGray">
      <p:bgPr>
        <a:solidFill>
          <a:schemeClr val="bg1"/>
        </a:solidFill>
        <a:effectLst/>
      </p:bgPr>
    </p:bg>
    <p:spTree>
      <p:nvGrpSpPr>
        <p:cNvPr id="1" name=""/>
        <p:cNvGrpSpPr/>
        <p:nvPr/>
      </p:nvGrpSpPr>
      <p:grpSpPr>
        <a:xfrm>
          <a:off x="0" y="0"/>
          <a:ext cx="0" cy="0"/>
          <a:chOff x="0" y="0"/>
          <a:chExt cx="0" cy="0"/>
        </a:xfrm>
      </p:grpSpPr>
      <p:sp>
        <p:nvSpPr>
          <p:cNvPr id="5" name="図プレースホルダー 16">
            <a:extLst>
              <a:ext uri="{FF2B5EF4-FFF2-40B4-BE49-F238E27FC236}">
                <a16:creationId xmlns:a16="http://schemas.microsoft.com/office/drawing/2014/main" id="{D1CF52D2-31BC-21FE-5F24-3464874772A2}"/>
              </a:ext>
              <a:ext uri="{C183D7F6-B498-43B3-948B-1728B52AA6E4}">
                <adec:decorative xmlns:adec="http://schemas.microsoft.com/office/drawing/2017/decorative" val="1"/>
              </a:ext>
            </a:extLst>
          </p:cNvPr>
          <p:cNvSpPr>
            <a:spLocks noGrp="1"/>
          </p:cNvSpPr>
          <p:nvPr>
            <p:ph type="pic" sz="quarter" idx="15" hasCustomPrompt="1"/>
          </p:nvPr>
        </p:nvSpPr>
        <p:spPr>
          <a:xfrm>
            <a:off x="5917351" y="373133"/>
            <a:ext cx="5898129" cy="5898128"/>
          </a:xfrm>
          <a:prstGeom prst="roundRect">
            <a:avLst>
              <a:gd name="adj" fmla="val 3547"/>
            </a:avLst>
          </a:prstGeom>
          <a:solidFill>
            <a:schemeClr val="tx2">
              <a:lumMod val="50000"/>
              <a:lumOff val="50000"/>
            </a:schemeClr>
          </a:solidFill>
        </p:spPr>
        <p:txBody>
          <a:bodyPr lIns="612000" tIns="0" bIns="2088000" anchor="b">
            <a:normAutofit/>
          </a:bodyPr>
          <a:lstStyle>
            <a:lvl1pPr marL="0" indent="0" algn="l">
              <a:tabLst/>
              <a:defRPr sz="1800" b="1">
                <a:solidFill>
                  <a:schemeClr val="bg1"/>
                </a:solidFill>
                <a:latin typeface="+mj-ea"/>
                <a:ea typeface="+mj-ea"/>
              </a:defRPr>
            </a:lvl1pPr>
          </a:lstStyle>
          <a:p>
            <a:pPr algn="ctr">
              <a:lnSpc>
                <a:spcPct val="104000"/>
              </a:lnSpc>
            </a:pPr>
            <a:r>
              <a:rPr lang="en-US" altLang="ja-JP" sz="1600"/>
              <a:t>Click the figure icon </a:t>
            </a:r>
            <a:r>
              <a:rPr lang="ja-JP" altLang="en-US" sz="1600"/>
              <a:t>↑ </a:t>
            </a:r>
            <a:r>
              <a:rPr lang="en-US" altLang="ja-JP" sz="1600"/>
              <a:t>and insert a photo image</a:t>
            </a:r>
            <a:endParaRPr lang="en-US" altLang="ja-JP" sz="1600">
              <a:solidFill>
                <a:schemeClr val="bg1"/>
              </a:solidFill>
            </a:endParaRPr>
          </a:p>
        </p:txBody>
      </p:sp>
      <p:sp>
        <p:nvSpPr>
          <p:cNvPr id="2" name="テキスト プレースホルダー">
            <a:extLst>
              <a:ext uri="{FF2B5EF4-FFF2-40B4-BE49-F238E27FC236}">
                <a16:creationId xmlns:a16="http://schemas.microsoft.com/office/drawing/2014/main" id="{6CB642AF-8B37-1D73-94BC-F32C9C478DE5}"/>
              </a:ext>
            </a:extLst>
          </p:cNvPr>
          <p:cNvSpPr>
            <a:spLocks noGrp="1"/>
          </p:cNvSpPr>
          <p:nvPr>
            <p:ph type="body" sz="quarter" idx="14" hasCustomPrompt="1"/>
          </p:nvPr>
        </p:nvSpPr>
        <p:spPr bwMode="gray">
          <a:xfrm>
            <a:off x="645814" y="897199"/>
            <a:ext cx="4839737" cy="250710"/>
          </a:xfrm>
          <a:prstGeom prst="rect">
            <a:avLst/>
          </a:prstGeom>
        </p:spPr>
        <p:txBody>
          <a:bodyPr vert="horz" wrap="square" lIns="0" tIns="0" rIns="0" bIns="0" rtlCol="0">
            <a:spAutoFit/>
          </a:bodyPr>
          <a:lstStyle>
            <a:lvl1pPr>
              <a:defRPr lang="ja-JP" altLang="en-US" dirty="0">
                <a:solidFill>
                  <a:schemeClr val="tx2"/>
                </a:solidFill>
              </a:defRPr>
            </a:lvl1pPr>
          </a:lstStyle>
          <a:p>
            <a:pPr marL="0" marR="0" lvl="0" indent="0" algn="l" defTabSz="1219110" rtl="0" eaLnBrk="0" fontAlgn="base" latinLnBrk="0" hangingPunct="0">
              <a:lnSpc>
                <a:spcPct val="100000"/>
              </a:lnSpc>
              <a:spcBef>
                <a:spcPct val="20000"/>
              </a:spcBef>
              <a:spcAft>
                <a:spcPct val="0"/>
              </a:spcAft>
              <a:buClr>
                <a:schemeClr val="accent6"/>
              </a:buClr>
              <a:buSzTx/>
              <a:buFont typeface="Arial" panose="020B0604020202020204" pitchFamily="34" charset="0"/>
              <a:buNone/>
              <a:tabLst/>
              <a:defRPr/>
            </a:pPr>
            <a:r>
              <a:rPr kumimoji="1" lang="en-US" altLang="ja-JP"/>
              <a:t>Click to enter address</a:t>
            </a:r>
          </a:p>
        </p:txBody>
      </p:sp>
      <p:sp>
        <p:nvSpPr>
          <p:cNvPr id="3" name="タイトル 24">
            <a:extLst>
              <a:ext uri="{FF2B5EF4-FFF2-40B4-BE49-F238E27FC236}">
                <a16:creationId xmlns:a16="http://schemas.microsoft.com/office/drawing/2014/main" id="{1390A3E7-83A8-FD3B-C7DE-586D33731571}"/>
              </a:ext>
            </a:extLst>
          </p:cNvPr>
          <p:cNvSpPr>
            <a:spLocks noGrp="1"/>
          </p:cNvSpPr>
          <p:nvPr>
            <p:ph type="title" hasCustomPrompt="1"/>
          </p:nvPr>
        </p:nvSpPr>
        <p:spPr>
          <a:xfrm>
            <a:off x="645813" y="2298082"/>
            <a:ext cx="4839737" cy="1448410"/>
          </a:xfrm>
          <a:prstGeom prst="rect">
            <a:avLst/>
          </a:prstGeom>
        </p:spPr>
        <p:txBody>
          <a:bodyPr wrap="square" lIns="36000" anchor="b">
            <a:noAutofit/>
          </a:bodyPr>
          <a:lstStyle>
            <a:lvl1pPr>
              <a:lnSpc>
                <a:spcPct val="106000"/>
              </a:lnSpc>
              <a:defRPr sz="2800" b="0">
                <a:solidFill>
                  <a:schemeClr val="accent1"/>
                </a:solidFill>
                <a:latin typeface="+mj-ea"/>
                <a:ea typeface="+mj-ea"/>
              </a:defRPr>
            </a:lvl1pPr>
          </a:lstStyle>
          <a:p>
            <a:r>
              <a:rPr kumimoji="1" lang="en-US" altLang="ja-JP"/>
              <a:t>Click to enter the title in a maximum of three lines : 28pt</a:t>
            </a:r>
            <a:endParaRPr kumimoji="1" lang="ja-JP" altLang="en-US"/>
          </a:p>
        </p:txBody>
      </p:sp>
      <p:sp>
        <p:nvSpPr>
          <p:cNvPr id="10" name="テキスト プレースホルダー">
            <a:extLst>
              <a:ext uri="{FF2B5EF4-FFF2-40B4-BE49-F238E27FC236}">
                <a16:creationId xmlns:a16="http://schemas.microsoft.com/office/drawing/2014/main" id="{276827D7-53F6-BB8A-64E6-B35A79411601}"/>
              </a:ext>
            </a:extLst>
          </p:cNvPr>
          <p:cNvSpPr>
            <a:spLocks noGrp="1"/>
          </p:cNvSpPr>
          <p:nvPr>
            <p:ph type="body" sz="quarter" idx="13" hasCustomPrompt="1"/>
          </p:nvPr>
        </p:nvSpPr>
        <p:spPr bwMode="gray">
          <a:xfrm>
            <a:off x="645814" y="4282756"/>
            <a:ext cx="4839736" cy="245195"/>
          </a:xfrm>
          <a:prstGeom prst="rect">
            <a:avLst/>
          </a:prstGeom>
        </p:spPr>
        <p:txBody>
          <a:bodyPr vert="horz" wrap="square" lIns="18000" tIns="0" rIns="0" bIns="0" rtlCol="0" anchor="b">
            <a:spAutoFit/>
          </a:bodyPr>
          <a:lstStyle>
            <a:lvl1pPr>
              <a:lnSpc>
                <a:spcPct val="100000"/>
              </a:lnSpc>
              <a:defRPr lang="ja-JP" altLang="en-US" dirty="0">
                <a:solidFill>
                  <a:schemeClr val="tx2">
                    <a:lumMod val="75000"/>
                    <a:lumOff val="25000"/>
                  </a:schemeClr>
                </a:solidFill>
              </a:defRPr>
            </a:lvl1pPr>
          </a:lstStyle>
          <a:p>
            <a:pPr marL="0" marR="0" lvl="0" indent="0" algn="l" defTabSz="1219110" rtl="0" eaLnBrk="0" fontAlgn="base" latinLnBrk="0" hangingPunct="0">
              <a:lnSpc>
                <a:spcPct val="100000"/>
              </a:lnSpc>
              <a:spcBef>
                <a:spcPct val="20000"/>
              </a:spcBef>
              <a:spcAft>
                <a:spcPct val="0"/>
              </a:spcAft>
              <a:buClr>
                <a:schemeClr val="accent6"/>
              </a:buClr>
              <a:buSzTx/>
              <a:buFont typeface="Arial" panose="020B0604020202020204" pitchFamily="34" charset="0"/>
              <a:buNone/>
              <a:tabLst/>
              <a:defRPr/>
            </a:pPr>
            <a:r>
              <a:rPr kumimoji="1" lang="en-US" altLang="ja-JP"/>
              <a:t>Click to enter date</a:t>
            </a:r>
          </a:p>
        </p:txBody>
      </p:sp>
      <p:sp>
        <p:nvSpPr>
          <p:cNvPr id="8" name="テキスト プレースホルダー">
            <a:extLst>
              <a:ext uri="{FF2B5EF4-FFF2-40B4-BE49-F238E27FC236}">
                <a16:creationId xmlns:a16="http://schemas.microsoft.com/office/drawing/2014/main" id="{6F2E7C59-F102-E2E1-3B83-D6003C45E8BA}"/>
              </a:ext>
            </a:extLst>
          </p:cNvPr>
          <p:cNvSpPr>
            <a:spLocks noGrp="1"/>
          </p:cNvSpPr>
          <p:nvPr>
            <p:ph type="body" sz="quarter" idx="18" hasCustomPrompt="1"/>
          </p:nvPr>
        </p:nvSpPr>
        <p:spPr bwMode="gray">
          <a:xfrm>
            <a:off x="645814" y="4590158"/>
            <a:ext cx="4839736" cy="245195"/>
          </a:xfrm>
          <a:prstGeom prst="rect">
            <a:avLst/>
          </a:prstGeom>
        </p:spPr>
        <p:txBody>
          <a:bodyPr vert="horz" wrap="square" lIns="0" tIns="0" rIns="0" bIns="0" rtlCol="0">
            <a:spAutoFit/>
          </a:bodyPr>
          <a:lstStyle>
            <a:lvl1pPr>
              <a:lnSpc>
                <a:spcPct val="105000"/>
              </a:lnSpc>
              <a:defRPr lang="ja-JP" altLang="en-US" dirty="0">
                <a:solidFill>
                  <a:schemeClr val="tx2"/>
                </a:solidFill>
              </a:defRPr>
            </a:lvl1pPr>
          </a:lstStyle>
          <a:p>
            <a:pPr marL="0" marR="0" lvl="0" indent="0" algn="l" defTabSz="914400" rtl="0" eaLnBrk="1" fontAlgn="auto" latinLnBrk="0" hangingPunct="1">
              <a:lnSpc>
                <a:spcPct val="105000"/>
              </a:lnSpc>
              <a:spcBef>
                <a:spcPts val="0"/>
              </a:spcBef>
              <a:spcAft>
                <a:spcPts val="0"/>
              </a:spcAft>
              <a:buClrTx/>
              <a:buSzTx/>
              <a:buFontTx/>
              <a:buNone/>
              <a:tabLst/>
              <a:defRPr/>
            </a:pPr>
            <a:r>
              <a:rPr kumimoji="1" lang="en-US" altLang="ja-JP"/>
              <a:t>Click to enter Name</a:t>
            </a:r>
          </a:p>
        </p:txBody>
      </p:sp>
      <p:sp>
        <p:nvSpPr>
          <p:cNvPr id="4" name="テキスト プレースホルダー 10">
            <a:extLst>
              <a:ext uri="{FF2B5EF4-FFF2-40B4-BE49-F238E27FC236}">
                <a16:creationId xmlns:a16="http://schemas.microsoft.com/office/drawing/2014/main" id="{FE1F280F-C44A-8A4F-68B0-BAEEF1E1F625}"/>
              </a:ext>
            </a:extLst>
          </p:cNvPr>
          <p:cNvSpPr>
            <a:spLocks noGrp="1"/>
          </p:cNvSpPr>
          <p:nvPr>
            <p:ph type="body" sz="quarter" idx="17" hasCustomPrompt="1"/>
          </p:nvPr>
        </p:nvSpPr>
        <p:spPr>
          <a:xfrm>
            <a:off x="10017918" y="490428"/>
            <a:ext cx="1682591" cy="342000"/>
          </a:xfrm>
          <a:prstGeom prst="roundRect">
            <a:avLst>
              <a:gd name="adj" fmla="val 50000"/>
            </a:avLst>
          </a:prstGeom>
          <a:solidFill>
            <a:schemeClr val="bg1"/>
          </a:solidFill>
        </p:spPr>
        <p:txBody>
          <a:bodyPr lIns="0" bIns="10800" anchor="ctr">
            <a:normAutofit/>
          </a:bodyPr>
          <a:lstStyle>
            <a:lvl1pPr algn="ctr">
              <a:defRPr sz="900" spc="-30" baseline="0">
                <a:solidFill>
                  <a:schemeClr val="accent1"/>
                </a:solidFill>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en-US" altLang="ja-JP" sz="700" spc="-20">
                <a:solidFill>
                  <a:schemeClr val="accent1"/>
                </a:solidFill>
                <a:latin typeface="+mn-ea"/>
              </a:rPr>
              <a:t>Enter the Trade Secret Control Rules</a:t>
            </a:r>
            <a:endParaRPr lang="ja-JP" altLang="en-US" sz="700" spc="-20">
              <a:solidFill>
                <a:schemeClr val="accent1"/>
              </a:solidFill>
              <a:latin typeface="+mn-ea"/>
            </a:endParaRPr>
          </a:p>
        </p:txBody>
      </p:sp>
      <p:pic>
        <p:nvPicPr>
          <p:cNvPr id="6" name="グラフィックス 5">
            <a:extLst>
              <a:ext uri="{FF2B5EF4-FFF2-40B4-BE49-F238E27FC236}">
                <a16:creationId xmlns:a16="http://schemas.microsoft.com/office/drawing/2014/main" id="{07E7378A-EB1B-A400-C778-AA13AE382C4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3380" y="6484721"/>
            <a:ext cx="2061970" cy="162359"/>
          </a:xfrm>
          <a:prstGeom prst="rect">
            <a:avLst/>
          </a:prstGeom>
        </p:spPr>
      </p:pic>
    </p:spTree>
    <p:extLst>
      <p:ext uri="{BB962C8B-B14F-4D97-AF65-F5344CB8AC3E}">
        <p14:creationId xmlns:p14="http://schemas.microsoft.com/office/powerpoint/2010/main" val="3034062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able_of_Contents">
    <p:bg bwMode="ltGray">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0" name="タイトル 3">
            <a:extLst>
              <a:ext uri="{FF2B5EF4-FFF2-40B4-BE49-F238E27FC236}">
                <a16:creationId xmlns:a16="http://schemas.microsoft.com/office/drawing/2014/main" id="{55F11215-7439-E99A-4F5F-0AF70302E1D9}"/>
              </a:ext>
            </a:extLst>
          </p:cNvPr>
          <p:cNvSpPr>
            <a:spLocks noGrp="1"/>
          </p:cNvSpPr>
          <p:nvPr>
            <p:ph type="title" hasCustomPrompt="1"/>
          </p:nvPr>
        </p:nvSpPr>
        <p:spPr>
          <a:xfrm>
            <a:off x="645815" y="876005"/>
            <a:ext cx="11174709" cy="413703"/>
          </a:xfrm>
          <a:prstGeom prst="rect">
            <a:avLst/>
          </a:prstGeom>
        </p:spPr>
        <p:txBody>
          <a:bodyPr lIns="0" tIns="0" rIns="0" bIns="0">
            <a:spAutoFit/>
          </a:bodyPr>
          <a:lstStyle>
            <a:lvl1pPr>
              <a:defRPr sz="2800">
                <a:solidFill>
                  <a:schemeClr val="accent1"/>
                </a:solidFill>
                <a:latin typeface="+mj-ea"/>
                <a:ea typeface="+mj-ea"/>
              </a:defRPr>
            </a:lvl1pPr>
          </a:lstStyle>
          <a:p>
            <a:pPr>
              <a:lnSpc>
                <a:spcPct val="104000"/>
              </a:lnSpc>
              <a:spcBef>
                <a:spcPts val="0"/>
              </a:spcBef>
              <a:tabLst/>
              <a:defRPr/>
            </a:pPr>
            <a:r>
              <a:rPr kumimoji="1" lang="en-US" altLang="ja-JP"/>
              <a:t>Click to enter the title</a:t>
            </a:r>
            <a:r>
              <a:rPr kumimoji="1" lang="ja-JP" altLang="en-US"/>
              <a:t> </a:t>
            </a:r>
            <a:r>
              <a:rPr kumimoji="1" lang="en-US" altLang="ja-JP"/>
              <a:t>:</a:t>
            </a:r>
            <a:r>
              <a:rPr kumimoji="1" lang="ja-JP" altLang="en-US"/>
              <a:t> </a:t>
            </a:r>
            <a:r>
              <a:rPr lang="en-US" altLang="ja-JP"/>
              <a:t>28pt</a:t>
            </a:r>
            <a:endParaRPr lang="ja-JP" altLang="en-US"/>
          </a:p>
        </p:txBody>
      </p:sp>
      <p:sp>
        <p:nvSpPr>
          <p:cNvPr id="6" name="テキスト プレースホルダー 4">
            <a:extLst>
              <a:ext uri="{FF2B5EF4-FFF2-40B4-BE49-F238E27FC236}">
                <a16:creationId xmlns:a16="http://schemas.microsoft.com/office/drawing/2014/main" id="{DEDEE7DD-D3B5-749B-C2AB-232AD25E342B}"/>
              </a:ext>
            </a:extLst>
          </p:cNvPr>
          <p:cNvSpPr>
            <a:spLocks noGrp="1"/>
          </p:cNvSpPr>
          <p:nvPr>
            <p:ph type="body" sz="quarter" idx="15" hasCustomPrompt="1"/>
          </p:nvPr>
        </p:nvSpPr>
        <p:spPr>
          <a:xfrm>
            <a:off x="3071812" y="1741905"/>
            <a:ext cx="8748711" cy="4531895"/>
          </a:xfrm>
          <a:prstGeom prst="rect">
            <a:avLst/>
          </a:prstGeom>
        </p:spPr>
        <p:txBody>
          <a:bodyPr/>
          <a:lstStyle>
            <a:lvl1pPr marL="324000" indent="-342900">
              <a:lnSpc>
                <a:spcPct val="140000"/>
              </a:lnSpc>
              <a:buFont typeface="+mj-lt"/>
              <a:buAutoNum type="arabicPeriod"/>
              <a:defRPr sz="1800">
                <a:solidFill>
                  <a:schemeClr val="tx2"/>
                </a:solidFill>
              </a:defRPr>
            </a:lvl1pPr>
            <a:lvl2pPr marL="541338" indent="-180000">
              <a:buClr>
                <a:schemeClr val="tx2">
                  <a:lumMod val="75000"/>
                  <a:lumOff val="25000"/>
                </a:schemeClr>
              </a:buClr>
              <a:defRPr>
                <a:solidFill>
                  <a:schemeClr val="tx2"/>
                </a:solidFill>
              </a:defRPr>
            </a:lvl2pPr>
          </a:lstStyle>
          <a:p>
            <a:r>
              <a:rPr lang="en-US" altLang="ja-JP"/>
              <a:t>Enter the title of the table of contents.</a:t>
            </a:r>
          </a:p>
          <a:p>
            <a:pPr lvl="1"/>
            <a:r>
              <a:rPr kumimoji="1" lang="en-US" altLang="ja-JP"/>
              <a:t>Enter the title of the table of contents.</a:t>
            </a:r>
          </a:p>
          <a:p>
            <a:pPr lvl="1"/>
            <a:endParaRPr kumimoji="1" lang="ja-JP" altLang="en-US"/>
          </a:p>
        </p:txBody>
      </p:sp>
    </p:spTree>
    <p:extLst>
      <p:ext uri="{BB962C8B-B14F-4D97-AF65-F5344CB8AC3E}">
        <p14:creationId xmlns:p14="http://schemas.microsoft.com/office/powerpoint/2010/main" val="1124836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_Header">
    <p:bg bwMode="ltGray">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5" name="タイトル 24">
            <a:extLst>
              <a:ext uri="{FF2B5EF4-FFF2-40B4-BE49-F238E27FC236}">
                <a16:creationId xmlns:a16="http://schemas.microsoft.com/office/drawing/2014/main" id="{4620BF37-EAB3-E738-F896-48A155186217}"/>
              </a:ext>
            </a:extLst>
          </p:cNvPr>
          <p:cNvSpPr>
            <a:spLocks noGrp="1"/>
          </p:cNvSpPr>
          <p:nvPr>
            <p:ph type="title" hasCustomPrompt="1"/>
          </p:nvPr>
        </p:nvSpPr>
        <p:spPr>
          <a:xfrm>
            <a:off x="646531" y="2096584"/>
            <a:ext cx="10898938" cy="1332416"/>
          </a:xfrm>
          <a:prstGeom prst="rect">
            <a:avLst/>
          </a:prstGeom>
        </p:spPr>
        <p:txBody>
          <a:bodyPr wrap="square" lIns="0" tIns="0" rIns="0" bIns="0" anchor="b">
            <a:noAutofit/>
          </a:bodyPr>
          <a:lstStyle>
            <a:lvl1pPr>
              <a:lnSpc>
                <a:spcPct val="104000"/>
              </a:lnSpc>
              <a:defRPr sz="2800">
                <a:solidFill>
                  <a:schemeClr val="accent1"/>
                </a:solidFill>
                <a:latin typeface="+mj-ea"/>
                <a:ea typeface="+mj-ea"/>
              </a:defRPr>
            </a:lvl1pPr>
          </a:lstStyle>
          <a:p>
            <a:r>
              <a:rPr kumimoji="1" lang="en-US" altLang="ja-JP"/>
              <a:t>Click to enter the title</a:t>
            </a:r>
            <a:r>
              <a:rPr kumimoji="1" lang="ja-JP" altLang="en-US"/>
              <a:t> </a:t>
            </a:r>
            <a:r>
              <a:rPr kumimoji="1" lang="en-US" altLang="ja-JP"/>
              <a:t>:</a:t>
            </a:r>
            <a:r>
              <a:rPr kumimoji="1" lang="ja-JP" altLang="en-US"/>
              <a:t> </a:t>
            </a:r>
            <a:r>
              <a:rPr kumimoji="1" lang="en-US" altLang="ja-JP"/>
              <a:t>28pt</a:t>
            </a:r>
            <a:endParaRPr kumimoji="1" lang="ja-JP" altLang="en-US"/>
          </a:p>
        </p:txBody>
      </p:sp>
      <p:sp>
        <p:nvSpPr>
          <p:cNvPr id="3" name="コンテンツ プレースホルダー 4">
            <a:extLst>
              <a:ext uri="{FF2B5EF4-FFF2-40B4-BE49-F238E27FC236}">
                <a16:creationId xmlns:a16="http://schemas.microsoft.com/office/drawing/2014/main" id="{231248EB-90B2-21BF-9672-CF8ECA42D5D7}"/>
              </a:ext>
            </a:extLst>
          </p:cNvPr>
          <p:cNvSpPr>
            <a:spLocks noGrp="1"/>
          </p:cNvSpPr>
          <p:nvPr>
            <p:ph sz="quarter" idx="10" hasCustomPrompt="1"/>
          </p:nvPr>
        </p:nvSpPr>
        <p:spPr>
          <a:xfrm>
            <a:off x="645813" y="3695700"/>
            <a:ext cx="10900374" cy="2321695"/>
          </a:xfrm>
          <a:prstGeom prst="rect">
            <a:avLst/>
          </a:prstGeom>
        </p:spPr>
        <p:txBody>
          <a:bodyPr/>
          <a:lstStyle>
            <a:lvl1pPr>
              <a:defRPr sz="18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marL="1260000" indent="0">
              <a:buNone/>
              <a:defRPr/>
            </a:lvl6pPr>
            <a:lvl7pPr marL="1620000" indent="-180000">
              <a:lnSpc>
                <a:spcPct val="120000"/>
              </a:lnSpc>
              <a:spcBef>
                <a:spcPts val="0"/>
              </a:spcBef>
              <a:buFont typeface="Arial" panose="020B0604020202020204" pitchFamily="34" charset="0"/>
              <a:buChar char="•"/>
              <a:defRPr/>
            </a:lvl7pPr>
            <a:lvl8pPr marL="1798638" indent="-180000">
              <a:defRPr/>
            </a:lvl8pPr>
            <a:lvl9pPr marL="1798638" indent="-180000">
              <a:buFontTx/>
              <a:buNone/>
              <a:defRPr/>
            </a:lvl9pPr>
          </a:lstStyle>
          <a:p>
            <a:r>
              <a:rPr lang="en-US" altLang="ja-JP"/>
              <a:t>Enter the title of the Section.</a:t>
            </a:r>
          </a:p>
          <a:p>
            <a:pPr lvl="1"/>
            <a:r>
              <a:rPr kumimoji="1" lang="en-US" altLang="ja-JP"/>
              <a:t>Enter the title of the Section.</a:t>
            </a:r>
          </a:p>
        </p:txBody>
      </p:sp>
    </p:spTree>
    <p:extLst>
      <p:ext uri="{BB962C8B-B14F-4D97-AF65-F5344CB8AC3E}">
        <p14:creationId xmlns:p14="http://schemas.microsoft.com/office/powerpoint/2010/main" val="253644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_Only">
    <p:bg bwMode="ltGray">
      <p:bgPr>
        <a:solidFill>
          <a:schemeClr val="bg1"/>
        </a:solidFill>
        <a:effectLst/>
      </p:bgPr>
    </p:bg>
    <p:spTree>
      <p:nvGrpSpPr>
        <p:cNvPr id="1" name=""/>
        <p:cNvGrpSpPr/>
        <p:nvPr/>
      </p:nvGrpSpPr>
      <p:grpSpPr>
        <a:xfrm>
          <a:off x="0" y="0"/>
          <a:ext cx="0" cy="0"/>
          <a:chOff x="0" y="0"/>
          <a:chExt cx="0" cy="0"/>
        </a:xfrm>
      </p:grpSpPr>
      <p:sp>
        <p:nvSpPr>
          <p:cNvPr id="8" name="タイトル 3">
            <a:extLst>
              <a:ext uri="{FF2B5EF4-FFF2-40B4-BE49-F238E27FC236}">
                <a16:creationId xmlns:a16="http://schemas.microsoft.com/office/drawing/2014/main" id="{CC5A5C93-23B8-DFCC-DC07-A93C82132AF0}"/>
              </a:ext>
            </a:extLst>
          </p:cNvPr>
          <p:cNvSpPr>
            <a:spLocks noGrp="1"/>
          </p:cNvSpPr>
          <p:nvPr>
            <p:ph type="title" hasCustomPrompt="1"/>
          </p:nvPr>
        </p:nvSpPr>
        <p:spPr>
          <a:xfrm>
            <a:off x="371475" y="371475"/>
            <a:ext cx="11449050" cy="509588"/>
          </a:xfrm>
          <a:prstGeom prst="rect">
            <a:avLst/>
          </a:prstGeom>
        </p:spPr>
        <p:txBody>
          <a:bodyPr lIns="7200" tIns="0" rIns="0" bIns="0"/>
          <a:lstStyle>
            <a:lvl1pPr>
              <a:defRPr sz="2600">
                <a:solidFill>
                  <a:schemeClr val="tx2"/>
                </a:solidFill>
              </a:defRPr>
            </a:lvl1pPr>
          </a:lstStyle>
          <a:p>
            <a:pPr>
              <a:lnSpc>
                <a:spcPct val="104000"/>
              </a:lnSpc>
              <a:spcBef>
                <a:spcPts val="0"/>
              </a:spcBef>
              <a:tabLst/>
              <a:defRPr/>
            </a:pPr>
            <a:r>
              <a:rPr lang="en-US" altLang="ja-JP"/>
              <a:t>Click to enter the title </a:t>
            </a:r>
            <a:endParaRPr lang="ja-JP" altLang="en-US"/>
          </a:p>
        </p:txBody>
      </p:sp>
    </p:spTree>
    <p:extLst>
      <p:ext uri="{BB962C8B-B14F-4D97-AF65-F5344CB8AC3E}">
        <p14:creationId xmlns:p14="http://schemas.microsoft.com/office/powerpoint/2010/main" val="1497866820"/>
      </p:ext>
    </p:extLst>
  </p:cSld>
  <p:clrMapOvr>
    <a:masterClrMapping/>
  </p:clrMapOvr>
  <p:extLst>
    <p:ext uri="{DCECCB84-F9BA-43D5-87BE-67443E8EF086}">
      <p15:sldGuideLst xmlns:p15="http://schemas.microsoft.com/office/powerpoint/2012/main">
        <p15:guide id="1" orient="horz" pos="754">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_and_Contents">
    <p:bg bwMode="ltGray">
      <p:bgPr>
        <a:solidFill>
          <a:schemeClr val="bg1"/>
        </a:solidFill>
        <a:effectLst/>
      </p:bgPr>
    </p:bg>
    <p:spTree>
      <p:nvGrpSpPr>
        <p:cNvPr id="1" name=""/>
        <p:cNvGrpSpPr/>
        <p:nvPr/>
      </p:nvGrpSpPr>
      <p:grpSpPr>
        <a:xfrm>
          <a:off x="0" y="0"/>
          <a:ext cx="0" cy="0"/>
          <a:chOff x="0" y="0"/>
          <a:chExt cx="0" cy="0"/>
        </a:xfrm>
      </p:grpSpPr>
      <p:sp>
        <p:nvSpPr>
          <p:cNvPr id="8" name="タイトル 3">
            <a:extLst>
              <a:ext uri="{FF2B5EF4-FFF2-40B4-BE49-F238E27FC236}">
                <a16:creationId xmlns:a16="http://schemas.microsoft.com/office/drawing/2014/main" id="{CC5A5C93-23B8-DFCC-DC07-A93C82132AF0}"/>
              </a:ext>
            </a:extLst>
          </p:cNvPr>
          <p:cNvSpPr>
            <a:spLocks noGrp="1"/>
          </p:cNvSpPr>
          <p:nvPr>
            <p:ph type="title" hasCustomPrompt="1"/>
          </p:nvPr>
        </p:nvSpPr>
        <p:spPr>
          <a:xfrm>
            <a:off x="371475" y="371475"/>
            <a:ext cx="11449050" cy="509588"/>
          </a:xfrm>
          <a:prstGeom prst="rect">
            <a:avLst/>
          </a:prstGeom>
        </p:spPr>
        <p:txBody>
          <a:bodyPr lIns="7200" tIns="0" rIns="0" bIns="0"/>
          <a:lstStyle>
            <a:lvl1pPr>
              <a:defRPr sz="2600">
                <a:solidFill>
                  <a:schemeClr val="tx2"/>
                </a:solidFill>
              </a:defRPr>
            </a:lvl1pPr>
          </a:lstStyle>
          <a:p>
            <a:pPr>
              <a:lnSpc>
                <a:spcPct val="104000"/>
              </a:lnSpc>
              <a:spcBef>
                <a:spcPts val="0"/>
              </a:spcBef>
              <a:tabLst/>
              <a:defRPr/>
            </a:pPr>
            <a:r>
              <a:rPr lang="en-US" altLang="ja-JP"/>
              <a:t>Click to enter the title </a:t>
            </a:r>
            <a:endParaRPr lang="ja-JP" altLang="en-US"/>
          </a:p>
        </p:txBody>
      </p:sp>
      <p:sp>
        <p:nvSpPr>
          <p:cNvPr id="11" name="コンテンツ プレースホルダー 10">
            <a:extLst>
              <a:ext uri="{FF2B5EF4-FFF2-40B4-BE49-F238E27FC236}">
                <a16:creationId xmlns:a16="http://schemas.microsoft.com/office/drawing/2014/main" id="{86B74404-DA4C-9BFE-9161-CFC7DFE8691C}"/>
              </a:ext>
            </a:extLst>
          </p:cNvPr>
          <p:cNvSpPr>
            <a:spLocks noGrp="1"/>
          </p:cNvSpPr>
          <p:nvPr>
            <p:ph sz="quarter" idx="10" hasCustomPrompt="1"/>
          </p:nvPr>
        </p:nvSpPr>
        <p:spPr>
          <a:xfrm>
            <a:off x="371475" y="1196975"/>
            <a:ext cx="11449050" cy="5076825"/>
          </a:xfrm>
        </p:spPr>
        <p:txBody>
          <a:bodyPr>
            <a:noAutofit/>
          </a:bodyPr>
          <a:lstStyle>
            <a:lvl1pPr>
              <a:defRPr>
                <a:solidFill>
                  <a:schemeClr val="tx2"/>
                </a:solidFill>
              </a:defRPr>
            </a:lvl1pPr>
            <a:lvl2pPr>
              <a:buClr>
                <a:schemeClr val="accent1"/>
              </a:buClr>
              <a:defRPr>
                <a:solidFill>
                  <a:schemeClr val="tx2"/>
                </a:solidFill>
              </a:defRPr>
            </a:lvl2pPr>
            <a:lvl3pPr marL="540000">
              <a:buClr>
                <a:schemeClr val="accent1"/>
              </a:buClr>
              <a:defRPr>
                <a:solidFill>
                  <a:schemeClr val="tx2"/>
                </a:solidFill>
              </a:defRPr>
            </a:lvl3pPr>
            <a:lvl4pPr>
              <a:buClr>
                <a:schemeClr val="accent1"/>
              </a:buClr>
              <a:defRPr>
                <a:solidFill>
                  <a:schemeClr val="tx2"/>
                </a:solidFill>
              </a:defRPr>
            </a:lvl4pPr>
            <a:lvl5pPr>
              <a:buClr>
                <a:schemeClr val="accent1"/>
              </a:buCl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Tree>
    <p:extLst>
      <p:ext uri="{BB962C8B-B14F-4D97-AF65-F5344CB8AC3E}">
        <p14:creationId xmlns:p14="http://schemas.microsoft.com/office/powerpoint/2010/main" val="2393831371"/>
      </p:ext>
    </p:extLst>
  </p:cSld>
  <p:clrMapOvr>
    <a:masterClrMapping/>
  </p:clrMapOvr>
  <p:extLst>
    <p:ext uri="{DCECCB84-F9BA-43D5-87BE-67443E8EF086}">
      <p15:sldGuideLst xmlns:p15="http://schemas.microsoft.com/office/powerpoint/2012/main">
        <p15:guide id="1" orient="horz" pos="754">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ead_and_Contents">
    <p:bg bwMode="ltGray">
      <p:bgPr>
        <a:solidFill>
          <a:schemeClr val="bg1"/>
        </a:solidFill>
        <a:effectLst/>
      </p:bgPr>
    </p:bg>
    <p:spTree>
      <p:nvGrpSpPr>
        <p:cNvPr id="1" name=""/>
        <p:cNvGrpSpPr/>
        <p:nvPr/>
      </p:nvGrpSpPr>
      <p:grpSpPr>
        <a:xfrm>
          <a:off x="0" y="0"/>
          <a:ext cx="0" cy="0"/>
          <a:chOff x="0" y="0"/>
          <a:chExt cx="0" cy="0"/>
        </a:xfrm>
      </p:grpSpPr>
      <p:sp>
        <p:nvSpPr>
          <p:cNvPr id="10" name="タイトル プレースホルダー">
            <a:extLst>
              <a:ext uri="{FF2B5EF4-FFF2-40B4-BE49-F238E27FC236}">
                <a16:creationId xmlns:a16="http://schemas.microsoft.com/office/drawing/2014/main" id="{5EDDEF68-13D0-CA37-6C9C-624C640A5CDE}"/>
              </a:ext>
            </a:extLst>
          </p:cNvPr>
          <p:cNvSpPr>
            <a:spLocks noGrp="1"/>
          </p:cNvSpPr>
          <p:nvPr>
            <p:ph type="title" hasCustomPrompt="1"/>
          </p:nvPr>
        </p:nvSpPr>
        <p:spPr bwMode="gray">
          <a:xfrm>
            <a:off x="371475" y="378481"/>
            <a:ext cx="11449050" cy="265970"/>
          </a:xfrm>
          <a:prstGeom prst="rect">
            <a:avLst/>
          </a:prstGeom>
          <a:noFill/>
        </p:spPr>
        <p:txBody>
          <a:bodyPr wrap="square" lIns="28800" tIns="0" rIns="0" bIns="0" rtlCol="0" anchor="ctr">
            <a:spAutoFit/>
          </a:bodyPr>
          <a:lstStyle>
            <a:lvl1pPr>
              <a:lnSpc>
                <a:spcPct val="105000"/>
              </a:lnSpc>
              <a:defRPr lang="ja-JP" altLang="en-US" sz="1800" b="0" i="0" u="none" strike="noStrike" cap="none" spc="0" normalizeH="0" baseline="0" dirty="0">
                <a:ln>
                  <a:noFill/>
                </a:ln>
                <a:solidFill>
                  <a:schemeClr val="tx2">
                    <a:lumMod val="75000"/>
                    <a:lumOff val="25000"/>
                  </a:schemeClr>
                </a:solidFill>
                <a:effectLst/>
                <a:uLnTx/>
                <a:uFillTx/>
                <a:latin typeface="+mj-ea"/>
                <a:ea typeface="+mj-ea"/>
                <a:cs typeface="Segoe UI" panose="020B0502040204020203" pitchFamily="34" charset="0"/>
              </a:defRPr>
            </a:lvl1pPr>
          </a:lstStyle>
          <a:p>
            <a:pPr marL="0" marR="0" lvl="0" indent="0" algn="l" defTabSz="914400" rtl="0" eaLnBrk="1" fontAlgn="auto" latinLnBrk="0" hangingPunct="1">
              <a:lnSpc>
                <a:spcPct val="104000"/>
              </a:lnSpc>
              <a:spcBef>
                <a:spcPts val="0"/>
              </a:spcBef>
              <a:spcAft>
                <a:spcPts val="0"/>
              </a:spcAft>
              <a:buClrTx/>
              <a:buSzTx/>
              <a:buFontTx/>
              <a:buNone/>
              <a:tabLst/>
              <a:defRPr/>
            </a:pPr>
            <a:r>
              <a:rPr lang="en-US" altLang="ja-JP"/>
              <a:t>Click to enter the index</a:t>
            </a:r>
            <a:endParaRPr kumimoji="1" lang="ja-JP" altLang="en-US" sz="1800" b="0" i="0" u="none" strike="noStrike" kern="1200" cap="none" spc="0" normalizeH="0" baseline="0" noProof="0">
              <a:ln>
                <a:noFill/>
              </a:ln>
              <a:solidFill>
                <a:schemeClr val="accent1"/>
              </a:solidFill>
              <a:effectLst/>
              <a:uLnTx/>
              <a:uFillTx/>
              <a:latin typeface="+mj-ea"/>
              <a:ea typeface="+mj-ea"/>
              <a:cs typeface="Segoe UI" panose="020B0502040204020203" pitchFamily="34" charset="0"/>
            </a:endParaRPr>
          </a:p>
        </p:txBody>
      </p:sp>
      <p:sp>
        <p:nvSpPr>
          <p:cNvPr id="21" name="テキスト プレースホルダー 3">
            <a:extLst>
              <a:ext uri="{FF2B5EF4-FFF2-40B4-BE49-F238E27FC236}">
                <a16:creationId xmlns:a16="http://schemas.microsoft.com/office/drawing/2014/main" id="{669CFD27-39CA-46ED-4F15-E244CC1CBD90}"/>
              </a:ext>
            </a:extLst>
          </p:cNvPr>
          <p:cNvSpPr>
            <a:spLocks noGrp="1"/>
          </p:cNvSpPr>
          <p:nvPr>
            <p:ph type="body" sz="quarter" idx="13" hasCustomPrompt="1"/>
          </p:nvPr>
        </p:nvSpPr>
        <p:spPr bwMode="gray">
          <a:xfrm>
            <a:off x="371475" y="739891"/>
            <a:ext cx="11449050" cy="822442"/>
          </a:xfrm>
          <a:prstGeom prst="rect">
            <a:avLst/>
          </a:prstGeom>
        </p:spPr>
        <p:txBody>
          <a:bodyPr lIns="18000" anchor="ctr">
            <a:noAutofit/>
          </a:bodyPr>
          <a:lstStyle>
            <a:lvl1pPr marL="0" indent="0">
              <a:lnSpc>
                <a:spcPct val="102000"/>
              </a:lnSpc>
              <a:spcBef>
                <a:spcPts val="100"/>
              </a:spcBef>
              <a:buFontTx/>
              <a:buNone/>
              <a:defRPr sz="2600">
                <a:solidFill>
                  <a:schemeClr val="tx2"/>
                </a:solidFill>
              </a:defRPr>
            </a:lvl1pPr>
            <a:lvl2pPr marL="355557" indent="0">
              <a:buFontTx/>
              <a:buNone/>
              <a:defRPr sz="2600"/>
            </a:lvl2pPr>
            <a:lvl3pPr marL="598942" indent="0">
              <a:buFontTx/>
              <a:buNone/>
              <a:defRPr sz="2600"/>
            </a:lvl3pPr>
            <a:lvl4pPr marL="719578" indent="0">
              <a:buFontTx/>
              <a:buNone/>
              <a:defRPr sz="2600"/>
            </a:lvl4pPr>
            <a:lvl5pPr marL="835982" indent="0">
              <a:buFontTx/>
              <a:buNone/>
              <a:defRPr sz="2600"/>
            </a:lvl5pPr>
          </a:lstStyle>
          <a:p>
            <a:pPr marL="0" marR="0" lvl="0" fontAlgn="auto">
              <a:lnSpc>
                <a:spcPct val="105000"/>
              </a:lnSpc>
              <a:spcBef>
                <a:spcPts val="0"/>
              </a:spcBef>
              <a:buClrTx/>
              <a:buSzTx/>
              <a:buFontTx/>
              <a:tabLst/>
            </a:pPr>
            <a:r>
              <a:rPr kumimoji="1" lang="en-US" altLang="ja-JP"/>
              <a:t>Click to enter the lead line in a maximum of two lines</a:t>
            </a:r>
            <a:endParaRPr kumimoji="1" lang="ja-JP" altLang="en-US"/>
          </a:p>
        </p:txBody>
      </p:sp>
      <p:sp>
        <p:nvSpPr>
          <p:cNvPr id="5" name="コンテンツ プレースホルダー 10">
            <a:extLst>
              <a:ext uri="{FF2B5EF4-FFF2-40B4-BE49-F238E27FC236}">
                <a16:creationId xmlns:a16="http://schemas.microsoft.com/office/drawing/2014/main" id="{7640D189-0DDC-4D3E-9269-E865208C4BAB}"/>
              </a:ext>
            </a:extLst>
          </p:cNvPr>
          <p:cNvSpPr>
            <a:spLocks noGrp="1"/>
          </p:cNvSpPr>
          <p:nvPr>
            <p:ph sz="quarter" idx="10" hasCustomPrompt="1"/>
          </p:nvPr>
        </p:nvSpPr>
        <p:spPr>
          <a:xfrm>
            <a:off x="371475" y="1808163"/>
            <a:ext cx="11449050" cy="4465637"/>
          </a:xfrm>
        </p:spPr>
        <p:txBody>
          <a:bodyPr>
            <a:noAutofit/>
          </a:bodyPr>
          <a:lstStyle>
            <a:lvl1pPr>
              <a:defRPr>
                <a:solidFill>
                  <a:schemeClr val="tx2"/>
                </a:solidFill>
              </a:defRPr>
            </a:lvl1pPr>
            <a:lvl2pPr>
              <a:buClr>
                <a:schemeClr val="accent1"/>
              </a:buClr>
              <a:defRPr>
                <a:solidFill>
                  <a:schemeClr val="tx2"/>
                </a:solidFill>
              </a:defRPr>
            </a:lvl2pPr>
            <a:lvl3pPr marL="540000">
              <a:buClr>
                <a:schemeClr val="accent1"/>
              </a:buClr>
              <a:defRPr>
                <a:solidFill>
                  <a:schemeClr val="tx2"/>
                </a:solidFill>
              </a:defRPr>
            </a:lvl3pPr>
            <a:lvl4pPr>
              <a:buClr>
                <a:schemeClr val="accent1"/>
              </a:buClr>
              <a:defRPr>
                <a:solidFill>
                  <a:schemeClr val="tx2"/>
                </a:solidFill>
              </a:defRPr>
            </a:lvl4pPr>
            <a:lvl5pPr>
              <a:buClr>
                <a:schemeClr val="accent1"/>
              </a:buCl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Tree>
    <p:extLst>
      <p:ext uri="{BB962C8B-B14F-4D97-AF65-F5344CB8AC3E}">
        <p14:creationId xmlns:p14="http://schemas.microsoft.com/office/powerpoint/2010/main" val="3143397099"/>
      </p:ext>
    </p:extLst>
  </p:cSld>
  <p:clrMapOvr>
    <a:masterClrMapping/>
  </p:clrMapOvr>
  <p:extLst>
    <p:ext uri="{DCECCB84-F9BA-43D5-87BE-67443E8EF086}">
      <p15:sldGuideLst xmlns:p15="http://schemas.microsoft.com/office/powerpoint/2012/main">
        <p15:guide id="1" orient="horz" pos="1139">
          <p15:clr>
            <a:srgbClr val="A4A3A4"/>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_and_One_Column">
    <p:bg bwMode="ltGray">
      <p:bgPr>
        <a:solidFill>
          <a:schemeClr val="bg1"/>
        </a:solidFill>
        <a:effectLst/>
      </p:bgPr>
    </p:bg>
    <p:spTree>
      <p:nvGrpSpPr>
        <p:cNvPr id="1" name=""/>
        <p:cNvGrpSpPr/>
        <p:nvPr/>
      </p:nvGrpSpPr>
      <p:grpSpPr>
        <a:xfrm>
          <a:off x="0" y="0"/>
          <a:ext cx="0" cy="0"/>
          <a:chOff x="0" y="0"/>
          <a:chExt cx="0" cy="0"/>
        </a:xfrm>
      </p:grpSpPr>
      <p:sp>
        <p:nvSpPr>
          <p:cNvPr id="8" name="タイトル 3">
            <a:extLst>
              <a:ext uri="{FF2B5EF4-FFF2-40B4-BE49-F238E27FC236}">
                <a16:creationId xmlns:a16="http://schemas.microsoft.com/office/drawing/2014/main" id="{510182E3-C876-C64A-0DBB-1C4069E8EA04}"/>
              </a:ext>
            </a:extLst>
          </p:cNvPr>
          <p:cNvSpPr>
            <a:spLocks noGrp="1"/>
          </p:cNvSpPr>
          <p:nvPr>
            <p:ph type="title" hasCustomPrompt="1"/>
          </p:nvPr>
        </p:nvSpPr>
        <p:spPr>
          <a:xfrm>
            <a:off x="371475" y="371475"/>
            <a:ext cx="11449050" cy="509588"/>
          </a:xfrm>
          <a:prstGeom prst="rect">
            <a:avLst/>
          </a:prstGeom>
        </p:spPr>
        <p:txBody>
          <a:bodyPr lIns="7200" tIns="0" rIns="0" bIns="0"/>
          <a:lstStyle>
            <a:lvl1pPr>
              <a:defRPr sz="2600">
                <a:solidFill>
                  <a:schemeClr val="tx2"/>
                </a:solidFill>
              </a:defRPr>
            </a:lvl1pPr>
          </a:lstStyle>
          <a:p>
            <a:pPr>
              <a:lnSpc>
                <a:spcPct val="104000"/>
              </a:lnSpc>
              <a:spcBef>
                <a:spcPts val="0"/>
              </a:spcBef>
              <a:tabLst/>
              <a:defRPr/>
            </a:pPr>
            <a:r>
              <a:rPr lang="en-US" altLang="ja-JP"/>
              <a:t>Click to enter the title </a:t>
            </a:r>
            <a:endParaRPr lang="ja-JP" altLang="en-US"/>
          </a:p>
        </p:txBody>
      </p:sp>
      <p:sp>
        <p:nvSpPr>
          <p:cNvPr id="2" name="テキスト プレースホルダー 3">
            <a:extLst>
              <a:ext uri="{FF2B5EF4-FFF2-40B4-BE49-F238E27FC236}">
                <a16:creationId xmlns:a16="http://schemas.microsoft.com/office/drawing/2014/main" id="{B415893E-AC4A-AE79-6FBF-24038FE15610}"/>
              </a:ext>
            </a:extLst>
          </p:cNvPr>
          <p:cNvSpPr>
            <a:spLocks noGrp="1"/>
          </p:cNvSpPr>
          <p:nvPr>
            <p:ph type="body" sz="quarter" idx="14" hasCustomPrompt="1"/>
          </p:nvPr>
        </p:nvSpPr>
        <p:spPr bwMode="gray">
          <a:xfrm>
            <a:off x="371475" y="897732"/>
            <a:ext cx="11449050" cy="615857"/>
          </a:xfrm>
          <a:prstGeom prst="rect">
            <a:avLst/>
          </a:prstGeom>
        </p:spPr>
        <p:txBody>
          <a:bodyPr vert="horz" lIns="18000" tIns="0" rIns="0" bIns="0" rtlCol="0" anchor="t">
            <a:noAutofit/>
          </a:bodyPr>
          <a:lstStyle>
            <a:lvl1pPr>
              <a:lnSpc>
                <a:spcPct val="108000"/>
              </a:lnSpc>
              <a:defRPr lang="ja-JP" altLang="en-US" sz="1800" b="1" dirty="0">
                <a:solidFill>
                  <a:schemeClr val="tx2">
                    <a:lumMod val="75000"/>
                    <a:lumOff val="25000"/>
                  </a:schemeClr>
                </a:solidFill>
                <a:latin typeface="+mj-ea"/>
                <a:ea typeface="+mj-ea"/>
              </a:defRPr>
            </a:lvl1pPr>
          </a:lstStyle>
          <a:p>
            <a:pPr lvl="0"/>
            <a:r>
              <a:rPr kumimoji="1" lang="en-US" altLang="ja-JP"/>
              <a:t>Use this layout for headline</a:t>
            </a:r>
          </a:p>
        </p:txBody>
      </p:sp>
      <p:sp>
        <p:nvSpPr>
          <p:cNvPr id="3" name="コンテンツ プレースホルダー 10">
            <a:extLst>
              <a:ext uri="{FF2B5EF4-FFF2-40B4-BE49-F238E27FC236}">
                <a16:creationId xmlns:a16="http://schemas.microsoft.com/office/drawing/2014/main" id="{F7167868-CB44-D827-67BF-D6E30CD2BBC9}"/>
              </a:ext>
            </a:extLst>
          </p:cNvPr>
          <p:cNvSpPr>
            <a:spLocks noGrp="1"/>
          </p:cNvSpPr>
          <p:nvPr>
            <p:ph sz="quarter" idx="10" hasCustomPrompt="1"/>
          </p:nvPr>
        </p:nvSpPr>
        <p:spPr>
          <a:xfrm>
            <a:off x="371475" y="1808163"/>
            <a:ext cx="11449050" cy="4465637"/>
          </a:xfrm>
        </p:spPr>
        <p:txBody>
          <a:bodyPr>
            <a:noAutofit/>
          </a:bodyPr>
          <a:lstStyle>
            <a:lvl1pPr>
              <a:defRPr>
                <a:solidFill>
                  <a:schemeClr val="tx2"/>
                </a:solidFill>
              </a:defRPr>
            </a:lvl1pPr>
            <a:lvl2pPr>
              <a:buClr>
                <a:schemeClr val="accent1"/>
              </a:buClr>
              <a:defRPr>
                <a:solidFill>
                  <a:schemeClr val="tx2"/>
                </a:solidFill>
              </a:defRPr>
            </a:lvl2pPr>
            <a:lvl3pPr marL="540000">
              <a:buClr>
                <a:schemeClr val="accent1"/>
              </a:buClr>
              <a:defRPr>
                <a:solidFill>
                  <a:schemeClr val="tx2"/>
                </a:solidFill>
              </a:defRPr>
            </a:lvl3pPr>
            <a:lvl4pPr>
              <a:buClr>
                <a:schemeClr val="accent1"/>
              </a:buClr>
              <a:defRPr>
                <a:solidFill>
                  <a:schemeClr val="tx2"/>
                </a:solidFill>
              </a:defRPr>
            </a:lvl4pPr>
            <a:lvl5pPr>
              <a:buClr>
                <a:schemeClr val="accent1"/>
              </a:buClr>
              <a:defRPr>
                <a:solidFill>
                  <a:schemeClr val="tx2"/>
                </a:solidFill>
              </a:defRPr>
            </a:lvl5pPr>
            <a:lvl6pPr marL="900000">
              <a:buFontTx/>
              <a:buNone/>
              <a:defRPr/>
            </a:lvl6pPr>
            <a:lvl7pPr marL="900000" indent="0">
              <a:buFontTx/>
              <a:buNone/>
              <a:defRPr/>
            </a:lvl7pPr>
            <a:lvl8pPr marL="900000">
              <a:buFontTx/>
              <a:buNone/>
              <a:defRPr/>
            </a:lvl8pPr>
            <a:lvl9pPr marL="900000">
              <a:buFontTx/>
              <a:buNone/>
              <a:defRPr/>
            </a:lvl9pPr>
          </a:lstStyle>
          <a:p>
            <a:pPr lvl="0"/>
            <a:r>
              <a:rPr kumimoji="1" lang="en-US" altLang="ja-JP"/>
              <a:t>Click to enter the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p>
        </p:txBody>
      </p:sp>
    </p:spTree>
    <p:extLst>
      <p:ext uri="{BB962C8B-B14F-4D97-AF65-F5344CB8AC3E}">
        <p14:creationId xmlns:p14="http://schemas.microsoft.com/office/powerpoint/2010/main" val="1828272410"/>
      </p:ext>
    </p:extLst>
  </p:cSld>
  <p:clrMapOvr>
    <a:masterClrMapping/>
  </p:clrMapOvr>
  <p:extLst>
    <p:ext uri="{DCECCB84-F9BA-43D5-87BE-67443E8EF086}">
      <p15:sldGuideLst xmlns:p15="http://schemas.microsoft.com/office/powerpoint/2012/main">
        <p15:guide id="1" orient="horz" pos="1139">
          <p15:clr>
            <a:srgbClr val="A4A3A4"/>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7" name="タイトル プレースホルダー">
            <a:extLst>
              <a:ext uri="{FF2B5EF4-FFF2-40B4-BE49-F238E27FC236}">
                <a16:creationId xmlns:a16="http://schemas.microsoft.com/office/drawing/2014/main" id="{DA6DFB63-8499-8B5C-081F-F712C873BE35}"/>
              </a:ext>
            </a:extLst>
          </p:cNvPr>
          <p:cNvSpPr>
            <a:spLocks noGrp="1"/>
          </p:cNvSpPr>
          <p:nvPr>
            <p:ph type="title"/>
          </p:nvPr>
        </p:nvSpPr>
        <p:spPr bwMode="gray">
          <a:xfrm>
            <a:off x="371475" y="368300"/>
            <a:ext cx="11449050" cy="615555"/>
          </a:xfrm>
          <a:prstGeom prst="rect">
            <a:avLst/>
          </a:prstGeom>
        </p:spPr>
        <p:txBody>
          <a:bodyPr vert="horz" wrap="square" lIns="0" tIns="45720" rIns="91440" bIns="45720" rtlCol="0" anchor="ctr">
            <a:noAutofit/>
          </a:bodyPr>
          <a:lstStyle/>
          <a:p>
            <a:pPr marL="0" marR="0" lvl="0" indent="0" defTabSz="1219110">
              <a:lnSpc>
                <a:spcPct val="100000"/>
              </a:lnSpc>
              <a:spcBef>
                <a:spcPct val="20000"/>
              </a:spcBef>
              <a:buClr>
                <a:schemeClr val="accent6"/>
              </a:buClr>
              <a:buSzTx/>
              <a:buFont typeface="Arial" panose="020B0604020202020204" pitchFamily="34" charset="0"/>
              <a:tabLst/>
            </a:pPr>
            <a:r>
              <a:rPr kumimoji="1" lang="en-US" altLang="ja-JP"/>
              <a:t>Enter the title.</a:t>
            </a:r>
            <a:endParaRPr kumimoji="1" lang="ja-JP" altLang="en-US"/>
          </a:p>
        </p:txBody>
      </p:sp>
      <p:sp>
        <p:nvSpPr>
          <p:cNvPr id="3" name="テキスト プレースホルダー 2">
            <a:extLst>
              <a:ext uri="{FF2B5EF4-FFF2-40B4-BE49-F238E27FC236}">
                <a16:creationId xmlns:a16="http://schemas.microsoft.com/office/drawing/2014/main" id="{A36236B8-A031-DBC1-E668-4E1E6BBF8EC1}"/>
              </a:ext>
            </a:extLst>
          </p:cNvPr>
          <p:cNvSpPr>
            <a:spLocks noGrp="1"/>
          </p:cNvSpPr>
          <p:nvPr>
            <p:ph type="body" idx="1"/>
          </p:nvPr>
        </p:nvSpPr>
        <p:spPr>
          <a:xfrm>
            <a:off x="371475" y="1268362"/>
            <a:ext cx="11449050" cy="4994786"/>
          </a:xfrm>
          <a:prstGeom prst="rect">
            <a:avLst/>
          </a:prstGeom>
        </p:spPr>
        <p:txBody>
          <a:bodyPr vert="horz" lIns="18000" tIns="0" rIns="0" bIns="0" rtlCol="0">
            <a:normAutofit/>
          </a:bodyPr>
          <a:lstStyle/>
          <a:p>
            <a:pPr lvl="0"/>
            <a:r>
              <a:rPr kumimoji="1" lang="en-US" altLang="ja-JP"/>
              <a:t>Formatting for the master text</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10" name="Slide Number Placeholder 8">
            <a:extLst>
              <a:ext uri="{FF2B5EF4-FFF2-40B4-BE49-F238E27FC236}">
                <a16:creationId xmlns:a16="http://schemas.microsoft.com/office/drawing/2014/main" id="{5EC27F0A-4A6A-43D0-1F82-DF636B8F26A0}"/>
              </a:ext>
              <a:ext uri="{C183D7F6-B498-43B3-948B-1728B52AA6E4}">
                <adec:decorative xmlns:adec="http://schemas.microsoft.com/office/drawing/2017/decorative" val="1"/>
              </a:ext>
            </a:extLst>
          </p:cNvPr>
          <p:cNvSpPr txBox="1">
            <a:spLocks/>
          </p:cNvSpPr>
          <p:nvPr userDrawn="1"/>
        </p:nvSpPr>
        <p:spPr>
          <a:xfrm>
            <a:off x="9780519" y="6522427"/>
            <a:ext cx="1778427" cy="102207"/>
          </a:xfrm>
          <a:prstGeom prst="rect">
            <a:avLst/>
          </a:prstGeom>
        </p:spPr>
        <p:txBody>
          <a:bodyPr vert="horz" wrap="square" lIns="288000" tIns="0" rIns="288000" bIns="0" rtlCol="0" anchor="ctr" anchorCtr="0">
            <a:spAutoFit/>
          </a:bodyPr>
          <a:lstStyle>
            <a:defPPr>
              <a:defRPr lang="ja-JP"/>
            </a:defPPr>
            <a:lvl1pPr marL="21600" algn="r" defTabSz="914400" rtl="0" eaLnBrk="1" latinLnBrk="0" hangingPunct="1">
              <a:lnSpc>
                <a:spcPct val="83000"/>
              </a:lnSpc>
              <a:spcBef>
                <a:spcPts val="0"/>
              </a:spcBef>
              <a:defRPr kumimoji="1" sz="700" kern="1200">
                <a:solidFill>
                  <a:schemeClr val="tx2">
                    <a:lumMod val="90000"/>
                    <a:lumOff val="10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sz="800">
                <a:solidFill>
                  <a:schemeClr val="tx2">
                    <a:lumMod val="75000"/>
                    <a:lumOff val="25000"/>
                  </a:schemeClr>
                </a:solidFill>
              </a:rPr>
              <a:t>© NEC </a:t>
            </a:r>
            <a:r>
              <a:rPr lang="en-US" altLang="ja-JP" sz="800">
                <a:solidFill>
                  <a:schemeClr val="tx2">
                    <a:lumMod val="75000"/>
                    <a:lumOff val="25000"/>
                  </a:schemeClr>
                </a:solidFill>
              </a:rPr>
              <a:t>Corporation </a:t>
            </a:r>
            <a:r>
              <a:rPr lang="en-US" sz="800">
                <a:solidFill>
                  <a:schemeClr val="tx2">
                    <a:lumMod val="75000"/>
                    <a:lumOff val="25000"/>
                  </a:schemeClr>
                </a:solidFill>
              </a:rPr>
              <a:t>2025</a:t>
            </a:r>
          </a:p>
        </p:txBody>
      </p:sp>
      <p:sp>
        <p:nvSpPr>
          <p:cNvPr id="9" name="PageNumber">
            <a:extLst>
              <a:ext uri="{FF2B5EF4-FFF2-40B4-BE49-F238E27FC236}">
                <a16:creationId xmlns:a16="http://schemas.microsoft.com/office/drawing/2014/main" id="{1BCE1AA2-EE9D-8C2C-B0CE-4009CD9C9C84}"/>
              </a:ext>
              <a:ext uri="{C183D7F6-B498-43B3-948B-1728B52AA6E4}">
                <adec:decorative xmlns:adec="http://schemas.microsoft.com/office/drawing/2017/decorative" val="1"/>
              </a:ext>
            </a:extLst>
          </p:cNvPr>
          <p:cNvSpPr txBox="1"/>
          <p:nvPr userDrawn="1"/>
        </p:nvSpPr>
        <p:spPr bwMode="gray">
          <a:xfrm>
            <a:off x="11558946" y="6520985"/>
            <a:ext cx="261579" cy="105093"/>
          </a:xfrm>
          <a:prstGeom prst="rect">
            <a:avLst/>
          </a:prstGeom>
        </p:spPr>
        <p:txBody>
          <a:bodyPr vert="horz" wrap="square" lIns="0" tIns="0" rIns="0" bIns="0" rtlCol="0" anchor="ctr" anchorCtr="0">
            <a:spAutoFit/>
          </a:bodyPr>
          <a:lstStyle>
            <a:defPPr>
              <a:defRPr lang="ja-JP"/>
            </a:defPPr>
            <a:lvl1pPr marL="21600" algn="ctr">
              <a:lnSpc>
                <a:spcPct val="83000"/>
              </a:lnSpc>
              <a:spcBef>
                <a:spcPts val="0"/>
              </a:spcBef>
              <a:defRPr sz="750">
                <a:solidFill>
                  <a:srgbClr val="535A6E"/>
                </a:solidFill>
              </a:defRPr>
            </a:lvl1pPr>
          </a:lstStyle>
          <a:p>
            <a:pPr lvl="0" algn="r"/>
            <a:fld id="{8BB99341-3773-4AA0-9F9D-94F83AE5E06F}" type="slidenum">
              <a:rPr lang="en-US" altLang="ja-JP" sz="800" smtClean="0">
                <a:solidFill>
                  <a:schemeClr val="tx2">
                    <a:lumMod val="75000"/>
                    <a:lumOff val="25000"/>
                  </a:schemeClr>
                </a:solidFill>
              </a:rPr>
              <a:pPr lvl="0" algn="r"/>
              <a:t>‹#›</a:t>
            </a:fld>
            <a:endParaRPr lang="en-US" altLang="ja-JP" sz="800">
              <a:solidFill>
                <a:schemeClr val="tx2">
                  <a:lumMod val="75000"/>
                  <a:lumOff val="25000"/>
                </a:schemeClr>
              </a:solidFill>
            </a:endParaRPr>
          </a:p>
        </p:txBody>
      </p:sp>
      <p:pic>
        <p:nvPicPr>
          <p:cNvPr id="2" name="グラフィックス 1">
            <a:extLst>
              <a:ext uri="{FF2B5EF4-FFF2-40B4-BE49-F238E27FC236}">
                <a16:creationId xmlns:a16="http://schemas.microsoft.com/office/drawing/2014/main" id="{4249EFA3-FEEC-D5F0-417C-8E4ACBE35666}"/>
              </a:ext>
              <a:ext uri="{C183D7F6-B498-43B3-948B-1728B52AA6E4}">
                <adec:decorative xmlns:adec="http://schemas.microsoft.com/office/drawing/2017/decorative" val="1"/>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373380" y="6484721"/>
            <a:ext cx="2061970" cy="162359"/>
          </a:xfrm>
          <a:prstGeom prst="rect">
            <a:avLst/>
          </a:prstGeom>
        </p:spPr>
      </p:pic>
    </p:spTree>
    <p:extLst>
      <p:ext uri="{BB962C8B-B14F-4D97-AF65-F5344CB8AC3E}">
        <p14:creationId xmlns:p14="http://schemas.microsoft.com/office/powerpoint/2010/main" val="10860660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5" r:id="rId15"/>
  </p:sldLayoutIdLst>
  <p:txStyles>
    <p:titleStyle>
      <a:lvl1pPr algn="l" defTabSz="914400" rtl="0" eaLnBrk="1" latinLnBrk="0" hangingPunct="1">
        <a:lnSpc>
          <a:spcPct val="90000"/>
        </a:lnSpc>
        <a:spcBef>
          <a:spcPct val="0"/>
        </a:spcBef>
        <a:buNone/>
        <a:defRPr kumimoji="1" lang="ja-JP" altLang="en-US" sz="2600" b="0" kern="1200" dirty="0">
          <a:solidFill>
            <a:schemeClr val="bg1"/>
          </a:solidFill>
          <a:latin typeface="+mj-ea"/>
          <a:ea typeface="+mj-ea"/>
          <a:cs typeface="+mj-cs"/>
        </a:defRPr>
      </a:lvl1pPr>
    </p:titleStyle>
    <p:bodyStyle>
      <a:lvl1pPr marL="0" indent="0" algn="l" defTabSz="914400" rtl="0" eaLnBrk="1" latinLnBrk="0" hangingPunct="1">
        <a:lnSpc>
          <a:spcPct val="110000"/>
        </a:lnSpc>
        <a:spcBef>
          <a:spcPts val="0"/>
        </a:spcBef>
        <a:buFontTx/>
        <a:buNone/>
        <a:defRPr kumimoji="1" sz="1600" kern="1200">
          <a:solidFill>
            <a:schemeClr val="bg1"/>
          </a:solidFill>
          <a:latin typeface="+mn-lt"/>
          <a:ea typeface="+mn-ea"/>
          <a:cs typeface="+mn-cs"/>
        </a:defRPr>
      </a:lvl1pPr>
      <a:lvl2pPr marL="265113" indent="-265113" algn="l" defTabSz="914400" rtl="0" eaLnBrk="1" latinLnBrk="0" hangingPunct="1">
        <a:lnSpc>
          <a:spcPct val="110000"/>
        </a:lnSpc>
        <a:spcBef>
          <a:spcPts val="0"/>
        </a:spcBef>
        <a:buClrTx/>
        <a:buFont typeface="游ゴシック Medium" panose="020B0500000000000000" pitchFamily="50" charset="-128"/>
        <a:buChar char="‐"/>
        <a:defRPr kumimoji="1" sz="1600" kern="1200">
          <a:solidFill>
            <a:schemeClr val="bg1"/>
          </a:solidFill>
          <a:latin typeface="+mn-lt"/>
          <a:ea typeface="+mn-ea"/>
          <a:cs typeface="+mn-cs"/>
        </a:defRPr>
      </a:lvl2pPr>
      <a:lvl3pPr marL="540000" indent="-180000" algn="l" defTabSz="914400" rtl="0" eaLnBrk="1" latinLnBrk="0" hangingPunct="1">
        <a:lnSpc>
          <a:spcPct val="110000"/>
        </a:lnSpc>
        <a:spcBef>
          <a:spcPts val="0"/>
        </a:spcBef>
        <a:buClr>
          <a:schemeClr val="bg2"/>
        </a:buClr>
        <a:buFont typeface="Arial" panose="020B0604020202020204" pitchFamily="34" charset="0"/>
        <a:buChar char="•"/>
        <a:defRPr kumimoji="1" sz="1600" kern="1200">
          <a:solidFill>
            <a:schemeClr val="bg1"/>
          </a:solidFill>
          <a:latin typeface="+mn-lt"/>
          <a:ea typeface="+mn-ea"/>
          <a:cs typeface="+mn-cs"/>
        </a:defRPr>
      </a:lvl3pPr>
      <a:lvl4pPr marL="720000" indent="-180000" algn="l" defTabSz="914400" rtl="0" eaLnBrk="1" latinLnBrk="0" hangingPunct="1">
        <a:lnSpc>
          <a:spcPct val="110000"/>
        </a:lnSpc>
        <a:spcBef>
          <a:spcPts val="0"/>
        </a:spcBef>
        <a:buClr>
          <a:schemeClr val="bg2"/>
        </a:buClr>
        <a:buFont typeface="Arial" panose="020B0604020202020204" pitchFamily="34" charset="0"/>
        <a:buChar char="•"/>
        <a:defRPr kumimoji="1" sz="1600" kern="1200">
          <a:solidFill>
            <a:schemeClr val="bg1"/>
          </a:solidFill>
          <a:latin typeface="+mn-lt"/>
          <a:ea typeface="+mn-ea"/>
          <a:cs typeface="+mn-cs"/>
        </a:defRPr>
      </a:lvl4pPr>
      <a:lvl5pPr marL="900000" indent="-180000" algn="l" defTabSz="1163638" rtl="0" eaLnBrk="1" latinLnBrk="0" hangingPunct="1">
        <a:lnSpc>
          <a:spcPct val="110000"/>
        </a:lnSpc>
        <a:spcBef>
          <a:spcPts val="0"/>
        </a:spcBef>
        <a:buClr>
          <a:schemeClr val="bg2"/>
        </a:buClr>
        <a:buFont typeface="Arial" panose="020B0604020202020204" pitchFamily="34" charset="0"/>
        <a:buChar char="•"/>
        <a:defRPr kumimoji="1" lang="en-US" altLang="ja-JP" sz="1600" kern="1200" dirty="0" smtClean="0">
          <a:solidFill>
            <a:schemeClr val="bg1"/>
          </a:solidFill>
          <a:latin typeface="+mn-lt"/>
          <a:ea typeface="+mn-ea"/>
          <a:cs typeface="+mn-cs"/>
        </a:defRPr>
      </a:lvl5pPr>
      <a:lvl6pPr marL="1080000" indent="0" algn="l" defTabSz="914400" rtl="0" eaLnBrk="1" latinLnBrk="0" hangingPunct="1">
        <a:lnSpc>
          <a:spcPct val="120000"/>
        </a:lnSpc>
        <a:spcBef>
          <a:spcPts val="0"/>
        </a:spcBef>
        <a:buClr>
          <a:schemeClr val="bg2"/>
        </a:buClr>
        <a:buFont typeface="Arial" panose="020B0604020202020204" pitchFamily="34" charset="0"/>
        <a:buNone/>
        <a:defRPr kumimoji="1" lang="en-US" altLang="ja-JP" sz="1600" kern="1200" dirty="0" smtClean="0">
          <a:solidFill>
            <a:schemeClr val="tx2"/>
          </a:solidFill>
          <a:latin typeface="+mn-lt"/>
          <a:ea typeface="+mn-ea"/>
          <a:cs typeface="+mn-cs"/>
        </a:defRPr>
      </a:lvl6pPr>
      <a:lvl7pPr marL="1080000" indent="-180000" algn="l" defTabSz="914400" rtl="0" eaLnBrk="1" latinLnBrk="0" hangingPunct="1">
        <a:lnSpc>
          <a:spcPct val="120000"/>
        </a:lnSpc>
        <a:spcBef>
          <a:spcPts val="0"/>
        </a:spcBef>
        <a:buClr>
          <a:schemeClr val="bg2"/>
        </a:buClr>
        <a:buFontTx/>
        <a:buNone/>
        <a:tabLst>
          <a:tab pos="2157413" algn="l"/>
        </a:tabLst>
        <a:defRPr kumimoji="1" lang="en-US" altLang="ja-JP" sz="1600" kern="1200" dirty="0" smtClean="0">
          <a:solidFill>
            <a:schemeClr val="tx2"/>
          </a:solidFill>
          <a:latin typeface="+mn-lt"/>
          <a:ea typeface="+mn-ea"/>
          <a:cs typeface="+mn-cs"/>
        </a:defRPr>
      </a:lvl7pPr>
      <a:lvl8pPr marL="1440000" indent="0" algn="l" defTabSz="914400" rtl="0" eaLnBrk="1" latinLnBrk="0" hangingPunct="1">
        <a:lnSpc>
          <a:spcPct val="120000"/>
        </a:lnSpc>
        <a:spcBef>
          <a:spcPts val="0"/>
        </a:spcBef>
        <a:buClr>
          <a:schemeClr val="bg2"/>
        </a:buClr>
        <a:buFontTx/>
        <a:buNone/>
        <a:tabLst>
          <a:tab pos="1614488" algn="l"/>
        </a:tabLst>
        <a:defRPr kumimoji="1" lang="en-US" altLang="ja-JP" sz="1600" kern="1200" dirty="0" smtClean="0">
          <a:solidFill>
            <a:schemeClr val="tx2"/>
          </a:solidFill>
          <a:latin typeface="+mn-lt"/>
          <a:ea typeface="+mn-ea"/>
          <a:cs typeface="+mn-cs"/>
        </a:defRPr>
      </a:lvl8pPr>
      <a:lvl9pPr marL="1440000" indent="0" algn="l" defTabSz="914400" rtl="0" eaLnBrk="1" latinLnBrk="0" hangingPunct="1">
        <a:lnSpc>
          <a:spcPct val="120000"/>
        </a:lnSpc>
        <a:spcBef>
          <a:spcPts val="0"/>
        </a:spcBef>
        <a:buClr>
          <a:schemeClr val="bg2"/>
        </a:buClr>
        <a:buFontTx/>
        <a:buNone/>
        <a:tabLst>
          <a:tab pos="1609725" algn="l"/>
        </a:tabLst>
        <a:defRPr kumimoji="1" lang="ja-JP" altLang="en-US" sz="1600" kern="1200" dirty="0">
          <a:solidFill>
            <a:schemeClr val="tx2"/>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3840" userDrawn="1">
          <p15:clr>
            <a:srgbClr val="A4A3A4"/>
          </p15:clr>
        </p15:guide>
        <p15:guide id="3" pos="7446" userDrawn="1">
          <p15:clr>
            <a:srgbClr val="A4A3A4"/>
          </p15:clr>
        </p15:guide>
        <p15:guide id="4" pos="234" userDrawn="1">
          <p15:clr>
            <a:srgbClr val="A4A3A4"/>
          </p15:clr>
        </p15:guide>
        <p15:guide id="5" orient="horz" pos="232" userDrawn="1">
          <p15:clr>
            <a:srgbClr val="A4A3A4"/>
          </p15:clr>
        </p15:guide>
        <p15:guide id="6" orient="horz" pos="3952"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s://www.itu.int/rec/R-REC-M.2160-0-202311-I/e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1.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AF0A967-51CE-0B9A-EFE0-4290854A6C84}"/>
              </a:ext>
            </a:extLst>
          </p:cNvPr>
          <p:cNvSpPr>
            <a:spLocks noGrp="1"/>
          </p:cNvSpPr>
          <p:nvPr>
            <p:ph type="body" sz="quarter" idx="15"/>
          </p:nvPr>
        </p:nvSpPr>
        <p:spPr>
          <a:xfrm>
            <a:off x="645814" y="902714"/>
            <a:ext cx="8188306" cy="257186"/>
          </a:xfrm>
        </p:spPr>
        <p:txBody>
          <a:bodyPr/>
          <a:lstStyle/>
          <a:p>
            <a:r>
              <a:rPr lang="en-US" altLang="ja-JP" b="1" i="0" dirty="0">
                <a:effectLst/>
                <a:latin typeface="Arial" panose="020B0604020202020204" pitchFamily="34" charset="0"/>
              </a:rPr>
              <a:t>6GWS-250085</a:t>
            </a:r>
            <a:endParaRPr kumimoji="1" lang="ja-JP" altLang="en-US" dirty="0"/>
          </a:p>
        </p:txBody>
      </p:sp>
      <p:sp>
        <p:nvSpPr>
          <p:cNvPr id="3" name="タイトル 2">
            <a:extLst>
              <a:ext uri="{FF2B5EF4-FFF2-40B4-BE49-F238E27FC236}">
                <a16:creationId xmlns:a16="http://schemas.microsoft.com/office/drawing/2014/main" id="{1818A89D-E46C-5AAC-FF98-70C7F3C8FE30}"/>
              </a:ext>
            </a:extLst>
          </p:cNvPr>
          <p:cNvSpPr>
            <a:spLocks noGrp="1"/>
          </p:cNvSpPr>
          <p:nvPr>
            <p:ph type="title"/>
          </p:nvPr>
        </p:nvSpPr>
        <p:spPr>
          <a:xfrm>
            <a:off x="645813" y="2104311"/>
            <a:ext cx="9400285" cy="1642181"/>
          </a:xfrm>
        </p:spPr>
        <p:txBody>
          <a:bodyPr/>
          <a:lstStyle/>
          <a:p>
            <a:r>
              <a:rPr lang="en-US" altLang="ja-JP" dirty="0"/>
              <a:t>NEC’s view on 6G System Architecture and Core</a:t>
            </a:r>
            <a:endParaRPr kumimoji="1" lang="ja-JP" altLang="en-US" dirty="0"/>
          </a:p>
        </p:txBody>
      </p:sp>
      <p:sp>
        <p:nvSpPr>
          <p:cNvPr id="4" name="テキスト プレースホルダー 3">
            <a:extLst>
              <a:ext uri="{FF2B5EF4-FFF2-40B4-BE49-F238E27FC236}">
                <a16:creationId xmlns:a16="http://schemas.microsoft.com/office/drawing/2014/main" id="{EFF44EE7-68B1-8861-C31D-1B5190610674}"/>
              </a:ext>
            </a:extLst>
          </p:cNvPr>
          <p:cNvSpPr>
            <a:spLocks noGrp="1"/>
          </p:cNvSpPr>
          <p:nvPr>
            <p:ph type="body" sz="quarter" idx="13"/>
          </p:nvPr>
        </p:nvSpPr>
        <p:spPr>
          <a:xfrm>
            <a:off x="645814" y="4278331"/>
            <a:ext cx="8188306" cy="249620"/>
          </a:xfrm>
        </p:spPr>
        <p:txBody>
          <a:bodyPr/>
          <a:lstStyle/>
          <a:p>
            <a:r>
              <a:rPr kumimoji="1" lang="en-US" altLang="ja-JP" dirty="0"/>
              <a:t>Mar.10-Mar.11, 2025</a:t>
            </a:r>
            <a:endParaRPr kumimoji="1" lang="ja-JP" altLang="en-US" dirty="0"/>
          </a:p>
        </p:txBody>
      </p:sp>
      <p:sp>
        <p:nvSpPr>
          <p:cNvPr id="5" name="テキスト プレースホルダー 4">
            <a:extLst>
              <a:ext uri="{FF2B5EF4-FFF2-40B4-BE49-F238E27FC236}">
                <a16:creationId xmlns:a16="http://schemas.microsoft.com/office/drawing/2014/main" id="{932F1270-2551-84F0-2147-F255812B77A1}"/>
              </a:ext>
            </a:extLst>
          </p:cNvPr>
          <p:cNvSpPr>
            <a:spLocks noGrp="1"/>
          </p:cNvSpPr>
          <p:nvPr>
            <p:ph type="body" sz="quarter" idx="18"/>
          </p:nvPr>
        </p:nvSpPr>
        <p:spPr/>
        <p:txBody>
          <a:bodyPr/>
          <a:lstStyle/>
          <a:p>
            <a:r>
              <a:rPr lang="en-US" altLang="ja-JP" dirty="0"/>
              <a:t>NEC Corporation</a:t>
            </a:r>
            <a:endParaRPr kumimoji="1" lang="ja-JP" altLang="en-US" dirty="0"/>
          </a:p>
        </p:txBody>
      </p:sp>
      <p:pic>
        <p:nvPicPr>
          <p:cNvPr id="8" name="Picture 5">
            <a:extLst>
              <a:ext uri="{FF2B5EF4-FFF2-40B4-BE49-F238E27FC236}">
                <a16:creationId xmlns:a16="http://schemas.microsoft.com/office/drawing/2014/main" id="{329ED6FF-630B-2307-D8AE-FCC364DBD3D1}"/>
              </a:ext>
            </a:extLst>
          </p:cNvPr>
          <p:cNvPicPr>
            <a:picLocks noChangeAspect="1"/>
          </p:cNvPicPr>
          <p:nvPr/>
        </p:nvPicPr>
        <p:blipFill>
          <a:blip r:embed="rId2"/>
          <a:stretch>
            <a:fillRect/>
          </a:stretch>
        </p:blipFill>
        <p:spPr>
          <a:xfrm>
            <a:off x="10175234" y="5199145"/>
            <a:ext cx="1695799" cy="1168427"/>
          </a:xfrm>
          <a:prstGeom prst="rect">
            <a:avLst/>
          </a:prstGeom>
        </p:spPr>
      </p:pic>
    </p:spTree>
    <p:extLst>
      <p:ext uri="{BB962C8B-B14F-4D97-AF65-F5344CB8AC3E}">
        <p14:creationId xmlns:p14="http://schemas.microsoft.com/office/powerpoint/2010/main" val="1065876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6F7963-018B-3105-3567-4565F85D3430}"/>
              </a:ext>
            </a:extLst>
          </p:cNvPr>
          <p:cNvSpPr>
            <a:spLocks noGrp="1"/>
          </p:cNvSpPr>
          <p:nvPr>
            <p:ph type="title"/>
          </p:nvPr>
        </p:nvSpPr>
        <p:spPr/>
        <p:txBody>
          <a:bodyPr/>
          <a:lstStyle/>
          <a:p>
            <a:r>
              <a:rPr kumimoji="1" lang="en-US" altLang="ja-JP" sz="2800" b="1" dirty="0"/>
              <a:t>Recommendation ITU-R M.2160-0</a:t>
            </a:r>
            <a:endParaRPr kumimoji="1" lang="ja-JP" altLang="en-US" sz="2800" b="1" dirty="0"/>
          </a:p>
        </p:txBody>
      </p:sp>
      <p:pic>
        <p:nvPicPr>
          <p:cNvPr id="4" name="図 3">
            <a:extLst>
              <a:ext uri="{FF2B5EF4-FFF2-40B4-BE49-F238E27FC236}">
                <a16:creationId xmlns:a16="http://schemas.microsoft.com/office/drawing/2014/main" id="{0881D250-8771-A461-5C9B-EA845165BAF8}"/>
              </a:ext>
            </a:extLst>
          </p:cNvPr>
          <p:cNvPicPr>
            <a:picLocks noChangeAspect="1"/>
          </p:cNvPicPr>
          <p:nvPr/>
        </p:nvPicPr>
        <p:blipFill>
          <a:blip r:embed="rId3"/>
          <a:stretch>
            <a:fillRect/>
          </a:stretch>
        </p:blipFill>
        <p:spPr>
          <a:xfrm>
            <a:off x="851189" y="1112365"/>
            <a:ext cx="10708284" cy="5149535"/>
          </a:xfrm>
          <a:prstGeom prst="rect">
            <a:avLst/>
          </a:prstGeom>
        </p:spPr>
      </p:pic>
      <p:sp>
        <p:nvSpPr>
          <p:cNvPr id="5" name="テキスト ボックス 4">
            <a:extLst>
              <a:ext uri="{FF2B5EF4-FFF2-40B4-BE49-F238E27FC236}">
                <a16:creationId xmlns:a16="http://schemas.microsoft.com/office/drawing/2014/main" id="{EEEBA11B-58CF-CFE1-2E57-5AD2ABFF300A}"/>
              </a:ext>
            </a:extLst>
          </p:cNvPr>
          <p:cNvSpPr txBox="1"/>
          <p:nvPr/>
        </p:nvSpPr>
        <p:spPr>
          <a:xfrm>
            <a:off x="7919831" y="485946"/>
            <a:ext cx="4172778" cy="461665"/>
          </a:xfrm>
          <a:prstGeom prst="rect">
            <a:avLst/>
          </a:prstGeom>
          <a:noFill/>
        </p:spPr>
        <p:txBody>
          <a:bodyPr wrap="square">
            <a:spAutoFit/>
          </a:bodyPr>
          <a:lstStyle/>
          <a:p>
            <a:r>
              <a:rPr lang="en-US" altLang="ja-JP" sz="1200">
                <a:hlinkClick r:id="rId4"/>
              </a:rPr>
              <a:t>M.2160 : Framework and overall objectives of the future development of IMT for 2030 and beyond (itu.int)</a:t>
            </a:r>
            <a:endParaRPr lang="ja-JP" altLang="en-US" sz="1200"/>
          </a:p>
        </p:txBody>
      </p:sp>
    </p:spTree>
    <p:extLst>
      <p:ext uri="{BB962C8B-B14F-4D97-AF65-F5344CB8AC3E}">
        <p14:creationId xmlns:p14="http://schemas.microsoft.com/office/powerpoint/2010/main" val="2915503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C3528-2FDF-D25E-501A-AAA826AEAA1C}"/>
              </a:ext>
            </a:extLst>
          </p:cNvPr>
          <p:cNvSpPr>
            <a:spLocks noGrp="1"/>
          </p:cNvSpPr>
          <p:nvPr>
            <p:ph type="title"/>
          </p:nvPr>
        </p:nvSpPr>
        <p:spPr/>
        <p:txBody>
          <a:bodyPr/>
          <a:lstStyle/>
          <a:p>
            <a:r>
              <a:rPr lang="en-US" altLang="ja-JP" sz="2800" b="1" dirty="0"/>
              <a:t>Expectations to 6G N</a:t>
            </a:r>
            <a:r>
              <a:rPr kumimoji="1" lang="en-US" altLang="ja-JP" sz="2800" b="1" dirty="0"/>
              <a:t>etwork Architecture</a:t>
            </a:r>
            <a:endParaRPr kumimoji="1" lang="ja-JP" altLang="en-US" sz="2800" b="1" dirty="0"/>
          </a:p>
        </p:txBody>
      </p:sp>
      <p:sp>
        <p:nvSpPr>
          <p:cNvPr id="3" name="Content Placeholder 2">
            <a:extLst>
              <a:ext uri="{FF2B5EF4-FFF2-40B4-BE49-F238E27FC236}">
                <a16:creationId xmlns:a16="http://schemas.microsoft.com/office/drawing/2014/main" id="{DF4F65EF-779A-4C41-AD6B-C420CAC433AE}"/>
              </a:ext>
            </a:extLst>
          </p:cNvPr>
          <p:cNvSpPr>
            <a:spLocks noGrp="1"/>
          </p:cNvSpPr>
          <p:nvPr>
            <p:ph sz="quarter" idx="10"/>
          </p:nvPr>
        </p:nvSpPr>
        <p:spPr/>
        <p:txBody>
          <a:bodyPr/>
          <a:lstStyle/>
          <a:p>
            <a:pPr algn="l"/>
            <a:r>
              <a:rPr lang="en-US" altLang="ja-JP" sz="2000" b="1" i="0" dirty="0">
                <a:solidFill>
                  <a:srgbClr val="242424"/>
                </a:solidFill>
                <a:effectLst/>
                <a:latin typeface="Segoe UI" panose="020B0502040204020203" pitchFamily="34" charset="0"/>
              </a:rPr>
              <a:t>Unified Architecture</a:t>
            </a:r>
            <a:endParaRPr lang="en-US" altLang="ja-JP" sz="2000" b="0" i="0" dirty="0">
              <a:solidFill>
                <a:srgbClr val="242424"/>
              </a:solidFill>
              <a:effectLst/>
              <a:latin typeface="Segoe UI" panose="020B0502040204020203" pitchFamily="34" charset="0"/>
            </a:endParaRPr>
          </a:p>
          <a:p>
            <a:pPr lvl="1">
              <a:buFont typeface="Arial" panose="020B0604020202020204" pitchFamily="34" charset="0"/>
              <a:buChar char="•"/>
            </a:pPr>
            <a:r>
              <a:rPr lang="en-US" altLang="ja-JP" sz="1800" b="0" i="0" dirty="0">
                <a:solidFill>
                  <a:srgbClr val="242424"/>
                </a:solidFill>
                <a:effectLst/>
                <a:latin typeface="Segoe UI" panose="020B0502040204020203" pitchFamily="34" charset="0"/>
              </a:rPr>
              <a:t>Aligns with the industry's vision, enabling advanced distributed computing and AI applications.</a:t>
            </a:r>
          </a:p>
          <a:p>
            <a:pPr lvl="1">
              <a:buFont typeface="Arial" panose="020B0604020202020204" pitchFamily="34" charset="0"/>
              <a:buChar char="•"/>
            </a:pPr>
            <a:r>
              <a:rPr lang="en-US" altLang="ja-JP" sz="1800" dirty="0">
                <a:solidFill>
                  <a:srgbClr val="242424"/>
                </a:solidFill>
                <a:latin typeface="Segoe UI" panose="020B0502040204020203" pitchFamily="34" charset="0"/>
              </a:rPr>
              <a:t>I</a:t>
            </a:r>
            <a:r>
              <a:rPr lang="en-US" altLang="ja-JP" sz="1800" b="0" i="0" dirty="0">
                <a:solidFill>
                  <a:srgbClr val="242424"/>
                </a:solidFill>
                <a:effectLst/>
                <a:latin typeface="Segoe UI" panose="020B0502040204020203" pitchFamily="34" charset="0"/>
              </a:rPr>
              <a:t>ncludes use cases suc</a:t>
            </a:r>
            <a:r>
              <a:rPr lang="en-US" altLang="ja-JP" sz="1800" dirty="0">
                <a:solidFill>
                  <a:srgbClr val="242424"/>
                </a:solidFill>
                <a:latin typeface="Segoe UI" panose="020B0502040204020203" pitchFamily="34" charset="0"/>
              </a:rPr>
              <a:t>h as </a:t>
            </a:r>
            <a:r>
              <a:rPr lang="en-US" altLang="ja-JP" sz="1800" b="0" i="0" dirty="0">
                <a:solidFill>
                  <a:srgbClr val="242424"/>
                </a:solidFill>
                <a:effectLst/>
                <a:latin typeface="Segoe UI" panose="020B0502040204020203" pitchFamily="34" charset="0"/>
              </a:rPr>
              <a:t>IMT-2030-assisted automated driving, autonomous device collaboration for medical assistance, offloading heavy computational tasks, and predictive analysis of digital twins.</a:t>
            </a:r>
          </a:p>
          <a:p>
            <a:pPr algn="l">
              <a:buFont typeface="Arial" panose="020B0604020202020204" pitchFamily="34" charset="0"/>
              <a:buChar char="•"/>
            </a:pPr>
            <a:endParaRPr lang="en-US" altLang="ja-JP" sz="1800" b="0" i="0" dirty="0">
              <a:solidFill>
                <a:srgbClr val="242424"/>
              </a:solidFill>
              <a:effectLst/>
              <a:latin typeface="Segoe UI" panose="020B0502040204020203" pitchFamily="34" charset="0"/>
            </a:endParaRPr>
          </a:p>
          <a:p>
            <a:pPr algn="l"/>
            <a:r>
              <a:rPr lang="en-US" altLang="ja-JP" sz="2000" b="1" i="0" dirty="0">
                <a:solidFill>
                  <a:srgbClr val="242424"/>
                </a:solidFill>
                <a:effectLst/>
                <a:latin typeface="Segoe UI" panose="020B0502040204020203" pitchFamily="34" charset="0"/>
              </a:rPr>
              <a:t>Resilience</a:t>
            </a:r>
            <a:endParaRPr lang="en-US" altLang="ja-JP" sz="2000" b="0" i="0" dirty="0">
              <a:solidFill>
                <a:srgbClr val="242424"/>
              </a:solidFill>
              <a:effectLst/>
              <a:latin typeface="Segoe UI" panose="020B0502040204020203" pitchFamily="34" charset="0"/>
            </a:endParaRPr>
          </a:p>
          <a:p>
            <a:pPr lvl="1">
              <a:buFont typeface="Arial" panose="020B0604020202020204" pitchFamily="34" charset="0"/>
              <a:buChar char="•"/>
            </a:pPr>
            <a:r>
              <a:rPr lang="en-US" altLang="ja-JP" sz="1800" b="0" i="0" dirty="0">
                <a:solidFill>
                  <a:srgbClr val="242424"/>
                </a:solidFill>
                <a:effectLst/>
                <a:latin typeface="Segoe UI" panose="020B0502040204020203" pitchFamily="34" charset="0"/>
              </a:rPr>
              <a:t>Ability to ensures networks and systems continue to operate correctly during and after natural or man-made disturbances, such as physical damage, cyber-attacks, natural disasters</a:t>
            </a:r>
            <a:r>
              <a:rPr lang="en-US" altLang="ja-JP" sz="1800" dirty="0">
                <a:solidFill>
                  <a:srgbClr val="242424"/>
                </a:solidFill>
                <a:latin typeface="Segoe UI" panose="020B0502040204020203" pitchFamily="34" charset="0"/>
              </a:rPr>
              <a:t>,</a:t>
            </a:r>
            <a:r>
              <a:rPr lang="ja-JP" altLang="en-US" sz="1800" dirty="0">
                <a:solidFill>
                  <a:srgbClr val="242424"/>
                </a:solidFill>
                <a:latin typeface="Segoe UI" panose="020B0502040204020203" pitchFamily="34" charset="0"/>
              </a:rPr>
              <a:t> </a:t>
            </a:r>
            <a:r>
              <a:rPr lang="en-US" altLang="ja-JP" sz="1800" dirty="0">
                <a:solidFill>
                  <a:srgbClr val="242424"/>
                </a:solidFill>
                <a:latin typeface="Segoe UI" panose="020B0502040204020203" pitchFamily="34" charset="0"/>
              </a:rPr>
              <a:t>power</a:t>
            </a:r>
            <a:r>
              <a:rPr lang="ja-JP" altLang="en-US" sz="1800" dirty="0">
                <a:solidFill>
                  <a:srgbClr val="242424"/>
                </a:solidFill>
                <a:latin typeface="Segoe UI" panose="020B0502040204020203" pitchFamily="34" charset="0"/>
              </a:rPr>
              <a:t> </a:t>
            </a:r>
            <a:r>
              <a:rPr lang="en-US" altLang="ja-JP" sz="1800" dirty="0">
                <a:solidFill>
                  <a:srgbClr val="242424"/>
                </a:solidFill>
                <a:latin typeface="Segoe UI" panose="020B0502040204020203" pitchFamily="34" charset="0"/>
              </a:rPr>
              <a:t>outages</a:t>
            </a:r>
            <a:r>
              <a:rPr lang="ja-JP" altLang="en-US" sz="1800" dirty="0">
                <a:solidFill>
                  <a:srgbClr val="242424"/>
                </a:solidFill>
                <a:latin typeface="Segoe UI" panose="020B0502040204020203" pitchFamily="34" charset="0"/>
              </a:rPr>
              <a:t> </a:t>
            </a:r>
            <a:r>
              <a:rPr lang="en-US" altLang="ja-JP" sz="1800" dirty="0">
                <a:solidFill>
                  <a:srgbClr val="242424"/>
                </a:solidFill>
                <a:latin typeface="Segoe UI" panose="020B0502040204020203" pitchFamily="34" charset="0"/>
              </a:rPr>
              <a:t>etc</a:t>
            </a:r>
            <a:r>
              <a:rPr lang="en-US" altLang="ja-JP" sz="1800" b="0" i="0" dirty="0">
                <a:solidFill>
                  <a:srgbClr val="242424"/>
                </a:solidFill>
                <a:effectLst/>
                <a:latin typeface="Segoe UI" panose="020B0502040204020203" pitchFamily="34" charset="0"/>
              </a:rPr>
              <a:t>.</a:t>
            </a:r>
          </a:p>
          <a:p>
            <a:pPr lvl="1">
              <a:buFont typeface="Arial" panose="020B0604020202020204" pitchFamily="34" charset="0"/>
              <a:buChar char="•"/>
            </a:pPr>
            <a:r>
              <a:rPr lang="en-US" altLang="ja-JP" sz="1800" b="0" i="0" dirty="0">
                <a:solidFill>
                  <a:srgbClr val="242424"/>
                </a:solidFill>
                <a:effectLst/>
                <a:latin typeface="Segoe UI" panose="020B0502040204020203" pitchFamily="34" charset="0"/>
              </a:rPr>
              <a:t>Ability with the help of AI to recover from faults without human intervention and dynamically adjust to changing conditions.</a:t>
            </a:r>
          </a:p>
          <a:p>
            <a:pPr algn="l">
              <a:buFont typeface="Arial" panose="020B0604020202020204" pitchFamily="34" charset="0"/>
              <a:buChar char="•"/>
            </a:pPr>
            <a:endParaRPr lang="en-US" altLang="ja-JP" sz="1800" b="0" i="0" dirty="0">
              <a:solidFill>
                <a:srgbClr val="242424"/>
              </a:solidFill>
              <a:effectLst/>
              <a:latin typeface="Segoe UI" panose="020B0502040204020203" pitchFamily="34" charset="0"/>
            </a:endParaRPr>
          </a:p>
          <a:p>
            <a:pPr algn="l"/>
            <a:r>
              <a:rPr lang="en-US" altLang="ja-JP" sz="2000" b="1" i="0" dirty="0">
                <a:solidFill>
                  <a:srgbClr val="242424"/>
                </a:solidFill>
                <a:effectLst/>
                <a:latin typeface="Segoe UI" panose="020B0502040204020203" pitchFamily="34" charset="0"/>
              </a:rPr>
              <a:t>Continuously Modernized and Tuned</a:t>
            </a:r>
            <a:endParaRPr lang="en-US" altLang="ja-JP" sz="2000" b="0" i="0" dirty="0">
              <a:solidFill>
                <a:srgbClr val="242424"/>
              </a:solidFill>
              <a:effectLst/>
              <a:latin typeface="Segoe UI" panose="020B0502040204020203" pitchFamily="34" charset="0"/>
            </a:endParaRPr>
          </a:p>
          <a:p>
            <a:pPr lvl="1">
              <a:buFont typeface="Arial" panose="020B0604020202020204" pitchFamily="34" charset="0"/>
              <a:buChar char="•"/>
            </a:pPr>
            <a:r>
              <a:rPr lang="en-US" altLang="ja-JP" sz="1800" b="0" i="0" dirty="0">
                <a:solidFill>
                  <a:srgbClr val="242424"/>
                </a:solidFill>
                <a:effectLst/>
                <a:latin typeface="Segoe UI" panose="020B0502040204020203" pitchFamily="34" charset="0"/>
              </a:rPr>
              <a:t>Leverages cloud-native infrastructure and 6G capabilities as workloads, decoupled from the lifecycles of vertical monoliths, allowing them to evolve separately.</a:t>
            </a:r>
          </a:p>
          <a:p>
            <a:pPr lvl="1">
              <a:buFont typeface="Arial" panose="020B0604020202020204" pitchFamily="34" charset="0"/>
              <a:buChar char="•"/>
            </a:pPr>
            <a:r>
              <a:rPr lang="en-US" altLang="ja-JP" sz="1800" dirty="0">
                <a:solidFill>
                  <a:srgbClr val="242424"/>
                </a:solidFill>
                <a:latin typeface="Segoe UI" panose="020B0502040204020203" pitchFamily="34" charset="0"/>
              </a:rPr>
              <a:t>S</a:t>
            </a:r>
            <a:r>
              <a:rPr lang="en-US" altLang="ja-JP" sz="1800" b="0" i="0" dirty="0">
                <a:solidFill>
                  <a:srgbClr val="242424"/>
                </a:solidFill>
                <a:effectLst/>
                <a:latin typeface="Segoe UI" panose="020B0502040204020203" pitchFamily="34" charset="0"/>
              </a:rPr>
              <a:t>upport smart workload placement with AI to match 6G capabilities from RAN </a:t>
            </a:r>
            <a:r>
              <a:rPr lang="en-US" altLang="ja-JP" sz="1800" b="0" i="0">
                <a:solidFill>
                  <a:srgbClr val="242424"/>
                </a:solidFill>
                <a:effectLst/>
                <a:latin typeface="Segoe UI" panose="020B0502040204020203" pitchFamily="34" charset="0"/>
              </a:rPr>
              <a:t>to Core </a:t>
            </a:r>
            <a:r>
              <a:rPr lang="en-US" altLang="ja-JP" sz="1800" b="0" i="0" dirty="0">
                <a:solidFill>
                  <a:srgbClr val="242424"/>
                </a:solidFill>
                <a:effectLst/>
                <a:latin typeface="Segoe UI" panose="020B0502040204020203" pitchFamily="34" charset="0"/>
              </a:rPr>
              <a:t>with the infrastructure's capabilities and capacity, enabling deployment where it is truly needed.</a:t>
            </a:r>
          </a:p>
          <a:p>
            <a:endParaRPr kumimoji="1" lang="ja-JP" altLang="en-US" sz="1800" dirty="0"/>
          </a:p>
        </p:txBody>
      </p:sp>
    </p:spTree>
    <p:extLst>
      <p:ext uri="{BB962C8B-B14F-4D97-AF65-F5344CB8AC3E}">
        <p14:creationId xmlns:p14="http://schemas.microsoft.com/office/powerpoint/2010/main" val="3880561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C53CC110-36E5-8A6F-15CC-10788A12AF87}"/>
              </a:ext>
            </a:extLst>
          </p:cNvPr>
          <p:cNvSpPr>
            <a:spLocks noGrp="1"/>
          </p:cNvSpPr>
          <p:nvPr>
            <p:ph type="title"/>
          </p:nvPr>
        </p:nvSpPr>
        <p:spPr/>
        <p:txBody>
          <a:bodyPr/>
          <a:lstStyle/>
          <a:p>
            <a:r>
              <a:rPr lang="en-US" altLang="ja-JP" sz="2800" b="1" dirty="0"/>
              <a:t>Architectural view on 6G</a:t>
            </a:r>
            <a:endParaRPr lang="ja-JP" altLang="en-US" sz="2800" dirty="0"/>
          </a:p>
        </p:txBody>
      </p:sp>
      <p:sp>
        <p:nvSpPr>
          <p:cNvPr id="2" name="四角形: 角を丸くする 1">
            <a:extLst>
              <a:ext uri="{FF2B5EF4-FFF2-40B4-BE49-F238E27FC236}">
                <a16:creationId xmlns:a16="http://schemas.microsoft.com/office/drawing/2014/main" id="{B9FE836B-4A25-BC41-D3EC-0CBD2093D672}"/>
              </a:ext>
            </a:extLst>
          </p:cNvPr>
          <p:cNvSpPr/>
          <p:nvPr/>
        </p:nvSpPr>
        <p:spPr>
          <a:xfrm>
            <a:off x="405010" y="1805177"/>
            <a:ext cx="11413933" cy="4465637"/>
          </a:xfrm>
          <a:prstGeom prst="roundRect">
            <a:avLst>
              <a:gd name="adj" fmla="val 5512"/>
            </a:avLst>
          </a:prstGeom>
          <a:solidFill>
            <a:schemeClr val="bg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3" name="正方形/長方形 2">
            <a:extLst>
              <a:ext uri="{FF2B5EF4-FFF2-40B4-BE49-F238E27FC236}">
                <a16:creationId xmlns:a16="http://schemas.microsoft.com/office/drawing/2014/main" id="{7C805B58-576A-2DEA-1FC8-6DD9B23A6C16}"/>
              </a:ext>
            </a:extLst>
          </p:cNvPr>
          <p:cNvSpPr/>
          <p:nvPr/>
        </p:nvSpPr>
        <p:spPr>
          <a:xfrm>
            <a:off x="2330328" y="3701653"/>
            <a:ext cx="3240000" cy="468000"/>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t>Ubiquitous Computing</a:t>
            </a:r>
          </a:p>
        </p:txBody>
      </p:sp>
      <p:sp>
        <p:nvSpPr>
          <p:cNvPr id="4" name="正方形/長方形 3">
            <a:extLst>
              <a:ext uri="{FF2B5EF4-FFF2-40B4-BE49-F238E27FC236}">
                <a16:creationId xmlns:a16="http://schemas.microsoft.com/office/drawing/2014/main" id="{8A335ABA-E41F-3821-BAA2-17118BDA796F}"/>
              </a:ext>
            </a:extLst>
          </p:cNvPr>
          <p:cNvSpPr/>
          <p:nvPr/>
        </p:nvSpPr>
        <p:spPr>
          <a:xfrm>
            <a:off x="2320378" y="3053771"/>
            <a:ext cx="6810561" cy="46800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9" name="正方形/長方形 8">
            <a:extLst>
              <a:ext uri="{FF2B5EF4-FFF2-40B4-BE49-F238E27FC236}">
                <a16:creationId xmlns:a16="http://schemas.microsoft.com/office/drawing/2014/main" id="{8A1102EC-8963-3620-43B7-04B02F3142D4}"/>
              </a:ext>
            </a:extLst>
          </p:cNvPr>
          <p:cNvSpPr/>
          <p:nvPr/>
        </p:nvSpPr>
        <p:spPr>
          <a:xfrm>
            <a:off x="2325477" y="4352870"/>
            <a:ext cx="6805462" cy="468000"/>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t>Virtualizations</a:t>
            </a:r>
            <a:endParaRPr kumimoji="1" lang="ja-JP" altLang="en-US" sz="1200" dirty="0"/>
          </a:p>
        </p:txBody>
      </p:sp>
      <p:sp>
        <p:nvSpPr>
          <p:cNvPr id="10" name="正方形/長方形 9">
            <a:extLst>
              <a:ext uri="{FF2B5EF4-FFF2-40B4-BE49-F238E27FC236}">
                <a16:creationId xmlns:a16="http://schemas.microsoft.com/office/drawing/2014/main" id="{233D02B9-D28D-8137-5392-C50E7CFAAB24}"/>
              </a:ext>
            </a:extLst>
          </p:cNvPr>
          <p:cNvSpPr/>
          <p:nvPr/>
        </p:nvSpPr>
        <p:spPr>
          <a:xfrm>
            <a:off x="2325479" y="5000337"/>
            <a:ext cx="1440000" cy="46800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kumimoji="1" lang="en-US" altLang="ja-JP" sz="1200"/>
              <a:t>Far Edge</a:t>
            </a:r>
            <a:endParaRPr kumimoji="1" lang="ja-JP" altLang="en-US" sz="1200"/>
          </a:p>
        </p:txBody>
      </p:sp>
      <p:sp>
        <p:nvSpPr>
          <p:cNvPr id="12" name="正方形/長方形 11">
            <a:extLst>
              <a:ext uri="{FF2B5EF4-FFF2-40B4-BE49-F238E27FC236}">
                <a16:creationId xmlns:a16="http://schemas.microsoft.com/office/drawing/2014/main" id="{9E995AA6-F102-7E1C-5785-1F01217BC64A}"/>
              </a:ext>
            </a:extLst>
          </p:cNvPr>
          <p:cNvSpPr/>
          <p:nvPr/>
        </p:nvSpPr>
        <p:spPr>
          <a:xfrm>
            <a:off x="4113966" y="5000337"/>
            <a:ext cx="1440000" cy="46800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kumimoji="1" lang="en-US" altLang="ja-JP" sz="1200"/>
              <a:t>CU/DU</a:t>
            </a:r>
          </a:p>
        </p:txBody>
      </p:sp>
      <p:sp>
        <p:nvSpPr>
          <p:cNvPr id="13" name="正方形/長方形 12">
            <a:extLst>
              <a:ext uri="{FF2B5EF4-FFF2-40B4-BE49-F238E27FC236}">
                <a16:creationId xmlns:a16="http://schemas.microsoft.com/office/drawing/2014/main" id="{739DE0D6-B63C-F1AB-6546-162E99CFE5A5}"/>
              </a:ext>
            </a:extLst>
          </p:cNvPr>
          <p:cNvSpPr/>
          <p:nvPr/>
        </p:nvSpPr>
        <p:spPr>
          <a:xfrm>
            <a:off x="5902453" y="5000337"/>
            <a:ext cx="1440000" cy="46800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kumimoji="1" lang="en-US" altLang="ja-JP" sz="1200"/>
              <a:t>MEC</a:t>
            </a:r>
          </a:p>
        </p:txBody>
      </p:sp>
      <p:sp>
        <p:nvSpPr>
          <p:cNvPr id="14" name="正方形/長方形 13">
            <a:extLst>
              <a:ext uri="{FF2B5EF4-FFF2-40B4-BE49-F238E27FC236}">
                <a16:creationId xmlns:a16="http://schemas.microsoft.com/office/drawing/2014/main" id="{AAA5D3EE-F5C0-0C18-6AB3-D9E022062633}"/>
              </a:ext>
            </a:extLst>
          </p:cNvPr>
          <p:cNvSpPr/>
          <p:nvPr/>
        </p:nvSpPr>
        <p:spPr>
          <a:xfrm>
            <a:off x="7690939" y="5000337"/>
            <a:ext cx="1440000" cy="46800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200"/>
              <a:t>Cloud</a:t>
            </a:r>
          </a:p>
        </p:txBody>
      </p:sp>
      <p:sp>
        <p:nvSpPr>
          <p:cNvPr id="15" name="四角形: 角を丸くする 14">
            <a:extLst>
              <a:ext uri="{FF2B5EF4-FFF2-40B4-BE49-F238E27FC236}">
                <a16:creationId xmlns:a16="http://schemas.microsoft.com/office/drawing/2014/main" id="{BAD8F8F6-8D11-183E-FFCE-547A46B94D23}"/>
              </a:ext>
            </a:extLst>
          </p:cNvPr>
          <p:cNvSpPr/>
          <p:nvPr/>
        </p:nvSpPr>
        <p:spPr>
          <a:xfrm>
            <a:off x="673481" y="4946337"/>
            <a:ext cx="8710007" cy="576000"/>
          </a:xfrm>
          <a:prstGeom prst="roundRect">
            <a:avLst/>
          </a:prstGeom>
          <a:noFill/>
          <a:ln w="19050">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16" name="テキスト ボックス 15">
            <a:extLst>
              <a:ext uri="{FF2B5EF4-FFF2-40B4-BE49-F238E27FC236}">
                <a16:creationId xmlns:a16="http://schemas.microsoft.com/office/drawing/2014/main" id="{0AD500CD-7702-BAFF-8CF3-CD97E168391B}"/>
              </a:ext>
            </a:extLst>
          </p:cNvPr>
          <p:cNvSpPr txBox="1"/>
          <p:nvPr/>
        </p:nvSpPr>
        <p:spPr>
          <a:xfrm>
            <a:off x="729068" y="5095838"/>
            <a:ext cx="763029" cy="276999"/>
          </a:xfrm>
          <a:prstGeom prst="rect">
            <a:avLst/>
          </a:prstGeom>
          <a:noFill/>
        </p:spPr>
        <p:txBody>
          <a:bodyPr wrap="none" rtlCol="0">
            <a:spAutoFit/>
          </a:bodyPr>
          <a:lstStyle/>
          <a:p>
            <a:pPr algn="l"/>
            <a:r>
              <a:rPr kumimoji="1" lang="en-US" altLang="ja-JP" sz="1200" dirty="0">
                <a:solidFill>
                  <a:schemeClr val="tx2"/>
                </a:solidFill>
              </a:rPr>
              <a:t>Platform</a:t>
            </a:r>
            <a:endParaRPr kumimoji="1" lang="ja-JP" altLang="en-US" sz="1200" dirty="0">
              <a:solidFill>
                <a:schemeClr val="tx2"/>
              </a:solidFill>
            </a:endParaRPr>
          </a:p>
        </p:txBody>
      </p:sp>
      <p:sp>
        <p:nvSpPr>
          <p:cNvPr id="17" name="四角形: 角を丸くする 16">
            <a:extLst>
              <a:ext uri="{FF2B5EF4-FFF2-40B4-BE49-F238E27FC236}">
                <a16:creationId xmlns:a16="http://schemas.microsoft.com/office/drawing/2014/main" id="{80DC1A4B-E673-FC26-9AC3-54462287A920}"/>
              </a:ext>
            </a:extLst>
          </p:cNvPr>
          <p:cNvSpPr/>
          <p:nvPr/>
        </p:nvSpPr>
        <p:spPr>
          <a:xfrm>
            <a:off x="673481" y="4298870"/>
            <a:ext cx="8710008" cy="576000"/>
          </a:xfrm>
          <a:prstGeom prst="roundRect">
            <a:avLst/>
          </a:prstGeom>
          <a:noFill/>
          <a:ln w="19050">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18" name="テキスト ボックス 17">
            <a:extLst>
              <a:ext uri="{FF2B5EF4-FFF2-40B4-BE49-F238E27FC236}">
                <a16:creationId xmlns:a16="http://schemas.microsoft.com/office/drawing/2014/main" id="{4E947E38-BA1F-A89E-284F-F6D2FD2F7EBE}"/>
              </a:ext>
            </a:extLst>
          </p:cNvPr>
          <p:cNvSpPr txBox="1"/>
          <p:nvPr/>
        </p:nvSpPr>
        <p:spPr>
          <a:xfrm>
            <a:off x="729068" y="4448371"/>
            <a:ext cx="1099733" cy="276999"/>
          </a:xfrm>
          <a:prstGeom prst="rect">
            <a:avLst/>
          </a:prstGeom>
          <a:noFill/>
        </p:spPr>
        <p:txBody>
          <a:bodyPr wrap="square" rtlCol="0">
            <a:spAutoFit/>
          </a:bodyPr>
          <a:lstStyle/>
          <a:p>
            <a:pPr algn="l"/>
            <a:r>
              <a:rPr kumimoji="1" lang="en-US" altLang="ja-JP" sz="1200" dirty="0">
                <a:solidFill>
                  <a:schemeClr val="tx2"/>
                </a:solidFill>
              </a:rPr>
              <a:t>Cloud </a:t>
            </a:r>
            <a:r>
              <a:rPr lang="en-US" altLang="ja-JP" sz="1200" dirty="0">
                <a:solidFill>
                  <a:schemeClr val="tx2"/>
                </a:solidFill>
              </a:rPr>
              <a:t>Native</a:t>
            </a:r>
            <a:endParaRPr kumimoji="1" lang="en-US" altLang="ja-JP" sz="1200" dirty="0">
              <a:solidFill>
                <a:schemeClr val="tx2"/>
              </a:solidFill>
            </a:endParaRPr>
          </a:p>
        </p:txBody>
      </p:sp>
      <p:sp>
        <p:nvSpPr>
          <p:cNvPr id="19" name="四角形: 角を丸くする 18">
            <a:extLst>
              <a:ext uri="{FF2B5EF4-FFF2-40B4-BE49-F238E27FC236}">
                <a16:creationId xmlns:a16="http://schemas.microsoft.com/office/drawing/2014/main" id="{4534F034-7796-D1ED-2912-98FF986C451A}"/>
              </a:ext>
            </a:extLst>
          </p:cNvPr>
          <p:cNvSpPr/>
          <p:nvPr/>
        </p:nvSpPr>
        <p:spPr>
          <a:xfrm>
            <a:off x="673484" y="3647653"/>
            <a:ext cx="8710004" cy="576000"/>
          </a:xfrm>
          <a:prstGeom prst="roundRect">
            <a:avLst/>
          </a:prstGeom>
          <a:noFill/>
          <a:ln w="19050">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20" name="テキスト ボックス 19">
            <a:extLst>
              <a:ext uri="{FF2B5EF4-FFF2-40B4-BE49-F238E27FC236}">
                <a16:creationId xmlns:a16="http://schemas.microsoft.com/office/drawing/2014/main" id="{3117FBB6-3F09-656F-C995-8975FFEBA3F7}"/>
              </a:ext>
            </a:extLst>
          </p:cNvPr>
          <p:cNvSpPr txBox="1"/>
          <p:nvPr/>
        </p:nvSpPr>
        <p:spPr>
          <a:xfrm>
            <a:off x="729068" y="3797154"/>
            <a:ext cx="546945" cy="276999"/>
          </a:xfrm>
          <a:prstGeom prst="rect">
            <a:avLst/>
          </a:prstGeom>
          <a:noFill/>
        </p:spPr>
        <p:txBody>
          <a:bodyPr wrap="none" rtlCol="0">
            <a:spAutoFit/>
          </a:bodyPr>
          <a:lstStyle/>
          <a:p>
            <a:pPr algn="l"/>
            <a:r>
              <a:rPr kumimoji="1" lang="en-US" altLang="ja-JP" sz="1200" dirty="0">
                <a:solidFill>
                  <a:schemeClr val="tx2"/>
                </a:solidFill>
              </a:rPr>
              <a:t>3GPP</a:t>
            </a:r>
          </a:p>
        </p:txBody>
      </p:sp>
      <p:sp>
        <p:nvSpPr>
          <p:cNvPr id="22" name="テキスト ボックス 21">
            <a:extLst>
              <a:ext uri="{FF2B5EF4-FFF2-40B4-BE49-F238E27FC236}">
                <a16:creationId xmlns:a16="http://schemas.microsoft.com/office/drawing/2014/main" id="{E800ED75-7338-76FB-4300-0F1BDFDB7DF9}"/>
              </a:ext>
            </a:extLst>
          </p:cNvPr>
          <p:cNvSpPr txBox="1"/>
          <p:nvPr/>
        </p:nvSpPr>
        <p:spPr>
          <a:xfrm>
            <a:off x="9399883" y="3797154"/>
            <a:ext cx="2160000" cy="276999"/>
          </a:xfrm>
          <a:prstGeom prst="rect">
            <a:avLst/>
          </a:prstGeom>
          <a:noFill/>
        </p:spPr>
        <p:txBody>
          <a:bodyPr wrap="none" rtlCol="0">
            <a:spAutoFit/>
          </a:bodyPr>
          <a:lstStyle/>
          <a:p>
            <a:pPr algn="l"/>
            <a:r>
              <a:rPr lang="en-US" altLang="ja-JP" sz="1200" dirty="0">
                <a:solidFill>
                  <a:schemeClr val="tx2"/>
                </a:solidFill>
              </a:rPr>
              <a:t>Distributed workloads</a:t>
            </a:r>
            <a:endParaRPr kumimoji="1" lang="en-US" altLang="ja-JP" sz="1200" dirty="0">
              <a:solidFill>
                <a:schemeClr val="tx2"/>
              </a:solidFill>
            </a:endParaRPr>
          </a:p>
        </p:txBody>
      </p:sp>
      <p:sp>
        <p:nvSpPr>
          <p:cNvPr id="24" name="テキスト ボックス 23">
            <a:extLst>
              <a:ext uri="{FF2B5EF4-FFF2-40B4-BE49-F238E27FC236}">
                <a16:creationId xmlns:a16="http://schemas.microsoft.com/office/drawing/2014/main" id="{BE8246FB-78F7-BDF4-3112-0C14B7B99BC5}"/>
              </a:ext>
            </a:extLst>
          </p:cNvPr>
          <p:cNvSpPr txBox="1"/>
          <p:nvPr/>
        </p:nvSpPr>
        <p:spPr>
          <a:xfrm>
            <a:off x="9399883" y="5003505"/>
            <a:ext cx="2160000" cy="461665"/>
          </a:xfrm>
          <a:prstGeom prst="rect">
            <a:avLst/>
          </a:prstGeom>
          <a:noFill/>
        </p:spPr>
        <p:txBody>
          <a:bodyPr wrap="square" rtlCol="0">
            <a:spAutoFit/>
          </a:bodyPr>
          <a:lstStyle/>
          <a:p>
            <a:pPr algn="l"/>
            <a:r>
              <a:rPr lang="en-US" altLang="ja-JP" sz="1200" dirty="0">
                <a:solidFill>
                  <a:schemeClr val="tx2"/>
                </a:solidFill>
              </a:rPr>
              <a:t>Computing, Networking, Storage, Databases, AI</a:t>
            </a:r>
          </a:p>
        </p:txBody>
      </p:sp>
      <p:sp>
        <p:nvSpPr>
          <p:cNvPr id="21" name="テキスト ボックス 20">
            <a:extLst>
              <a:ext uri="{FF2B5EF4-FFF2-40B4-BE49-F238E27FC236}">
                <a16:creationId xmlns:a16="http://schemas.microsoft.com/office/drawing/2014/main" id="{5501B24D-F6CD-4AF0-181A-398328BDF50C}"/>
              </a:ext>
            </a:extLst>
          </p:cNvPr>
          <p:cNvSpPr txBox="1"/>
          <p:nvPr/>
        </p:nvSpPr>
        <p:spPr>
          <a:xfrm>
            <a:off x="3979961" y="1854675"/>
            <a:ext cx="4267194" cy="369332"/>
          </a:xfrm>
          <a:prstGeom prst="rect">
            <a:avLst/>
          </a:prstGeom>
          <a:noFill/>
        </p:spPr>
        <p:txBody>
          <a:bodyPr wrap="none" rtlCol="0">
            <a:spAutoFit/>
          </a:bodyPr>
          <a:lstStyle/>
          <a:p>
            <a:pPr algn="l"/>
            <a:r>
              <a:rPr lang="en-US" altLang="ja-JP" b="1">
                <a:solidFill>
                  <a:schemeClr val="tx2"/>
                </a:solidFill>
                <a:effectLst>
                  <a:outerShdw blurRad="38100" dist="38100" dir="2700000" algn="tl">
                    <a:srgbClr val="000000">
                      <a:alpha val="43137"/>
                    </a:srgbClr>
                  </a:outerShdw>
                </a:effectLst>
              </a:rPr>
              <a:t>Overview of 6G Network Architecture</a:t>
            </a:r>
            <a:endParaRPr kumimoji="1" lang="ja-JP" altLang="en-US" b="1">
              <a:solidFill>
                <a:schemeClr val="tx2"/>
              </a:solidFill>
              <a:effectLst>
                <a:outerShdw blurRad="38100" dist="38100" dir="2700000" algn="tl">
                  <a:srgbClr val="000000">
                    <a:alpha val="43137"/>
                  </a:srgbClr>
                </a:outerShdw>
              </a:effectLst>
            </a:endParaRPr>
          </a:p>
        </p:txBody>
      </p:sp>
      <p:sp>
        <p:nvSpPr>
          <p:cNvPr id="29" name="正方形/長方形 2">
            <a:extLst>
              <a:ext uri="{FF2B5EF4-FFF2-40B4-BE49-F238E27FC236}">
                <a16:creationId xmlns:a16="http://schemas.microsoft.com/office/drawing/2014/main" id="{C7452620-5D88-49EB-CDC0-8B032A08C8A2}"/>
              </a:ext>
            </a:extLst>
          </p:cNvPr>
          <p:cNvSpPr/>
          <p:nvPr/>
        </p:nvSpPr>
        <p:spPr>
          <a:xfrm>
            <a:off x="5890939" y="3701653"/>
            <a:ext cx="3240000" cy="468000"/>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t>6G Network Functions</a:t>
            </a:r>
            <a:endParaRPr kumimoji="1" lang="ja-JP" altLang="en-US" sz="1200" dirty="0"/>
          </a:p>
        </p:txBody>
      </p:sp>
      <p:sp>
        <p:nvSpPr>
          <p:cNvPr id="30" name="Rectangle: Rounded Corners 29">
            <a:extLst>
              <a:ext uri="{FF2B5EF4-FFF2-40B4-BE49-F238E27FC236}">
                <a16:creationId xmlns:a16="http://schemas.microsoft.com/office/drawing/2014/main" id="{4EA64E47-279D-A090-8429-8B54F15E929C}"/>
              </a:ext>
            </a:extLst>
          </p:cNvPr>
          <p:cNvSpPr/>
          <p:nvPr/>
        </p:nvSpPr>
        <p:spPr>
          <a:xfrm>
            <a:off x="2405889" y="3107771"/>
            <a:ext cx="900000" cy="36000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200" dirty="0"/>
              <a:t>Sensing</a:t>
            </a:r>
            <a:endParaRPr kumimoji="1" lang="ja-JP" altLang="en-US" sz="1200" dirty="0"/>
          </a:p>
        </p:txBody>
      </p:sp>
      <p:sp>
        <p:nvSpPr>
          <p:cNvPr id="31" name="Rectangle: Rounded Corners 30">
            <a:extLst>
              <a:ext uri="{FF2B5EF4-FFF2-40B4-BE49-F238E27FC236}">
                <a16:creationId xmlns:a16="http://schemas.microsoft.com/office/drawing/2014/main" id="{FCF4BC67-4E20-0C94-A7B4-B84AC51EF253}"/>
              </a:ext>
            </a:extLst>
          </p:cNvPr>
          <p:cNvSpPr/>
          <p:nvPr/>
        </p:nvSpPr>
        <p:spPr>
          <a:xfrm>
            <a:off x="3355767" y="3107771"/>
            <a:ext cx="900000" cy="36000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200" dirty="0"/>
              <a:t>XR</a:t>
            </a:r>
            <a:endParaRPr kumimoji="1" lang="ja-JP" altLang="en-US" sz="1200" dirty="0"/>
          </a:p>
        </p:txBody>
      </p:sp>
      <p:sp>
        <p:nvSpPr>
          <p:cNvPr id="32" name="Rectangle: Rounded Corners 31">
            <a:extLst>
              <a:ext uri="{FF2B5EF4-FFF2-40B4-BE49-F238E27FC236}">
                <a16:creationId xmlns:a16="http://schemas.microsoft.com/office/drawing/2014/main" id="{EA7DF20D-42BC-FA32-0F03-BB72E623B845}"/>
              </a:ext>
            </a:extLst>
          </p:cNvPr>
          <p:cNvSpPr/>
          <p:nvPr/>
        </p:nvSpPr>
        <p:spPr>
          <a:xfrm>
            <a:off x="4305645" y="3107771"/>
            <a:ext cx="900000" cy="36000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200" dirty="0"/>
              <a:t>Driving</a:t>
            </a:r>
            <a:endParaRPr kumimoji="1" lang="ja-JP" altLang="en-US" sz="1200" dirty="0"/>
          </a:p>
        </p:txBody>
      </p:sp>
      <p:sp>
        <p:nvSpPr>
          <p:cNvPr id="34" name="TextBox 33">
            <a:extLst>
              <a:ext uri="{FF2B5EF4-FFF2-40B4-BE49-F238E27FC236}">
                <a16:creationId xmlns:a16="http://schemas.microsoft.com/office/drawing/2014/main" id="{8FFB86C9-0ADC-DE83-F308-A91E45620998}"/>
              </a:ext>
            </a:extLst>
          </p:cNvPr>
          <p:cNvSpPr txBox="1"/>
          <p:nvPr/>
        </p:nvSpPr>
        <p:spPr>
          <a:xfrm>
            <a:off x="9399883" y="4356038"/>
            <a:ext cx="2160000" cy="461665"/>
          </a:xfrm>
          <a:prstGeom prst="rect">
            <a:avLst/>
          </a:prstGeom>
          <a:noFill/>
        </p:spPr>
        <p:txBody>
          <a:bodyPr wrap="square" rtlCol="0">
            <a:spAutoFit/>
          </a:bodyPr>
          <a:lstStyle/>
          <a:p>
            <a:r>
              <a:rPr lang="en-US" altLang="ja-JP" sz="1200" dirty="0"/>
              <a:t>Decoupling 6G architecture </a:t>
            </a:r>
          </a:p>
          <a:p>
            <a:r>
              <a:rPr lang="en-US" altLang="ja-JP" sz="1200" dirty="0"/>
              <a:t>from the infrastructure</a:t>
            </a:r>
          </a:p>
        </p:txBody>
      </p:sp>
      <p:sp>
        <p:nvSpPr>
          <p:cNvPr id="11" name="Rectangle: Rounded Corners 31">
            <a:extLst>
              <a:ext uri="{FF2B5EF4-FFF2-40B4-BE49-F238E27FC236}">
                <a16:creationId xmlns:a16="http://schemas.microsoft.com/office/drawing/2014/main" id="{31E13D73-2A12-290C-E8D7-B2B36861F5A2}"/>
              </a:ext>
            </a:extLst>
          </p:cNvPr>
          <p:cNvSpPr/>
          <p:nvPr/>
        </p:nvSpPr>
        <p:spPr>
          <a:xfrm>
            <a:off x="5255523" y="3107771"/>
            <a:ext cx="900000" cy="36000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200" dirty="0"/>
              <a:t>Digital Twin</a:t>
            </a:r>
            <a:endParaRPr kumimoji="1" lang="ja-JP" altLang="en-US" sz="1200" dirty="0"/>
          </a:p>
        </p:txBody>
      </p:sp>
      <p:sp>
        <p:nvSpPr>
          <p:cNvPr id="25" name="Rectangle: Rounded Corners 31">
            <a:extLst>
              <a:ext uri="{FF2B5EF4-FFF2-40B4-BE49-F238E27FC236}">
                <a16:creationId xmlns:a16="http://schemas.microsoft.com/office/drawing/2014/main" id="{0D27276E-65A5-BF76-9966-191FF13F836A}"/>
              </a:ext>
            </a:extLst>
          </p:cNvPr>
          <p:cNvSpPr/>
          <p:nvPr/>
        </p:nvSpPr>
        <p:spPr>
          <a:xfrm>
            <a:off x="6205401" y="3107771"/>
            <a:ext cx="900000" cy="36000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altLang="ja-JP" sz="1200" dirty="0"/>
              <a:t>Medical</a:t>
            </a:r>
            <a:endParaRPr kumimoji="1" lang="ja-JP" altLang="en-US" sz="1200" dirty="0"/>
          </a:p>
        </p:txBody>
      </p:sp>
      <p:sp>
        <p:nvSpPr>
          <p:cNvPr id="23" name="Rectangle: Rounded Corners 31">
            <a:extLst>
              <a:ext uri="{FF2B5EF4-FFF2-40B4-BE49-F238E27FC236}">
                <a16:creationId xmlns:a16="http://schemas.microsoft.com/office/drawing/2014/main" id="{BD121D32-B5B2-EB1C-CFD4-09E1B4057240}"/>
              </a:ext>
            </a:extLst>
          </p:cNvPr>
          <p:cNvSpPr/>
          <p:nvPr/>
        </p:nvSpPr>
        <p:spPr>
          <a:xfrm>
            <a:off x="7155279" y="3107771"/>
            <a:ext cx="900000" cy="36000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altLang="ja-JP" sz="1200" dirty="0"/>
              <a:t>Agriculture</a:t>
            </a:r>
            <a:endParaRPr kumimoji="1" lang="ja-JP" altLang="en-US" sz="1200" dirty="0"/>
          </a:p>
        </p:txBody>
      </p:sp>
      <p:sp>
        <p:nvSpPr>
          <p:cNvPr id="26" name="Rectangle: Rounded Corners 31">
            <a:extLst>
              <a:ext uri="{FF2B5EF4-FFF2-40B4-BE49-F238E27FC236}">
                <a16:creationId xmlns:a16="http://schemas.microsoft.com/office/drawing/2014/main" id="{205FF9A0-42F6-E745-0E50-6186F9D67D8A}"/>
              </a:ext>
            </a:extLst>
          </p:cNvPr>
          <p:cNvSpPr/>
          <p:nvPr/>
        </p:nvSpPr>
        <p:spPr>
          <a:xfrm>
            <a:off x="8105156" y="3107771"/>
            <a:ext cx="900000" cy="36000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altLang="ja-JP" sz="1200" dirty="0"/>
              <a:t>Enterprise</a:t>
            </a:r>
            <a:endParaRPr kumimoji="1" lang="ja-JP" altLang="en-US" sz="1200" dirty="0"/>
          </a:p>
        </p:txBody>
      </p:sp>
      <p:grpSp>
        <p:nvGrpSpPr>
          <p:cNvPr id="39" name="グループ化 38">
            <a:extLst>
              <a:ext uri="{FF2B5EF4-FFF2-40B4-BE49-F238E27FC236}">
                <a16:creationId xmlns:a16="http://schemas.microsoft.com/office/drawing/2014/main" id="{17220A52-E369-6B08-DDAD-E6AD56FE35AC}"/>
              </a:ext>
            </a:extLst>
          </p:cNvPr>
          <p:cNvGrpSpPr/>
          <p:nvPr/>
        </p:nvGrpSpPr>
        <p:grpSpPr>
          <a:xfrm>
            <a:off x="8483276" y="3647653"/>
            <a:ext cx="576000" cy="576000"/>
            <a:chOff x="7298907" y="64226"/>
            <a:chExt cx="576000" cy="576000"/>
          </a:xfrm>
        </p:grpSpPr>
        <p:sp>
          <p:nvSpPr>
            <p:cNvPr id="37" name="正方形/長方形 36">
              <a:extLst>
                <a:ext uri="{FF2B5EF4-FFF2-40B4-BE49-F238E27FC236}">
                  <a16:creationId xmlns:a16="http://schemas.microsoft.com/office/drawing/2014/main" id="{684C43E1-2B41-620E-C5CF-F45D3E808514}"/>
                </a:ext>
              </a:extLst>
            </p:cNvPr>
            <p:cNvSpPr/>
            <p:nvPr/>
          </p:nvSpPr>
          <p:spPr>
            <a:xfrm>
              <a:off x="7482405" y="272865"/>
              <a:ext cx="209005" cy="15872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pic>
          <p:nvPicPr>
            <p:cNvPr id="33" name="グラフィックス 10">
              <a:extLst>
                <a:ext uri="{FF2B5EF4-FFF2-40B4-BE49-F238E27FC236}">
                  <a16:creationId xmlns:a16="http://schemas.microsoft.com/office/drawing/2014/main" id="{0B2698F2-881C-EF86-8B5E-3B447FCB06E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98907" y="64226"/>
              <a:ext cx="576000" cy="576000"/>
            </a:xfrm>
            <a:prstGeom prst="rect">
              <a:avLst/>
            </a:prstGeom>
          </p:spPr>
        </p:pic>
      </p:grpSp>
      <p:grpSp>
        <p:nvGrpSpPr>
          <p:cNvPr id="40" name="グループ化 39">
            <a:extLst>
              <a:ext uri="{FF2B5EF4-FFF2-40B4-BE49-F238E27FC236}">
                <a16:creationId xmlns:a16="http://schemas.microsoft.com/office/drawing/2014/main" id="{F9E0DFBB-74EE-424E-713D-D0B0F6B769C8}"/>
              </a:ext>
            </a:extLst>
          </p:cNvPr>
          <p:cNvGrpSpPr/>
          <p:nvPr/>
        </p:nvGrpSpPr>
        <p:grpSpPr>
          <a:xfrm>
            <a:off x="5004056" y="3647653"/>
            <a:ext cx="576000" cy="576000"/>
            <a:chOff x="7298907" y="64226"/>
            <a:chExt cx="576000" cy="576000"/>
          </a:xfrm>
        </p:grpSpPr>
        <p:sp>
          <p:nvSpPr>
            <p:cNvPr id="41" name="正方形/長方形 40">
              <a:extLst>
                <a:ext uri="{FF2B5EF4-FFF2-40B4-BE49-F238E27FC236}">
                  <a16:creationId xmlns:a16="http://schemas.microsoft.com/office/drawing/2014/main" id="{0DF04D19-1EFF-C21A-7817-69BAA3773E36}"/>
                </a:ext>
              </a:extLst>
            </p:cNvPr>
            <p:cNvSpPr/>
            <p:nvPr/>
          </p:nvSpPr>
          <p:spPr>
            <a:xfrm>
              <a:off x="7482405" y="272865"/>
              <a:ext cx="209005" cy="15872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pic>
          <p:nvPicPr>
            <p:cNvPr id="42" name="グラフィックス 10">
              <a:extLst>
                <a:ext uri="{FF2B5EF4-FFF2-40B4-BE49-F238E27FC236}">
                  <a16:creationId xmlns:a16="http://schemas.microsoft.com/office/drawing/2014/main" id="{41FB54FF-8786-5B2B-48BB-86FD2852B6A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98907" y="64226"/>
              <a:ext cx="576000" cy="576000"/>
            </a:xfrm>
            <a:prstGeom prst="rect">
              <a:avLst/>
            </a:prstGeom>
          </p:spPr>
        </p:pic>
      </p:grpSp>
      <p:sp>
        <p:nvSpPr>
          <p:cNvPr id="8" name="四角形: 角を丸くする 7">
            <a:extLst>
              <a:ext uri="{FF2B5EF4-FFF2-40B4-BE49-F238E27FC236}">
                <a16:creationId xmlns:a16="http://schemas.microsoft.com/office/drawing/2014/main" id="{F4693F16-438A-E99C-590F-98928A275B13}"/>
              </a:ext>
            </a:extLst>
          </p:cNvPr>
          <p:cNvSpPr/>
          <p:nvPr/>
        </p:nvSpPr>
        <p:spPr>
          <a:xfrm>
            <a:off x="673481" y="2999771"/>
            <a:ext cx="8710004" cy="576000"/>
          </a:xfrm>
          <a:prstGeom prst="roundRect">
            <a:avLst/>
          </a:prstGeom>
          <a:noFill/>
          <a:ln w="19050">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27" name="テキスト ボックス 26">
            <a:extLst>
              <a:ext uri="{FF2B5EF4-FFF2-40B4-BE49-F238E27FC236}">
                <a16:creationId xmlns:a16="http://schemas.microsoft.com/office/drawing/2014/main" id="{DE0A9831-237B-FEB4-799B-A391536CEBC3}"/>
              </a:ext>
            </a:extLst>
          </p:cNvPr>
          <p:cNvSpPr txBox="1"/>
          <p:nvPr/>
        </p:nvSpPr>
        <p:spPr>
          <a:xfrm>
            <a:off x="729068" y="3149272"/>
            <a:ext cx="845103" cy="276999"/>
          </a:xfrm>
          <a:prstGeom prst="rect">
            <a:avLst/>
          </a:prstGeom>
          <a:noFill/>
        </p:spPr>
        <p:txBody>
          <a:bodyPr wrap="none" rtlCol="0">
            <a:spAutoFit/>
          </a:bodyPr>
          <a:lstStyle/>
          <a:p>
            <a:pPr algn="l"/>
            <a:r>
              <a:rPr lang="en-US" altLang="ja-JP" sz="1200" dirty="0">
                <a:solidFill>
                  <a:schemeClr val="tx2"/>
                </a:solidFill>
              </a:rPr>
              <a:t>Industries</a:t>
            </a:r>
            <a:endParaRPr kumimoji="1" lang="en-US" altLang="ja-JP" sz="1200" dirty="0">
              <a:solidFill>
                <a:schemeClr val="tx2"/>
              </a:solidFill>
            </a:endParaRPr>
          </a:p>
        </p:txBody>
      </p:sp>
      <p:sp>
        <p:nvSpPr>
          <p:cNvPr id="6" name="正方形/長方形 5">
            <a:extLst>
              <a:ext uri="{FF2B5EF4-FFF2-40B4-BE49-F238E27FC236}">
                <a16:creationId xmlns:a16="http://schemas.microsoft.com/office/drawing/2014/main" id="{9569A587-6E25-27BC-EB67-A0E1C85D6E7A}"/>
              </a:ext>
            </a:extLst>
          </p:cNvPr>
          <p:cNvSpPr/>
          <p:nvPr/>
        </p:nvSpPr>
        <p:spPr>
          <a:xfrm>
            <a:off x="1910502" y="3088804"/>
            <a:ext cx="360000" cy="2379533"/>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en-US" altLang="ja-JP" sz="1200" dirty="0"/>
              <a:t>Autonomous Orchestrations</a:t>
            </a:r>
            <a:endParaRPr kumimoji="1" lang="ja-JP" altLang="en-US" sz="1200" dirty="0"/>
          </a:p>
        </p:txBody>
      </p:sp>
    </p:spTree>
    <p:extLst>
      <p:ext uri="{BB962C8B-B14F-4D97-AF65-F5344CB8AC3E}">
        <p14:creationId xmlns:p14="http://schemas.microsoft.com/office/powerpoint/2010/main" val="3133895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F248CA13-E1A9-48D4-9E21-5004E076445D}"/>
              </a:ext>
            </a:extLst>
          </p:cNvPr>
          <p:cNvSpPr>
            <a:spLocks noGrp="1"/>
          </p:cNvSpPr>
          <p:nvPr>
            <p:ph type="title"/>
          </p:nvPr>
        </p:nvSpPr>
        <p:spPr/>
        <p:txBody>
          <a:bodyPr/>
          <a:lstStyle/>
          <a:p>
            <a:r>
              <a:rPr lang="en-US" altLang="ja-JP" b="1" dirty="0"/>
              <a:t>Expected area of architectural study</a:t>
            </a:r>
            <a:endParaRPr lang="ja-JP" altLang="en-US" b="1" dirty="0"/>
          </a:p>
        </p:txBody>
      </p:sp>
      <p:sp>
        <p:nvSpPr>
          <p:cNvPr id="7" name="コンテンツ プレースホルダー 6">
            <a:extLst>
              <a:ext uri="{FF2B5EF4-FFF2-40B4-BE49-F238E27FC236}">
                <a16:creationId xmlns:a16="http://schemas.microsoft.com/office/drawing/2014/main" id="{78DA0754-098C-8525-8703-835B4C6BA149}"/>
              </a:ext>
            </a:extLst>
          </p:cNvPr>
          <p:cNvSpPr>
            <a:spLocks noGrp="1"/>
          </p:cNvSpPr>
          <p:nvPr>
            <p:ph sz="quarter" idx="10"/>
          </p:nvPr>
        </p:nvSpPr>
        <p:spPr/>
        <p:txBody>
          <a:bodyPr/>
          <a:lstStyle/>
          <a:p>
            <a:pPr hangingPunct="0">
              <a:spcAft>
                <a:spcPts val="900"/>
              </a:spcAft>
            </a:pPr>
            <a:r>
              <a:rPr lang="en-GB" altLang="ja-JP" sz="1800" b="1" dirty="0">
                <a:solidFill>
                  <a:srgbClr val="000000"/>
                </a:solidFill>
                <a:ea typeface="SimSun" panose="02010600030101010101" pitchFamily="2" charset="-122"/>
              </a:rPr>
              <a:t>The objective</a:t>
            </a:r>
            <a:r>
              <a:rPr lang="en-GB" altLang="ja-JP" sz="1800" b="0" dirty="0">
                <a:solidFill>
                  <a:srgbClr val="000000"/>
                </a:solidFill>
                <a:ea typeface="SimSun" panose="02010600030101010101" pitchFamily="2" charset="-122"/>
              </a:rPr>
              <a:t> is to de</a:t>
            </a:r>
            <a:r>
              <a:rPr lang="en-GB" altLang="ja-JP" sz="1800" b="0" dirty="0">
                <a:solidFill>
                  <a:srgbClr val="000000"/>
                </a:solidFill>
                <a:effectLst/>
                <a:ea typeface="SimSun" panose="02010600030101010101" pitchFamily="2" charset="-122"/>
              </a:rPr>
              <a:t>sign a unified system architecture for the 6G mobile networks</a:t>
            </a:r>
          </a:p>
          <a:p>
            <a:pPr marL="608013" lvl="1" indent="-342900" hangingPunct="0">
              <a:spcAft>
                <a:spcPts val="900"/>
              </a:spcAft>
              <a:buFont typeface="Symbol" panose="05050102010706020507" pitchFamily="18" charset="2"/>
              <a:buChar char=""/>
            </a:pPr>
            <a:r>
              <a:rPr lang="en-GB" altLang="ja-JP" sz="1800" dirty="0">
                <a:effectLst/>
                <a:ea typeface="SimSun" panose="02010600030101010101" pitchFamily="2" charset="-122"/>
              </a:rPr>
              <a:t>The results of “</a:t>
            </a:r>
            <a:r>
              <a:rPr lang="en-US" altLang="ja-JP" sz="1800" dirty="0">
                <a:effectLst/>
                <a:ea typeface="SimSun" panose="02010600030101010101" pitchFamily="2" charset="-122"/>
              </a:rPr>
              <a:t>Study on 6G Use Cases and Service Requirements (FS_6G-REQ)” </a:t>
            </a:r>
            <a:r>
              <a:rPr lang="en-GB" altLang="ja-JP" sz="1800" dirty="0">
                <a:effectLst/>
                <a:ea typeface="SimSun" panose="02010600030101010101" pitchFamily="2" charset="-122"/>
              </a:rPr>
              <a:t>work in SA1 should be taken into account.</a:t>
            </a:r>
          </a:p>
          <a:p>
            <a:pPr marL="608013" lvl="1" indent="-342900" hangingPunct="0">
              <a:spcAft>
                <a:spcPts val="900"/>
              </a:spcAft>
              <a:buFont typeface="Symbol" panose="05050102010706020507" pitchFamily="18" charset="2"/>
              <a:buChar char=""/>
            </a:pPr>
            <a:r>
              <a:rPr lang="en-US" altLang="ja-JP" sz="1800" dirty="0">
                <a:solidFill>
                  <a:srgbClr val="000000"/>
                </a:solidFill>
                <a:effectLst/>
                <a:ea typeface="ＭＳ 明朝" panose="02020609040205080304" pitchFamily="17" charset="-128"/>
              </a:rPr>
              <a:t>Service requirements are anticipated from FS_6G-REQ output.</a:t>
            </a:r>
            <a:endParaRPr lang="ja-JP" altLang="ja-JP" sz="1800" dirty="0">
              <a:solidFill>
                <a:srgbClr val="000000"/>
              </a:solidFill>
              <a:effectLst/>
              <a:ea typeface="ＭＳ 明朝" panose="02020609040205080304" pitchFamily="17" charset="-128"/>
            </a:endParaRPr>
          </a:p>
          <a:p>
            <a:pPr marL="285750" indent="-285750" hangingPunct="0">
              <a:spcAft>
                <a:spcPts val="900"/>
              </a:spcAft>
              <a:buFont typeface="Arial" panose="020B0604020202020204" pitchFamily="34" charset="0"/>
              <a:buChar char="•"/>
            </a:pPr>
            <a:endParaRPr lang="en-GB" altLang="ja-JP" sz="1800" dirty="0">
              <a:solidFill>
                <a:srgbClr val="000000"/>
              </a:solidFill>
              <a:effectLst/>
              <a:ea typeface="SimSun" panose="02010600030101010101" pitchFamily="2" charset="-122"/>
            </a:endParaRPr>
          </a:p>
          <a:p>
            <a:pPr hangingPunct="0">
              <a:spcAft>
                <a:spcPts val="900"/>
              </a:spcAft>
            </a:pPr>
            <a:r>
              <a:rPr lang="en-GB" altLang="ja-JP" sz="1800" b="1" dirty="0">
                <a:solidFill>
                  <a:srgbClr val="000000"/>
                </a:solidFill>
                <a:effectLst/>
                <a:ea typeface="SimSun" panose="02010600030101010101" pitchFamily="2" charset="-122"/>
              </a:rPr>
              <a:t>The expected works </a:t>
            </a:r>
            <a:r>
              <a:rPr lang="en-GB" altLang="ja-JP" sz="1800" dirty="0">
                <a:solidFill>
                  <a:srgbClr val="000000"/>
                </a:solidFill>
                <a:effectLst/>
                <a:ea typeface="SimSun" panose="02010600030101010101" pitchFamily="2" charset="-122"/>
              </a:rPr>
              <a:t>will include:</a:t>
            </a:r>
          </a:p>
          <a:p>
            <a:pPr marL="608013" lvl="1" indent="-342900" hangingPunct="0">
              <a:spcAft>
                <a:spcPts val="900"/>
              </a:spcAft>
              <a:buFont typeface="Symbol" panose="05050102010706020507" pitchFamily="18" charset="2"/>
              <a:buChar char=""/>
            </a:pPr>
            <a:r>
              <a:rPr lang="en-GB" altLang="ja-JP" sz="1800" dirty="0">
                <a:solidFill>
                  <a:srgbClr val="000000"/>
                </a:solidFill>
                <a:effectLst/>
                <a:ea typeface="SimSun" panose="02010600030101010101" pitchFamily="2" charset="-122"/>
              </a:rPr>
              <a:t>Definition of the terminologies to be used as common language for architecture discussions.</a:t>
            </a:r>
            <a:endParaRPr lang="ja-JP" altLang="ja-JP" sz="1800" dirty="0">
              <a:solidFill>
                <a:srgbClr val="000000"/>
              </a:solidFill>
              <a:effectLst/>
              <a:ea typeface="ＭＳ 明朝" panose="02020609040205080304" pitchFamily="17" charset="-128"/>
            </a:endParaRPr>
          </a:p>
          <a:p>
            <a:pPr marL="608013" lvl="1" indent="-342900" hangingPunct="0">
              <a:spcAft>
                <a:spcPts val="900"/>
              </a:spcAft>
              <a:buFont typeface="Symbol" panose="05050102010706020507" pitchFamily="18" charset="2"/>
              <a:buChar char=""/>
            </a:pPr>
            <a:r>
              <a:rPr lang="en-GB" altLang="ja-JP" sz="1800" dirty="0">
                <a:solidFill>
                  <a:srgbClr val="000000"/>
                </a:solidFill>
                <a:effectLst/>
                <a:ea typeface="SimSun" panose="02010600030101010101" pitchFamily="2" charset="-122"/>
              </a:rPr>
              <a:t>Investigations of high-level architectural requirements. </a:t>
            </a:r>
          </a:p>
          <a:p>
            <a:pPr marL="608013" lvl="1" indent="-342900" hangingPunct="0">
              <a:spcAft>
                <a:spcPts val="900"/>
              </a:spcAft>
              <a:buFont typeface="Symbol" panose="05050102010706020507" pitchFamily="18" charset="2"/>
              <a:buChar char=""/>
            </a:pPr>
            <a:r>
              <a:rPr lang="en-GB" altLang="ja-JP" sz="1800" dirty="0">
                <a:solidFill>
                  <a:srgbClr val="000000"/>
                </a:solidFill>
                <a:ea typeface="SimSun" panose="02010600030101010101" pitchFamily="2" charset="-122"/>
              </a:rPr>
              <a:t>H</a:t>
            </a:r>
            <a:r>
              <a:rPr lang="en-GB" altLang="ja-JP" sz="1800" dirty="0">
                <a:solidFill>
                  <a:srgbClr val="000000"/>
                </a:solidFill>
                <a:effectLst/>
                <a:ea typeface="SimSun" panose="02010600030101010101" pitchFamily="2" charset="-122"/>
              </a:rPr>
              <a:t>igh-level system architecture design as the collection of required capabilities and </a:t>
            </a:r>
            <a:r>
              <a:rPr lang="en-GB" altLang="ja-JP" sz="1800" dirty="0">
                <a:solidFill>
                  <a:srgbClr val="000000"/>
                </a:solidFill>
                <a:ea typeface="SimSun" panose="02010600030101010101" pitchFamily="2" charset="-122"/>
              </a:rPr>
              <a:t>network </a:t>
            </a:r>
            <a:r>
              <a:rPr lang="en-GB" altLang="ja-JP" sz="1800" dirty="0">
                <a:solidFill>
                  <a:srgbClr val="000000"/>
                </a:solidFill>
                <a:effectLst/>
                <a:ea typeface="SimSun" panose="02010600030101010101" pitchFamily="2" charset="-122"/>
              </a:rPr>
              <a:t>functions with their interactions between each other. </a:t>
            </a:r>
          </a:p>
          <a:p>
            <a:pPr marL="608013" lvl="1" indent="-342900" hangingPunct="0">
              <a:spcAft>
                <a:spcPts val="900"/>
              </a:spcAft>
              <a:buFont typeface="Symbol" panose="05050102010706020507" pitchFamily="18" charset="2"/>
              <a:buChar char=""/>
            </a:pPr>
            <a:r>
              <a:rPr lang="en-GB" altLang="ja-JP" sz="1800" dirty="0">
                <a:solidFill>
                  <a:srgbClr val="000000"/>
                </a:solidFill>
                <a:ea typeface="SimSun" panose="02010600030101010101" pitchFamily="2" charset="-122"/>
              </a:rPr>
              <a:t>Considerations for sustainability (e.g. Energy Efficiency), migrations etc.</a:t>
            </a:r>
          </a:p>
          <a:p>
            <a:pPr marL="608013" lvl="1" indent="-342900" hangingPunct="0">
              <a:spcAft>
                <a:spcPts val="900"/>
              </a:spcAft>
              <a:buFont typeface="Symbol" panose="05050102010706020507" pitchFamily="18" charset="2"/>
              <a:buChar char=""/>
            </a:pPr>
            <a:endParaRPr lang="en-GB" altLang="ja-JP" sz="1800" dirty="0">
              <a:solidFill>
                <a:srgbClr val="000000"/>
              </a:solidFill>
              <a:ea typeface="SimSun" panose="02010600030101010101" pitchFamily="2" charset="-122"/>
            </a:endParaRPr>
          </a:p>
          <a:p>
            <a:pPr marL="285750" indent="-285750">
              <a:buFont typeface="Arial" panose="020B0604020202020204" pitchFamily="34" charset="0"/>
              <a:buChar char="•"/>
            </a:pPr>
            <a:endParaRPr lang="ja-JP" altLang="en-US" dirty="0"/>
          </a:p>
        </p:txBody>
      </p:sp>
    </p:spTree>
    <p:extLst>
      <p:ext uri="{BB962C8B-B14F-4D97-AF65-F5344CB8AC3E}">
        <p14:creationId xmlns:p14="http://schemas.microsoft.com/office/powerpoint/2010/main" val="10646349"/>
      </p:ext>
    </p:extLst>
  </p:cSld>
  <p:clrMapOvr>
    <a:masterClrMapping/>
  </p:clrMapOvr>
</p:sld>
</file>

<file path=ppt/theme/theme1.xml><?xml version="1.0" encoding="utf-8"?>
<a:theme xmlns:a="http://schemas.openxmlformats.org/drawingml/2006/main" name="NEC_Templates">
  <a:themeElements>
    <a:clrScheme name="NEC Colors Palette">
      <a:dk1>
        <a:srgbClr val="000000"/>
      </a:dk1>
      <a:lt1>
        <a:srgbClr val="FFFFFF"/>
      </a:lt1>
      <a:dk2>
        <a:srgbClr val="282D3C"/>
      </a:dk2>
      <a:lt2>
        <a:srgbClr val="A7AFC1"/>
      </a:lt2>
      <a:accent1>
        <a:srgbClr val="0F1ED2"/>
      </a:accent1>
      <a:accent2>
        <a:srgbClr val="2C69FF"/>
      </a:accent2>
      <a:accent3>
        <a:srgbClr val="14CDB4"/>
      </a:accent3>
      <a:accent4>
        <a:srgbClr val="C8E60A"/>
      </a:accent4>
      <a:accent5>
        <a:srgbClr val="FF8C00"/>
      </a:accent5>
      <a:accent6>
        <a:srgbClr val="E61E8C"/>
      </a:accent6>
      <a:hlink>
        <a:srgbClr val="4673FA"/>
      </a:hlink>
      <a:folHlink>
        <a:srgbClr val="A05AC8"/>
      </a:folHlink>
    </a:clrScheme>
    <a:fontScheme name="NEC_Template_Segoe">
      <a:majorFont>
        <a:latin typeface="Segoe UI"/>
        <a:ea typeface="Segoe UI"/>
        <a:cs typeface=""/>
      </a:majorFont>
      <a:minorFont>
        <a:latin typeface="Segoe UI"/>
        <a:ea typeface="Segoe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sz="1600" dirty="0" smtClean="0"/>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none" rtlCol="0">
        <a:spAutoFit/>
      </a:bodyPr>
      <a:lstStyle>
        <a:defPPr algn="l">
          <a:defRPr kumimoji="1" sz="1600" dirty="0" smtClean="0">
            <a:solidFill>
              <a:schemeClr val="tx2"/>
            </a:solidFill>
          </a:defRPr>
        </a:defPPr>
      </a:lstStyle>
    </a:txDef>
  </a:objectDefaults>
  <a:extraClrSchemeLst/>
  <a:extLst>
    <a:ext uri="{05A4C25C-085E-4340-85A3-A5531E510DB2}">
      <thm15:themeFamily xmlns:thm15="http://schemas.microsoft.com/office/thememl/2012/main" name="Segoe_16_9.pptx" id="{1CDE48B1-8D4E-49BB-92D7-B35C7A76A799}" vid="{13D9ABB7-9307-42F8-A0D6-E433003865C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0DC94989748A7244A9E9DBFDE8B0BF03" ma:contentTypeVersion="4" ma:contentTypeDescription="新しいドキュメントを作成します。" ma:contentTypeScope="" ma:versionID="3b86248c2c2fa5f4fb44f7e69749a6f9">
  <xsd:schema xmlns:xsd="http://www.w3.org/2001/XMLSchema" xmlns:xs="http://www.w3.org/2001/XMLSchema" xmlns:p="http://schemas.microsoft.com/office/2006/metadata/properties" xmlns:ns2="d445652c-d219-45f5-9b34-abf1271c9b8c" targetNamespace="http://schemas.microsoft.com/office/2006/metadata/properties" ma:root="true" ma:fieldsID="e8869cf11f04ddb2cf97ef65c650f27e" ns2:_="">
    <xsd:import namespace="d445652c-d219-45f5-9b34-abf1271c9b8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45652c-d219-45f5-9b34-abf1271c9b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772576-0E85-4258-A3EB-D7DA0C06041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EDAA3A1-6827-470B-A544-CF64E8283B17}">
  <ds:schemaRefs>
    <ds:schemaRef ds:uri="d445652c-d219-45f5-9b34-abf1271c9b8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C0F0157-55FA-4171-8A48-4A44A3D8E44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Segoe_16_9</Template>
  <TotalTime>291</TotalTime>
  <Words>522</Words>
  <Application>Microsoft Office PowerPoint</Application>
  <PresentationFormat>Widescreen</PresentationFormat>
  <Paragraphs>59</Paragraphs>
  <Slides>5</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游ゴシック</vt:lpstr>
      <vt:lpstr>游ゴシック Medium</vt:lpstr>
      <vt:lpstr>Arial</vt:lpstr>
      <vt:lpstr>Segoe UI</vt:lpstr>
      <vt:lpstr>Symbol</vt:lpstr>
      <vt:lpstr>Times New Roman</vt:lpstr>
      <vt:lpstr>Times New Roman Bold</vt:lpstr>
      <vt:lpstr>NEC_Templates</vt:lpstr>
      <vt:lpstr>NEC’s view on 6G System Architecture and Core</vt:lpstr>
      <vt:lpstr>Recommendation ITU-R M.2160-0</vt:lpstr>
      <vt:lpstr>Expectations to 6G Network Architecture</vt:lpstr>
      <vt:lpstr>Architectural view on 6G</vt:lpstr>
      <vt:lpstr>Expected area of architectural study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NEC preparation for RAN 6G workshop</dc:title>
  <dc:creator>NEC</dc:creator>
  <cp:lastModifiedBy>Hiroshi DEMPO</cp:lastModifiedBy>
  <cp:revision>1</cp:revision>
  <dcterms:created xsi:type="dcterms:W3CDTF">2024-10-01T23:33:37Z</dcterms:created>
  <dcterms:modified xsi:type="dcterms:W3CDTF">2025-02-13T01:34:29Z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0x0101000DC94989748A7244A9E9DBFDE8B0BF03</vt:lpwstr>
  </property>
</Properties>
</file>