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2.xml" ContentType="application/vnd.openxmlformats-officedocument.theme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3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753" r:id="rId2"/>
    <p:sldMasterId id="2147483741" r:id="rId3"/>
    <p:sldMasterId id="2147483765" r:id="rId4"/>
  </p:sldMasterIdLst>
  <p:notesMasterIdLst>
    <p:notesMasterId r:id="rId17"/>
  </p:notesMasterIdLst>
  <p:handoutMasterIdLst>
    <p:handoutMasterId r:id="rId18"/>
  </p:handoutMasterIdLst>
  <p:sldIdLst>
    <p:sldId id="2147472161" r:id="rId5"/>
    <p:sldId id="862" r:id="rId6"/>
    <p:sldId id="861" r:id="rId7"/>
    <p:sldId id="369" r:id="rId8"/>
    <p:sldId id="376" r:id="rId9"/>
    <p:sldId id="380" r:id="rId10"/>
    <p:sldId id="860" r:id="rId11"/>
    <p:sldId id="859" r:id="rId12"/>
    <p:sldId id="858" r:id="rId13"/>
    <p:sldId id="364" r:id="rId14"/>
    <p:sldId id="362" r:id="rId15"/>
    <p:sldId id="863" r:id="rId16"/>
  </p:sldIdLst>
  <p:sldSz cx="12188825" cy="6858000"/>
  <p:notesSz cx="6858000" cy="9144000"/>
  <p:defaultTextStyle>
    <a:defPPr>
      <a:defRPr lang="en-US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Original V12 content slides" id="{C5A36C32-6435-4244-A613-71F94F0DE556}">
          <p14:sldIdLst/>
        </p14:section>
        <p14:section name="Default Section" id="{D3FBE162-44C1-4A02-9181-C3EC018FDF42}">
          <p14:sldIdLst>
            <p14:sldId id="2147472161"/>
            <p14:sldId id="862"/>
            <p14:sldId id="861"/>
            <p14:sldId id="369"/>
            <p14:sldId id="376"/>
            <p14:sldId id="380"/>
            <p14:sldId id="860"/>
            <p14:sldId id="859"/>
            <p14:sldId id="858"/>
            <p14:sldId id="364"/>
            <p14:sldId id="362"/>
            <p14:sldId id="86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463">
          <p15:clr>
            <a:srgbClr val="A4A3A4"/>
          </p15:clr>
        </p15:guide>
        <p15:guide id="2" orient="horz" pos="4212">
          <p15:clr>
            <a:srgbClr val="A4A3A4"/>
          </p15:clr>
        </p15:guide>
        <p15:guide id="3" orient="horz" pos="3887">
          <p15:clr>
            <a:srgbClr val="A4A3A4"/>
          </p15:clr>
        </p15:guide>
        <p15:guide id="4" pos="3943">
          <p15:clr>
            <a:srgbClr val="A4A3A4"/>
          </p15:clr>
        </p15:guide>
        <p15:guide id="5" pos="2279">
          <p15:clr>
            <a:srgbClr val="A4A3A4"/>
          </p15:clr>
        </p15:guide>
        <p15:guide id="6" pos="544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3EDC004-827D-8DB6-BF47-B8156F26B354}" name="Lenovo DK" initials="DK" userId="Lenovo DK" providerId="None"/>
  <p188:author id="{65BB6822-D5D3-8CFC-4248-7EE1F3EBBCA7}" name="Samdanis" initials="KS" userId="Samdanis" providerId="None"/>
  <p188:author id="{7508CB6A-E7EB-EDAB-C298-217B2F9EA410}" name="Karthikeyan Ganesan" initials="KG" userId="S::kganesan@Lenovo.com::fda2e419-37ad-4897-82a4-1f9678729a25" providerId="AD"/>
  <p188:author id="{3A7088BB-014A-3CDA-E9DD-8A535CA99DD3}" name="Lenovo_2" initials="GV" userId="Lenovo_2" providerId="None"/>
  <p188:author id="{AA8E74C6-AA25-5CDF-3E6F-E2CA21B0BC4F}" name="Razvan Andrei Stoica" initials="RAS" userId="S::rstoica@lenovo.com::1fa6d92e-dd96-4ea1-abf8-dce43b8573ae" providerId="AD"/>
  <p188:author id="{B64739D8-D9D6-619D-7DEA-A1B8546BC4CD}" name="Chenxi CX1 Zhu" initials="CCZ" userId="S::zhucx1@LENOVO.COM::2cbb0973-7f61-4b2e-8366-45e76feb1ad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4C9"/>
    <a:srgbClr val="FFCC99"/>
    <a:srgbClr val="FFFF99"/>
    <a:srgbClr val="3399FF"/>
    <a:srgbClr val="A7D3FF"/>
    <a:srgbClr val="CDF2FF"/>
    <a:srgbClr val="99CCFF"/>
    <a:srgbClr val="B9DCFF"/>
    <a:srgbClr val="57DFFF"/>
    <a:srgbClr val="33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D8F066E-352B-4524-A58A-A9BDCB3D49B7}" v="36" dt="2025-02-17T13:19:34.607"/>
  </p1510:revLst>
</p1510:revInfo>
</file>

<file path=ppt/tableStyles.xml><?xml version="1.0" encoding="utf-8"?>
<a:tblStyleLst xmlns:a="http://schemas.openxmlformats.org/drawingml/2006/main" def="{5C22544A-7EE6-4342-B048-85BDC9FD1C3A}"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25" autoAdjust="0"/>
    <p:restoredTop sz="94838" autoAdjust="0"/>
  </p:normalViewPr>
  <p:slideViewPr>
    <p:cSldViewPr snapToGrid="0">
      <p:cViewPr varScale="1">
        <p:scale>
          <a:sx n="106" d="100"/>
          <a:sy n="106" d="100"/>
        </p:scale>
        <p:origin x="288" y="98"/>
      </p:cViewPr>
      <p:guideLst>
        <p:guide orient="horz" pos="463"/>
        <p:guide orient="horz" pos="4212"/>
        <p:guide orient="horz" pos="3887"/>
        <p:guide pos="3943"/>
        <p:guide pos="2279"/>
        <p:guide pos="544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5" Type="http://schemas.microsoft.com/office/2018/10/relationships/authors" Target="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enadi Velev" userId="47712cd0-7f54-4db8-9f46-7c67cec92a53" providerId="ADAL" clId="{0D8F066E-352B-4524-A58A-A9BDCB3D49B7}"/>
    <pc:docChg chg="undo custSel addSld delSld modSld sldOrd modSection">
      <pc:chgData name="Genadi Velev" userId="47712cd0-7f54-4db8-9f46-7c67cec92a53" providerId="ADAL" clId="{0D8F066E-352B-4524-A58A-A9BDCB3D49B7}" dt="2025-02-17T13:22:42.479" v="2307" actId="20577"/>
      <pc:docMkLst>
        <pc:docMk/>
      </pc:docMkLst>
      <pc:sldChg chg="addSp delSp modSp del mod ord">
        <pc:chgData name="Genadi Velev" userId="47712cd0-7f54-4db8-9f46-7c67cec92a53" providerId="ADAL" clId="{0D8F066E-352B-4524-A58A-A9BDCB3D49B7}" dt="2025-02-16T16:32:43.586" v="373" actId="47"/>
        <pc:sldMkLst>
          <pc:docMk/>
          <pc:sldMk cId="4121193124" sldId="329"/>
        </pc:sldMkLst>
        <pc:graphicFrameChg chg="add del modGraphic">
          <ac:chgData name="Genadi Velev" userId="47712cd0-7f54-4db8-9f46-7c67cec92a53" providerId="ADAL" clId="{0D8F066E-352B-4524-A58A-A9BDCB3D49B7}" dt="2025-02-16T16:32:39.007" v="372" actId="478"/>
          <ac:graphicFrameMkLst>
            <pc:docMk/>
            <pc:sldMk cId="4121193124" sldId="329"/>
            <ac:graphicFrameMk id="6" creationId="{01DF6E73-3A66-D1D3-42BE-4DD692DD2D52}"/>
          </ac:graphicFrameMkLst>
        </pc:graphicFrameChg>
      </pc:sldChg>
      <pc:sldChg chg="del ord">
        <pc:chgData name="Genadi Velev" userId="47712cd0-7f54-4db8-9f46-7c67cec92a53" providerId="ADAL" clId="{0D8F066E-352B-4524-A58A-A9BDCB3D49B7}" dt="2025-02-16T17:33:01.572" v="2202" actId="47"/>
        <pc:sldMkLst>
          <pc:docMk/>
          <pc:sldMk cId="3089908842" sldId="336"/>
        </pc:sldMkLst>
      </pc:sldChg>
      <pc:sldChg chg="modSp mod ord">
        <pc:chgData name="Genadi Velev" userId="47712cd0-7f54-4db8-9f46-7c67cec92a53" providerId="ADAL" clId="{0D8F066E-352B-4524-A58A-A9BDCB3D49B7}" dt="2025-02-17T13:22:42.479" v="2307" actId="20577"/>
        <pc:sldMkLst>
          <pc:docMk/>
          <pc:sldMk cId="1108105515" sldId="362"/>
        </pc:sldMkLst>
        <pc:spChg chg="mod">
          <ac:chgData name="Genadi Velev" userId="47712cd0-7f54-4db8-9f46-7c67cec92a53" providerId="ADAL" clId="{0D8F066E-352B-4524-A58A-A9BDCB3D49B7}" dt="2025-02-16T16:36:16.504" v="504" actId="113"/>
          <ac:spMkLst>
            <pc:docMk/>
            <pc:sldMk cId="1108105515" sldId="362"/>
            <ac:spMk id="6" creationId="{00000000-0000-0000-0000-000000000000}"/>
          </ac:spMkLst>
        </pc:spChg>
        <pc:spChg chg="mod">
          <ac:chgData name="Genadi Velev" userId="47712cd0-7f54-4db8-9f46-7c67cec92a53" providerId="ADAL" clId="{0D8F066E-352B-4524-A58A-A9BDCB3D49B7}" dt="2025-02-17T13:22:42.479" v="2307" actId="20577"/>
          <ac:spMkLst>
            <pc:docMk/>
            <pc:sldMk cId="1108105515" sldId="362"/>
            <ac:spMk id="7" creationId="{083A78BA-0DD6-E320-D8CE-A121753C891F}"/>
          </ac:spMkLst>
        </pc:spChg>
      </pc:sldChg>
      <pc:sldChg chg="add">
        <pc:chgData name="Genadi Velev" userId="47712cd0-7f54-4db8-9f46-7c67cec92a53" providerId="ADAL" clId="{0D8F066E-352B-4524-A58A-A9BDCB3D49B7}" dt="2025-02-16T17:32:53.229" v="2201"/>
        <pc:sldMkLst>
          <pc:docMk/>
          <pc:sldMk cId="4273511970" sldId="364"/>
        </pc:sldMkLst>
      </pc:sldChg>
      <pc:sldChg chg="addSp delSp modSp mod ord">
        <pc:chgData name="Genadi Velev" userId="47712cd0-7f54-4db8-9f46-7c67cec92a53" providerId="ADAL" clId="{0D8F066E-352B-4524-A58A-A9BDCB3D49B7}" dt="2025-02-16T18:08:47.706" v="2271" actId="1035"/>
        <pc:sldMkLst>
          <pc:docMk/>
          <pc:sldMk cId="2162602292" sldId="369"/>
        </pc:sldMkLst>
        <pc:spChg chg="del mod">
          <ac:chgData name="Genadi Velev" userId="47712cd0-7f54-4db8-9f46-7c67cec92a53" providerId="ADAL" clId="{0D8F066E-352B-4524-A58A-A9BDCB3D49B7}" dt="2025-02-16T16:29:36.751" v="288" actId="478"/>
          <ac:spMkLst>
            <pc:docMk/>
            <pc:sldMk cId="2162602292" sldId="369"/>
            <ac:spMk id="2" creationId="{AA2679E2-0A56-CA42-DD6B-EA0183B4322C}"/>
          </ac:spMkLst>
        </pc:spChg>
        <pc:spChg chg="del mod">
          <ac:chgData name="Genadi Velev" userId="47712cd0-7f54-4db8-9f46-7c67cec92a53" providerId="ADAL" clId="{0D8F066E-352B-4524-A58A-A9BDCB3D49B7}" dt="2025-02-16T16:23:35.866" v="178" actId="478"/>
          <ac:spMkLst>
            <pc:docMk/>
            <pc:sldMk cId="2162602292" sldId="369"/>
            <ac:spMk id="4" creationId="{F6811F61-1D26-43F0-644B-118107666992}"/>
          </ac:spMkLst>
        </pc:spChg>
        <pc:spChg chg="mod">
          <ac:chgData name="Genadi Velev" userId="47712cd0-7f54-4db8-9f46-7c67cec92a53" providerId="ADAL" clId="{0D8F066E-352B-4524-A58A-A9BDCB3D49B7}" dt="2025-02-16T16:35:34.632" v="499" actId="113"/>
          <ac:spMkLst>
            <pc:docMk/>
            <pc:sldMk cId="2162602292" sldId="369"/>
            <ac:spMk id="6" creationId="{00000000-0000-0000-0000-000000000000}"/>
          </ac:spMkLst>
        </pc:spChg>
        <pc:spChg chg="add mod">
          <ac:chgData name="Genadi Velev" userId="47712cd0-7f54-4db8-9f46-7c67cec92a53" providerId="ADAL" clId="{0D8F066E-352B-4524-A58A-A9BDCB3D49B7}" dt="2025-02-16T17:56:15.871" v="2226" actId="404"/>
          <ac:spMkLst>
            <pc:docMk/>
            <pc:sldMk cId="2162602292" sldId="369"/>
            <ac:spMk id="7" creationId="{1F7B1347-C870-81B0-9A8F-C59E3E43D369}"/>
          </ac:spMkLst>
        </pc:spChg>
        <pc:spChg chg="add mod">
          <ac:chgData name="Genadi Velev" userId="47712cd0-7f54-4db8-9f46-7c67cec92a53" providerId="ADAL" clId="{0D8F066E-352B-4524-A58A-A9BDCB3D49B7}" dt="2025-02-16T16:30:07.501" v="321" actId="1035"/>
          <ac:spMkLst>
            <pc:docMk/>
            <pc:sldMk cId="2162602292" sldId="369"/>
            <ac:spMk id="8" creationId="{E6418193-CC66-45FA-D91E-0939231A12B7}"/>
          </ac:spMkLst>
        </pc:spChg>
        <pc:spChg chg="add del">
          <ac:chgData name="Genadi Velev" userId="47712cd0-7f54-4db8-9f46-7c67cec92a53" providerId="ADAL" clId="{0D8F066E-352B-4524-A58A-A9BDCB3D49B7}" dt="2025-02-16T16:24:34.650" v="188" actId="22"/>
          <ac:spMkLst>
            <pc:docMk/>
            <pc:sldMk cId="2162602292" sldId="369"/>
            <ac:spMk id="10" creationId="{960FAD5D-4830-6932-79AB-D32545E9C281}"/>
          </ac:spMkLst>
        </pc:spChg>
        <pc:spChg chg="add mod">
          <ac:chgData name="Genadi Velev" userId="47712cd0-7f54-4db8-9f46-7c67cec92a53" providerId="ADAL" clId="{0D8F066E-352B-4524-A58A-A9BDCB3D49B7}" dt="2025-02-16T18:08:33.622" v="2253" actId="6549"/>
          <ac:spMkLst>
            <pc:docMk/>
            <pc:sldMk cId="2162602292" sldId="369"/>
            <ac:spMk id="12" creationId="{FDB5D23E-2679-996A-09D0-4453DAB5DF23}"/>
          </ac:spMkLst>
        </pc:spChg>
        <pc:picChg chg="mod ord">
          <ac:chgData name="Genadi Velev" userId="47712cd0-7f54-4db8-9f46-7c67cec92a53" providerId="ADAL" clId="{0D8F066E-352B-4524-A58A-A9BDCB3D49B7}" dt="2025-02-16T18:08:47.706" v="2271" actId="1035"/>
          <ac:picMkLst>
            <pc:docMk/>
            <pc:sldMk cId="2162602292" sldId="369"/>
            <ac:picMk id="5" creationId="{415BEB7B-00F4-4129-5297-A628F4AE6233}"/>
          </ac:picMkLst>
        </pc:picChg>
      </pc:sldChg>
      <pc:sldChg chg="addSp delSp modSp mod ord">
        <pc:chgData name="Genadi Velev" userId="47712cd0-7f54-4db8-9f46-7c67cec92a53" providerId="ADAL" clId="{0D8F066E-352B-4524-A58A-A9BDCB3D49B7}" dt="2025-02-17T13:21:01.138" v="2289" actId="14100"/>
        <pc:sldMkLst>
          <pc:docMk/>
          <pc:sldMk cId="1919917931" sldId="376"/>
        </pc:sldMkLst>
        <pc:spChg chg="mod">
          <ac:chgData name="Genadi Velev" userId="47712cd0-7f54-4db8-9f46-7c67cec92a53" providerId="ADAL" clId="{0D8F066E-352B-4524-A58A-A9BDCB3D49B7}" dt="2025-02-16T16:35:43.902" v="500" actId="113"/>
          <ac:spMkLst>
            <pc:docMk/>
            <pc:sldMk cId="1919917931" sldId="376"/>
            <ac:spMk id="2" creationId="{C8D25EFF-7A4B-52E1-E115-4C7D424FF24D}"/>
          </ac:spMkLst>
        </pc:spChg>
        <pc:spChg chg="del">
          <ac:chgData name="Genadi Velev" userId="47712cd0-7f54-4db8-9f46-7c67cec92a53" providerId="ADAL" clId="{0D8F066E-352B-4524-A58A-A9BDCB3D49B7}" dt="2025-02-16T17:30:18.205" v="2120" actId="478"/>
          <ac:spMkLst>
            <pc:docMk/>
            <pc:sldMk cId="1919917931" sldId="376"/>
            <ac:spMk id="3" creationId="{22C9C31C-1F46-E95E-8D2D-B788DDCA8847}"/>
          </ac:spMkLst>
        </pc:spChg>
        <pc:spChg chg="del">
          <ac:chgData name="Genadi Velev" userId="47712cd0-7f54-4db8-9f46-7c67cec92a53" providerId="ADAL" clId="{0D8F066E-352B-4524-A58A-A9BDCB3D49B7}" dt="2025-02-16T17:30:18.205" v="2120" actId="478"/>
          <ac:spMkLst>
            <pc:docMk/>
            <pc:sldMk cId="1919917931" sldId="376"/>
            <ac:spMk id="4" creationId="{15D11DD7-E107-5297-56FC-856A88E473A7}"/>
          </ac:spMkLst>
        </pc:spChg>
        <pc:spChg chg="del">
          <ac:chgData name="Genadi Velev" userId="47712cd0-7f54-4db8-9f46-7c67cec92a53" providerId="ADAL" clId="{0D8F066E-352B-4524-A58A-A9BDCB3D49B7}" dt="2025-02-16T17:30:18.205" v="2120" actId="478"/>
          <ac:spMkLst>
            <pc:docMk/>
            <pc:sldMk cId="1919917931" sldId="376"/>
            <ac:spMk id="7" creationId="{55EDE7C1-4E94-5004-A060-994B3441E6BE}"/>
          </ac:spMkLst>
        </pc:spChg>
        <pc:spChg chg="del">
          <ac:chgData name="Genadi Velev" userId="47712cd0-7f54-4db8-9f46-7c67cec92a53" providerId="ADAL" clId="{0D8F066E-352B-4524-A58A-A9BDCB3D49B7}" dt="2025-02-16T17:30:18.205" v="2120" actId="478"/>
          <ac:spMkLst>
            <pc:docMk/>
            <pc:sldMk cId="1919917931" sldId="376"/>
            <ac:spMk id="10" creationId="{3EF65909-AB02-5AFE-C358-9E5042BCE263}"/>
          </ac:spMkLst>
        </pc:spChg>
        <pc:spChg chg="del">
          <ac:chgData name="Genadi Velev" userId="47712cd0-7f54-4db8-9f46-7c67cec92a53" providerId="ADAL" clId="{0D8F066E-352B-4524-A58A-A9BDCB3D49B7}" dt="2025-02-16T17:30:18.205" v="2120" actId="478"/>
          <ac:spMkLst>
            <pc:docMk/>
            <pc:sldMk cId="1919917931" sldId="376"/>
            <ac:spMk id="16" creationId="{B7ED8F5B-1024-B822-2566-323295C42B7B}"/>
          </ac:spMkLst>
        </pc:spChg>
        <pc:spChg chg="add mod">
          <ac:chgData name="Genadi Velev" userId="47712cd0-7f54-4db8-9f46-7c67cec92a53" providerId="ADAL" clId="{0D8F066E-352B-4524-A58A-A9BDCB3D49B7}" dt="2025-02-16T17:30:57.902" v="2186" actId="1035"/>
          <ac:spMkLst>
            <pc:docMk/>
            <pc:sldMk cId="1919917931" sldId="376"/>
            <ac:spMk id="17" creationId="{AB707418-F081-CA40-963E-8AFC95E24936}"/>
          </ac:spMkLst>
        </pc:spChg>
        <pc:spChg chg="del">
          <ac:chgData name="Genadi Velev" userId="47712cd0-7f54-4db8-9f46-7c67cec92a53" providerId="ADAL" clId="{0D8F066E-352B-4524-A58A-A9BDCB3D49B7}" dt="2025-02-16T17:30:18.205" v="2120" actId="478"/>
          <ac:spMkLst>
            <pc:docMk/>
            <pc:sldMk cId="1919917931" sldId="376"/>
            <ac:spMk id="18" creationId="{BDE70A60-654D-5F8E-56F8-8F943914E5AA}"/>
          </ac:spMkLst>
        </pc:spChg>
        <pc:spChg chg="add mod">
          <ac:chgData name="Genadi Velev" userId="47712cd0-7f54-4db8-9f46-7c67cec92a53" providerId="ADAL" clId="{0D8F066E-352B-4524-A58A-A9BDCB3D49B7}" dt="2025-02-16T18:09:26.825" v="2273" actId="113"/>
          <ac:spMkLst>
            <pc:docMk/>
            <pc:sldMk cId="1919917931" sldId="376"/>
            <ac:spMk id="19" creationId="{125F6C2E-69FC-B14A-1E39-8BAAEB67D5C8}"/>
          </ac:spMkLst>
        </pc:spChg>
        <pc:spChg chg="add mod">
          <ac:chgData name="Genadi Velev" userId="47712cd0-7f54-4db8-9f46-7c67cec92a53" providerId="ADAL" clId="{0D8F066E-352B-4524-A58A-A9BDCB3D49B7}" dt="2025-02-16T17:30:57.902" v="2186" actId="1035"/>
          <ac:spMkLst>
            <pc:docMk/>
            <pc:sldMk cId="1919917931" sldId="376"/>
            <ac:spMk id="20" creationId="{CD29E341-16F6-23A9-4499-514C4DA45118}"/>
          </ac:spMkLst>
        </pc:spChg>
        <pc:spChg chg="add mod">
          <ac:chgData name="Genadi Velev" userId="47712cd0-7f54-4db8-9f46-7c67cec92a53" providerId="ADAL" clId="{0D8F066E-352B-4524-A58A-A9BDCB3D49B7}" dt="2025-02-16T18:10:10.144" v="2284" actId="3064"/>
          <ac:spMkLst>
            <pc:docMk/>
            <pc:sldMk cId="1919917931" sldId="376"/>
            <ac:spMk id="21" creationId="{4E2F997B-5A84-15E2-5457-6D37DD06CAAE}"/>
          </ac:spMkLst>
        </pc:spChg>
        <pc:spChg chg="add mod">
          <ac:chgData name="Genadi Velev" userId="47712cd0-7f54-4db8-9f46-7c67cec92a53" providerId="ADAL" clId="{0D8F066E-352B-4524-A58A-A9BDCB3D49B7}" dt="2025-02-16T17:30:57.902" v="2186" actId="1035"/>
          <ac:spMkLst>
            <pc:docMk/>
            <pc:sldMk cId="1919917931" sldId="376"/>
            <ac:spMk id="23" creationId="{D667312B-AE58-650B-6888-0AEA4298D826}"/>
          </ac:spMkLst>
        </pc:spChg>
        <pc:spChg chg="add mod">
          <ac:chgData name="Genadi Velev" userId="47712cd0-7f54-4db8-9f46-7c67cec92a53" providerId="ADAL" clId="{0D8F066E-352B-4524-A58A-A9BDCB3D49B7}" dt="2025-02-16T17:55:11.423" v="2221" actId="3064"/>
          <ac:spMkLst>
            <pc:docMk/>
            <pc:sldMk cId="1919917931" sldId="376"/>
            <ac:spMk id="24" creationId="{CCAD310B-9BBC-21E9-9FF2-3A3AA8D44758}"/>
          </ac:spMkLst>
        </pc:spChg>
        <pc:spChg chg="add del mod">
          <ac:chgData name="Genadi Velev" userId="47712cd0-7f54-4db8-9f46-7c67cec92a53" providerId="ADAL" clId="{0D8F066E-352B-4524-A58A-A9BDCB3D49B7}" dt="2025-02-16T17:30:23.882" v="2122" actId="478"/>
          <ac:spMkLst>
            <pc:docMk/>
            <pc:sldMk cId="1919917931" sldId="376"/>
            <ac:spMk id="26" creationId="{1E9404C3-D68E-40E0-E6DB-6B102B338D17}"/>
          </ac:spMkLst>
        </pc:spChg>
        <pc:spChg chg="add del mod">
          <ac:chgData name="Genadi Velev" userId="47712cd0-7f54-4db8-9f46-7c67cec92a53" providerId="ADAL" clId="{0D8F066E-352B-4524-A58A-A9BDCB3D49B7}" dt="2025-02-16T17:30:21.851" v="2121" actId="478"/>
          <ac:spMkLst>
            <pc:docMk/>
            <pc:sldMk cId="1919917931" sldId="376"/>
            <ac:spMk id="28" creationId="{93ADB84A-37DF-B321-83CD-4FBD56D5667A}"/>
          </ac:spMkLst>
        </pc:spChg>
        <pc:picChg chg="del mod ord">
          <ac:chgData name="Genadi Velev" userId="47712cd0-7f54-4db8-9f46-7c67cec92a53" providerId="ADAL" clId="{0D8F066E-352B-4524-A58A-A9BDCB3D49B7}" dt="2025-02-16T17:49:32.781" v="2205" actId="478"/>
          <ac:picMkLst>
            <pc:docMk/>
            <pc:sldMk cId="1919917931" sldId="376"/>
            <ac:picMk id="12" creationId="{4D62FE7D-26CA-3603-E320-EA7213785762}"/>
          </ac:picMkLst>
        </pc:picChg>
        <pc:picChg chg="mod ord">
          <ac:chgData name="Genadi Velev" userId="47712cd0-7f54-4db8-9f46-7c67cec92a53" providerId="ADAL" clId="{0D8F066E-352B-4524-A58A-A9BDCB3D49B7}" dt="2025-02-16T17:30:57.902" v="2186" actId="1035"/>
          <ac:picMkLst>
            <pc:docMk/>
            <pc:sldMk cId="1919917931" sldId="376"/>
            <ac:picMk id="13" creationId="{DE95A8D4-D0D8-6750-B3F1-5E66CD0EAC24}"/>
          </ac:picMkLst>
        </pc:picChg>
        <pc:picChg chg="mod ord">
          <ac:chgData name="Genadi Velev" userId="47712cd0-7f54-4db8-9f46-7c67cec92a53" providerId="ADAL" clId="{0D8F066E-352B-4524-A58A-A9BDCB3D49B7}" dt="2025-02-17T13:21:01.138" v="2289" actId="14100"/>
          <ac:picMkLst>
            <pc:docMk/>
            <pc:sldMk cId="1919917931" sldId="376"/>
            <ac:picMk id="22" creationId="{F5D40225-F387-4BE4-C264-A57DB538AA16}"/>
          </ac:picMkLst>
        </pc:picChg>
        <pc:picChg chg="add del mod">
          <ac:chgData name="Genadi Velev" userId="47712cd0-7f54-4db8-9f46-7c67cec92a53" providerId="ADAL" clId="{0D8F066E-352B-4524-A58A-A9BDCB3D49B7}" dt="2025-02-16T17:53:04.648" v="2211" actId="478"/>
          <ac:picMkLst>
            <pc:docMk/>
            <pc:sldMk cId="1919917931" sldId="376"/>
            <ac:picMk id="30" creationId="{55B326E1-6109-658F-4CB6-747736086A7B}"/>
          </ac:picMkLst>
        </pc:picChg>
        <pc:picChg chg="add del mod">
          <ac:chgData name="Genadi Velev" userId="47712cd0-7f54-4db8-9f46-7c67cec92a53" providerId="ADAL" clId="{0D8F066E-352B-4524-A58A-A9BDCB3D49B7}" dt="2025-02-16T17:57:54.824" v="2238" actId="478"/>
          <ac:picMkLst>
            <pc:docMk/>
            <pc:sldMk cId="1919917931" sldId="376"/>
            <ac:picMk id="32" creationId="{9201640A-60E1-A865-E065-0AA7AAB9401B}"/>
          </ac:picMkLst>
        </pc:picChg>
        <pc:picChg chg="add mod">
          <ac:chgData name="Genadi Velev" userId="47712cd0-7f54-4db8-9f46-7c67cec92a53" providerId="ADAL" clId="{0D8F066E-352B-4524-A58A-A9BDCB3D49B7}" dt="2025-02-16T18:05:13.869" v="2242" actId="14100"/>
          <ac:picMkLst>
            <pc:docMk/>
            <pc:sldMk cId="1919917931" sldId="376"/>
            <ac:picMk id="34" creationId="{F6E68DE2-53E9-D2A5-AD8F-0C5E5433C64D}"/>
          </ac:picMkLst>
        </pc:picChg>
        <pc:cxnChg chg="add del mod">
          <ac:chgData name="Genadi Velev" userId="47712cd0-7f54-4db8-9f46-7c67cec92a53" providerId="ADAL" clId="{0D8F066E-352B-4524-A58A-A9BDCB3D49B7}" dt="2025-02-16T17:31:47.337" v="2190" actId="478"/>
          <ac:cxnSpMkLst>
            <pc:docMk/>
            <pc:sldMk cId="1919917931" sldId="376"/>
            <ac:cxnSpMk id="6" creationId="{0CC64491-6CE8-6BA1-ECC6-E49271D61C22}"/>
          </ac:cxnSpMkLst>
        </pc:cxnChg>
        <pc:cxnChg chg="add del mod">
          <ac:chgData name="Genadi Velev" userId="47712cd0-7f54-4db8-9f46-7c67cec92a53" providerId="ADAL" clId="{0D8F066E-352B-4524-A58A-A9BDCB3D49B7}" dt="2025-02-16T17:31:51.954" v="2192" actId="478"/>
          <ac:cxnSpMkLst>
            <pc:docMk/>
            <pc:sldMk cId="1919917931" sldId="376"/>
            <ac:cxnSpMk id="8" creationId="{72EACC9A-4A3C-978E-664E-D6CB1E416EDB}"/>
          </ac:cxnSpMkLst>
        </pc:cxnChg>
        <pc:cxnChg chg="add del mod">
          <ac:chgData name="Genadi Velev" userId="47712cd0-7f54-4db8-9f46-7c67cec92a53" providerId="ADAL" clId="{0D8F066E-352B-4524-A58A-A9BDCB3D49B7}" dt="2025-02-16T17:31:16.133" v="2189" actId="478"/>
          <ac:cxnSpMkLst>
            <pc:docMk/>
            <pc:sldMk cId="1919917931" sldId="376"/>
            <ac:cxnSpMk id="9" creationId="{F82C24FC-C5CE-698A-E11D-42E503AFFD6B}"/>
          </ac:cxnSpMkLst>
        </pc:cxnChg>
        <pc:cxnChg chg="add del mod">
          <ac:chgData name="Genadi Velev" userId="47712cd0-7f54-4db8-9f46-7c67cec92a53" providerId="ADAL" clId="{0D8F066E-352B-4524-A58A-A9BDCB3D49B7}" dt="2025-02-16T17:31:10.932" v="2187" actId="478"/>
          <ac:cxnSpMkLst>
            <pc:docMk/>
            <pc:sldMk cId="1919917931" sldId="376"/>
            <ac:cxnSpMk id="11" creationId="{07CAE674-D0C5-A542-5EEF-D7442BB29C9F}"/>
          </ac:cxnSpMkLst>
        </pc:cxnChg>
        <pc:cxnChg chg="add del mod">
          <ac:chgData name="Genadi Velev" userId="47712cd0-7f54-4db8-9f46-7c67cec92a53" providerId="ADAL" clId="{0D8F066E-352B-4524-A58A-A9BDCB3D49B7}" dt="2025-02-16T17:31:12.535" v="2188" actId="478"/>
          <ac:cxnSpMkLst>
            <pc:docMk/>
            <pc:sldMk cId="1919917931" sldId="376"/>
            <ac:cxnSpMk id="14" creationId="{8C0F29DE-306B-CFB3-A06C-AF2B98DE534F}"/>
          </ac:cxnSpMkLst>
        </pc:cxnChg>
        <pc:cxnChg chg="add del mod">
          <ac:chgData name="Genadi Velev" userId="47712cd0-7f54-4db8-9f46-7c67cec92a53" providerId="ADAL" clId="{0D8F066E-352B-4524-A58A-A9BDCB3D49B7}" dt="2025-02-16T17:31:48.915" v="2191" actId="478"/>
          <ac:cxnSpMkLst>
            <pc:docMk/>
            <pc:sldMk cId="1919917931" sldId="376"/>
            <ac:cxnSpMk id="15" creationId="{CFDE4E0D-EE98-FB8A-F51A-8A095A9DB1DF}"/>
          </ac:cxnSpMkLst>
        </pc:cxnChg>
      </pc:sldChg>
      <pc:sldChg chg="addSp delSp modSp mod ord">
        <pc:chgData name="Genadi Velev" userId="47712cd0-7f54-4db8-9f46-7c67cec92a53" providerId="ADAL" clId="{0D8F066E-352B-4524-A58A-A9BDCB3D49B7}" dt="2025-02-16T17:32:03.410" v="2194" actId="478"/>
        <pc:sldMkLst>
          <pc:docMk/>
          <pc:sldMk cId="1939021933" sldId="380"/>
        </pc:sldMkLst>
        <pc:spChg chg="mod">
          <ac:chgData name="Genadi Velev" userId="47712cd0-7f54-4db8-9f46-7c67cec92a53" providerId="ADAL" clId="{0D8F066E-352B-4524-A58A-A9BDCB3D49B7}" dt="2025-02-16T16:35:25.807" v="498" actId="113"/>
          <ac:spMkLst>
            <pc:docMk/>
            <pc:sldMk cId="1939021933" sldId="380"/>
            <ac:spMk id="2" creationId="{4047B27B-E11B-DDA8-EBF6-5807C17F64CC}"/>
          </ac:spMkLst>
        </pc:spChg>
        <pc:spChg chg="add mod">
          <ac:chgData name="Genadi Velev" userId="47712cd0-7f54-4db8-9f46-7c67cec92a53" providerId="ADAL" clId="{0D8F066E-352B-4524-A58A-A9BDCB3D49B7}" dt="2025-02-16T16:58:08.929" v="1340" actId="14100"/>
          <ac:spMkLst>
            <pc:docMk/>
            <pc:sldMk cId="1939021933" sldId="380"/>
            <ac:spMk id="3" creationId="{9E653F62-67BF-8AF9-B185-9ABE5B00A6A6}"/>
          </ac:spMkLst>
        </pc:spChg>
        <pc:spChg chg="del">
          <ac:chgData name="Genadi Velev" userId="47712cd0-7f54-4db8-9f46-7c67cec92a53" providerId="ADAL" clId="{0D8F066E-352B-4524-A58A-A9BDCB3D49B7}" dt="2025-02-16T16:43:32.709" v="612" actId="478"/>
          <ac:spMkLst>
            <pc:docMk/>
            <pc:sldMk cId="1939021933" sldId="380"/>
            <ac:spMk id="4" creationId="{58A0BF43-4B5F-A679-ED8C-F41CEEE6C6CF}"/>
          </ac:spMkLst>
        </pc:spChg>
        <pc:spChg chg="del">
          <ac:chgData name="Genadi Velev" userId="47712cd0-7f54-4db8-9f46-7c67cec92a53" providerId="ADAL" clId="{0D8F066E-352B-4524-A58A-A9BDCB3D49B7}" dt="2025-02-16T16:43:32.709" v="612" actId="478"/>
          <ac:spMkLst>
            <pc:docMk/>
            <pc:sldMk cId="1939021933" sldId="380"/>
            <ac:spMk id="6" creationId="{1B1B504D-9446-618D-E0F7-05C0C406BD98}"/>
          </ac:spMkLst>
        </pc:spChg>
        <pc:spChg chg="add mod">
          <ac:chgData name="Genadi Velev" userId="47712cd0-7f54-4db8-9f46-7c67cec92a53" providerId="ADAL" clId="{0D8F066E-352B-4524-A58A-A9BDCB3D49B7}" dt="2025-02-16T16:58:08.929" v="1340" actId="14100"/>
          <ac:spMkLst>
            <pc:docMk/>
            <pc:sldMk cId="1939021933" sldId="380"/>
            <ac:spMk id="7" creationId="{8089380D-F711-0AC0-49D6-21E208EAA124}"/>
          </ac:spMkLst>
        </pc:spChg>
        <pc:spChg chg="add mod">
          <ac:chgData name="Genadi Velev" userId="47712cd0-7f54-4db8-9f46-7c67cec92a53" providerId="ADAL" clId="{0D8F066E-352B-4524-A58A-A9BDCB3D49B7}" dt="2025-02-16T16:46:18.376" v="722" actId="1035"/>
          <ac:spMkLst>
            <pc:docMk/>
            <pc:sldMk cId="1939021933" sldId="380"/>
            <ac:spMk id="9" creationId="{E0BA8DE1-990B-47EB-F685-6FCC9FCF9458}"/>
          </ac:spMkLst>
        </pc:spChg>
        <pc:spChg chg="add mod">
          <ac:chgData name="Genadi Velev" userId="47712cd0-7f54-4db8-9f46-7c67cec92a53" providerId="ADAL" clId="{0D8F066E-352B-4524-A58A-A9BDCB3D49B7}" dt="2025-02-16T16:46:29.444" v="723" actId="14100"/>
          <ac:spMkLst>
            <pc:docMk/>
            <pc:sldMk cId="1939021933" sldId="380"/>
            <ac:spMk id="10" creationId="{F6599AD2-04CC-8624-1F2B-D3E8B6510A78}"/>
          </ac:spMkLst>
        </pc:spChg>
        <pc:spChg chg="add del mod">
          <ac:chgData name="Genadi Velev" userId="47712cd0-7f54-4db8-9f46-7c67cec92a53" providerId="ADAL" clId="{0D8F066E-352B-4524-A58A-A9BDCB3D49B7}" dt="2025-02-16T16:43:36.538" v="613" actId="478"/>
          <ac:spMkLst>
            <pc:docMk/>
            <pc:sldMk cId="1939021933" sldId="380"/>
            <ac:spMk id="14" creationId="{EDDFCAF0-A545-C2CC-8C9C-A6ACE5198D3A}"/>
          </ac:spMkLst>
        </pc:spChg>
        <pc:spChg chg="del">
          <ac:chgData name="Genadi Velev" userId="47712cd0-7f54-4db8-9f46-7c67cec92a53" providerId="ADAL" clId="{0D8F066E-352B-4524-A58A-A9BDCB3D49B7}" dt="2025-02-16T16:43:32.709" v="612" actId="478"/>
          <ac:spMkLst>
            <pc:docMk/>
            <pc:sldMk cId="1939021933" sldId="380"/>
            <ac:spMk id="49" creationId="{BC060225-95CF-F623-291E-AA0FDF9BCECC}"/>
          </ac:spMkLst>
        </pc:spChg>
        <pc:spChg chg="del">
          <ac:chgData name="Genadi Velev" userId="47712cd0-7f54-4db8-9f46-7c67cec92a53" providerId="ADAL" clId="{0D8F066E-352B-4524-A58A-A9BDCB3D49B7}" dt="2025-02-16T16:43:32.709" v="612" actId="478"/>
          <ac:spMkLst>
            <pc:docMk/>
            <pc:sldMk cId="1939021933" sldId="380"/>
            <ac:spMk id="50" creationId="{2F095FA0-805A-7543-2119-CE83114EEA67}"/>
          </ac:spMkLst>
        </pc:spChg>
        <pc:picChg chg="mod ord">
          <ac:chgData name="Genadi Velev" userId="47712cd0-7f54-4db8-9f46-7c67cec92a53" providerId="ADAL" clId="{0D8F066E-352B-4524-A58A-A9BDCB3D49B7}" dt="2025-02-16T16:58:18.114" v="1341" actId="14100"/>
          <ac:picMkLst>
            <pc:docMk/>
            <pc:sldMk cId="1939021933" sldId="380"/>
            <ac:picMk id="8" creationId="{2C0CAFB2-492D-D478-59DD-8AD2204E073C}"/>
          </ac:picMkLst>
        </pc:picChg>
        <pc:picChg chg="mod ord">
          <ac:chgData name="Genadi Velev" userId="47712cd0-7f54-4db8-9f46-7c67cec92a53" providerId="ADAL" clId="{0D8F066E-352B-4524-A58A-A9BDCB3D49B7}" dt="2025-02-16T16:44:39.512" v="683" actId="14100"/>
          <ac:picMkLst>
            <pc:docMk/>
            <pc:sldMk cId="1939021933" sldId="380"/>
            <ac:picMk id="46" creationId="{9FC217AF-FF60-4E3A-D5F4-297902764776}"/>
          </ac:picMkLst>
        </pc:picChg>
        <pc:cxnChg chg="add del">
          <ac:chgData name="Genadi Velev" userId="47712cd0-7f54-4db8-9f46-7c67cec92a53" providerId="ADAL" clId="{0D8F066E-352B-4524-A58A-A9BDCB3D49B7}" dt="2025-02-16T16:44:48.330" v="684" actId="21"/>
          <ac:cxnSpMkLst>
            <pc:docMk/>
            <pc:sldMk cId="1939021933" sldId="380"/>
            <ac:cxnSpMk id="12" creationId="{29274B92-2D36-0D92-7024-7659D987A5B6}"/>
          </ac:cxnSpMkLst>
        </pc:cxnChg>
        <pc:cxnChg chg="add del mod">
          <ac:chgData name="Genadi Velev" userId="47712cd0-7f54-4db8-9f46-7c67cec92a53" providerId="ADAL" clId="{0D8F066E-352B-4524-A58A-A9BDCB3D49B7}" dt="2025-02-16T17:32:03.410" v="2194" actId="478"/>
          <ac:cxnSpMkLst>
            <pc:docMk/>
            <pc:sldMk cId="1939021933" sldId="380"/>
            <ac:cxnSpMk id="15" creationId="{35990EEF-B211-242A-C47E-33D7ABA12143}"/>
          </ac:cxnSpMkLst>
        </pc:cxnChg>
        <pc:cxnChg chg="add del mod">
          <ac:chgData name="Genadi Velev" userId="47712cd0-7f54-4db8-9f46-7c67cec92a53" providerId="ADAL" clId="{0D8F066E-352B-4524-A58A-A9BDCB3D49B7}" dt="2025-02-16T17:32:01.423" v="2193" actId="478"/>
          <ac:cxnSpMkLst>
            <pc:docMk/>
            <pc:sldMk cId="1939021933" sldId="380"/>
            <ac:cxnSpMk id="17" creationId="{AEBD10C0-C95B-BD27-9C1D-D36965036A89}"/>
          </ac:cxnSpMkLst>
        </pc:cxnChg>
      </pc:sldChg>
      <pc:sldChg chg="delSp add del mod ord">
        <pc:chgData name="Genadi Velev" userId="47712cd0-7f54-4db8-9f46-7c67cec92a53" providerId="ADAL" clId="{0D8F066E-352B-4524-A58A-A9BDCB3D49B7}" dt="2025-02-16T16:32:34.273" v="371" actId="47"/>
        <pc:sldMkLst>
          <pc:docMk/>
          <pc:sldMk cId="692206206" sldId="455"/>
        </pc:sldMkLst>
        <pc:spChg chg="del">
          <ac:chgData name="Genadi Velev" userId="47712cd0-7f54-4db8-9f46-7c67cec92a53" providerId="ADAL" clId="{0D8F066E-352B-4524-A58A-A9BDCB3D49B7}" dt="2025-02-16T16:32:28.361" v="370" actId="478"/>
          <ac:spMkLst>
            <pc:docMk/>
            <pc:sldMk cId="692206206" sldId="455"/>
            <ac:spMk id="2" creationId="{ED46D66D-6BDC-596A-9A78-6E022DB22A6E}"/>
          </ac:spMkLst>
        </pc:spChg>
        <pc:spChg chg="del">
          <ac:chgData name="Genadi Velev" userId="47712cd0-7f54-4db8-9f46-7c67cec92a53" providerId="ADAL" clId="{0D8F066E-352B-4524-A58A-A9BDCB3D49B7}" dt="2025-02-16T16:32:28.361" v="370" actId="478"/>
          <ac:spMkLst>
            <pc:docMk/>
            <pc:sldMk cId="692206206" sldId="455"/>
            <ac:spMk id="5" creationId="{FD865837-5D1B-A763-40E5-F7FA5821244E}"/>
          </ac:spMkLst>
        </pc:spChg>
        <pc:spChg chg="del">
          <ac:chgData name="Genadi Velev" userId="47712cd0-7f54-4db8-9f46-7c67cec92a53" providerId="ADAL" clId="{0D8F066E-352B-4524-A58A-A9BDCB3D49B7}" dt="2025-02-16T16:32:28.361" v="370" actId="478"/>
          <ac:spMkLst>
            <pc:docMk/>
            <pc:sldMk cId="692206206" sldId="455"/>
            <ac:spMk id="13" creationId="{81877119-D9D7-6C7F-21D0-494CA1C03DEC}"/>
          </ac:spMkLst>
        </pc:spChg>
        <pc:spChg chg="del">
          <ac:chgData name="Genadi Velev" userId="47712cd0-7f54-4db8-9f46-7c67cec92a53" providerId="ADAL" clId="{0D8F066E-352B-4524-A58A-A9BDCB3D49B7}" dt="2025-02-16T16:32:28.361" v="370" actId="478"/>
          <ac:spMkLst>
            <pc:docMk/>
            <pc:sldMk cId="692206206" sldId="455"/>
            <ac:spMk id="17" creationId="{7544BBDD-9BDC-70FD-5B17-84B2A37B6E46}"/>
          </ac:spMkLst>
        </pc:spChg>
        <pc:spChg chg="del">
          <ac:chgData name="Genadi Velev" userId="47712cd0-7f54-4db8-9f46-7c67cec92a53" providerId="ADAL" clId="{0D8F066E-352B-4524-A58A-A9BDCB3D49B7}" dt="2025-02-16T16:32:28.361" v="370" actId="478"/>
          <ac:spMkLst>
            <pc:docMk/>
            <pc:sldMk cId="692206206" sldId="455"/>
            <ac:spMk id="19" creationId="{D3668BE8-440B-26B7-DE18-876E1D3CF3D1}"/>
          </ac:spMkLst>
        </pc:spChg>
        <pc:spChg chg="del">
          <ac:chgData name="Genadi Velev" userId="47712cd0-7f54-4db8-9f46-7c67cec92a53" providerId="ADAL" clId="{0D8F066E-352B-4524-A58A-A9BDCB3D49B7}" dt="2025-02-16T16:32:28.361" v="370" actId="478"/>
          <ac:spMkLst>
            <pc:docMk/>
            <pc:sldMk cId="692206206" sldId="455"/>
            <ac:spMk id="21" creationId="{794E645B-E111-A84A-AC3E-FA5502502BBC}"/>
          </ac:spMkLst>
        </pc:spChg>
        <pc:spChg chg="del">
          <ac:chgData name="Genadi Velev" userId="47712cd0-7f54-4db8-9f46-7c67cec92a53" providerId="ADAL" clId="{0D8F066E-352B-4524-A58A-A9BDCB3D49B7}" dt="2025-02-16T16:32:28.361" v="370" actId="478"/>
          <ac:spMkLst>
            <pc:docMk/>
            <pc:sldMk cId="692206206" sldId="455"/>
            <ac:spMk id="23" creationId="{0BF8853C-B35F-A646-8443-62518F782DD7}"/>
          </ac:spMkLst>
        </pc:spChg>
        <pc:spChg chg="del">
          <ac:chgData name="Genadi Velev" userId="47712cd0-7f54-4db8-9f46-7c67cec92a53" providerId="ADAL" clId="{0D8F066E-352B-4524-A58A-A9BDCB3D49B7}" dt="2025-02-16T16:32:28.361" v="370" actId="478"/>
          <ac:spMkLst>
            <pc:docMk/>
            <pc:sldMk cId="692206206" sldId="455"/>
            <ac:spMk id="25" creationId="{5945C0F9-C341-2785-21F3-E0DC64F22187}"/>
          </ac:spMkLst>
        </pc:spChg>
        <pc:spChg chg="del">
          <ac:chgData name="Genadi Velev" userId="47712cd0-7f54-4db8-9f46-7c67cec92a53" providerId="ADAL" clId="{0D8F066E-352B-4524-A58A-A9BDCB3D49B7}" dt="2025-02-16T16:32:28.361" v="370" actId="478"/>
          <ac:spMkLst>
            <pc:docMk/>
            <pc:sldMk cId="692206206" sldId="455"/>
            <ac:spMk id="27" creationId="{2EB426E5-3891-A7FB-10E3-80A7D7F4034F}"/>
          </ac:spMkLst>
        </pc:spChg>
        <pc:spChg chg="del">
          <ac:chgData name="Genadi Velev" userId="47712cd0-7f54-4db8-9f46-7c67cec92a53" providerId="ADAL" clId="{0D8F066E-352B-4524-A58A-A9BDCB3D49B7}" dt="2025-02-16T16:32:28.361" v="370" actId="478"/>
          <ac:spMkLst>
            <pc:docMk/>
            <pc:sldMk cId="692206206" sldId="455"/>
            <ac:spMk id="29" creationId="{36F61B6A-9CE2-8C2A-FFDE-06304E2915B1}"/>
          </ac:spMkLst>
        </pc:spChg>
        <pc:spChg chg="del">
          <ac:chgData name="Genadi Velev" userId="47712cd0-7f54-4db8-9f46-7c67cec92a53" providerId="ADAL" clId="{0D8F066E-352B-4524-A58A-A9BDCB3D49B7}" dt="2025-02-16T16:32:28.361" v="370" actId="478"/>
          <ac:spMkLst>
            <pc:docMk/>
            <pc:sldMk cId="692206206" sldId="455"/>
            <ac:spMk id="31" creationId="{4DF2A40E-B41E-DA43-20F6-AA57BDE9CB16}"/>
          </ac:spMkLst>
        </pc:spChg>
        <pc:spChg chg="del">
          <ac:chgData name="Genadi Velev" userId="47712cd0-7f54-4db8-9f46-7c67cec92a53" providerId="ADAL" clId="{0D8F066E-352B-4524-A58A-A9BDCB3D49B7}" dt="2025-02-16T16:32:28.361" v="370" actId="478"/>
          <ac:spMkLst>
            <pc:docMk/>
            <pc:sldMk cId="692206206" sldId="455"/>
            <ac:spMk id="33" creationId="{5C16FD05-8E69-190C-65FB-2AAA524B4151}"/>
          </ac:spMkLst>
        </pc:spChg>
        <pc:spChg chg="del">
          <ac:chgData name="Genadi Velev" userId="47712cd0-7f54-4db8-9f46-7c67cec92a53" providerId="ADAL" clId="{0D8F066E-352B-4524-A58A-A9BDCB3D49B7}" dt="2025-02-16T16:32:28.361" v="370" actId="478"/>
          <ac:spMkLst>
            <pc:docMk/>
            <pc:sldMk cId="692206206" sldId="455"/>
            <ac:spMk id="35" creationId="{15D7B806-1AAC-FAFB-C453-BD304E63A4AA}"/>
          </ac:spMkLst>
        </pc:spChg>
        <pc:spChg chg="del">
          <ac:chgData name="Genadi Velev" userId="47712cd0-7f54-4db8-9f46-7c67cec92a53" providerId="ADAL" clId="{0D8F066E-352B-4524-A58A-A9BDCB3D49B7}" dt="2025-02-16T16:32:28.361" v="370" actId="478"/>
          <ac:spMkLst>
            <pc:docMk/>
            <pc:sldMk cId="692206206" sldId="455"/>
            <ac:spMk id="37" creationId="{7116CAA3-DBB9-E0BA-2FEC-9717D1A9260B}"/>
          </ac:spMkLst>
        </pc:spChg>
        <pc:spChg chg="del">
          <ac:chgData name="Genadi Velev" userId="47712cd0-7f54-4db8-9f46-7c67cec92a53" providerId="ADAL" clId="{0D8F066E-352B-4524-A58A-A9BDCB3D49B7}" dt="2025-02-16T16:32:28.361" v="370" actId="478"/>
          <ac:spMkLst>
            <pc:docMk/>
            <pc:sldMk cId="692206206" sldId="455"/>
            <ac:spMk id="39" creationId="{0D5B0C7A-2691-6B2D-7A99-545B3E60B4E4}"/>
          </ac:spMkLst>
        </pc:spChg>
        <pc:spChg chg="del">
          <ac:chgData name="Genadi Velev" userId="47712cd0-7f54-4db8-9f46-7c67cec92a53" providerId="ADAL" clId="{0D8F066E-352B-4524-A58A-A9BDCB3D49B7}" dt="2025-02-16T16:32:28.361" v="370" actId="478"/>
          <ac:spMkLst>
            <pc:docMk/>
            <pc:sldMk cId="692206206" sldId="455"/>
            <ac:spMk id="41" creationId="{EB335A70-EE45-27B4-6215-B6017B524F46}"/>
          </ac:spMkLst>
        </pc:spChg>
        <pc:spChg chg="del">
          <ac:chgData name="Genadi Velev" userId="47712cd0-7f54-4db8-9f46-7c67cec92a53" providerId="ADAL" clId="{0D8F066E-352B-4524-A58A-A9BDCB3D49B7}" dt="2025-02-16T16:32:28.361" v="370" actId="478"/>
          <ac:spMkLst>
            <pc:docMk/>
            <pc:sldMk cId="692206206" sldId="455"/>
            <ac:spMk id="43" creationId="{7217F467-7541-7F9D-853D-1A5C8CA8D570}"/>
          </ac:spMkLst>
        </pc:spChg>
      </pc:sldChg>
      <pc:sldChg chg="addSp delSp modSp mod ord">
        <pc:chgData name="Genadi Velev" userId="47712cd0-7f54-4db8-9f46-7c67cec92a53" providerId="ADAL" clId="{0D8F066E-352B-4524-A58A-A9BDCB3D49B7}" dt="2025-02-16T17:56:57.670" v="2228" actId="3064"/>
        <pc:sldMkLst>
          <pc:docMk/>
          <pc:sldMk cId="3390688811" sldId="858"/>
        </pc:sldMkLst>
        <pc:spChg chg="mod">
          <ac:chgData name="Genadi Velev" userId="47712cd0-7f54-4db8-9f46-7c67cec92a53" providerId="ADAL" clId="{0D8F066E-352B-4524-A58A-A9BDCB3D49B7}" dt="2025-02-16T16:36:09.642" v="503" actId="113"/>
          <ac:spMkLst>
            <pc:docMk/>
            <pc:sldMk cId="3390688811" sldId="858"/>
            <ac:spMk id="2" creationId="{C31CF270-FF94-4235-1A02-6FD346942C50}"/>
          </ac:spMkLst>
        </pc:spChg>
        <pc:spChg chg="del">
          <ac:chgData name="Genadi Velev" userId="47712cd0-7f54-4db8-9f46-7c67cec92a53" providerId="ADAL" clId="{0D8F066E-352B-4524-A58A-A9BDCB3D49B7}" dt="2025-02-16T17:15:07.527" v="1598" actId="478"/>
          <ac:spMkLst>
            <pc:docMk/>
            <pc:sldMk cId="3390688811" sldId="858"/>
            <ac:spMk id="3" creationId="{FEF5B45D-6806-75CD-F210-B1FAF9CEFAD8}"/>
          </ac:spMkLst>
        </pc:spChg>
        <pc:spChg chg="del">
          <ac:chgData name="Genadi Velev" userId="47712cd0-7f54-4db8-9f46-7c67cec92a53" providerId="ADAL" clId="{0D8F066E-352B-4524-A58A-A9BDCB3D49B7}" dt="2025-02-16T17:15:07.527" v="1598" actId="478"/>
          <ac:spMkLst>
            <pc:docMk/>
            <pc:sldMk cId="3390688811" sldId="858"/>
            <ac:spMk id="4" creationId="{A4FED934-A613-E7A8-BEB7-410B3D7B7AC3}"/>
          </ac:spMkLst>
        </pc:spChg>
        <pc:spChg chg="mod">
          <ac:chgData name="Genadi Velev" userId="47712cd0-7f54-4db8-9f46-7c67cec92a53" providerId="ADAL" clId="{0D8F066E-352B-4524-A58A-A9BDCB3D49B7}" dt="2025-02-16T17:19:45.855" v="1854" actId="1036"/>
          <ac:spMkLst>
            <pc:docMk/>
            <pc:sldMk cId="3390688811" sldId="858"/>
            <ac:spMk id="5" creationId="{FFFC6653-E211-FE02-BD1D-396DE136BD21}"/>
          </ac:spMkLst>
        </pc:spChg>
        <pc:spChg chg="del">
          <ac:chgData name="Genadi Velev" userId="47712cd0-7f54-4db8-9f46-7c67cec92a53" providerId="ADAL" clId="{0D8F066E-352B-4524-A58A-A9BDCB3D49B7}" dt="2025-02-16T17:15:07.527" v="1598" actId="478"/>
          <ac:spMkLst>
            <pc:docMk/>
            <pc:sldMk cId="3390688811" sldId="858"/>
            <ac:spMk id="6" creationId="{469866D3-A37A-1A03-A2EE-3F59746C026D}"/>
          </ac:spMkLst>
        </pc:spChg>
        <pc:spChg chg="add mod">
          <ac:chgData name="Genadi Velev" userId="47712cd0-7f54-4db8-9f46-7c67cec92a53" providerId="ADAL" clId="{0D8F066E-352B-4524-A58A-A9BDCB3D49B7}" dt="2025-02-16T17:15:43.298" v="1682" actId="1035"/>
          <ac:spMkLst>
            <pc:docMk/>
            <pc:sldMk cId="3390688811" sldId="858"/>
            <ac:spMk id="7" creationId="{D3248D7F-131C-E73F-9859-4A6E0C9CFA0A}"/>
          </ac:spMkLst>
        </pc:spChg>
        <pc:spChg chg="add mod">
          <ac:chgData name="Genadi Velev" userId="47712cd0-7f54-4db8-9f46-7c67cec92a53" providerId="ADAL" clId="{0D8F066E-352B-4524-A58A-A9BDCB3D49B7}" dt="2025-02-16T17:15:43.298" v="1682" actId="1035"/>
          <ac:spMkLst>
            <pc:docMk/>
            <pc:sldMk cId="3390688811" sldId="858"/>
            <ac:spMk id="8" creationId="{69267A04-A7E5-94F3-B179-32066C72E309}"/>
          </ac:spMkLst>
        </pc:spChg>
        <pc:spChg chg="add mod">
          <ac:chgData name="Genadi Velev" userId="47712cd0-7f54-4db8-9f46-7c67cec92a53" providerId="ADAL" clId="{0D8F066E-352B-4524-A58A-A9BDCB3D49B7}" dt="2025-02-16T17:15:43.298" v="1682" actId="1035"/>
          <ac:spMkLst>
            <pc:docMk/>
            <pc:sldMk cId="3390688811" sldId="858"/>
            <ac:spMk id="9" creationId="{35C4D7D1-54DB-AAA7-9E83-0C4C35B39E55}"/>
          </ac:spMkLst>
        </pc:spChg>
        <pc:spChg chg="del">
          <ac:chgData name="Genadi Velev" userId="47712cd0-7f54-4db8-9f46-7c67cec92a53" providerId="ADAL" clId="{0D8F066E-352B-4524-A58A-A9BDCB3D49B7}" dt="2025-02-16T17:15:07.527" v="1598" actId="478"/>
          <ac:spMkLst>
            <pc:docMk/>
            <pc:sldMk cId="3390688811" sldId="858"/>
            <ac:spMk id="11" creationId="{56551518-D3DF-F591-4BBB-07BBAF987EF5}"/>
          </ac:spMkLst>
        </pc:spChg>
        <pc:spChg chg="add mod">
          <ac:chgData name="Genadi Velev" userId="47712cd0-7f54-4db8-9f46-7c67cec92a53" providerId="ADAL" clId="{0D8F066E-352B-4524-A58A-A9BDCB3D49B7}" dt="2025-02-16T17:18:39.468" v="1764" actId="3064"/>
          <ac:spMkLst>
            <pc:docMk/>
            <pc:sldMk cId="3390688811" sldId="858"/>
            <ac:spMk id="12" creationId="{F67DF0E6-9C93-FEB4-B97F-AD397BA0D15E}"/>
          </ac:spMkLst>
        </pc:spChg>
        <pc:spChg chg="del">
          <ac:chgData name="Genadi Velev" userId="47712cd0-7f54-4db8-9f46-7c67cec92a53" providerId="ADAL" clId="{0D8F066E-352B-4524-A58A-A9BDCB3D49B7}" dt="2025-02-16T17:15:07.527" v="1598" actId="478"/>
          <ac:spMkLst>
            <pc:docMk/>
            <pc:sldMk cId="3390688811" sldId="858"/>
            <ac:spMk id="14" creationId="{FFF2A3CC-D98B-9A3D-CA0A-6E0C921CEEE3}"/>
          </ac:spMkLst>
        </pc:spChg>
        <pc:spChg chg="del">
          <ac:chgData name="Genadi Velev" userId="47712cd0-7f54-4db8-9f46-7c67cec92a53" providerId="ADAL" clId="{0D8F066E-352B-4524-A58A-A9BDCB3D49B7}" dt="2025-02-16T17:15:21.827" v="1601" actId="478"/>
          <ac:spMkLst>
            <pc:docMk/>
            <pc:sldMk cId="3390688811" sldId="858"/>
            <ac:spMk id="15" creationId="{068AA025-AE99-AB68-DCC7-E76D5015EDB6}"/>
          </ac:spMkLst>
        </pc:spChg>
        <pc:spChg chg="add mod">
          <ac:chgData name="Genadi Velev" userId="47712cd0-7f54-4db8-9f46-7c67cec92a53" providerId="ADAL" clId="{0D8F066E-352B-4524-A58A-A9BDCB3D49B7}" dt="2025-02-16T17:16:01.450" v="1696" actId="1037"/>
          <ac:spMkLst>
            <pc:docMk/>
            <pc:sldMk cId="3390688811" sldId="858"/>
            <ac:spMk id="21" creationId="{442AA450-B3A2-0AA7-19A8-F44C25850FC8}"/>
          </ac:spMkLst>
        </pc:spChg>
        <pc:spChg chg="add mod">
          <ac:chgData name="Genadi Velev" userId="47712cd0-7f54-4db8-9f46-7c67cec92a53" providerId="ADAL" clId="{0D8F066E-352B-4524-A58A-A9BDCB3D49B7}" dt="2025-02-16T17:56:57.670" v="2228" actId="3064"/>
          <ac:spMkLst>
            <pc:docMk/>
            <pc:sldMk cId="3390688811" sldId="858"/>
            <ac:spMk id="22" creationId="{1804A0AA-B3AC-84B4-A33E-AAAB52A00E8C}"/>
          </ac:spMkLst>
        </pc:spChg>
        <pc:spChg chg="add del mod">
          <ac:chgData name="Genadi Velev" userId="47712cd0-7f54-4db8-9f46-7c67cec92a53" providerId="ADAL" clId="{0D8F066E-352B-4524-A58A-A9BDCB3D49B7}" dt="2025-02-16T17:14:50.605" v="1597" actId="478"/>
          <ac:spMkLst>
            <pc:docMk/>
            <pc:sldMk cId="3390688811" sldId="858"/>
            <ac:spMk id="23" creationId="{9D594ACE-C8E1-C69A-5553-71035129A469}"/>
          </ac:spMkLst>
        </pc:spChg>
        <pc:spChg chg="add del mod">
          <ac:chgData name="Genadi Velev" userId="47712cd0-7f54-4db8-9f46-7c67cec92a53" providerId="ADAL" clId="{0D8F066E-352B-4524-A58A-A9BDCB3D49B7}" dt="2025-02-16T17:15:18.717" v="1600" actId="478"/>
          <ac:spMkLst>
            <pc:docMk/>
            <pc:sldMk cId="3390688811" sldId="858"/>
            <ac:spMk id="25" creationId="{E6AAB000-D81A-4B17-6A52-5E32D8C3A64B}"/>
          </ac:spMkLst>
        </pc:spChg>
        <pc:spChg chg="add del mod">
          <ac:chgData name="Genadi Velev" userId="47712cd0-7f54-4db8-9f46-7c67cec92a53" providerId="ADAL" clId="{0D8F066E-352B-4524-A58A-A9BDCB3D49B7}" dt="2025-02-16T17:15:14.553" v="1599" actId="478"/>
          <ac:spMkLst>
            <pc:docMk/>
            <pc:sldMk cId="3390688811" sldId="858"/>
            <ac:spMk id="27" creationId="{591F7D27-84B3-88ED-9DD1-08886EB70628}"/>
          </ac:spMkLst>
        </pc:spChg>
        <pc:picChg chg="mod">
          <ac:chgData name="Genadi Velev" userId="47712cd0-7f54-4db8-9f46-7c67cec92a53" providerId="ADAL" clId="{0D8F066E-352B-4524-A58A-A9BDCB3D49B7}" dt="2025-02-16T17:16:13.168" v="1697" actId="14100"/>
          <ac:picMkLst>
            <pc:docMk/>
            <pc:sldMk cId="3390688811" sldId="858"/>
            <ac:picMk id="10" creationId="{78468DAB-7AD6-5A68-F295-10CA6EC1AED4}"/>
          </ac:picMkLst>
        </pc:picChg>
        <pc:cxnChg chg="add del mod">
          <ac:chgData name="Genadi Velev" userId="47712cd0-7f54-4db8-9f46-7c67cec92a53" providerId="ADAL" clId="{0D8F066E-352B-4524-A58A-A9BDCB3D49B7}" dt="2025-02-16T17:32:29.454" v="2200" actId="478"/>
          <ac:cxnSpMkLst>
            <pc:docMk/>
            <pc:sldMk cId="3390688811" sldId="858"/>
            <ac:cxnSpMk id="13" creationId="{8561F195-58E8-872D-2DC7-455EC91E61E1}"/>
          </ac:cxnSpMkLst>
        </pc:cxnChg>
        <pc:cxnChg chg="add del mod">
          <ac:chgData name="Genadi Velev" userId="47712cd0-7f54-4db8-9f46-7c67cec92a53" providerId="ADAL" clId="{0D8F066E-352B-4524-A58A-A9BDCB3D49B7}" dt="2025-02-16T17:32:26.342" v="2199" actId="478"/>
          <ac:cxnSpMkLst>
            <pc:docMk/>
            <pc:sldMk cId="3390688811" sldId="858"/>
            <ac:cxnSpMk id="16" creationId="{A4BAF275-BFD4-E3A5-6FC2-ECF6625BE54E}"/>
          </ac:cxnSpMkLst>
        </pc:cxnChg>
        <pc:cxnChg chg="add del mod">
          <ac:chgData name="Genadi Velev" userId="47712cd0-7f54-4db8-9f46-7c67cec92a53" providerId="ADAL" clId="{0D8F066E-352B-4524-A58A-A9BDCB3D49B7}" dt="2025-02-16T17:32:26.342" v="2199" actId="478"/>
          <ac:cxnSpMkLst>
            <pc:docMk/>
            <pc:sldMk cId="3390688811" sldId="858"/>
            <ac:cxnSpMk id="17" creationId="{4155488A-5CA0-A86E-73EA-71268BCD9B50}"/>
          </ac:cxnSpMkLst>
        </pc:cxnChg>
        <pc:cxnChg chg="add del mod">
          <ac:chgData name="Genadi Velev" userId="47712cd0-7f54-4db8-9f46-7c67cec92a53" providerId="ADAL" clId="{0D8F066E-352B-4524-A58A-A9BDCB3D49B7}" dt="2025-02-16T17:32:26.342" v="2199" actId="478"/>
          <ac:cxnSpMkLst>
            <pc:docMk/>
            <pc:sldMk cId="3390688811" sldId="858"/>
            <ac:cxnSpMk id="18" creationId="{D117C2A7-4678-0A0F-801B-9E5FB428DA5C}"/>
          </ac:cxnSpMkLst>
        </pc:cxnChg>
        <pc:cxnChg chg="add del mod">
          <ac:chgData name="Genadi Velev" userId="47712cd0-7f54-4db8-9f46-7c67cec92a53" providerId="ADAL" clId="{0D8F066E-352B-4524-A58A-A9BDCB3D49B7}" dt="2025-02-16T17:32:26.342" v="2199" actId="478"/>
          <ac:cxnSpMkLst>
            <pc:docMk/>
            <pc:sldMk cId="3390688811" sldId="858"/>
            <ac:cxnSpMk id="19" creationId="{46F87064-5E0B-D068-0853-0700A5FC3D67}"/>
          </ac:cxnSpMkLst>
        </pc:cxnChg>
        <pc:cxnChg chg="add del mod">
          <ac:chgData name="Genadi Velev" userId="47712cd0-7f54-4db8-9f46-7c67cec92a53" providerId="ADAL" clId="{0D8F066E-352B-4524-A58A-A9BDCB3D49B7}" dt="2025-02-16T17:32:26.342" v="2199" actId="478"/>
          <ac:cxnSpMkLst>
            <pc:docMk/>
            <pc:sldMk cId="3390688811" sldId="858"/>
            <ac:cxnSpMk id="20" creationId="{8538E264-8DB2-0EF8-637D-BBFFB1929870}"/>
          </ac:cxnSpMkLst>
        </pc:cxnChg>
        <pc:cxnChg chg="add del mod">
          <ac:chgData name="Genadi Velev" userId="47712cd0-7f54-4db8-9f46-7c67cec92a53" providerId="ADAL" clId="{0D8F066E-352B-4524-A58A-A9BDCB3D49B7}" dt="2025-02-16T17:19:56.762" v="1855" actId="478"/>
          <ac:cxnSpMkLst>
            <pc:docMk/>
            <pc:sldMk cId="3390688811" sldId="858"/>
            <ac:cxnSpMk id="28" creationId="{49F832AA-0337-3CD7-F519-038D67D15247}"/>
          </ac:cxnSpMkLst>
        </pc:cxnChg>
      </pc:sldChg>
      <pc:sldChg chg="addSp delSp modSp mod ord">
        <pc:chgData name="Genadi Velev" userId="47712cd0-7f54-4db8-9f46-7c67cec92a53" providerId="ADAL" clId="{0D8F066E-352B-4524-A58A-A9BDCB3D49B7}" dt="2025-02-16T17:57:20.021" v="2237" actId="1038"/>
        <pc:sldMkLst>
          <pc:docMk/>
          <pc:sldMk cId="370362967" sldId="859"/>
        </pc:sldMkLst>
        <pc:spChg chg="mod">
          <ac:chgData name="Genadi Velev" userId="47712cd0-7f54-4db8-9f46-7c67cec92a53" providerId="ADAL" clId="{0D8F066E-352B-4524-A58A-A9BDCB3D49B7}" dt="2025-02-16T16:36:01.566" v="502" actId="113"/>
          <ac:spMkLst>
            <pc:docMk/>
            <pc:sldMk cId="370362967" sldId="859"/>
            <ac:spMk id="2" creationId="{C8D25EFF-7A4B-52E1-E115-4C7D424FF24D}"/>
          </ac:spMkLst>
        </pc:spChg>
        <pc:spChg chg="add mod">
          <ac:chgData name="Genadi Velev" userId="47712cd0-7f54-4db8-9f46-7c67cec92a53" providerId="ADAL" clId="{0D8F066E-352B-4524-A58A-A9BDCB3D49B7}" dt="2025-02-16T16:56:13.216" v="1329" actId="14100"/>
          <ac:spMkLst>
            <pc:docMk/>
            <pc:sldMk cId="370362967" sldId="859"/>
            <ac:spMk id="4" creationId="{296F2037-8BA7-9124-100A-22FCF619FD3F}"/>
          </ac:spMkLst>
        </pc:spChg>
        <pc:spChg chg="del">
          <ac:chgData name="Genadi Velev" userId="47712cd0-7f54-4db8-9f46-7c67cec92a53" providerId="ADAL" clId="{0D8F066E-352B-4524-A58A-A9BDCB3D49B7}" dt="2025-02-16T16:55:21.019" v="1254" actId="478"/>
          <ac:spMkLst>
            <pc:docMk/>
            <pc:sldMk cId="370362967" sldId="859"/>
            <ac:spMk id="6" creationId="{2894E3C5-C7A7-A912-7343-979EAE5DAA79}"/>
          </ac:spMkLst>
        </pc:spChg>
        <pc:spChg chg="del">
          <ac:chgData name="Genadi Velev" userId="47712cd0-7f54-4db8-9f46-7c67cec92a53" providerId="ADAL" clId="{0D8F066E-352B-4524-A58A-A9BDCB3D49B7}" dt="2025-02-16T16:55:21.019" v="1254" actId="478"/>
          <ac:spMkLst>
            <pc:docMk/>
            <pc:sldMk cId="370362967" sldId="859"/>
            <ac:spMk id="7" creationId="{6A91EF99-F8D8-74FE-647A-35F451D9F99E}"/>
          </ac:spMkLst>
        </pc:spChg>
        <pc:spChg chg="add mod">
          <ac:chgData name="Genadi Velev" userId="47712cd0-7f54-4db8-9f46-7c67cec92a53" providerId="ADAL" clId="{0D8F066E-352B-4524-A58A-A9BDCB3D49B7}" dt="2025-02-16T16:56:13.216" v="1329" actId="14100"/>
          <ac:spMkLst>
            <pc:docMk/>
            <pc:sldMk cId="370362967" sldId="859"/>
            <ac:spMk id="9" creationId="{17387C8F-1F4D-45A9-A39B-33D7166E8C4B}"/>
          </ac:spMkLst>
        </pc:spChg>
        <pc:spChg chg="add mod">
          <ac:chgData name="Genadi Velev" userId="47712cd0-7f54-4db8-9f46-7c67cec92a53" providerId="ADAL" clId="{0D8F066E-352B-4524-A58A-A9BDCB3D49B7}" dt="2025-02-16T16:55:53.796" v="1328" actId="1035"/>
          <ac:spMkLst>
            <pc:docMk/>
            <pc:sldMk cId="370362967" sldId="859"/>
            <ac:spMk id="10" creationId="{9B8FA821-75AE-617C-3F33-01DBFD761015}"/>
          </ac:spMkLst>
        </pc:spChg>
        <pc:spChg chg="add mod">
          <ac:chgData name="Genadi Velev" userId="47712cd0-7f54-4db8-9f46-7c67cec92a53" providerId="ADAL" clId="{0D8F066E-352B-4524-A58A-A9BDCB3D49B7}" dt="2025-02-16T16:55:53.796" v="1328" actId="1035"/>
          <ac:spMkLst>
            <pc:docMk/>
            <pc:sldMk cId="370362967" sldId="859"/>
            <ac:spMk id="11" creationId="{470D22F8-358D-3F0D-B492-CA517EA22697}"/>
          </ac:spMkLst>
        </pc:spChg>
        <pc:spChg chg="add del mod">
          <ac:chgData name="Genadi Velev" userId="47712cd0-7f54-4db8-9f46-7c67cec92a53" providerId="ADAL" clId="{0D8F066E-352B-4524-A58A-A9BDCB3D49B7}" dt="2025-02-16T16:55:29.788" v="1255" actId="478"/>
          <ac:spMkLst>
            <pc:docMk/>
            <pc:sldMk cId="370362967" sldId="859"/>
            <ac:spMk id="13" creationId="{D03DE38D-AE6B-1325-60E6-94971349CAE4}"/>
          </ac:spMkLst>
        </pc:spChg>
        <pc:spChg chg="del">
          <ac:chgData name="Genadi Velev" userId="47712cd0-7f54-4db8-9f46-7c67cec92a53" providerId="ADAL" clId="{0D8F066E-352B-4524-A58A-A9BDCB3D49B7}" dt="2025-02-16T16:55:21.019" v="1254" actId="478"/>
          <ac:spMkLst>
            <pc:docMk/>
            <pc:sldMk cId="370362967" sldId="859"/>
            <ac:spMk id="16" creationId="{BF8CE962-AA3A-D3E3-FF3B-1B3E1EED257C}"/>
          </ac:spMkLst>
        </pc:spChg>
        <pc:spChg chg="del">
          <ac:chgData name="Genadi Velev" userId="47712cd0-7f54-4db8-9f46-7c67cec92a53" providerId="ADAL" clId="{0D8F066E-352B-4524-A58A-A9BDCB3D49B7}" dt="2025-02-16T16:55:21.019" v="1254" actId="478"/>
          <ac:spMkLst>
            <pc:docMk/>
            <pc:sldMk cId="370362967" sldId="859"/>
            <ac:spMk id="18" creationId="{DB25220C-8F36-B4A7-6257-771933A50AED}"/>
          </ac:spMkLst>
        </pc:spChg>
        <pc:picChg chg="mod ord">
          <ac:chgData name="Genadi Velev" userId="47712cd0-7f54-4db8-9f46-7c67cec92a53" providerId="ADAL" clId="{0D8F066E-352B-4524-A58A-A9BDCB3D49B7}" dt="2025-02-16T16:55:53.796" v="1328" actId="1035"/>
          <ac:picMkLst>
            <pc:docMk/>
            <pc:sldMk cId="370362967" sldId="859"/>
            <ac:picMk id="8" creationId="{72F2BBDB-C22C-471B-F444-E588CD857D8F}"/>
          </ac:picMkLst>
        </pc:picChg>
        <pc:picChg chg="mod ord">
          <ac:chgData name="Genadi Velev" userId="47712cd0-7f54-4db8-9f46-7c67cec92a53" providerId="ADAL" clId="{0D8F066E-352B-4524-A58A-A9BDCB3D49B7}" dt="2025-02-16T17:57:20.021" v="2237" actId="1038"/>
          <ac:picMkLst>
            <pc:docMk/>
            <pc:sldMk cId="370362967" sldId="859"/>
            <ac:picMk id="21" creationId="{2F5136C2-526A-BBD4-8EBC-051193FFC162}"/>
          </ac:picMkLst>
        </pc:picChg>
        <pc:cxnChg chg="add del mod">
          <ac:chgData name="Genadi Velev" userId="47712cd0-7f54-4db8-9f46-7c67cec92a53" providerId="ADAL" clId="{0D8F066E-352B-4524-A58A-A9BDCB3D49B7}" dt="2025-02-16T17:32:15.999" v="2198" actId="478"/>
          <ac:cxnSpMkLst>
            <pc:docMk/>
            <pc:sldMk cId="370362967" sldId="859"/>
            <ac:cxnSpMk id="3" creationId="{A85616C1-D66D-8CB6-D387-571831BB4D81}"/>
          </ac:cxnSpMkLst>
        </pc:cxnChg>
        <pc:cxnChg chg="add del mod">
          <ac:chgData name="Genadi Velev" userId="47712cd0-7f54-4db8-9f46-7c67cec92a53" providerId="ADAL" clId="{0D8F066E-352B-4524-A58A-A9BDCB3D49B7}" dt="2025-02-16T17:32:15.021" v="2197" actId="478"/>
          <ac:cxnSpMkLst>
            <pc:docMk/>
            <pc:sldMk cId="370362967" sldId="859"/>
            <ac:cxnSpMk id="14" creationId="{00FA76A9-83D2-7DB2-CE10-7F2E5CAE9DF4}"/>
          </ac:cxnSpMkLst>
        </pc:cxnChg>
      </pc:sldChg>
      <pc:sldChg chg="addSp delSp modSp mod ord">
        <pc:chgData name="Genadi Velev" userId="47712cd0-7f54-4db8-9f46-7c67cec92a53" providerId="ADAL" clId="{0D8F066E-352B-4524-A58A-A9BDCB3D49B7}" dt="2025-02-16T17:32:12.066" v="2196" actId="478"/>
        <pc:sldMkLst>
          <pc:docMk/>
          <pc:sldMk cId="1020691661" sldId="860"/>
        </pc:sldMkLst>
        <pc:spChg chg="mod">
          <ac:chgData name="Genadi Velev" userId="47712cd0-7f54-4db8-9f46-7c67cec92a53" providerId="ADAL" clId="{0D8F066E-352B-4524-A58A-A9BDCB3D49B7}" dt="2025-02-16T16:35:51.248" v="501" actId="113"/>
          <ac:spMkLst>
            <pc:docMk/>
            <pc:sldMk cId="1020691661" sldId="860"/>
            <ac:spMk id="2" creationId="{C8D25EFF-7A4B-52E1-E115-4C7D424FF24D}"/>
          </ac:spMkLst>
        </pc:spChg>
        <pc:spChg chg="add mod">
          <ac:chgData name="Genadi Velev" userId="47712cd0-7f54-4db8-9f46-7c67cec92a53" providerId="ADAL" clId="{0D8F066E-352B-4524-A58A-A9BDCB3D49B7}" dt="2025-02-16T16:57:17.113" v="1335" actId="14100"/>
          <ac:spMkLst>
            <pc:docMk/>
            <pc:sldMk cId="1020691661" sldId="860"/>
            <ac:spMk id="4" creationId="{E9FC7014-8E0D-FCB4-56B4-92D923630E47}"/>
          </ac:spMkLst>
        </pc:spChg>
        <pc:spChg chg="add mod">
          <ac:chgData name="Genadi Velev" userId="47712cd0-7f54-4db8-9f46-7c67cec92a53" providerId="ADAL" clId="{0D8F066E-352B-4524-A58A-A9BDCB3D49B7}" dt="2025-02-16T16:57:17.113" v="1335" actId="14100"/>
          <ac:spMkLst>
            <pc:docMk/>
            <pc:sldMk cId="1020691661" sldId="860"/>
            <ac:spMk id="6" creationId="{20709F9B-5CE6-13B8-972E-F69EC357E4E1}"/>
          </ac:spMkLst>
        </pc:spChg>
        <pc:spChg chg="add mod">
          <ac:chgData name="Genadi Velev" userId="47712cd0-7f54-4db8-9f46-7c67cec92a53" providerId="ADAL" clId="{0D8F066E-352B-4524-A58A-A9BDCB3D49B7}" dt="2025-02-16T16:49:50.389" v="1007" actId="1035"/>
          <ac:spMkLst>
            <pc:docMk/>
            <pc:sldMk cId="1020691661" sldId="860"/>
            <ac:spMk id="7" creationId="{38C987F2-9A66-EBBD-C0AF-65C96AAFC59B}"/>
          </ac:spMkLst>
        </pc:spChg>
        <pc:spChg chg="add mod">
          <ac:chgData name="Genadi Velev" userId="47712cd0-7f54-4db8-9f46-7c67cec92a53" providerId="ADAL" clId="{0D8F066E-352B-4524-A58A-A9BDCB3D49B7}" dt="2025-02-16T16:49:50.389" v="1007" actId="1035"/>
          <ac:spMkLst>
            <pc:docMk/>
            <pc:sldMk cId="1020691661" sldId="860"/>
            <ac:spMk id="8" creationId="{D536C3CB-463D-3E59-8A9A-7289D054E49D}"/>
          </ac:spMkLst>
        </pc:spChg>
        <pc:spChg chg="del">
          <ac:chgData name="Genadi Velev" userId="47712cd0-7f54-4db8-9f46-7c67cec92a53" providerId="ADAL" clId="{0D8F066E-352B-4524-A58A-A9BDCB3D49B7}" dt="2025-02-16T16:49:15.445" v="930" actId="478"/>
          <ac:spMkLst>
            <pc:docMk/>
            <pc:sldMk cId="1020691661" sldId="860"/>
            <ac:spMk id="9" creationId="{6661EB4A-84C4-F59F-3CC5-669885D7FD11}"/>
          </ac:spMkLst>
        </pc:spChg>
        <pc:spChg chg="del">
          <ac:chgData name="Genadi Velev" userId="47712cd0-7f54-4db8-9f46-7c67cec92a53" providerId="ADAL" clId="{0D8F066E-352B-4524-A58A-A9BDCB3D49B7}" dt="2025-02-16T16:49:15.445" v="930" actId="478"/>
          <ac:spMkLst>
            <pc:docMk/>
            <pc:sldMk cId="1020691661" sldId="860"/>
            <ac:spMk id="13" creationId="{3BA66E18-D84E-AB1A-A114-2323EB3F861D}"/>
          </ac:spMkLst>
        </pc:spChg>
        <pc:spChg chg="del">
          <ac:chgData name="Genadi Velev" userId="47712cd0-7f54-4db8-9f46-7c67cec92a53" providerId="ADAL" clId="{0D8F066E-352B-4524-A58A-A9BDCB3D49B7}" dt="2025-02-16T16:49:15.445" v="930" actId="478"/>
          <ac:spMkLst>
            <pc:docMk/>
            <pc:sldMk cId="1020691661" sldId="860"/>
            <ac:spMk id="15" creationId="{44A5535A-C26E-5CE1-AC4B-581BB65E7C7E}"/>
          </ac:spMkLst>
        </pc:spChg>
        <pc:spChg chg="del">
          <ac:chgData name="Genadi Velev" userId="47712cd0-7f54-4db8-9f46-7c67cec92a53" providerId="ADAL" clId="{0D8F066E-352B-4524-A58A-A9BDCB3D49B7}" dt="2025-02-16T16:49:15.445" v="930" actId="478"/>
          <ac:spMkLst>
            <pc:docMk/>
            <pc:sldMk cId="1020691661" sldId="860"/>
            <ac:spMk id="20" creationId="{98A85EA0-6290-D8B7-13C4-3280CA54D824}"/>
          </ac:spMkLst>
        </pc:spChg>
        <pc:picChg chg="mod ord">
          <ac:chgData name="Genadi Velev" userId="47712cd0-7f54-4db8-9f46-7c67cec92a53" providerId="ADAL" clId="{0D8F066E-352B-4524-A58A-A9BDCB3D49B7}" dt="2025-02-16T16:49:50.389" v="1007" actId="1035"/>
          <ac:picMkLst>
            <pc:docMk/>
            <pc:sldMk cId="1020691661" sldId="860"/>
            <ac:picMk id="3" creationId="{5281FE1C-4C22-7B32-5167-40274ADADB53}"/>
          </ac:picMkLst>
        </pc:picChg>
        <pc:picChg chg="mod ord">
          <ac:chgData name="Genadi Velev" userId="47712cd0-7f54-4db8-9f46-7c67cec92a53" providerId="ADAL" clId="{0D8F066E-352B-4524-A58A-A9BDCB3D49B7}" dt="2025-02-16T16:57:22.569" v="1337" actId="1037"/>
          <ac:picMkLst>
            <pc:docMk/>
            <pc:sldMk cId="1020691661" sldId="860"/>
            <ac:picMk id="18" creationId="{E9D782CC-37B8-24A2-CF28-89DBE628CA8F}"/>
          </ac:picMkLst>
        </pc:picChg>
        <pc:cxnChg chg="add del mod">
          <ac:chgData name="Genadi Velev" userId="47712cd0-7f54-4db8-9f46-7c67cec92a53" providerId="ADAL" clId="{0D8F066E-352B-4524-A58A-A9BDCB3D49B7}" dt="2025-02-16T17:32:09.959" v="2195" actId="478"/>
          <ac:cxnSpMkLst>
            <pc:docMk/>
            <pc:sldMk cId="1020691661" sldId="860"/>
            <ac:cxnSpMk id="10" creationId="{1E123EBF-E72C-840C-3E5D-93E6D65D46A7}"/>
          </ac:cxnSpMkLst>
        </pc:cxnChg>
        <pc:cxnChg chg="add del mod">
          <ac:chgData name="Genadi Velev" userId="47712cd0-7f54-4db8-9f46-7c67cec92a53" providerId="ADAL" clId="{0D8F066E-352B-4524-A58A-A9BDCB3D49B7}" dt="2025-02-16T17:32:12.066" v="2196" actId="478"/>
          <ac:cxnSpMkLst>
            <pc:docMk/>
            <pc:sldMk cId="1020691661" sldId="860"/>
            <ac:cxnSpMk id="11" creationId="{418BFEB0-2735-D155-F9E7-FAB89E22375A}"/>
          </ac:cxnSpMkLst>
        </pc:cxnChg>
        <pc:cxnChg chg="add del mod">
          <ac:chgData name="Genadi Velev" userId="47712cd0-7f54-4db8-9f46-7c67cec92a53" providerId="ADAL" clId="{0D8F066E-352B-4524-A58A-A9BDCB3D49B7}" dt="2025-02-16T16:49:18.919" v="931" actId="478"/>
          <ac:cxnSpMkLst>
            <pc:docMk/>
            <pc:sldMk cId="1020691661" sldId="860"/>
            <ac:cxnSpMk id="12" creationId="{29274B92-2D36-0D92-7024-7659D987A5B6}"/>
          </ac:cxnSpMkLst>
        </pc:cxnChg>
      </pc:sldChg>
      <pc:sldChg chg="addSp delSp modSp mod ord">
        <pc:chgData name="Genadi Velev" userId="47712cd0-7f54-4db8-9f46-7c67cec92a53" providerId="ADAL" clId="{0D8F066E-352B-4524-A58A-A9BDCB3D49B7}" dt="2025-02-17T13:19:43.217" v="2288" actId="478"/>
        <pc:sldMkLst>
          <pc:docMk/>
          <pc:sldMk cId="3101029339" sldId="861"/>
        </pc:sldMkLst>
        <pc:spChg chg="add mod">
          <ac:chgData name="Genadi Velev" userId="47712cd0-7f54-4db8-9f46-7c67cec92a53" providerId="ADAL" clId="{0D8F066E-352B-4524-A58A-A9BDCB3D49B7}" dt="2025-02-16T16:33:59.724" v="376" actId="1076"/>
          <ac:spMkLst>
            <pc:docMk/>
            <pc:sldMk cId="3101029339" sldId="861"/>
            <ac:spMk id="2" creationId="{8EEC31F0-7564-AF74-3CB8-B1EA7A904243}"/>
          </ac:spMkLst>
        </pc:spChg>
        <pc:spChg chg="add mod">
          <ac:chgData name="Genadi Velev" userId="47712cd0-7f54-4db8-9f46-7c67cec92a53" providerId="ADAL" clId="{0D8F066E-352B-4524-A58A-A9BDCB3D49B7}" dt="2025-02-16T18:07:38.082" v="2249" actId="20577"/>
          <ac:spMkLst>
            <pc:docMk/>
            <pc:sldMk cId="3101029339" sldId="861"/>
            <ac:spMk id="3" creationId="{E2206190-2DEB-AF79-EABC-D440A2F0E34D}"/>
          </ac:spMkLst>
        </pc:spChg>
        <pc:spChg chg="del">
          <ac:chgData name="Genadi Velev" userId="47712cd0-7f54-4db8-9f46-7c67cec92a53" providerId="ADAL" clId="{0D8F066E-352B-4524-A58A-A9BDCB3D49B7}" dt="2025-02-16T16:33:49.304" v="375" actId="478"/>
          <ac:spMkLst>
            <pc:docMk/>
            <pc:sldMk cId="3101029339" sldId="861"/>
            <ac:spMk id="4" creationId="{5F3CC153-B6DB-53FA-61F9-AF905CBF04CF}"/>
          </ac:spMkLst>
        </pc:spChg>
        <pc:spChg chg="add del mod">
          <ac:chgData name="Genadi Velev" userId="47712cd0-7f54-4db8-9f46-7c67cec92a53" providerId="ADAL" clId="{0D8F066E-352B-4524-A58A-A9BDCB3D49B7}" dt="2025-02-17T13:19:43.217" v="2288" actId="478"/>
          <ac:spMkLst>
            <pc:docMk/>
            <pc:sldMk cId="3101029339" sldId="861"/>
            <ac:spMk id="4" creationId="{CB2B7F03-355E-E57A-22D9-D62F8776A8B9}"/>
          </ac:spMkLst>
        </pc:spChg>
        <pc:spChg chg="mod">
          <ac:chgData name="Genadi Velev" userId="47712cd0-7f54-4db8-9f46-7c67cec92a53" providerId="ADAL" clId="{0D8F066E-352B-4524-A58A-A9BDCB3D49B7}" dt="2025-02-16T16:17:32.902" v="148" actId="113"/>
          <ac:spMkLst>
            <pc:docMk/>
            <pc:sldMk cId="3101029339" sldId="861"/>
            <ac:spMk id="5" creationId="{DE8BBF9E-B0B5-E441-3000-311B2863AA4E}"/>
          </ac:spMkLst>
        </pc:spChg>
        <pc:spChg chg="del">
          <ac:chgData name="Genadi Velev" userId="47712cd0-7f54-4db8-9f46-7c67cec92a53" providerId="ADAL" clId="{0D8F066E-352B-4524-A58A-A9BDCB3D49B7}" dt="2025-02-16T16:21:01.177" v="165" actId="478"/>
          <ac:spMkLst>
            <pc:docMk/>
            <pc:sldMk cId="3101029339" sldId="861"/>
            <ac:spMk id="6" creationId="{A30EE478-0E3B-6154-96A9-9FE7EA36B199}"/>
          </ac:spMkLst>
        </pc:spChg>
        <pc:spChg chg="add mod">
          <ac:chgData name="Genadi Velev" userId="47712cd0-7f54-4db8-9f46-7c67cec92a53" providerId="ADAL" clId="{0D8F066E-352B-4524-A58A-A9BDCB3D49B7}" dt="2025-02-16T16:21:17.985" v="167" actId="1036"/>
          <ac:spMkLst>
            <pc:docMk/>
            <pc:sldMk cId="3101029339" sldId="861"/>
            <ac:spMk id="7" creationId="{8DE94FC6-966B-D891-3E77-2A29D4368751}"/>
          </ac:spMkLst>
        </pc:spChg>
        <pc:spChg chg="add mod">
          <ac:chgData name="Genadi Velev" userId="47712cd0-7f54-4db8-9f46-7c67cec92a53" providerId="ADAL" clId="{0D8F066E-352B-4524-A58A-A9BDCB3D49B7}" dt="2025-02-16T16:20:57.191" v="164" actId="1076"/>
          <ac:spMkLst>
            <pc:docMk/>
            <pc:sldMk cId="3101029339" sldId="861"/>
            <ac:spMk id="8" creationId="{7D78E70B-CD44-C880-5C53-487CC8EB89D8}"/>
          </ac:spMkLst>
        </pc:spChg>
        <pc:spChg chg="del mod">
          <ac:chgData name="Genadi Velev" userId="47712cd0-7f54-4db8-9f46-7c67cec92a53" providerId="ADAL" clId="{0D8F066E-352B-4524-A58A-A9BDCB3D49B7}" dt="2025-02-16T16:21:04.247" v="166" actId="478"/>
          <ac:spMkLst>
            <pc:docMk/>
            <pc:sldMk cId="3101029339" sldId="861"/>
            <ac:spMk id="14" creationId="{EF1E16DA-7E95-92C0-2557-D9807724B77A}"/>
          </ac:spMkLst>
        </pc:spChg>
        <pc:spChg chg="del">
          <ac:chgData name="Genadi Velev" userId="47712cd0-7f54-4db8-9f46-7c67cec92a53" providerId="ADAL" clId="{0D8F066E-352B-4524-A58A-A9BDCB3D49B7}" dt="2025-02-16T16:33:49.304" v="375" actId="478"/>
          <ac:spMkLst>
            <pc:docMk/>
            <pc:sldMk cId="3101029339" sldId="861"/>
            <ac:spMk id="15" creationId="{D506E178-D601-E879-3FE2-7E00FAF3F100}"/>
          </ac:spMkLst>
        </pc:spChg>
      </pc:sldChg>
      <pc:sldChg chg="addSp delSp modSp mod ord">
        <pc:chgData name="Genadi Velev" userId="47712cd0-7f54-4db8-9f46-7c67cec92a53" providerId="ADAL" clId="{0D8F066E-352B-4524-A58A-A9BDCB3D49B7}" dt="2025-02-17T13:19:27.055" v="2285" actId="14100"/>
        <pc:sldMkLst>
          <pc:docMk/>
          <pc:sldMk cId="4132713298" sldId="862"/>
        </pc:sldMkLst>
        <pc:spChg chg="add mod">
          <ac:chgData name="Genadi Velev" userId="47712cd0-7f54-4db8-9f46-7c67cec92a53" providerId="ADAL" clId="{0D8F066E-352B-4524-A58A-A9BDCB3D49B7}" dt="2025-02-17T13:19:27.055" v="2285" actId="14100"/>
          <ac:spMkLst>
            <pc:docMk/>
            <pc:sldMk cId="4132713298" sldId="862"/>
            <ac:spMk id="2" creationId="{EDD90361-CBAC-1738-BDD2-A13EC5BC3EF9}"/>
          </ac:spMkLst>
        </pc:spChg>
        <pc:spChg chg="add mod">
          <ac:chgData name="Genadi Velev" userId="47712cd0-7f54-4db8-9f46-7c67cec92a53" providerId="ADAL" clId="{0D8F066E-352B-4524-A58A-A9BDCB3D49B7}" dt="2025-02-16T17:33:40.115" v="2204" actId="207"/>
          <ac:spMkLst>
            <pc:docMk/>
            <pc:sldMk cId="4132713298" sldId="862"/>
            <ac:spMk id="3" creationId="{76868728-A750-AB9C-D82B-3DE0C58F1B2B}"/>
          </ac:spMkLst>
        </pc:spChg>
        <pc:spChg chg="del">
          <ac:chgData name="Genadi Velev" userId="47712cd0-7f54-4db8-9f46-7c67cec92a53" providerId="ADAL" clId="{0D8F066E-352B-4524-A58A-A9BDCB3D49B7}" dt="2025-02-16T16:01:34.643" v="19" actId="478"/>
          <ac:spMkLst>
            <pc:docMk/>
            <pc:sldMk cId="4132713298" sldId="862"/>
            <ac:spMk id="4" creationId="{5F3CC153-B6DB-53FA-61F9-AF905CBF04CF}"/>
          </ac:spMkLst>
        </pc:spChg>
        <pc:spChg chg="mod">
          <ac:chgData name="Genadi Velev" userId="47712cd0-7f54-4db8-9f46-7c67cec92a53" providerId="ADAL" clId="{0D8F066E-352B-4524-A58A-A9BDCB3D49B7}" dt="2025-02-16T15:59:41.392" v="7" actId="113"/>
          <ac:spMkLst>
            <pc:docMk/>
            <pc:sldMk cId="4132713298" sldId="862"/>
            <ac:spMk id="5" creationId="{DE8BBF9E-B0B5-E441-3000-311B2863AA4E}"/>
          </ac:spMkLst>
        </pc:spChg>
        <pc:spChg chg="del">
          <ac:chgData name="Genadi Velev" userId="47712cd0-7f54-4db8-9f46-7c67cec92a53" providerId="ADAL" clId="{0D8F066E-352B-4524-A58A-A9BDCB3D49B7}" dt="2025-02-16T16:07:35.614" v="73" actId="478"/>
          <ac:spMkLst>
            <pc:docMk/>
            <pc:sldMk cId="4132713298" sldId="862"/>
            <ac:spMk id="6" creationId="{A30EE478-0E3B-6154-96A9-9FE7EA36B199}"/>
          </ac:spMkLst>
        </pc:spChg>
        <pc:spChg chg="add mod">
          <ac:chgData name="Genadi Velev" userId="47712cd0-7f54-4db8-9f46-7c67cec92a53" providerId="ADAL" clId="{0D8F066E-352B-4524-A58A-A9BDCB3D49B7}" dt="2025-02-17T13:19:27.055" v="2285" actId="14100"/>
          <ac:spMkLst>
            <pc:docMk/>
            <pc:sldMk cId="4132713298" sldId="862"/>
            <ac:spMk id="7" creationId="{0C5357CE-05D8-7919-6B54-11F81181D107}"/>
          </ac:spMkLst>
        </pc:spChg>
        <pc:spChg chg="add mod">
          <ac:chgData name="Genadi Velev" userId="47712cd0-7f54-4db8-9f46-7c67cec92a53" providerId="ADAL" clId="{0D8F066E-352B-4524-A58A-A9BDCB3D49B7}" dt="2025-02-16T18:06:26.218" v="2243" actId="20577"/>
          <ac:spMkLst>
            <pc:docMk/>
            <pc:sldMk cId="4132713298" sldId="862"/>
            <ac:spMk id="8" creationId="{12972937-C557-40BA-DBBA-F27C1B8A854C}"/>
          </ac:spMkLst>
        </pc:spChg>
        <pc:spChg chg="del">
          <ac:chgData name="Genadi Velev" userId="47712cd0-7f54-4db8-9f46-7c67cec92a53" providerId="ADAL" clId="{0D8F066E-352B-4524-A58A-A9BDCB3D49B7}" dt="2025-02-16T16:07:35.614" v="73" actId="478"/>
          <ac:spMkLst>
            <pc:docMk/>
            <pc:sldMk cId="4132713298" sldId="862"/>
            <ac:spMk id="14" creationId="{EF1E16DA-7E95-92C0-2557-D9807724B77A}"/>
          </ac:spMkLst>
        </pc:spChg>
        <pc:spChg chg="del">
          <ac:chgData name="Genadi Velev" userId="47712cd0-7f54-4db8-9f46-7c67cec92a53" providerId="ADAL" clId="{0D8F066E-352B-4524-A58A-A9BDCB3D49B7}" dt="2025-02-16T16:01:31.325" v="18" actId="478"/>
          <ac:spMkLst>
            <pc:docMk/>
            <pc:sldMk cId="4132713298" sldId="862"/>
            <ac:spMk id="15" creationId="{D506E178-D601-E879-3FE2-7E00FAF3F100}"/>
          </ac:spMkLst>
        </pc:spChg>
      </pc:sldChg>
      <pc:sldChg chg="modSp mod ord">
        <pc:chgData name="Genadi Velev" userId="47712cd0-7f54-4db8-9f46-7c67cec92a53" providerId="ADAL" clId="{0D8F066E-352B-4524-A58A-A9BDCB3D49B7}" dt="2025-02-16T16:36:23.143" v="505" actId="113"/>
        <pc:sldMkLst>
          <pc:docMk/>
          <pc:sldMk cId="2309869992" sldId="863"/>
        </pc:sldMkLst>
        <pc:spChg chg="mod">
          <ac:chgData name="Genadi Velev" userId="47712cd0-7f54-4db8-9f46-7c67cec92a53" providerId="ADAL" clId="{0D8F066E-352B-4524-A58A-A9BDCB3D49B7}" dt="2025-02-16T16:36:23.143" v="505" actId="113"/>
          <ac:spMkLst>
            <pc:docMk/>
            <pc:sldMk cId="2309869992" sldId="863"/>
            <ac:spMk id="6" creationId="{00000000-0000-0000-0000-000000000000}"/>
          </ac:spMkLst>
        </pc:spChg>
      </pc:sldChg>
      <pc:sldChg chg="modSp add del mod ord setBg">
        <pc:chgData name="Genadi Velev" userId="47712cd0-7f54-4db8-9f46-7c67cec92a53" providerId="ADAL" clId="{0D8F066E-352B-4524-A58A-A9BDCB3D49B7}" dt="2025-02-16T16:01:08.372" v="16"/>
        <pc:sldMkLst>
          <pc:docMk/>
          <pc:sldMk cId="2562449625" sldId="2147472161"/>
        </pc:sldMkLst>
        <pc:spChg chg="mod">
          <ac:chgData name="Genadi Velev" userId="47712cd0-7f54-4db8-9f46-7c67cec92a53" providerId="ADAL" clId="{0D8F066E-352B-4524-A58A-A9BDCB3D49B7}" dt="2025-02-16T15:56:46.782" v="5" actId="20577"/>
          <ac:spMkLst>
            <pc:docMk/>
            <pc:sldMk cId="2562449625" sldId="2147472161"/>
            <ac:spMk id="3" creationId="{1972B880-30A9-F034-D430-E24623B5CE12}"/>
          </ac:spMkLst>
        </pc:spChg>
        <pc:spChg chg="mod">
          <ac:chgData name="Genadi Velev" userId="47712cd0-7f54-4db8-9f46-7c67cec92a53" providerId="ADAL" clId="{0D8F066E-352B-4524-A58A-A9BDCB3D49B7}" dt="2025-02-16T15:56:19.722" v="3"/>
          <ac:spMkLst>
            <pc:docMk/>
            <pc:sldMk cId="2562449625" sldId="2147472161"/>
            <ac:spMk id="4" creationId="{5916FE62-CB6F-5A43-569F-2340C3BAB418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sz="100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1C0EDC-3B04-4D43-AC98-A606493C474D}" type="datetimeFigureOut">
              <a:rPr lang="en-US" sz="1000" smtClean="0">
                <a:latin typeface="Arial" pitchFamily="34" charset="0"/>
                <a:cs typeface="Arial" pitchFamily="34" charset="0"/>
              </a:rPr>
              <a:pPr/>
              <a:t>2/17/2025</a:t>
            </a:fld>
            <a:endParaRPr lang="en-US" sz="100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lvl="0"/>
            <a:r>
              <a:rPr lang="en-US" sz="800" cap="all">
                <a:solidFill>
                  <a:srgbClr val="939598"/>
                </a:solidFill>
                <a:latin typeface="Arial" pitchFamily="34" charset="0"/>
                <a:cs typeface="Arial" pitchFamily="34" charset="0"/>
              </a:rPr>
              <a:t>2011 LENOVO CONFIDENTIAL. All rights reserved.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7F3538-DD9D-4F25-8311-592750C50641}" type="slidenum">
              <a:rPr lang="en-US" sz="800" smtClean="0">
                <a:latin typeface="Arial" pitchFamily="34" charset="0"/>
                <a:cs typeface="Arial" pitchFamily="34" charset="0"/>
              </a:rPr>
              <a:pPr/>
              <a:t>‹#›</a:t>
            </a:fld>
            <a:endParaRPr lang="en-US" sz="80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91550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fld id="{F23CF275-28B3-497F-9AED-85D5F023BA5C}" type="datetimeFigureOut">
              <a:rPr lang="en-US" smtClean="0"/>
              <a:pPr/>
              <a:t>2/17/2025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z="800" cap="all">
                <a:solidFill>
                  <a:srgbClr val="939598"/>
                </a:solidFill>
              </a:rPr>
              <a:t>2011 LENOVO CONFIDENTIAL. All rights reserved.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latin typeface="Arial" pitchFamily="34" charset="0"/>
                <a:cs typeface="Arial" pitchFamily="34" charset="0"/>
              </a:defRPr>
            </a:lvl1pPr>
          </a:lstStyle>
          <a:p>
            <a:fld id="{4AED87EB-65D7-4500-873C-410831173A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33136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ED87EB-65D7-4500-873C-410831173A82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7272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ED87EB-65D7-4500-873C-410831173A82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5122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ED87EB-65D7-4500-873C-410831173A82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47861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ED87EB-65D7-4500-873C-410831173A82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89123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ED87EB-65D7-4500-873C-410831173A82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89430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ED87EB-65D7-4500-873C-410831173A82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25036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ED87EB-65D7-4500-873C-410831173A82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87664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ED87EB-65D7-4500-873C-410831173A82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0252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16"/>
          <p:cNvSpPr>
            <a:spLocks noGrp="1"/>
          </p:cNvSpPr>
          <p:nvPr userDrawn="1">
            <p:ph type="title" hasCustomPrompt="1"/>
          </p:nvPr>
        </p:nvSpPr>
        <p:spPr bwMode="gray">
          <a:xfrm>
            <a:off x="548640" y="1437136"/>
            <a:ext cx="9960236" cy="3026868"/>
          </a:xfrm>
          <a:prstGeom prst="rect">
            <a:avLst/>
          </a:prstGeom>
        </p:spPr>
        <p:txBody>
          <a:bodyPr lIns="0" tIns="60949" rIns="121899" bIns="60949" anchor="b" anchorCtr="0"/>
          <a:lstStyle>
            <a:lvl1pPr marL="0" algn="l" defTabSz="1218987" rtl="0" eaLnBrk="1" latinLnBrk="0" hangingPunct="1">
              <a:lnSpc>
                <a:spcPts val="70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/>
              <a:t>Presentation</a:t>
            </a:r>
            <a:br>
              <a:rPr lang="en-US"/>
            </a:br>
            <a:r>
              <a:rPr lang="en-US"/>
              <a:t>Title Here</a:t>
            </a:r>
            <a:br>
              <a:rPr lang="en-US"/>
            </a:br>
            <a:r>
              <a:rPr lang="en-US"/>
              <a:t>Three Lines</a:t>
            </a:r>
          </a:p>
        </p:txBody>
      </p:sp>
      <p:sp>
        <p:nvSpPr>
          <p:cNvPr id="55" name="Subtitle 2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548640" y="5205790"/>
            <a:ext cx="9949796" cy="4572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600" b="0" kern="1200" cap="none" spc="0" baseline="0" dirty="0">
                <a:solidFill>
                  <a:schemeClr val="accent4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Speaker Name | Date</a:t>
            </a:r>
          </a:p>
        </p:txBody>
      </p:sp>
      <p:grpSp>
        <p:nvGrpSpPr>
          <p:cNvPr id="2118" name="Group 2117"/>
          <p:cNvGrpSpPr/>
          <p:nvPr userDrawn="1"/>
        </p:nvGrpSpPr>
        <p:grpSpPr>
          <a:xfrm rot="16200000">
            <a:off x="10141743" y="2414686"/>
            <a:ext cx="3070226" cy="1023937"/>
            <a:chOff x="12801600" y="2792413"/>
            <a:chExt cx="3070226" cy="1023937"/>
          </a:xfrm>
        </p:grpSpPr>
        <p:sp>
          <p:nvSpPr>
            <p:cNvPr id="122" name="Freeform 137"/>
            <p:cNvSpPr>
              <a:spLocks/>
            </p:cNvSpPr>
            <p:nvPr userDrawn="1"/>
          </p:nvSpPr>
          <p:spPr bwMode="auto">
            <a:xfrm>
              <a:off x="15401925" y="3484563"/>
              <a:ext cx="469900" cy="293687"/>
            </a:xfrm>
            <a:custGeom>
              <a:avLst/>
              <a:gdLst>
                <a:gd name="T0" fmla="*/ 295 w 296"/>
                <a:gd name="T1" fmla="*/ 0 h 185"/>
                <a:gd name="T2" fmla="*/ 0 w 296"/>
                <a:gd name="T3" fmla="*/ 2 h 185"/>
                <a:gd name="T4" fmla="*/ 108 w 296"/>
                <a:gd name="T5" fmla="*/ 185 h 185"/>
                <a:gd name="T6" fmla="*/ 295 w 296"/>
                <a:gd name="T7" fmla="*/ 128 h 185"/>
                <a:gd name="T8" fmla="*/ 296 w 296"/>
                <a:gd name="T9" fmla="*/ 128 h 185"/>
                <a:gd name="T10" fmla="*/ 296 w 296"/>
                <a:gd name="T11" fmla="*/ 0 h 185"/>
                <a:gd name="T12" fmla="*/ 295 w 296"/>
                <a:gd name="T13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6" h="185">
                  <a:moveTo>
                    <a:pt x="295" y="0"/>
                  </a:moveTo>
                  <a:lnTo>
                    <a:pt x="0" y="2"/>
                  </a:lnTo>
                  <a:lnTo>
                    <a:pt x="108" y="185"/>
                  </a:lnTo>
                  <a:lnTo>
                    <a:pt x="295" y="128"/>
                  </a:lnTo>
                  <a:lnTo>
                    <a:pt x="296" y="128"/>
                  </a:lnTo>
                  <a:lnTo>
                    <a:pt x="296" y="0"/>
                  </a:lnTo>
                  <a:lnTo>
                    <a:pt x="295" y="0"/>
                  </a:lnTo>
                  <a:close/>
                </a:path>
              </a:pathLst>
            </a:custGeom>
            <a:solidFill>
              <a:srgbClr val="FFDC00"/>
            </a:solidFill>
            <a:ln w="3175">
              <a:solidFill>
                <a:srgbClr val="FFDC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Freeform 138"/>
            <p:cNvSpPr>
              <a:spLocks/>
            </p:cNvSpPr>
            <p:nvPr userDrawn="1"/>
          </p:nvSpPr>
          <p:spPr bwMode="auto">
            <a:xfrm>
              <a:off x="14303375" y="2792413"/>
              <a:ext cx="806450" cy="171450"/>
            </a:xfrm>
            <a:custGeom>
              <a:avLst/>
              <a:gdLst>
                <a:gd name="T0" fmla="*/ 100 w 508"/>
                <a:gd name="T1" fmla="*/ 9 h 108"/>
                <a:gd name="T2" fmla="*/ 0 w 508"/>
                <a:gd name="T3" fmla="*/ 108 h 108"/>
                <a:gd name="T4" fmla="*/ 465 w 508"/>
                <a:gd name="T5" fmla="*/ 9 h 108"/>
                <a:gd name="T6" fmla="*/ 508 w 508"/>
                <a:gd name="T7" fmla="*/ 0 h 108"/>
                <a:gd name="T8" fmla="*/ 109 w 508"/>
                <a:gd name="T9" fmla="*/ 0 h 108"/>
                <a:gd name="T10" fmla="*/ 100 w 508"/>
                <a:gd name="T11" fmla="*/ 9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8" h="108">
                  <a:moveTo>
                    <a:pt x="100" y="9"/>
                  </a:moveTo>
                  <a:lnTo>
                    <a:pt x="0" y="108"/>
                  </a:lnTo>
                  <a:lnTo>
                    <a:pt x="465" y="9"/>
                  </a:lnTo>
                  <a:lnTo>
                    <a:pt x="508" y="0"/>
                  </a:lnTo>
                  <a:lnTo>
                    <a:pt x="109" y="0"/>
                  </a:lnTo>
                  <a:lnTo>
                    <a:pt x="100" y="9"/>
                  </a:lnTo>
                  <a:close/>
                </a:path>
              </a:pathLst>
            </a:custGeom>
            <a:solidFill>
              <a:srgbClr val="FFDC00"/>
            </a:solidFill>
            <a:ln w="3175">
              <a:solidFill>
                <a:srgbClr val="FFDC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Freeform 139"/>
            <p:cNvSpPr>
              <a:spLocks/>
            </p:cNvSpPr>
            <p:nvPr userDrawn="1"/>
          </p:nvSpPr>
          <p:spPr bwMode="auto">
            <a:xfrm>
              <a:off x="12812713" y="3275013"/>
              <a:ext cx="393700" cy="541337"/>
            </a:xfrm>
            <a:custGeom>
              <a:avLst/>
              <a:gdLst>
                <a:gd name="T0" fmla="*/ 66 w 248"/>
                <a:gd name="T1" fmla="*/ 0 h 341"/>
                <a:gd name="T2" fmla="*/ 3 w 248"/>
                <a:gd name="T3" fmla="*/ 329 h 341"/>
                <a:gd name="T4" fmla="*/ 0 w 248"/>
                <a:gd name="T5" fmla="*/ 341 h 341"/>
                <a:gd name="T6" fmla="*/ 3 w 248"/>
                <a:gd name="T7" fmla="*/ 341 h 341"/>
                <a:gd name="T8" fmla="*/ 192 w 248"/>
                <a:gd name="T9" fmla="*/ 341 h 341"/>
                <a:gd name="T10" fmla="*/ 248 w 248"/>
                <a:gd name="T11" fmla="*/ 341 h 341"/>
                <a:gd name="T12" fmla="*/ 245 w 248"/>
                <a:gd name="T13" fmla="*/ 336 h 341"/>
                <a:gd name="T14" fmla="*/ 66 w 248"/>
                <a:gd name="T15" fmla="*/ 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8" h="341">
                  <a:moveTo>
                    <a:pt x="66" y="0"/>
                  </a:moveTo>
                  <a:lnTo>
                    <a:pt x="3" y="329"/>
                  </a:lnTo>
                  <a:lnTo>
                    <a:pt x="0" y="341"/>
                  </a:lnTo>
                  <a:lnTo>
                    <a:pt x="3" y="341"/>
                  </a:lnTo>
                  <a:lnTo>
                    <a:pt x="192" y="341"/>
                  </a:lnTo>
                  <a:lnTo>
                    <a:pt x="248" y="341"/>
                  </a:lnTo>
                  <a:lnTo>
                    <a:pt x="245" y="336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FFDC00"/>
            </a:solidFill>
            <a:ln w="3175">
              <a:solidFill>
                <a:srgbClr val="FFDC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Freeform 140"/>
            <p:cNvSpPr>
              <a:spLocks/>
            </p:cNvSpPr>
            <p:nvPr userDrawn="1"/>
          </p:nvSpPr>
          <p:spPr bwMode="auto">
            <a:xfrm>
              <a:off x="15241588" y="3487738"/>
              <a:ext cx="168275" cy="328612"/>
            </a:xfrm>
            <a:custGeom>
              <a:avLst/>
              <a:gdLst>
                <a:gd name="T0" fmla="*/ 101 w 106"/>
                <a:gd name="T1" fmla="*/ 0 h 207"/>
                <a:gd name="T2" fmla="*/ 0 w 106"/>
                <a:gd name="T3" fmla="*/ 171 h 207"/>
                <a:gd name="T4" fmla="*/ 20 w 106"/>
                <a:gd name="T5" fmla="*/ 207 h 207"/>
                <a:gd name="T6" fmla="*/ 106 w 106"/>
                <a:gd name="T7" fmla="*/ 207 h 207"/>
                <a:gd name="T8" fmla="*/ 101 w 106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207">
                  <a:moveTo>
                    <a:pt x="101" y="0"/>
                  </a:moveTo>
                  <a:lnTo>
                    <a:pt x="0" y="171"/>
                  </a:lnTo>
                  <a:lnTo>
                    <a:pt x="20" y="207"/>
                  </a:lnTo>
                  <a:lnTo>
                    <a:pt x="106" y="207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F36C21"/>
            </a:solidFill>
            <a:ln w="3175">
              <a:solidFill>
                <a:srgbClr val="F36C2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Freeform 141"/>
            <p:cNvSpPr>
              <a:spLocks/>
            </p:cNvSpPr>
            <p:nvPr userDrawn="1"/>
          </p:nvSpPr>
          <p:spPr bwMode="auto">
            <a:xfrm>
              <a:off x="14303375" y="2963863"/>
              <a:ext cx="268288" cy="741362"/>
            </a:xfrm>
            <a:custGeom>
              <a:avLst/>
              <a:gdLst>
                <a:gd name="T0" fmla="*/ 30 w 169"/>
                <a:gd name="T1" fmla="*/ 467 h 467"/>
                <a:gd name="T2" fmla="*/ 169 w 169"/>
                <a:gd name="T3" fmla="*/ 103 h 467"/>
                <a:gd name="T4" fmla="*/ 0 w 169"/>
                <a:gd name="T5" fmla="*/ 0 h 467"/>
                <a:gd name="T6" fmla="*/ 30 w 169"/>
                <a:gd name="T7" fmla="*/ 467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9" h="467">
                  <a:moveTo>
                    <a:pt x="30" y="467"/>
                  </a:moveTo>
                  <a:lnTo>
                    <a:pt x="169" y="103"/>
                  </a:lnTo>
                  <a:lnTo>
                    <a:pt x="0" y="0"/>
                  </a:lnTo>
                  <a:lnTo>
                    <a:pt x="30" y="467"/>
                  </a:lnTo>
                  <a:close/>
                </a:path>
              </a:pathLst>
            </a:custGeom>
            <a:solidFill>
              <a:srgbClr val="F36C21"/>
            </a:solidFill>
            <a:ln w="3175">
              <a:solidFill>
                <a:srgbClr val="F36C2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Freeform 142"/>
            <p:cNvSpPr>
              <a:spLocks/>
            </p:cNvSpPr>
            <p:nvPr userDrawn="1"/>
          </p:nvSpPr>
          <p:spPr bwMode="auto">
            <a:xfrm>
              <a:off x="12801600" y="3275013"/>
              <a:ext cx="115888" cy="541337"/>
            </a:xfrm>
            <a:custGeom>
              <a:avLst/>
              <a:gdLst>
                <a:gd name="T0" fmla="*/ 0 w 73"/>
                <a:gd name="T1" fmla="*/ 82 h 341"/>
                <a:gd name="T2" fmla="*/ 0 w 73"/>
                <a:gd name="T3" fmla="*/ 341 h 341"/>
                <a:gd name="T4" fmla="*/ 6 w 73"/>
                <a:gd name="T5" fmla="*/ 341 h 341"/>
                <a:gd name="T6" fmla="*/ 7 w 73"/>
                <a:gd name="T7" fmla="*/ 341 h 341"/>
                <a:gd name="T8" fmla="*/ 10 w 73"/>
                <a:gd name="T9" fmla="*/ 329 h 341"/>
                <a:gd name="T10" fmla="*/ 73 w 73"/>
                <a:gd name="T11" fmla="*/ 0 h 341"/>
                <a:gd name="T12" fmla="*/ 10 w 73"/>
                <a:gd name="T13" fmla="*/ 71 h 341"/>
                <a:gd name="T14" fmla="*/ 0 w 73"/>
                <a:gd name="T15" fmla="*/ 82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" h="341">
                  <a:moveTo>
                    <a:pt x="0" y="82"/>
                  </a:moveTo>
                  <a:lnTo>
                    <a:pt x="0" y="341"/>
                  </a:lnTo>
                  <a:lnTo>
                    <a:pt x="6" y="341"/>
                  </a:lnTo>
                  <a:lnTo>
                    <a:pt x="7" y="341"/>
                  </a:lnTo>
                  <a:lnTo>
                    <a:pt x="10" y="329"/>
                  </a:lnTo>
                  <a:lnTo>
                    <a:pt x="73" y="0"/>
                  </a:lnTo>
                  <a:lnTo>
                    <a:pt x="10" y="71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rgbClr val="F36C21"/>
            </a:solidFill>
            <a:ln w="3175">
              <a:solidFill>
                <a:srgbClr val="F36C2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143"/>
            <p:cNvSpPr>
              <a:spLocks/>
            </p:cNvSpPr>
            <p:nvPr userDrawn="1"/>
          </p:nvSpPr>
          <p:spPr bwMode="auto">
            <a:xfrm>
              <a:off x="12917488" y="2963863"/>
              <a:ext cx="1385888" cy="311150"/>
            </a:xfrm>
            <a:custGeom>
              <a:avLst/>
              <a:gdLst>
                <a:gd name="T0" fmla="*/ 655 w 873"/>
                <a:gd name="T1" fmla="*/ 187 h 196"/>
                <a:gd name="T2" fmla="*/ 873 w 873"/>
                <a:gd name="T3" fmla="*/ 0 h 196"/>
                <a:gd name="T4" fmla="*/ 0 w 873"/>
                <a:gd name="T5" fmla="*/ 196 h 196"/>
                <a:gd name="T6" fmla="*/ 655 w 873"/>
                <a:gd name="T7" fmla="*/ 187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73" h="196">
                  <a:moveTo>
                    <a:pt x="655" y="187"/>
                  </a:moveTo>
                  <a:lnTo>
                    <a:pt x="873" y="0"/>
                  </a:lnTo>
                  <a:lnTo>
                    <a:pt x="0" y="196"/>
                  </a:lnTo>
                  <a:lnTo>
                    <a:pt x="655" y="187"/>
                  </a:lnTo>
                  <a:close/>
                </a:path>
              </a:pathLst>
            </a:custGeom>
            <a:solidFill>
              <a:srgbClr val="6EBE4C"/>
            </a:solidFill>
            <a:ln w="3175">
              <a:solidFill>
                <a:srgbClr val="6EBE4C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Freeform 144"/>
            <p:cNvSpPr>
              <a:spLocks/>
            </p:cNvSpPr>
            <p:nvPr userDrawn="1"/>
          </p:nvSpPr>
          <p:spPr bwMode="auto">
            <a:xfrm>
              <a:off x="14351000" y="2792413"/>
              <a:ext cx="822325" cy="912812"/>
            </a:xfrm>
            <a:custGeom>
              <a:avLst/>
              <a:gdLst>
                <a:gd name="T0" fmla="*/ 513 w 518"/>
                <a:gd name="T1" fmla="*/ 0 h 575"/>
                <a:gd name="T2" fmla="*/ 505 w 518"/>
                <a:gd name="T3" fmla="*/ 9 h 575"/>
                <a:gd name="T4" fmla="*/ 499 w 518"/>
                <a:gd name="T5" fmla="*/ 16 h 575"/>
                <a:gd name="T6" fmla="*/ 0 w 518"/>
                <a:gd name="T7" fmla="*/ 575 h 575"/>
                <a:gd name="T8" fmla="*/ 410 w 518"/>
                <a:gd name="T9" fmla="*/ 246 h 575"/>
                <a:gd name="T10" fmla="*/ 512 w 518"/>
                <a:gd name="T11" fmla="*/ 14 h 575"/>
                <a:gd name="T12" fmla="*/ 514 w 518"/>
                <a:gd name="T13" fmla="*/ 9 h 575"/>
                <a:gd name="T14" fmla="*/ 518 w 518"/>
                <a:gd name="T15" fmla="*/ 0 h 575"/>
                <a:gd name="T16" fmla="*/ 513 w 518"/>
                <a:gd name="T17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8" h="575">
                  <a:moveTo>
                    <a:pt x="513" y="0"/>
                  </a:moveTo>
                  <a:lnTo>
                    <a:pt x="505" y="9"/>
                  </a:lnTo>
                  <a:lnTo>
                    <a:pt x="499" y="16"/>
                  </a:lnTo>
                  <a:lnTo>
                    <a:pt x="0" y="575"/>
                  </a:lnTo>
                  <a:lnTo>
                    <a:pt x="410" y="246"/>
                  </a:lnTo>
                  <a:lnTo>
                    <a:pt x="512" y="14"/>
                  </a:lnTo>
                  <a:lnTo>
                    <a:pt x="514" y="9"/>
                  </a:lnTo>
                  <a:lnTo>
                    <a:pt x="518" y="0"/>
                  </a:lnTo>
                  <a:lnTo>
                    <a:pt x="513" y="0"/>
                  </a:lnTo>
                  <a:close/>
                </a:path>
              </a:pathLst>
            </a:custGeom>
            <a:solidFill>
              <a:srgbClr val="6EBE4C"/>
            </a:solidFill>
            <a:ln w="3175">
              <a:solidFill>
                <a:srgbClr val="6EBE4C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Freeform 145"/>
            <p:cNvSpPr>
              <a:spLocks/>
            </p:cNvSpPr>
            <p:nvPr userDrawn="1"/>
          </p:nvSpPr>
          <p:spPr bwMode="auto">
            <a:xfrm>
              <a:off x="12801600" y="3143250"/>
              <a:ext cx="115888" cy="131762"/>
            </a:xfrm>
            <a:custGeom>
              <a:avLst/>
              <a:gdLst>
                <a:gd name="T0" fmla="*/ 0 w 73"/>
                <a:gd name="T1" fmla="*/ 0 h 83"/>
                <a:gd name="T2" fmla="*/ 0 w 73"/>
                <a:gd name="T3" fmla="*/ 52 h 83"/>
                <a:gd name="T4" fmla="*/ 10 w 73"/>
                <a:gd name="T5" fmla="*/ 56 h 83"/>
                <a:gd name="T6" fmla="*/ 73 w 73"/>
                <a:gd name="T7" fmla="*/ 83 h 83"/>
                <a:gd name="T8" fmla="*/ 10 w 73"/>
                <a:gd name="T9" fmla="*/ 11 h 83"/>
                <a:gd name="T10" fmla="*/ 0 w 73"/>
                <a:gd name="T1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83">
                  <a:moveTo>
                    <a:pt x="0" y="0"/>
                  </a:moveTo>
                  <a:lnTo>
                    <a:pt x="0" y="52"/>
                  </a:lnTo>
                  <a:lnTo>
                    <a:pt x="10" y="56"/>
                  </a:lnTo>
                  <a:lnTo>
                    <a:pt x="73" y="83"/>
                  </a:lnTo>
                  <a:lnTo>
                    <a:pt x="10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BE4C"/>
            </a:solidFill>
            <a:ln w="3175">
              <a:solidFill>
                <a:srgbClr val="6EBE4C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Freeform 146"/>
            <p:cNvSpPr>
              <a:spLocks/>
            </p:cNvSpPr>
            <p:nvPr userDrawn="1"/>
          </p:nvSpPr>
          <p:spPr bwMode="auto">
            <a:xfrm>
              <a:off x="15228888" y="2792413"/>
              <a:ext cx="642938" cy="136525"/>
            </a:xfrm>
            <a:custGeom>
              <a:avLst/>
              <a:gdLst>
                <a:gd name="T0" fmla="*/ 404 w 405"/>
                <a:gd name="T1" fmla="*/ 0 h 86"/>
                <a:gd name="T2" fmla="*/ 40 w 405"/>
                <a:gd name="T3" fmla="*/ 0 h 86"/>
                <a:gd name="T4" fmla="*/ 0 w 405"/>
                <a:gd name="T5" fmla="*/ 0 h 86"/>
                <a:gd name="T6" fmla="*/ 14 w 405"/>
                <a:gd name="T7" fmla="*/ 4 h 86"/>
                <a:gd name="T8" fmla="*/ 30 w 405"/>
                <a:gd name="T9" fmla="*/ 9 h 86"/>
                <a:gd name="T10" fmla="*/ 290 w 405"/>
                <a:gd name="T11" fmla="*/ 86 h 86"/>
                <a:gd name="T12" fmla="*/ 404 w 405"/>
                <a:gd name="T13" fmla="*/ 44 h 86"/>
                <a:gd name="T14" fmla="*/ 405 w 405"/>
                <a:gd name="T15" fmla="*/ 43 h 86"/>
                <a:gd name="T16" fmla="*/ 405 w 405"/>
                <a:gd name="T17" fmla="*/ 9 h 86"/>
                <a:gd name="T18" fmla="*/ 405 w 405"/>
                <a:gd name="T19" fmla="*/ 0 h 86"/>
                <a:gd name="T20" fmla="*/ 404 w 405"/>
                <a:gd name="T2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5" h="86">
                  <a:moveTo>
                    <a:pt x="404" y="0"/>
                  </a:moveTo>
                  <a:lnTo>
                    <a:pt x="40" y="0"/>
                  </a:lnTo>
                  <a:lnTo>
                    <a:pt x="0" y="0"/>
                  </a:lnTo>
                  <a:lnTo>
                    <a:pt x="14" y="4"/>
                  </a:lnTo>
                  <a:lnTo>
                    <a:pt x="30" y="9"/>
                  </a:lnTo>
                  <a:lnTo>
                    <a:pt x="290" y="86"/>
                  </a:lnTo>
                  <a:lnTo>
                    <a:pt x="404" y="44"/>
                  </a:lnTo>
                  <a:lnTo>
                    <a:pt x="405" y="43"/>
                  </a:lnTo>
                  <a:lnTo>
                    <a:pt x="405" y="9"/>
                  </a:lnTo>
                  <a:lnTo>
                    <a:pt x="405" y="0"/>
                  </a:lnTo>
                  <a:lnTo>
                    <a:pt x="404" y="0"/>
                  </a:lnTo>
                  <a:close/>
                </a:path>
              </a:pathLst>
            </a:custGeom>
            <a:solidFill>
              <a:srgbClr val="4CC2E2"/>
            </a:solidFill>
            <a:ln w="3175">
              <a:solidFill>
                <a:srgbClr val="4CC2E2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Freeform 147"/>
            <p:cNvSpPr>
              <a:spLocks/>
            </p:cNvSpPr>
            <p:nvPr userDrawn="1"/>
          </p:nvSpPr>
          <p:spPr bwMode="auto">
            <a:xfrm>
              <a:off x="12917488" y="3260725"/>
              <a:ext cx="1433513" cy="444500"/>
            </a:xfrm>
            <a:custGeom>
              <a:avLst/>
              <a:gdLst>
                <a:gd name="T0" fmla="*/ 0 w 903"/>
                <a:gd name="T1" fmla="*/ 9 h 280"/>
                <a:gd name="T2" fmla="*/ 903 w 903"/>
                <a:gd name="T3" fmla="*/ 280 h 280"/>
                <a:gd name="T4" fmla="*/ 655 w 903"/>
                <a:gd name="T5" fmla="*/ 0 h 280"/>
                <a:gd name="T6" fmla="*/ 0 w 903"/>
                <a:gd name="T7" fmla="*/ 9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3" h="280">
                  <a:moveTo>
                    <a:pt x="0" y="9"/>
                  </a:moveTo>
                  <a:lnTo>
                    <a:pt x="903" y="280"/>
                  </a:lnTo>
                  <a:lnTo>
                    <a:pt x="655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4CC2E2"/>
            </a:solidFill>
            <a:ln w="3175">
              <a:solidFill>
                <a:srgbClr val="4CC2E2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Freeform 148"/>
            <p:cNvSpPr>
              <a:spLocks/>
            </p:cNvSpPr>
            <p:nvPr userDrawn="1"/>
          </p:nvSpPr>
          <p:spPr bwMode="auto">
            <a:xfrm>
              <a:off x="14303375" y="2792413"/>
              <a:ext cx="173038" cy="171450"/>
            </a:xfrm>
            <a:custGeom>
              <a:avLst/>
              <a:gdLst>
                <a:gd name="T0" fmla="*/ 109 w 109"/>
                <a:gd name="T1" fmla="*/ 0 h 108"/>
                <a:gd name="T2" fmla="*/ 26 w 109"/>
                <a:gd name="T3" fmla="*/ 0 h 108"/>
                <a:gd name="T4" fmla="*/ 24 w 109"/>
                <a:gd name="T5" fmla="*/ 9 h 108"/>
                <a:gd name="T6" fmla="*/ 0 w 109"/>
                <a:gd name="T7" fmla="*/ 108 h 108"/>
                <a:gd name="T8" fmla="*/ 100 w 109"/>
                <a:gd name="T9" fmla="*/ 9 h 108"/>
                <a:gd name="T10" fmla="*/ 109 w 109"/>
                <a:gd name="T11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9" h="108">
                  <a:moveTo>
                    <a:pt x="109" y="0"/>
                  </a:moveTo>
                  <a:lnTo>
                    <a:pt x="26" y="0"/>
                  </a:lnTo>
                  <a:lnTo>
                    <a:pt x="24" y="9"/>
                  </a:lnTo>
                  <a:lnTo>
                    <a:pt x="0" y="108"/>
                  </a:lnTo>
                  <a:lnTo>
                    <a:pt x="100" y="9"/>
                  </a:lnTo>
                  <a:lnTo>
                    <a:pt x="109" y="0"/>
                  </a:lnTo>
                  <a:close/>
                </a:path>
              </a:pathLst>
            </a:custGeom>
            <a:solidFill>
              <a:srgbClr val="4CC2E2"/>
            </a:solidFill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Freeform 149"/>
            <p:cNvSpPr>
              <a:spLocks/>
            </p:cNvSpPr>
            <p:nvPr userDrawn="1"/>
          </p:nvSpPr>
          <p:spPr bwMode="auto">
            <a:xfrm>
              <a:off x="14351000" y="3487738"/>
              <a:ext cx="1050925" cy="271462"/>
            </a:xfrm>
            <a:custGeom>
              <a:avLst/>
              <a:gdLst>
                <a:gd name="T0" fmla="*/ 561 w 662"/>
                <a:gd name="T1" fmla="*/ 171 h 171"/>
                <a:gd name="T2" fmla="*/ 662 w 662"/>
                <a:gd name="T3" fmla="*/ 0 h 171"/>
                <a:gd name="T4" fmla="*/ 0 w 662"/>
                <a:gd name="T5" fmla="*/ 137 h 171"/>
                <a:gd name="T6" fmla="*/ 561 w 662"/>
                <a:gd name="T7" fmla="*/ 17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2" h="171">
                  <a:moveTo>
                    <a:pt x="561" y="171"/>
                  </a:moveTo>
                  <a:lnTo>
                    <a:pt x="662" y="0"/>
                  </a:lnTo>
                  <a:lnTo>
                    <a:pt x="0" y="137"/>
                  </a:lnTo>
                  <a:lnTo>
                    <a:pt x="561" y="171"/>
                  </a:lnTo>
                  <a:close/>
                </a:path>
              </a:pathLst>
            </a:custGeom>
            <a:solidFill>
              <a:srgbClr val="4CC2E2"/>
            </a:solidFill>
            <a:ln w="3175">
              <a:solidFill>
                <a:srgbClr val="4CC2E2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Freeform 150"/>
            <p:cNvSpPr>
              <a:spLocks/>
            </p:cNvSpPr>
            <p:nvPr userDrawn="1"/>
          </p:nvSpPr>
          <p:spPr bwMode="auto">
            <a:xfrm>
              <a:off x="12801600" y="3275013"/>
              <a:ext cx="115888" cy="130175"/>
            </a:xfrm>
            <a:custGeom>
              <a:avLst/>
              <a:gdLst>
                <a:gd name="T0" fmla="*/ 0 w 73"/>
                <a:gd name="T1" fmla="*/ 29 h 82"/>
                <a:gd name="T2" fmla="*/ 0 w 73"/>
                <a:gd name="T3" fmla="*/ 82 h 82"/>
                <a:gd name="T4" fmla="*/ 10 w 73"/>
                <a:gd name="T5" fmla="*/ 71 h 82"/>
                <a:gd name="T6" fmla="*/ 73 w 73"/>
                <a:gd name="T7" fmla="*/ 0 h 82"/>
                <a:gd name="T8" fmla="*/ 10 w 73"/>
                <a:gd name="T9" fmla="*/ 25 h 82"/>
                <a:gd name="T10" fmla="*/ 0 w 73"/>
                <a:gd name="T11" fmla="*/ 2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82">
                  <a:moveTo>
                    <a:pt x="0" y="29"/>
                  </a:moveTo>
                  <a:lnTo>
                    <a:pt x="0" y="82"/>
                  </a:lnTo>
                  <a:lnTo>
                    <a:pt x="10" y="71"/>
                  </a:lnTo>
                  <a:lnTo>
                    <a:pt x="73" y="0"/>
                  </a:lnTo>
                  <a:lnTo>
                    <a:pt x="10" y="25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4CC2E2"/>
            </a:solidFill>
            <a:ln w="3175">
              <a:solidFill>
                <a:srgbClr val="4CC2E2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Freeform 151"/>
            <p:cNvSpPr>
              <a:spLocks/>
            </p:cNvSpPr>
            <p:nvPr userDrawn="1"/>
          </p:nvSpPr>
          <p:spPr bwMode="auto">
            <a:xfrm>
              <a:off x="12801600" y="2792413"/>
              <a:ext cx="322263" cy="482600"/>
            </a:xfrm>
            <a:custGeom>
              <a:avLst/>
              <a:gdLst>
                <a:gd name="T0" fmla="*/ 203 w 203"/>
                <a:gd name="T1" fmla="*/ 0 h 304"/>
                <a:gd name="T2" fmla="*/ 0 w 203"/>
                <a:gd name="T3" fmla="*/ 0 h 304"/>
                <a:gd name="T4" fmla="*/ 0 w 203"/>
                <a:gd name="T5" fmla="*/ 98 h 304"/>
                <a:gd name="T6" fmla="*/ 10 w 203"/>
                <a:gd name="T7" fmla="*/ 126 h 304"/>
                <a:gd name="T8" fmla="*/ 73 w 203"/>
                <a:gd name="T9" fmla="*/ 304 h 304"/>
                <a:gd name="T10" fmla="*/ 199 w 203"/>
                <a:gd name="T11" fmla="*/ 9 h 304"/>
                <a:gd name="T12" fmla="*/ 203 w 203"/>
                <a:gd name="T13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" h="304">
                  <a:moveTo>
                    <a:pt x="203" y="0"/>
                  </a:moveTo>
                  <a:lnTo>
                    <a:pt x="0" y="0"/>
                  </a:lnTo>
                  <a:lnTo>
                    <a:pt x="0" y="98"/>
                  </a:lnTo>
                  <a:lnTo>
                    <a:pt x="10" y="126"/>
                  </a:lnTo>
                  <a:lnTo>
                    <a:pt x="73" y="304"/>
                  </a:lnTo>
                  <a:lnTo>
                    <a:pt x="199" y="9"/>
                  </a:lnTo>
                  <a:lnTo>
                    <a:pt x="203" y="0"/>
                  </a:lnTo>
                  <a:close/>
                </a:path>
              </a:pathLst>
            </a:custGeom>
            <a:solidFill>
              <a:srgbClr val="4CC2E2"/>
            </a:solidFill>
            <a:ln w="3175">
              <a:solidFill>
                <a:srgbClr val="4CC2E2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Freeform 152"/>
            <p:cNvSpPr>
              <a:spLocks/>
            </p:cNvSpPr>
            <p:nvPr userDrawn="1"/>
          </p:nvSpPr>
          <p:spPr bwMode="auto">
            <a:xfrm>
              <a:off x="14351000" y="2792413"/>
              <a:ext cx="814388" cy="912812"/>
            </a:xfrm>
            <a:custGeom>
              <a:avLst/>
              <a:gdLst>
                <a:gd name="T0" fmla="*/ 490 w 513"/>
                <a:gd name="T1" fmla="*/ 9 h 575"/>
                <a:gd name="T2" fmla="*/ 468 w 513"/>
                <a:gd name="T3" fmla="*/ 22 h 575"/>
                <a:gd name="T4" fmla="*/ 139 w 513"/>
                <a:gd name="T5" fmla="*/ 211 h 575"/>
                <a:gd name="T6" fmla="*/ 0 w 513"/>
                <a:gd name="T7" fmla="*/ 575 h 575"/>
                <a:gd name="T8" fmla="*/ 499 w 513"/>
                <a:gd name="T9" fmla="*/ 16 h 575"/>
                <a:gd name="T10" fmla="*/ 505 w 513"/>
                <a:gd name="T11" fmla="*/ 9 h 575"/>
                <a:gd name="T12" fmla="*/ 513 w 513"/>
                <a:gd name="T13" fmla="*/ 0 h 575"/>
                <a:gd name="T14" fmla="*/ 505 w 513"/>
                <a:gd name="T15" fmla="*/ 0 h 575"/>
                <a:gd name="T16" fmla="*/ 490 w 513"/>
                <a:gd name="T17" fmla="*/ 9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3" h="575">
                  <a:moveTo>
                    <a:pt x="490" y="9"/>
                  </a:moveTo>
                  <a:lnTo>
                    <a:pt x="468" y="22"/>
                  </a:lnTo>
                  <a:lnTo>
                    <a:pt x="139" y="211"/>
                  </a:lnTo>
                  <a:lnTo>
                    <a:pt x="0" y="575"/>
                  </a:lnTo>
                  <a:lnTo>
                    <a:pt x="499" y="16"/>
                  </a:lnTo>
                  <a:lnTo>
                    <a:pt x="505" y="9"/>
                  </a:lnTo>
                  <a:lnTo>
                    <a:pt x="513" y="0"/>
                  </a:lnTo>
                  <a:lnTo>
                    <a:pt x="505" y="0"/>
                  </a:lnTo>
                  <a:lnTo>
                    <a:pt x="490" y="9"/>
                  </a:lnTo>
                  <a:close/>
                </a:path>
              </a:pathLst>
            </a:custGeom>
            <a:solidFill>
              <a:srgbClr val="707372"/>
            </a:solidFill>
            <a:ln w="3175">
              <a:solidFill>
                <a:srgbClr val="707372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Freeform 153"/>
            <p:cNvSpPr>
              <a:spLocks/>
            </p:cNvSpPr>
            <p:nvPr userDrawn="1"/>
          </p:nvSpPr>
          <p:spPr bwMode="auto">
            <a:xfrm>
              <a:off x="15184438" y="2792413"/>
              <a:ext cx="504825" cy="695325"/>
            </a:xfrm>
            <a:custGeom>
              <a:avLst/>
              <a:gdLst>
                <a:gd name="T0" fmla="*/ 58 w 318"/>
                <a:gd name="T1" fmla="*/ 9 h 438"/>
                <a:gd name="T2" fmla="*/ 42 w 318"/>
                <a:gd name="T3" fmla="*/ 4 h 438"/>
                <a:gd name="T4" fmla="*/ 28 w 318"/>
                <a:gd name="T5" fmla="*/ 0 h 438"/>
                <a:gd name="T6" fmla="*/ 0 w 318"/>
                <a:gd name="T7" fmla="*/ 0 h 438"/>
                <a:gd name="T8" fmla="*/ 3 w 318"/>
                <a:gd name="T9" fmla="*/ 9 h 438"/>
                <a:gd name="T10" fmla="*/ 3 w 318"/>
                <a:gd name="T11" fmla="*/ 11 h 438"/>
                <a:gd name="T12" fmla="*/ 137 w 318"/>
                <a:gd name="T13" fmla="*/ 438 h 438"/>
                <a:gd name="T14" fmla="*/ 318 w 318"/>
                <a:gd name="T15" fmla="*/ 86 h 438"/>
                <a:gd name="T16" fmla="*/ 58 w 318"/>
                <a:gd name="T17" fmla="*/ 9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8" h="438">
                  <a:moveTo>
                    <a:pt x="58" y="9"/>
                  </a:moveTo>
                  <a:lnTo>
                    <a:pt x="42" y="4"/>
                  </a:lnTo>
                  <a:lnTo>
                    <a:pt x="28" y="0"/>
                  </a:lnTo>
                  <a:lnTo>
                    <a:pt x="0" y="0"/>
                  </a:lnTo>
                  <a:lnTo>
                    <a:pt x="3" y="9"/>
                  </a:lnTo>
                  <a:lnTo>
                    <a:pt x="3" y="11"/>
                  </a:lnTo>
                  <a:lnTo>
                    <a:pt x="137" y="438"/>
                  </a:lnTo>
                  <a:lnTo>
                    <a:pt x="318" y="86"/>
                  </a:lnTo>
                  <a:lnTo>
                    <a:pt x="58" y="9"/>
                  </a:lnTo>
                  <a:close/>
                </a:path>
              </a:pathLst>
            </a:custGeom>
            <a:solidFill>
              <a:srgbClr val="707372"/>
            </a:solidFill>
            <a:ln w="3175">
              <a:solidFill>
                <a:srgbClr val="707372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Freeform 154"/>
            <p:cNvSpPr>
              <a:spLocks/>
            </p:cNvSpPr>
            <p:nvPr userDrawn="1"/>
          </p:nvSpPr>
          <p:spPr bwMode="auto">
            <a:xfrm>
              <a:off x="13995400" y="3705225"/>
              <a:ext cx="639763" cy="111125"/>
            </a:xfrm>
            <a:custGeom>
              <a:avLst/>
              <a:gdLst>
                <a:gd name="T0" fmla="*/ 403 w 403"/>
                <a:gd name="T1" fmla="*/ 70 h 70"/>
                <a:gd name="T2" fmla="*/ 224 w 403"/>
                <a:gd name="T3" fmla="*/ 0 h 70"/>
                <a:gd name="T4" fmla="*/ 0 w 403"/>
                <a:gd name="T5" fmla="*/ 70 h 70"/>
                <a:gd name="T6" fmla="*/ 403 w 403"/>
                <a:gd name="T7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3" h="70">
                  <a:moveTo>
                    <a:pt x="403" y="70"/>
                  </a:moveTo>
                  <a:lnTo>
                    <a:pt x="224" y="0"/>
                  </a:lnTo>
                  <a:lnTo>
                    <a:pt x="0" y="70"/>
                  </a:lnTo>
                  <a:lnTo>
                    <a:pt x="403" y="70"/>
                  </a:lnTo>
                  <a:close/>
                </a:path>
              </a:pathLst>
            </a:custGeom>
            <a:solidFill>
              <a:srgbClr val="707372"/>
            </a:solidFill>
            <a:ln w="3175">
              <a:solidFill>
                <a:srgbClr val="707372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Freeform 155"/>
            <p:cNvSpPr>
              <a:spLocks/>
            </p:cNvSpPr>
            <p:nvPr userDrawn="1"/>
          </p:nvSpPr>
          <p:spPr bwMode="auto">
            <a:xfrm>
              <a:off x="12801600" y="2949575"/>
              <a:ext cx="115888" cy="325437"/>
            </a:xfrm>
            <a:custGeom>
              <a:avLst/>
              <a:gdLst>
                <a:gd name="T0" fmla="*/ 0 w 73"/>
                <a:gd name="T1" fmla="*/ 0 h 205"/>
                <a:gd name="T2" fmla="*/ 0 w 73"/>
                <a:gd name="T3" fmla="*/ 122 h 205"/>
                <a:gd name="T4" fmla="*/ 10 w 73"/>
                <a:gd name="T5" fmla="*/ 133 h 205"/>
                <a:gd name="T6" fmla="*/ 73 w 73"/>
                <a:gd name="T7" fmla="*/ 205 h 205"/>
                <a:gd name="T8" fmla="*/ 10 w 73"/>
                <a:gd name="T9" fmla="*/ 28 h 205"/>
                <a:gd name="T10" fmla="*/ 0 w 73"/>
                <a:gd name="T11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205">
                  <a:moveTo>
                    <a:pt x="0" y="0"/>
                  </a:moveTo>
                  <a:lnTo>
                    <a:pt x="0" y="122"/>
                  </a:lnTo>
                  <a:lnTo>
                    <a:pt x="10" y="133"/>
                  </a:lnTo>
                  <a:lnTo>
                    <a:pt x="73" y="205"/>
                  </a:lnTo>
                  <a:lnTo>
                    <a:pt x="10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7372"/>
            </a:solidFill>
            <a:ln w="3175">
              <a:solidFill>
                <a:srgbClr val="707372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Freeform 156"/>
            <p:cNvSpPr>
              <a:spLocks/>
            </p:cNvSpPr>
            <p:nvPr userDrawn="1"/>
          </p:nvSpPr>
          <p:spPr bwMode="auto">
            <a:xfrm>
              <a:off x="13708063" y="2792413"/>
              <a:ext cx="595313" cy="171450"/>
            </a:xfrm>
            <a:custGeom>
              <a:avLst/>
              <a:gdLst>
                <a:gd name="T0" fmla="*/ 236 w 375"/>
                <a:gd name="T1" fmla="*/ 9 h 108"/>
                <a:gd name="T2" fmla="*/ 223 w 375"/>
                <a:gd name="T3" fmla="*/ 0 h 108"/>
                <a:gd name="T4" fmla="*/ 0 w 375"/>
                <a:gd name="T5" fmla="*/ 0 h 108"/>
                <a:gd name="T6" fmla="*/ 31 w 375"/>
                <a:gd name="T7" fmla="*/ 9 h 108"/>
                <a:gd name="T8" fmla="*/ 375 w 375"/>
                <a:gd name="T9" fmla="*/ 108 h 108"/>
                <a:gd name="T10" fmla="*/ 236 w 375"/>
                <a:gd name="T11" fmla="*/ 9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5" h="108">
                  <a:moveTo>
                    <a:pt x="236" y="9"/>
                  </a:moveTo>
                  <a:lnTo>
                    <a:pt x="223" y="0"/>
                  </a:lnTo>
                  <a:lnTo>
                    <a:pt x="0" y="0"/>
                  </a:lnTo>
                  <a:lnTo>
                    <a:pt x="31" y="9"/>
                  </a:lnTo>
                  <a:lnTo>
                    <a:pt x="375" y="108"/>
                  </a:lnTo>
                  <a:lnTo>
                    <a:pt x="236" y="9"/>
                  </a:lnTo>
                  <a:close/>
                </a:path>
              </a:pathLst>
            </a:custGeom>
            <a:solidFill>
              <a:srgbClr val="707372"/>
            </a:solidFill>
            <a:ln w="3175">
              <a:solidFill>
                <a:srgbClr val="707372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Freeform 157"/>
            <p:cNvSpPr>
              <a:spLocks/>
            </p:cNvSpPr>
            <p:nvPr userDrawn="1"/>
          </p:nvSpPr>
          <p:spPr bwMode="auto">
            <a:xfrm>
              <a:off x="15401925" y="2860675"/>
              <a:ext cx="469900" cy="627062"/>
            </a:xfrm>
            <a:custGeom>
              <a:avLst/>
              <a:gdLst>
                <a:gd name="T0" fmla="*/ 295 w 296"/>
                <a:gd name="T1" fmla="*/ 1 h 395"/>
                <a:gd name="T2" fmla="*/ 181 w 296"/>
                <a:gd name="T3" fmla="*/ 43 h 395"/>
                <a:gd name="T4" fmla="*/ 0 w 296"/>
                <a:gd name="T5" fmla="*/ 395 h 395"/>
                <a:gd name="T6" fmla="*/ 295 w 296"/>
                <a:gd name="T7" fmla="*/ 120 h 395"/>
                <a:gd name="T8" fmla="*/ 296 w 296"/>
                <a:gd name="T9" fmla="*/ 119 h 395"/>
                <a:gd name="T10" fmla="*/ 296 w 296"/>
                <a:gd name="T11" fmla="*/ 0 h 395"/>
                <a:gd name="T12" fmla="*/ 295 w 296"/>
                <a:gd name="T13" fmla="*/ 1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6" h="395">
                  <a:moveTo>
                    <a:pt x="295" y="1"/>
                  </a:moveTo>
                  <a:lnTo>
                    <a:pt x="181" y="43"/>
                  </a:lnTo>
                  <a:lnTo>
                    <a:pt x="0" y="395"/>
                  </a:lnTo>
                  <a:lnTo>
                    <a:pt x="295" y="120"/>
                  </a:lnTo>
                  <a:lnTo>
                    <a:pt x="296" y="119"/>
                  </a:lnTo>
                  <a:lnTo>
                    <a:pt x="296" y="0"/>
                  </a:lnTo>
                  <a:lnTo>
                    <a:pt x="295" y="1"/>
                  </a:lnTo>
                  <a:close/>
                </a:path>
              </a:pathLst>
            </a:custGeom>
            <a:solidFill>
              <a:srgbClr val="E74783"/>
            </a:solidFill>
            <a:ln w="3175">
              <a:solidFill>
                <a:srgbClr val="E74783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Freeform 158"/>
            <p:cNvSpPr>
              <a:spLocks/>
            </p:cNvSpPr>
            <p:nvPr userDrawn="1"/>
          </p:nvSpPr>
          <p:spPr bwMode="auto">
            <a:xfrm>
              <a:off x="15552738" y="3687763"/>
              <a:ext cx="319088" cy="128587"/>
            </a:xfrm>
            <a:custGeom>
              <a:avLst/>
              <a:gdLst>
                <a:gd name="T0" fmla="*/ 13 w 201"/>
                <a:gd name="T1" fmla="*/ 57 h 81"/>
                <a:gd name="T2" fmla="*/ 0 w 201"/>
                <a:gd name="T3" fmla="*/ 81 h 81"/>
                <a:gd name="T4" fmla="*/ 200 w 201"/>
                <a:gd name="T5" fmla="*/ 81 h 81"/>
                <a:gd name="T6" fmla="*/ 201 w 201"/>
                <a:gd name="T7" fmla="*/ 81 h 81"/>
                <a:gd name="T8" fmla="*/ 201 w 201"/>
                <a:gd name="T9" fmla="*/ 0 h 81"/>
                <a:gd name="T10" fmla="*/ 200 w 201"/>
                <a:gd name="T11" fmla="*/ 0 h 81"/>
                <a:gd name="T12" fmla="*/ 13 w 201"/>
                <a:gd name="T13" fmla="*/ 5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81">
                  <a:moveTo>
                    <a:pt x="13" y="57"/>
                  </a:moveTo>
                  <a:lnTo>
                    <a:pt x="0" y="81"/>
                  </a:lnTo>
                  <a:lnTo>
                    <a:pt x="200" y="81"/>
                  </a:lnTo>
                  <a:lnTo>
                    <a:pt x="201" y="81"/>
                  </a:lnTo>
                  <a:lnTo>
                    <a:pt x="201" y="0"/>
                  </a:lnTo>
                  <a:lnTo>
                    <a:pt x="200" y="0"/>
                  </a:lnTo>
                  <a:lnTo>
                    <a:pt x="13" y="57"/>
                  </a:lnTo>
                  <a:close/>
                </a:path>
              </a:pathLst>
            </a:custGeom>
            <a:solidFill>
              <a:srgbClr val="E74783"/>
            </a:solidFill>
            <a:ln w="3175">
              <a:solidFill>
                <a:srgbClr val="E74783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Freeform 159"/>
            <p:cNvSpPr>
              <a:spLocks/>
            </p:cNvSpPr>
            <p:nvPr userDrawn="1"/>
          </p:nvSpPr>
          <p:spPr bwMode="auto">
            <a:xfrm>
              <a:off x="13303250" y="3705225"/>
              <a:ext cx="1047750" cy="111125"/>
            </a:xfrm>
            <a:custGeom>
              <a:avLst/>
              <a:gdLst>
                <a:gd name="T0" fmla="*/ 436 w 660"/>
                <a:gd name="T1" fmla="*/ 70 h 70"/>
                <a:gd name="T2" fmla="*/ 660 w 660"/>
                <a:gd name="T3" fmla="*/ 0 h 70"/>
                <a:gd name="T4" fmla="*/ 0 w 660"/>
                <a:gd name="T5" fmla="*/ 70 h 70"/>
                <a:gd name="T6" fmla="*/ 436 w 660"/>
                <a:gd name="T7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0" h="70">
                  <a:moveTo>
                    <a:pt x="436" y="70"/>
                  </a:moveTo>
                  <a:lnTo>
                    <a:pt x="660" y="0"/>
                  </a:lnTo>
                  <a:lnTo>
                    <a:pt x="0" y="70"/>
                  </a:lnTo>
                  <a:lnTo>
                    <a:pt x="436" y="70"/>
                  </a:lnTo>
                  <a:close/>
                </a:path>
              </a:pathLst>
            </a:custGeom>
            <a:solidFill>
              <a:srgbClr val="E74783"/>
            </a:solidFill>
            <a:ln w="3175">
              <a:solidFill>
                <a:srgbClr val="E74783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Freeform 160"/>
            <p:cNvSpPr>
              <a:spLocks/>
            </p:cNvSpPr>
            <p:nvPr userDrawn="1"/>
          </p:nvSpPr>
          <p:spPr bwMode="auto">
            <a:xfrm>
              <a:off x="12917488" y="2792413"/>
              <a:ext cx="555625" cy="482600"/>
            </a:xfrm>
            <a:custGeom>
              <a:avLst/>
              <a:gdLst>
                <a:gd name="T0" fmla="*/ 350 w 350"/>
                <a:gd name="T1" fmla="*/ 0 h 304"/>
                <a:gd name="T2" fmla="*/ 130 w 350"/>
                <a:gd name="T3" fmla="*/ 0 h 304"/>
                <a:gd name="T4" fmla="*/ 126 w 350"/>
                <a:gd name="T5" fmla="*/ 9 h 304"/>
                <a:gd name="T6" fmla="*/ 0 w 350"/>
                <a:gd name="T7" fmla="*/ 304 h 304"/>
                <a:gd name="T8" fmla="*/ 339 w 350"/>
                <a:gd name="T9" fmla="*/ 9 h 304"/>
                <a:gd name="T10" fmla="*/ 350 w 350"/>
                <a:gd name="T11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0" h="304">
                  <a:moveTo>
                    <a:pt x="350" y="0"/>
                  </a:moveTo>
                  <a:lnTo>
                    <a:pt x="130" y="0"/>
                  </a:lnTo>
                  <a:lnTo>
                    <a:pt x="126" y="9"/>
                  </a:lnTo>
                  <a:lnTo>
                    <a:pt x="0" y="304"/>
                  </a:lnTo>
                  <a:lnTo>
                    <a:pt x="339" y="9"/>
                  </a:lnTo>
                  <a:lnTo>
                    <a:pt x="350" y="0"/>
                  </a:lnTo>
                  <a:close/>
                </a:path>
              </a:pathLst>
            </a:custGeom>
            <a:solidFill>
              <a:srgbClr val="E74783"/>
            </a:solidFill>
            <a:ln w="3175">
              <a:solidFill>
                <a:srgbClr val="E74783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Freeform 161"/>
            <p:cNvSpPr>
              <a:spLocks/>
            </p:cNvSpPr>
            <p:nvPr userDrawn="1"/>
          </p:nvSpPr>
          <p:spPr bwMode="auto">
            <a:xfrm>
              <a:off x="15401925" y="3276600"/>
              <a:ext cx="469900" cy="211137"/>
            </a:xfrm>
            <a:custGeom>
              <a:avLst/>
              <a:gdLst>
                <a:gd name="T0" fmla="*/ 295 w 296"/>
                <a:gd name="T1" fmla="*/ 0 h 133"/>
                <a:gd name="T2" fmla="*/ 0 w 296"/>
                <a:gd name="T3" fmla="*/ 133 h 133"/>
                <a:gd name="T4" fmla="*/ 295 w 296"/>
                <a:gd name="T5" fmla="*/ 131 h 133"/>
                <a:gd name="T6" fmla="*/ 296 w 296"/>
                <a:gd name="T7" fmla="*/ 131 h 133"/>
                <a:gd name="T8" fmla="*/ 296 w 296"/>
                <a:gd name="T9" fmla="*/ 0 h 133"/>
                <a:gd name="T10" fmla="*/ 295 w 296"/>
                <a:gd name="T11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6" h="133">
                  <a:moveTo>
                    <a:pt x="295" y="0"/>
                  </a:moveTo>
                  <a:lnTo>
                    <a:pt x="0" y="133"/>
                  </a:lnTo>
                  <a:lnTo>
                    <a:pt x="295" y="131"/>
                  </a:lnTo>
                  <a:lnTo>
                    <a:pt x="296" y="131"/>
                  </a:lnTo>
                  <a:lnTo>
                    <a:pt x="296" y="0"/>
                  </a:lnTo>
                  <a:lnTo>
                    <a:pt x="295" y="0"/>
                  </a:lnTo>
                  <a:close/>
                </a:path>
              </a:pathLst>
            </a:custGeom>
            <a:solidFill>
              <a:srgbClr val="E32726"/>
            </a:solidFill>
            <a:ln w="3175">
              <a:solidFill>
                <a:srgbClr val="E32726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Freeform 162"/>
            <p:cNvSpPr>
              <a:spLocks/>
            </p:cNvSpPr>
            <p:nvPr userDrawn="1"/>
          </p:nvSpPr>
          <p:spPr bwMode="auto">
            <a:xfrm>
              <a:off x="14303375" y="2792413"/>
              <a:ext cx="849313" cy="334962"/>
            </a:xfrm>
            <a:custGeom>
              <a:avLst/>
              <a:gdLst>
                <a:gd name="T0" fmla="*/ 498 w 535"/>
                <a:gd name="T1" fmla="*/ 22 h 211"/>
                <a:gd name="T2" fmla="*/ 520 w 535"/>
                <a:gd name="T3" fmla="*/ 9 h 211"/>
                <a:gd name="T4" fmla="*/ 535 w 535"/>
                <a:gd name="T5" fmla="*/ 0 h 211"/>
                <a:gd name="T6" fmla="*/ 508 w 535"/>
                <a:gd name="T7" fmla="*/ 0 h 211"/>
                <a:gd name="T8" fmla="*/ 465 w 535"/>
                <a:gd name="T9" fmla="*/ 9 h 211"/>
                <a:gd name="T10" fmla="*/ 0 w 535"/>
                <a:gd name="T11" fmla="*/ 108 h 211"/>
                <a:gd name="T12" fmla="*/ 169 w 535"/>
                <a:gd name="T13" fmla="*/ 211 h 211"/>
                <a:gd name="T14" fmla="*/ 498 w 535"/>
                <a:gd name="T15" fmla="*/ 22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5" h="211">
                  <a:moveTo>
                    <a:pt x="498" y="22"/>
                  </a:moveTo>
                  <a:lnTo>
                    <a:pt x="520" y="9"/>
                  </a:lnTo>
                  <a:lnTo>
                    <a:pt x="535" y="0"/>
                  </a:lnTo>
                  <a:lnTo>
                    <a:pt x="508" y="0"/>
                  </a:lnTo>
                  <a:lnTo>
                    <a:pt x="465" y="9"/>
                  </a:lnTo>
                  <a:lnTo>
                    <a:pt x="0" y="108"/>
                  </a:lnTo>
                  <a:lnTo>
                    <a:pt x="169" y="211"/>
                  </a:lnTo>
                  <a:lnTo>
                    <a:pt x="498" y="22"/>
                  </a:lnTo>
                  <a:close/>
                </a:path>
              </a:pathLst>
            </a:custGeom>
            <a:solidFill>
              <a:srgbClr val="E32726"/>
            </a:solidFill>
            <a:ln w="3175">
              <a:solidFill>
                <a:srgbClr val="E32726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Freeform 163"/>
            <p:cNvSpPr>
              <a:spLocks/>
            </p:cNvSpPr>
            <p:nvPr userDrawn="1"/>
          </p:nvSpPr>
          <p:spPr bwMode="auto">
            <a:xfrm>
              <a:off x="14270038" y="2792413"/>
              <a:ext cx="74613" cy="171450"/>
            </a:xfrm>
            <a:custGeom>
              <a:avLst/>
              <a:gdLst>
                <a:gd name="T0" fmla="*/ 47 w 47"/>
                <a:gd name="T1" fmla="*/ 0 h 108"/>
                <a:gd name="T2" fmla="*/ 0 w 47"/>
                <a:gd name="T3" fmla="*/ 0 h 108"/>
                <a:gd name="T4" fmla="*/ 2 w 47"/>
                <a:gd name="T5" fmla="*/ 9 h 108"/>
                <a:gd name="T6" fmla="*/ 21 w 47"/>
                <a:gd name="T7" fmla="*/ 108 h 108"/>
                <a:gd name="T8" fmla="*/ 45 w 47"/>
                <a:gd name="T9" fmla="*/ 9 h 108"/>
                <a:gd name="T10" fmla="*/ 47 w 47"/>
                <a:gd name="T11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108">
                  <a:moveTo>
                    <a:pt x="47" y="0"/>
                  </a:moveTo>
                  <a:lnTo>
                    <a:pt x="0" y="0"/>
                  </a:lnTo>
                  <a:lnTo>
                    <a:pt x="2" y="9"/>
                  </a:lnTo>
                  <a:lnTo>
                    <a:pt x="21" y="108"/>
                  </a:lnTo>
                  <a:lnTo>
                    <a:pt x="45" y="9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E32726"/>
            </a:solidFill>
            <a:ln w="3175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Freeform 164"/>
            <p:cNvSpPr>
              <a:spLocks/>
            </p:cNvSpPr>
            <p:nvPr userDrawn="1"/>
          </p:nvSpPr>
          <p:spPr bwMode="auto">
            <a:xfrm>
              <a:off x="14351000" y="3182938"/>
              <a:ext cx="1050925" cy="522287"/>
            </a:xfrm>
            <a:custGeom>
              <a:avLst/>
              <a:gdLst>
                <a:gd name="T0" fmla="*/ 0 w 662"/>
                <a:gd name="T1" fmla="*/ 329 h 329"/>
                <a:gd name="T2" fmla="*/ 662 w 662"/>
                <a:gd name="T3" fmla="*/ 192 h 329"/>
                <a:gd name="T4" fmla="*/ 410 w 662"/>
                <a:gd name="T5" fmla="*/ 0 h 329"/>
                <a:gd name="T6" fmla="*/ 0 w 662"/>
                <a:gd name="T7" fmla="*/ 329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2" h="329">
                  <a:moveTo>
                    <a:pt x="0" y="329"/>
                  </a:moveTo>
                  <a:lnTo>
                    <a:pt x="662" y="192"/>
                  </a:lnTo>
                  <a:lnTo>
                    <a:pt x="410" y="0"/>
                  </a:lnTo>
                  <a:lnTo>
                    <a:pt x="0" y="329"/>
                  </a:lnTo>
                  <a:close/>
                </a:path>
              </a:pathLst>
            </a:custGeom>
            <a:solidFill>
              <a:srgbClr val="E32726"/>
            </a:solidFill>
            <a:ln w="3175">
              <a:solidFill>
                <a:srgbClr val="E32726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Freeform 165"/>
            <p:cNvSpPr>
              <a:spLocks/>
            </p:cNvSpPr>
            <p:nvPr userDrawn="1"/>
          </p:nvSpPr>
          <p:spPr bwMode="auto">
            <a:xfrm>
              <a:off x="15401925" y="3487738"/>
              <a:ext cx="171450" cy="328612"/>
            </a:xfrm>
            <a:custGeom>
              <a:avLst/>
              <a:gdLst>
                <a:gd name="T0" fmla="*/ 95 w 108"/>
                <a:gd name="T1" fmla="*/ 207 h 207"/>
                <a:gd name="T2" fmla="*/ 108 w 108"/>
                <a:gd name="T3" fmla="*/ 183 h 207"/>
                <a:gd name="T4" fmla="*/ 0 w 108"/>
                <a:gd name="T5" fmla="*/ 0 h 207"/>
                <a:gd name="T6" fmla="*/ 5 w 108"/>
                <a:gd name="T7" fmla="*/ 207 h 207"/>
                <a:gd name="T8" fmla="*/ 95 w 108"/>
                <a:gd name="T9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207">
                  <a:moveTo>
                    <a:pt x="95" y="207"/>
                  </a:moveTo>
                  <a:lnTo>
                    <a:pt x="108" y="183"/>
                  </a:lnTo>
                  <a:lnTo>
                    <a:pt x="0" y="0"/>
                  </a:lnTo>
                  <a:lnTo>
                    <a:pt x="5" y="207"/>
                  </a:lnTo>
                  <a:lnTo>
                    <a:pt x="95" y="207"/>
                  </a:lnTo>
                  <a:close/>
                </a:path>
              </a:pathLst>
            </a:custGeom>
            <a:solidFill>
              <a:srgbClr val="E32726"/>
            </a:solidFill>
            <a:ln w="3175">
              <a:solidFill>
                <a:srgbClr val="E32726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Freeform 166"/>
            <p:cNvSpPr>
              <a:spLocks/>
            </p:cNvSpPr>
            <p:nvPr userDrawn="1"/>
          </p:nvSpPr>
          <p:spPr bwMode="auto">
            <a:xfrm>
              <a:off x="13957300" y="2963863"/>
              <a:ext cx="393700" cy="741362"/>
            </a:xfrm>
            <a:custGeom>
              <a:avLst/>
              <a:gdLst>
                <a:gd name="T0" fmla="*/ 0 w 248"/>
                <a:gd name="T1" fmla="*/ 187 h 467"/>
                <a:gd name="T2" fmla="*/ 248 w 248"/>
                <a:gd name="T3" fmla="*/ 467 h 467"/>
                <a:gd name="T4" fmla="*/ 218 w 248"/>
                <a:gd name="T5" fmla="*/ 0 h 467"/>
                <a:gd name="T6" fmla="*/ 0 w 248"/>
                <a:gd name="T7" fmla="*/ 187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467">
                  <a:moveTo>
                    <a:pt x="0" y="187"/>
                  </a:moveTo>
                  <a:lnTo>
                    <a:pt x="248" y="467"/>
                  </a:lnTo>
                  <a:lnTo>
                    <a:pt x="218" y="0"/>
                  </a:lnTo>
                  <a:lnTo>
                    <a:pt x="0" y="187"/>
                  </a:lnTo>
                  <a:close/>
                </a:path>
              </a:pathLst>
            </a:custGeom>
            <a:solidFill>
              <a:srgbClr val="E32726"/>
            </a:solidFill>
            <a:ln w="3175">
              <a:solidFill>
                <a:srgbClr val="E32726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167"/>
            <p:cNvSpPr>
              <a:spLocks/>
            </p:cNvSpPr>
            <p:nvPr userDrawn="1"/>
          </p:nvSpPr>
          <p:spPr bwMode="auto">
            <a:xfrm>
              <a:off x="12801600" y="3225800"/>
              <a:ext cx="115888" cy="95250"/>
            </a:xfrm>
            <a:custGeom>
              <a:avLst/>
              <a:gdLst>
                <a:gd name="T0" fmla="*/ 0 w 73"/>
                <a:gd name="T1" fmla="*/ 0 h 60"/>
                <a:gd name="T2" fmla="*/ 0 w 73"/>
                <a:gd name="T3" fmla="*/ 60 h 60"/>
                <a:gd name="T4" fmla="*/ 10 w 73"/>
                <a:gd name="T5" fmla="*/ 56 h 60"/>
                <a:gd name="T6" fmla="*/ 73 w 73"/>
                <a:gd name="T7" fmla="*/ 31 h 60"/>
                <a:gd name="T8" fmla="*/ 10 w 73"/>
                <a:gd name="T9" fmla="*/ 4 h 60"/>
                <a:gd name="T10" fmla="*/ 0 w 73"/>
                <a:gd name="T1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60">
                  <a:moveTo>
                    <a:pt x="0" y="0"/>
                  </a:moveTo>
                  <a:lnTo>
                    <a:pt x="0" y="60"/>
                  </a:lnTo>
                  <a:lnTo>
                    <a:pt x="10" y="56"/>
                  </a:lnTo>
                  <a:lnTo>
                    <a:pt x="73" y="31"/>
                  </a:lnTo>
                  <a:lnTo>
                    <a:pt x="1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32726"/>
            </a:solidFill>
            <a:ln w="3175">
              <a:solidFill>
                <a:srgbClr val="E32726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168"/>
            <p:cNvSpPr>
              <a:spLocks/>
            </p:cNvSpPr>
            <p:nvPr userDrawn="1"/>
          </p:nvSpPr>
          <p:spPr bwMode="auto">
            <a:xfrm>
              <a:off x="12917488" y="2792413"/>
              <a:ext cx="1385888" cy="482600"/>
            </a:xfrm>
            <a:custGeom>
              <a:avLst/>
              <a:gdLst>
                <a:gd name="T0" fmla="*/ 498 w 873"/>
                <a:gd name="T1" fmla="*/ 0 h 304"/>
                <a:gd name="T2" fmla="*/ 351 w 873"/>
                <a:gd name="T3" fmla="*/ 0 h 304"/>
                <a:gd name="T4" fmla="*/ 350 w 873"/>
                <a:gd name="T5" fmla="*/ 0 h 304"/>
                <a:gd name="T6" fmla="*/ 339 w 873"/>
                <a:gd name="T7" fmla="*/ 9 h 304"/>
                <a:gd name="T8" fmla="*/ 0 w 873"/>
                <a:gd name="T9" fmla="*/ 304 h 304"/>
                <a:gd name="T10" fmla="*/ 873 w 873"/>
                <a:gd name="T11" fmla="*/ 108 h 304"/>
                <a:gd name="T12" fmla="*/ 529 w 873"/>
                <a:gd name="T13" fmla="*/ 9 h 304"/>
                <a:gd name="T14" fmla="*/ 498 w 873"/>
                <a:gd name="T15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73" h="304">
                  <a:moveTo>
                    <a:pt x="498" y="0"/>
                  </a:moveTo>
                  <a:lnTo>
                    <a:pt x="351" y="0"/>
                  </a:lnTo>
                  <a:lnTo>
                    <a:pt x="350" y="0"/>
                  </a:lnTo>
                  <a:lnTo>
                    <a:pt x="339" y="9"/>
                  </a:lnTo>
                  <a:lnTo>
                    <a:pt x="0" y="304"/>
                  </a:lnTo>
                  <a:lnTo>
                    <a:pt x="873" y="108"/>
                  </a:lnTo>
                  <a:lnTo>
                    <a:pt x="529" y="9"/>
                  </a:lnTo>
                  <a:lnTo>
                    <a:pt x="498" y="0"/>
                  </a:lnTo>
                  <a:close/>
                </a:path>
              </a:pathLst>
            </a:custGeom>
            <a:solidFill>
              <a:srgbClr val="E32726"/>
            </a:solidFill>
            <a:ln w="3175">
              <a:solidFill>
                <a:srgbClr val="E32726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169"/>
            <p:cNvSpPr>
              <a:spLocks/>
            </p:cNvSpPr>
            <p:nvPr userDrawn="1"/>
          </p:nvSpPr>
          <p:spPr bwMode="auto">
            <a:xfrm>
              <a:off x="15401925" y="3049588"/>
              <a:ext cx="469900" cy="438150"/>
            </a:xfrm>
            <a:custGeom>
              <a:avLst/>
              <a:gdLst>
                <a:gd name="T0" fmla="*/ 295 w 296"/>
                <a:gd name="T1" fmla="*/ 1 h 276"/>
                <a:gd name="T2" fmla="*/ 0 w 296"/>
                <a:gd name="T3" fmla="*/ 276 h 276"/>
                <a:gd name="T4" fmla="*/ 295 w 296"/>
                <a:gd name="T5" fmla="*/ 143 h 276"/>
                <a:gd name="T6" fmla="*/ 296 w 296"/>
                <a:gd name="T7" fmla="*/ 143 h 276"/>
                <a:gd name="T8" fmla="*/ 296 w 296"/>
                <a:gd name="T9" fmla="*/ 0 h 276"/>
                <a:gd name="T10" fmla="*/ 295 w 296"/>
                <a:gd name="T11" fmla="*/ 1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6" h="276">
                  <a:moveTo>
                    <a:pt x="295" y="1"/>
                  </a:moveTo>
                  <a:lnTo>
                    <a:pt x="0" y="276"/>
                  </a:lnTo>
                  <a:lnTo>
                    <a:pt x="295" y="143"/>
                  </a:lnTo>
                  <a:lnTo>
                    <a:pt x="296" y="143"/>
                  </a:lnTo>
                  <a:lnTo>
                    <a:pt x="296" y="0"/>
                  </a:lnTo>
                  <a:lnTo>
                    <a:pt x="295" y="1"/>
                  </a:lnTo>
                  <a:close/>
                </a:path>
              </a:pathLst>
            </a:custGeom>
            <a:solidFill>
              <a:srgbClr val="498BCA"/>
            </a:solidFill>
            <a:ln w="3175">
              <a:solidFill>
                <a:srgbClr val="498BCA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170"/>
            <p:cNvSpPr>
              <a:spLocks/>
            </p:cNvSpPr>
            <p:nvPr userDrawn="1"/>
          </p:nvSpPr>
          <p:spPr bwMode="auto">
            <a:xfrm>
              <a:off x="15001875" y="2792413"/>
              <a:ext cx="400050" cy="695325"/>
            </a:xfrm>
            <a:custGeom>
              <a:avLst/>
              <a:gdLst>
                <a:gd name="T0" fmla="*/ 118 w 252"/>
                <a:gd name="T1" fmla="*/ 9 h 438"/>
                <a:gd name="T2" fmla="*/ 115 w 252"/>
                <a:gd name="T3" fmla="*/ 0 h 438"/>
                <a:gd name="T4" fmla="*/ 108 w 252"/>
                <a:gd name="T5" fmla="*/ 0 h 438"/>
                <a:gd name="T6" fmla="*/ 104 w 252"/>
                <a:gd name="T7" fmla="*/ 9 h 438"/>
                <a:gd name="T8" fmla="*/ 102 w 252"/>
                <a:gd name="T9" fmla="*/ 14 h 438"/>
                <a:gd name="T10" fmla="*/ 0 w 252"/>
                <a:gd name="T11" fmla="*/ 246 h 438"/>
                <a:gd name="T12" fmla="*/ 252 w 252"/>
                <a:gd name="T13" fmla="*/ 438 h 438"/>
                <a:gd name="T14" fmla="*/ 118 w 252"/>
                <a:gd name="T15" fmla="*/ 11 h 438"/>
                <a:gd name="T16" fmla="*/ 118 w 252"/>
                <a:gd name="T17" fmla="*/ 9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2" h="438">
                  <a:moveTo>
                    <a:pt x="118" y="9"/>
                  </a:moveTo>
                  <a:lnTo>
                    <a:pt x="115" y="0"/>
                  </a:lnTo>
                  <a:lnTo>
                    <a:pt x="108" y="0"/>
                  </a:lnTo>
                  <a:lnTo>
                    <a:pt x="104" y="9"/>
                  </a:lnTo>
                  <a:lnTo>
                    <a:pt x="102" y="14"/>
                  </a:lnTo>
                  <a:lnTo>
                    <a:pt x="0" y="246"/>
                  </a:lnTo>
                  <a:lnTo>
                    <a:pt x="252" y="438"/>
                  </a:lnTo>
                  <a:lnTo>
                    <a:pt x="118" y="11"/>
                  </a:lnTo>
                  <a:lnTo>
                    <a:pt x="118" y="9"/>
                  </a:lnTo>
                  <a:close/>
                </a:path>
              </a:pathLst>
            </a:custGeom>
            <a:solidFill>
              <a:srgbClr val="498BCA"/>
            </a:solidFill>
            <a:ln w="3175">
              <a:solidFill>
                <a:srgbClr val="498BCA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Freeform 171"/>
            <p:cNvSpPr>
              <a:spLocks/>
            </p:cNvSpPr>
            <p:nvPr userDrawn="1"/>
          </p:nvSpPr>
          <p:spPr bwMode="auto">
            <a:xfrm>
              <a:off x="14351000" y="3705225"/>
              <a:ext cx="922338" cy="111125"/>
            </a:xfrm>
            <a:custGeom>
              <a:avLst/>
              <a:gdLst>
                <a:gd name="T0" fmla="*/ 0 w 581"/>
                <a:gd name="T1" fmla="*/ 0 h 70"/>
                <a:gd name="T2" fmla="*/ 179 w 581"/>
                <a:gd name="T3" fmla="*/ 70 h 70"/>
                <a:gd name="T4" fmla="*/ 581 w 581"/>
                <a:gd name="T5" fmla="*/ 70 h 70"/>
                <a:gd name="T6" fmla="*/ 561 w 581"/>
                <a:gd name="T7" fmla="*/ 34 h 70"/>
                <a:gd name="T8" fmla="*/ 0 w 581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1" h="70">
                  <a:moveTo>
                    <a:pt x="0" y="0"/>
                  </a:moveTo>
                  <a:lnTo>
                    <a:pt x="179" y="70"/>
                  </a:lnTo>
                  <a:lnTo>
                    <a:pt x="581" y="70"/>
                  </a:lnTo>
                  <a:lnTo>
                    <a:pt x="561" y="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98BCA"/>
            </a:solidFill>
            <a:ln w="3175">
              <a:solidFill>
                <a:srgbClr val="498BCA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Freeform 172"/>
            <p:cNvSpPr>
              <a:spLocks/>
            </p:cNvSpPr>
            <p:nvPr userDrawn="1"/>
          </p:nvSpPr>
          <p:spPr bwMode="auto">
            <a:xfrm>
              <a:off x="12917488" y="3275013"/>
              <a:ext cx="1433513" cy="541337"/>
            </a:xfrm>
            <a:custGeom>
              <a:avLst/>
              <a:gdLst>
                <a:gd name="T0" fmla="*/ 179 w 903"/>
                <a:gd name="T1" fmla="*/ 336 h 341"/>
                <a:gd name="T2" fmla="*/ 182 w 903"/>
                <a:gd name="T3" fmla="*/ 341 h 341"/>
                <a:gd name="T4" fmla="*/ 243 w 903"/>
                <a:gd name="T5" fmla="*/ 341 h 341"/>
                <a:gd name="T6" fmla="*/ 903 w 903"/>
                <a:gd name="T7" fmla="*/ 271 h 341"/>
                <a:gd name="T8" fmla="*/ 0 w 903"/>
                <a:gd name="T9" fmla="*/ 0 h 341"/>
                <a:gd name="T10" fmla="*/ 179 w 903"/>
                <a:gd name="T11" fmla="*/ 336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3" h="341">
                  <a:moveTo>
                    <a:pt x="179" y="336"/>
                  </a:moveTo>
                  <a:lnTo>
                    <a:pt x="182" y="341"/>
                  </a:lnTo>
                  <a:lnTo>
                    <a:pt x="243" y="341"/>
                  </a:lnTo>
                  <a:lnTo>
                    <a:pt x="903" y="271"/>
                  </a:lnTo>
                  <a:lnTo>
                    <a:pt x="0" y="0"/>
                  </a:lnTo>
                  <a:lnTo>
                    <a:pt x="179" y="336"/>
                  </a:lnTo>
                  <a:close/>
                </a:path>
              </a:pathLst>
            </a:custGeom>
            <a:solidFill>
              <a:srgbClr val="498BCA"/>
            </a:solidFill>
            <a:ln w="3175">
              <a:solidFill>
                <a:srgbClr val="498BCA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Freeform 173"/>
            <p:cNvSpPr>
              <a:spLocks/>
            </p:cNvSpPr>
            <p:nvPr userDrawn="1"/>
          </p:nvSpPr>
          <p:spPr bwMode="auto">
            <a:xfrm>
              <a:off x="14062075" y="2792413"/>
              <a:ext cx="241300" cy="171450"/>
            </a:xfrm>
            <a:custGeom>
              <a:avLst/>
              <a:gdLst>
                <a:gd name="T0" fmla="*/ 152 w 152"/>
                <a:gd name="T1" fmla="*/ 108 h 108"/>
                <a:gd name="T2" fmla="*/ 133 w 152"/>
                <a:gd name="T3" fmla="*/ 9 h 108"/>
                <a:gd name="T4" fmla="*/ 131 w 152"/>
                <a:gd name="T5" fmla="*/ 0 h 108"/>
                <a:gd name="T6" fmla="*/ 0 w 152"/>
                <a:gd name="T7" fmla="*/ 0 h 108"/>
                <a:gd name="T8" fmla="*/ 13 w 152"/>
                <a:gd name="T9" fmla="*/ 9 h 108"/>
                <a:gd name="T10" fmla="*/ 152 w 152"/>
                <a:gd name="T11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2" h="108">
                  <a:moveTo>
                    <a:pt x="152" y="108"/>
                  </a:moveTo>
                  <a:lnTo>
                    <a:pt x="133" y="9"/>
                  </a:lnTo>
                  <a:lnTo>
                    <a:pt x="131" y="0"/>
                  </a:lnTo>
                  <a:lnTo>
                    <a:pt x="0" y="0"/>
                  </a:lnTo>
                  <a:lnTo>
                    <a:pt x="13" y="9"/>
                  </a:lnTo>
                  <a:lnTo>
                    <a:pt x="152" y="108"/>
                  </a:lnTo>
                  <a:close/>
                </a:path>
              </a:pathLst>
            </a:custGeom>
            <a:solidFill>
              <a:srgbClr val="498BCA"/>
            </a:solidFill>
            <a:ln w="3175">
              <a:solidFill>
                <a:srgbClr val="498BCA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2" name="Freeform 174"/>
            <p:cNvSpPr>
              <a:spLocks/>
            </p:cNvSpPr>
            <p:nvPr userDrawn="1"/>
          </p:nvSpPr>
          <p:spPr bwMode="auto">
            <a:xfrm>
              <a:off x="13903325" y="3136900"/>
              <a:ext cx="395288" cy="400050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3" name="Freeform 175"/>
            <p:cNvSpPr>
              <a:spLocks/>
            </p:cNvSpPr>
            <p:nvPr userDrawn="1"/>
          </p:nvSpPr>
          <p:spPr bwMode="auto">
            <a:xfrm>
              <a:off x="14747875" y="3143250"/>
              <a:ext cx="441325" cy="393700"/>
            </a:xfrm>
            <a:custGeom>
              <a:avLst/>
              <a:gdLst>
                <a:gd name="T0" fmla="*/ 200 w 278"/>
                <a:gd name="T1" fmla="*/ 0 h 248"/>
                <a:gd name="T2" fmla="*/ 139 w 278"/>
                <a:gd name="T3" fmla="*/ 169 h 248"/>
                <a:gd name="T4" fmla="*/ 77 w 278"/>
                <a:gd name="T5" fmla="*/ 0 h 248"/>
                <a:gd name="T6" fmla="*/ 0 w 278"/>
                <a:gd name="T7" fmla="*/ 0 h 248"/>
                <a:gd name="T8" fmla="*/ 102 w 278"/>
                <a:gd name="T9" fmla="*/ 248 h 248"/>
                <a:gd name="T10" fmla="*/ 176 w 278"/>
                <a:gd name="T11" fmla="*/ 248 h 248"/>
                <a:gd name="T12" fmla="*/ 278 w 278"/>
                <a:gd name="T13" fmla="*/ 0 h 248"/>
                <a:gd name="T14" fmla="*/ 200 w 278"/>
                <a:gd name="T15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8" h="248">
                  <a:moveTo>
                    <a:pt x="200" y="0"/>
                  </a:moveTo>
                  <a:lnTo>
                    <a:pt x="139" y="169"/>
                  </a:lnTo>
                  <a:lnTo>
                    <a:pt x="77" y="0"/>
                  </a:lnTo>
                  <a:lnTo>
                    <a:pt x="0" y="0"/>
                  </a:lnTo>
                  <a:lnTo>
                    <a:pt x="102" y="248"/>
                  </a:lnTo>
                  <a:lnTo>
                    <a:pt x="176" y="248"/>
                  </a:lnTo>
                  <a:lnTo>
                    <a:pt x="278" y="0"/>
                  </a:lnTo>
                  <a:lnTo>
                    <a:pt x="20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4" name="Freeform 176"/>
            <p:cNvSpPr>
              <a:spLocks noEditPoints="1"/>
            </p:cNvSpPr>
            <p:nvPr userDrawn="1"/>
          </p:nvSpPr>
          <p:spPr bwMode="auto">
            <a:xfrm>
              <a:off x="13454063" y="3136900"/>
              <a:ext cx="409575" cy="406400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5" name="Freeform 177"/>
            <p:cNvSpPr>
              <a:spLocks/>
            </p:cNvSpPr>
            <p:nvPr userDrawn="1"/>
          </p:nvSpPr>
          <p:spPr bwMode="auto">
            <a:xfrm>
              <a:off x="13087350" y="3025775"/>
              <a:ext cx="355600" cy="511175"/>
            </a:xfrm>
            <a:custGeom>
              <a:avLst/>
              <a:gdLst>
                <a:gd name="T0" fmla="*/ 224 w 224"/>
                <a:gd name="T1" fmla="*/ 259 h 322"/>
                <a:gd name="T2" fmla="*/ 69 w 224"/>
                <a:gd name="T3" fmla="*/ 259 h 322"/>
                <a:gd name="T4" fmla="*/ 69 w 224"/>
                <a:gd name="T5" fmla="*/ 0 h 322"/>
                <a:gd name="T6" fmla="*/ 0 w 224"/>
                <a:gd name="T7" fmla="*/ 0 h 322"/>
                <a:gd name="T8" fmla="*/ 0 w 224"/>
                <a:gd name="T9" fmla="*/ 322 h 322"/>
                <a:gd name="T10" fmla="*/ 224 w 224"/>
                <a:gd name="T11" fmla="*/ 322 h 322"/>
                <a:gd name="T12" fmla="*/ 224 w 224"/>
                <a:gd name="T13" fmla="*/ 259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4" h="322">
                  <a:moveTo>
                    <a:pt x="224" y="259"/>
                  </a:moveTo>
                  <a:lnTo>
                    <a:pt x="69" y="259"/>
                  </a:lnTo>
                  <a:lnTo>
                    <a:pt x="69" y="0"/>
                  </a:lnTo>
                  <a:lnTo>
                    <a:pt x="0" y="0"/>
                  </a:lnTo>
                  <a:lnTo>
                    <a:pt x="0" y="322"/>
                  </a:lnTo>
                  <a:lnTo>
                    <a:pt x="224" y="322"/>
                  </a:lnTo>
                  <a:lnTo>
                    <a:pt x="224" y="2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6" name="Freeform 178"/>
            <p:cNvSpPr>
              <a:spLocks noEditPoints="1"/>
            </p:cNvSpPr>
            <p:nvPr userDrawn="1"/>
          </p:nvSpPr>
          <p:spPr bwMode="auto">
            <a:xfrm>
              <a:off x="15173325" y="3136900"/>
              <a:ext cx="422275" cy="406400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7" name="Freeform 179"/>
            <p:cNvSpPr>
              <a:spLocks noEditPoints="1"/>
            </p:cNvSpPr>
            <p:nvPr userDrawn="1"/>
          </p:nvSpPr>
          <p:spPr bwMode="auto">
            <a:xfrm>
              <a:off x="14341475" y="3136900"/>
              <a:ext cx="422275" cy="406400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9" name="TextBox 48"/>
          <p:cNvSpPr txBox="1"/>
          <p:nvPr userDrawn="1"/>
        </p:nvSpPr>
        <p:spPr>
          <a:xfrm>
            <a:off x="548640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>
                <a:latin typeface="Arial" pitchFamily="34" charset="0"/>
                <a:cs typeface="Arial" pitchFamily="34" charset="0"/>
              </a:rPr>
              <a:t>2025 Lenovo Internal.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049887607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987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600" kern="1200" cap="none" spc="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/>
              <a:t>Click To Edit Master Title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2025 Lenovo</a:t>
            </a:r>
          </a:p>
        </p:txBody>
      </p:sp>
      <p:grpSp>
        <p:nvGrpSpPr>
          <p:cNvPr id="6" name="Group 5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7" name="Rectangle 6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8" name="Freeform 7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9" name="Freeform 8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1" name="Freeform 10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90322121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987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60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/>
              <a:t>Click To Edit Master Title</a:t>
            </a:r>
          </a:p>
        </p:txBody>
      </p:sp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179575"/>
            <a:ext cx="11073384" cy="521169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11416382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987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600" kern="1200" cap="none" spc="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/>
              <a:t>Click To Edit Master Title</a:t>
            </a:r>
          </a:p>
        </p:txBody>
      </p:sp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179575"/>
            <a:ext cx="11073384" cy="521169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2019 Lenovo Internal. All rights reserved.</a:t>
            </a:r>
          </a:p>
        </p:txBody>
      </p:sp>
      <p:grpSp>
        <p:nvGrpSpPr>
          <p:cNvPr id="7" name="Group 6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8" name="Rectangle 7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9" name="Freeform 8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70975778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Subtitle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591056"/>
            <a:ext cx="11073384" cy="4798202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idx="10"/>
          </p:nvPr>
        </p:nvSpPr>
        <p:spPr bwMode="gray">
          <a:xfrm>
            <a:off x="557784" y="914400"/>
            <a:ext cx="11073384" cy="292608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>
              <a:spcBef>
                <a:spcPts val="0"/>
              </a:spcBef>
              <a:buNone/>
              <a:defRPr sz="2200" b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987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60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/>
              <a:t>Click To Edit Master Title</a:t>
            </a:r>
          </a:p>
        </p:txBody>
      </p:sp>
    </p:spTree>
    <p:extLst>
      <p:ext uri="{BB962C8B-B14F-4D97-AF65-F5344CB8AC3E}">
        <p14:creationId xmlns:p14="http://schemas.microsoft.com/office/powerpoint/2010/main" val="581479330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ith Subtitle Content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591056"/>
            <a:ext cx="11073384" cy="4798202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idx="10"/>
          </p:nvPr>
        </p:nvSpPr>
        <p:spPr bwMode="gray">
          <a:xfrm>
            <a:off x="557784" y="914400"/>
            <a:ext cx="11073384" cy="292608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>
              <a:spcBef>
                <a:spcPts val="0"/>
              </a:spcBef>
              <a:buNone/>
              <a:defRPr sz="2200" b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987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600" kern="1200" cap="none" spc="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/>
              <a:t>Click To Edit Master Title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2019 Lenovo Internal. All rights reserved.</a:t>
            </a:r>
          </a:p>
        </p:txBody>
      </p:sp>
      <p:grpSp>
        <p:nvGrpSpPr>
          <p:cNvPr id="8" name="Group 7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9" name="Rectangle 8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65945371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987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60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179575"/>
            <a:ext cx="5378958" cy="521169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" name="Content Placeholder 2"/>
          <p:cNvSpPr>
            <a:spLocks noGrp="1"/>
          </p:cNvSpPr>
          <p:nvPr>
            <p:ph sz="half" idx="14"/>
          </p:nvPr>
        </p:nvSpPr>
        <p:spPr bwMode="gray">
          <a:xfrm>
            <a:off x="6243066" y="1188761"/>
            <a:ext cx="5378958" cy="521169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7351327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Column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987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600" kern="1200" cap="none" spc="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179575"/>
            <a:ext cx="5378958" cy="521169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" name="Content Placeholder 2"/>
          <p:cNvSpPr>
            <a:spLocks noGrp="1"/>
          </p:cNvSpPr>
          <p:nvPr>
            <p:ph sz="half" idx="14"/>
          </p:nvPr>
        </p:nvSpPr>
        <p:spPr bwMode="gray">
          <a:xfrm>
            <a:off x="6243066" y="1188761"/>
            <a:ext cx="5378958" cy="521169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2019 Lenovo Internal. All rights reserved.</a:t>
            </a:r>
          </a:p>
        </p:txBody>
      </p:sp>
      <p:grpSp>
        <p:nvGrpSpPr>
          <p:cNvPr id="8" name="Group 7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9" name="Rectangle 8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77799921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/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6036718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987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60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179575"/>
            <a:ext cx="6036718" cy="521169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835285" y="0"/>
            <a:ext cx="5353539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745591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/Imag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6036718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987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600" kern="1200" cap="none" spc="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179575"/>
            <a:ext cx="6036718" cy="521169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835285" y="0"/>
            <a:ext cx="5353539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2019 Lenovo Internal. All rights reserved.</a:t>
            </a:r>
          </a:p>
        </p:txBody>
      </p:sp>
      <p:grpSp>
        <p:nvGrpSpPr>
          <p:cNvPr id="8" name="Group 7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9" name="Rectangle 8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1" name="Freeform 10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92496215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+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4061791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4061791" y="0"/>
            <a:ext cx="8127034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548640" y="849535"/>
            <a:ext cx="3513151" cy="1926795"/>
          </a:xfrm>
          <a:prstGeom prst="rect">
            <a:avLst/>
          </a:prstGeom>
          <a:noFill/>
        </p:spPr>
        <p:txBody>
          <a:bodyPr lIns="0" tIns="0" rIns="0" bIns="0" anchor="t">
            <a:noAutofit/>
          </a:bodyPr>
          <a:lstStyle>
            <a:lvl1pPr marL="0" indent="0">
              <a:lnSpc>
                <a:spcPts val="4200"/>
              </a:lnSpc>
              <a:spcBef>
                <a:spcPts val="0"/>
              </a:spcBef>
              <a:buFont typeface="Arial" panose="020B0604020202020204" pitchFamily="34" charset="0"/>
              <a:buNone/>
              <a:defRPr sz="4600" b="1" strike="noStrike" spc="-150" baseline="0">
                <a:solidFill>
                  <a:schemeClr val="tx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/>
              <a:t>Photo Plus</a:t>
            </a:r>
            <a:br>
              <a:rPr lang="en-US"/>
            </a:br>
            <a:r>
              <a:rPr lang="en-US"/>
              <a:t>Statement</a:t>
            </a:r>
            <a:br>
              <a:rPr lang="en-US"/>
            </a:br>
            <a:r>
              <a:rPr lang="en-US"/>
              <a:t>Layout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548641" y="2943638"/>
            <a:ext cx="3513150" cy="164161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</a:defRPr>
            </a:lvl1pPr>
            <a:lvl2pPr marL="609494" indent="0">
              <a:buNone/>
              <a:defRPr/>
            </a:lvl2pPr>
            <a:lvl3pPr marL="1218986" indent="0">
              <a:buNone/>
              <a:defRPr/>
            </a:lvl3pPr>
            <a:lvl4pPr marL="1828480" indent="0">
              <a:buNone/>
              <a:defRPr/>
            </a:lvl4pPr>
            <a:lvl5pPr marL="2437973" indent="0">
              <a:buNone/>
              <a:defRPr/>
            </a:lvl5pPr>
          </a:lstStyle>
          <a:p>
            <a:pPr lvl="0"/>
            <a:r>
              <a:rPr lang="en-US"/>
              <a:t>Subtitle goes here</a:t>
            </a:r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4084262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16"/>
          <p:cNvSpPr>
            <a:spLocks noGrp="1"/>
          </p:cNvSpPr>
          <p:nvPr userDrawn="1">
            <p:ph type="title" hasCustomPrompt="1"/>
          </p:nvPr>
        </p:nvSpPr>
        <p:spPr bwMode="gray">
          <a:xfrm>
            <a:off x="548640" y="1437136"/>
            <a:ext cx="9960236" cy="3026868"/>
          </a:xfrm>
          <a:prstGeom prst="rect">
            <a:avLst/>
          </a:prstGeom>
        </p:spPr>
        <p:txBody>
          <a:bodyPr lIns="0" tIns="60949" rIns="121899" bIns="60949" anchor="b" anchorCtr="0"/>
          <a:lstStyle>
            <a:lvl1pPr marL="0" algn="l" defTabSz="1218987" rtl="0" eaLnBrk="1" latinLnBrk="0" hangingPunct="1">
              <a:lnSpc>
                <a:spcPts val="70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/>
              <a:t>Presentation</a:t>
            </a:r>
            <a:br>
              <a:rPr lang="en-US"/>
            </a:br>
            <a:r>
              <a:rPr lang="en-US"/>
              <a:t>Title Here</a:t>
            </a:r>
            <a:br>
              <a:rPr lang="en-US"/>
            </a:br>
            <a:r>
              <a:rPr lang="en-US"/>
              <a:t>Three Lines</a:t>
            </a:r>
          </a:p>
        </p:txBody>
      </p:sp>
      <p:sp>
        <p:nvSpPr>
          <p:cNvPr id="55" name="Subtitle 2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548640" y="5205790"/>
            <a:ext cx="9949796" cy="4572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600" b="0" kern="1200" cap="none" spc="0" baseline="0" dirty="0">
                <a:solidFill>
                  <a:schemeClr val="accent6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Speaker Name | Date</a:t>
            </a:r>
          </a:p>
        </p:txBody>
      </p:sp>
      <p:grpSp>
        <p:nvGrpSpPr>
          <p:cNvPr id="2118" name="Group 2117"/>
          <p:cNvGrpSpPr/>
          <p:nvPr userDrawn="1"/>
        </p:nvGrpSpPr>
        <p:grpSpPr>
          <a:xfrm rot="16200000">
            <a:off x="10141743" y="2414686"/>
            <a:ext cx="3070226" cy="1023937"/>
            <a:chOff x="12801600" y="2792413"/>
            <a:chExt cx="3070226" cy="1023937"/>
          </a:xfrm>
        </p:grpSpPr>
        <p:sp>
          <p:nvSpPr>
            <p:cNvPr id="122" name="Freeform 137"/>
            <p:cNvSpPr>
              <a:spLocks/>
            </p:cNvSpPr>
            <p:nvPr userDrawn="1"/>
          </p:nvSpPr>
          <p:spPr bwMode="auto">
            <a:xfrm>
              <a:off x="15401925" y="3484563"/>
              <a:ext cx="469900" cy="293687"/>
            </a:xfrm>
            <a:custGeom>
              <a:avLst/>
              <a:gdLst>
                <a:gd name="T0" fmla="*/ 295 w 296"/>
                <a:gd name="T1" fmla="*/ 0 h 185"/>
                <a:gd name="T2" fmla="*/ 0 w 296"/>
                <a:gd name="T3" fmla="*/ 2 h 185"/>
                <a:gd name="T4" fmla="*/ 108 w 296"/>
                <a:gd name="T5" fmla="*/ 185 h 185"/>
                <a:gd name="T6" fmla="*/ 295 w 296"/>
                <a:gd name="T7" fmla="*/ 128 h 185"/>
                <a:gd name="T8" fmla="*/ 296 w 296"/>
                <a:gd name="T9" fmla="*/ 128 h 185"/>
                <a:gd name="T10" fmla="*/ 296 w 296"/>
                <a:gd name="T11" fmla="*/ 0 h 185"/>
                <a:gd name="T12" fmla="*/ 295 w 296"/>
                <a:gd name="T13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6" h="185">
                  <a:moveTo>
                    <a:pt x="295" y="0"/>
                  </a:moveTo>
                  <a:lnTo>
                    <a:pt x="0" y="2"/>
                  </a:lnTo>
                  <a:lnTo>
                    <a:pt x="108" y="185"/>
                  </a:lnTo>
                  <a:lnTo>
                    <a:pt x="295" y="128"/>
                  </a:lnTo>
                  <a:lnTo>
                    <a:pt x="296" y="128"/>
                  </a:lnTo>
                  <a:lnTo>
                    <a:pt x="296" y="0"/>
                  </a:lnTo>
                  <a:lnTo>
                    <a:pt x="295" y="0"/>
                  </a:lnTo>
                  <a:close/>
                </a:path>
              </a:pathLst>
            </a:custGeom>
            <a:solidFill>
              <a:srgbClr val="FFDC00"/>
            </a:solidFill>
            <a:ln w="3175">
              <a:solidFill>
                <a:srgbClr val="FFDC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Freeform 138"/>
            <p:cNvSpPr>
              <a:spLocks/>
            </p:cNvSpPr>
            <p:nvPr userDrawn="1"/>
          </p:nvSpPr>
          <p:spPr bwMode="auto">
            <a:xfrm>
              <a:off x="14303375" y="2792413"/>
              <a:ext cx="806450" cy="171450"/>
            </a:xfrm>
            <a:custGeom>
              <a:avLst/>
              <a:gdLst>
                <a:gd name="T0" fmla="*/ 100 w 508"/>
                <a:gd name="T1" fmla="*/ 9 h 108"/>
                <a:gd name="T2" fmla="*/ 0 w 508"/>
                <a:gd name="T3" fmla="*/ 108 h 108"/>
                <a:gd name="T4" fmla="*/ 465 w 508"/>
                <a:gd name="T5" fmla="*/ 9 h 108"/>
                <a:gd name="T6" fmla="*/ 508 w 508"/>
                <a:gd name="T7" fmla="*/ 0 h 108"/>
                <a:gd name="T8" fmla="*/ 109 w 508"/>
                <a:gd name="T9" fmla="*/ 0 h 108"/>
                <a:gd name="T10" fmla="*/ 100 w 508"/>
                <a:gd name="T11" fmla="*/ 9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8" h="108">
                  <a:moveTo>
                    <a:pt x="100" y="9"/>
                  </a:moveTo>
                  <a:lnTo>
                    <a:pt x="0" y="108"/>
                  </a:lnTo>
                  <a:lnTo>
                    <a:pt x="465" y="9"/>
                  </a:lnTo>
                  <a:lnTo>
                    <a:pt x="508" y="0"/>
                  </a:lnTo>
                  <a:lnTo>
                    <a:pt x="109" y="0"/>
                  </a:lnTo>
                  <a:lnTo>
                    <a:pt x="100" y="9"/>
                  </a:lnTo>
                  <a:close/>
                </a:path>
              </a:pathLst>
            </a:custGeom>
            <a:solidFill>
              <a:srgbClr val="FFDC00"/>
            </a:solidFill>
            <a:ln w="3175">
              <a:solidFill>
                <a:srgbClr val="FFDC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Freeform 139"/>
            <p:cNvSpPr>
              <a:spLocks/>
            </p:cNvSpPr>
            <p:nvPr userDrawn="1"/>
          </p:nvSpPr>
          <p:spPr bwMode="auto">
            <a:xfrm>
              <a:off x="12812713" y="3275013"/>
              <a:ext cx="393700" cy="541337"/>
            </a:xfrm>
            <a:custGeom>
              <a:avLst/>
              <a:gdLst>
                <a:gd name="T0" fmla="*/ 66 w 248"/>
                <a:gd name="T1" fmla="*/ 0 h 341"/>
                <a:gd name="T2" fmla="*/ 3 w 248"/>
                <a:gd name="T3" fmla="*/ 329 h 341"/>
                <a:gd name="T4" fmla="*/ 0 w 248"/>
                <a:gd name="T5" fmla="*/ 341 h 341"/>
                <a:gd name="T6" fmla="*/ 3 w 248"/>
                <a:gd name="T7" fmla="*/ 341 h 341"/>
                <a:gd name="T8" fmla="*/ 192 w 248"/>
                <a:gd name="T9" fmla="*/ 341 h 341"/>
                <a:gd name="T10" fmla="*/ 248 w 248"/>
                <a:gd name="T11" fmla="*/ 341 h 341"/>
                <a:gd name="T12" fmla="*/ 245 w 248"/>
                <a:gd name="T13" fmla="*/ 336 h 341"/>
                <a:gd name="T14" fmla="*/ 66 w 248"/>
                <a:gd name="T15" fmla="*/ 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8" h="341">
                  <a:moveTo>
                    <a:pt x="66" y="0"/>
                  </a:moveTo>
                  <a:lnTo>
                    <a:pt x="3" y="329"/>
                  </a:lnTo>
                  <a:lnTo>
                    <a:pt x="0" y="341"/>
                  </a:lnTo>
                  <a:lnTo>
                    <a:pt x="3" y="341"/>
                  </a:lnTo>
                  <a:lnTo>
                    <a:pt x="192" y="341"/>
                  </a:lnTo>
                  <a:lnTo>
                    <a:pt x="248" y="341"/>
                  </a:lnTo>
                  <a:lnTo>
                    <a:pt x="245" y="336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FFDC00"/>
            </a:solidFill>
            <a:ln w="3175">
              <a:solidFill>
                <a:srgbClr val="FFDC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Freeform 140"/>
            <p:cNvSpPr>
              <a:spLocks/>
            </p:cNvSpPr>
            <p:nvPr userDrawn="1"/>
          </p:nvSpPr>
          <p:spPr bwMode="auto">
            <a:xfrm>
              <a:off x="15241588" y="3487738"/>
              <a:ext cx="168275" cy="328612"/>
            </a:xfrm>
            <a:custGeom>
              <a:avLst/>
              <a:gdLst>
                <a:gd name="T0" fmla="*/ 101 w 106"/>
                <a:gd name="T1" fmla="*/ 0 h 207"/>
                <a:gd name="T2" fmla="*/ 0 w 106"/>
                <a:gd name="T3" fmla="*/ 171 h 207"/>
                <a:gd name="T4" fmla="*/ 20 w 106"/>
                <a:gd name="T5" fmla="*/ 207 h 207"/>
                <a:gd name="T6" fmla="*/ 106 w 106"/>
                <a:gd name="T7" fmla="*/ 207 h 207"/>
                <a:gd name="T8" fmla="*/ 101 w 106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207">
                  <a:moveTo>
                    <a:pt x="101" y="0"/>
                  </a:moveTo>
                  <a:lnTo>
                    <a:pt x="0" y="171"/>
                  </a:lnTo>
                  <a:lnTo>
                    <a:pt x="20" y="207"/>
                  </a:lnTo>
                  <a:lnTo>
                    <a:pt x="106" y="207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F36C21"/>
            </a:solidFill>
            <a:ln w="3175">
              <a:solidFill>
                <a:srgbClr val="F36C2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Freeform 141"/>
            <p:cNvSpPr>
              <a:spLocks/>
            </p:cNvSpPr>
            <p:nvPr userDrawn="1"/>
          </p:nvSpPr>
          <p:spPr bwMode="auto">
            <a:xfrm>
              <a:off x="14303375" y="2963863"/>
              <a:ext cx="268288" cy="741362"/>
            </a:xfrm>
            <a:custGeom>
              <a:avLst/>
              <a:gdLst>
                <a:gd name="T0" fmla="*/ 30 w 169"/>
                <a:gd name="T1" fmla="*/ 467 h 467"/>
                <a:gd name="T2" fmla="*/ 169 w 169"/>
                <a:gd name="T3" fmla="*/ 103 h 467"/>
                <a:gd name="T4" fmla="*/ 0 w 169"/>
                <a:gd name="T5" fmla="*/ 0 h 467"/>
                <a:gd name="T6" fmla="*/ 30 w 169"/>
                <a:gd name="T7" fmla="*/ 467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9" h="467">
                  <a:moveTo>
                    <a:pt x="30" y="467"/>
                  </a:moveTo>
                  <a:lnTo>
                    <a:pt x="169" y="103"/>
                  </a:lnTo>
                  <a:lnTo>
                    <a:pt x="0" y="0"/>
                  </a:lnTo>
                  <a:lnTo>
                    <a:pt x="30" y="467"/>
                  </a:lnTo>
                  <a:close/>
                </a:path>
              </a:pathLst>
            </a:custGeom>
            <a:solidFill>
              <a:srgbClr val="F36C21"/>
            </a:solidFill>
            <a:ln w="3175">
              <a:solidFill>
                <a:srgbClr val="F36C2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Freeform 142"/>
            <p:cNvSpPr>
              <a:spLocks/>
            </p:cNvSpPr>
            <p:nvPr userDrawn="1"/>
          </p:nvSpPr>
          <p:spPr bwMode="auto">
            <a:xfrm>
              <a:off x="12801600" y="3275013"/>
              <a:ext cx="115888" cy="541337"/>
            </a:xfrm>
            <a:custGeom>
              <a:avLst/>
              <a:gdLst>
                <a:gd name="T0" fmla="*/ 0 w 73"/>
                <a:gd name="T1" fmla="*/ 82 h 341"/>
                <a:gd name="T2" fmla="*/ 0 w 73"/>
                <a:gd name="T3" fmla="*/ 341 h 341"/>
                <a:gd name="T4" fmla="*/ 6 w 73"/>
                <a:gd name="T5" fmla="*/ 341 h 341"/>
                <a:gd name="T6" fmla="*/ 7 w 73"/>
                <a:gd name="T7" fmla="*/ 341 h 341"/>
                <a:gd name="T8" fmla="*/ 10 w 73"/>
                <a:gd name="T9" fmla="*/ 329 h 341"/>
                <a:gd name="T10" fmla="*/ 73 w 73"/>
                <a:gd name="T11" fmla="*/ 0 h 341"/>
                <a:gd name="T12" fmla="*/ 10 w 73"/>
                <a:gd name="T13" fmla="*/ 71 h 341"/>
                <a:gd name="T14" fmla="*/ 0 w 73"/>
                <a:gd name="T15" fmla="*/ 82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" h="341">
                  <a:moveTo>
                    <a:pt x="0" y="82"/>
                  </a:moveTo>
                  <a:lnTo>
                    <a:pt x="0" y="341"/>
                  </a:lnTo>
                  <a:lnTo>
                    <a:pt x="6" y="341"/>
                  </a:lnTo>
                  <a:lnTo>
                    <a:pt x="7" y="341"/>
                  </a:lnTo>
                  <a:lnTo>
                    <a:pt x="10" y="329"/>
                  </a:lnTo>
                  <a:lnTo>
                    <a:pt x="73" y="0"/>
                  </a:lnTo>
                  <a:lnTo>
                    <a:pt x="10" y="71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rgbClr val="F36C21"/>
            </a:solidFill>
            <a:ln w="3175">
              <a:solidFill>
                <a:srgbClr val="F36C2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143"/>
            <p:cNvSpPr>
              <a:spLocks/>
            </p:cNvSpPr>
            <p:nvPr userDrawn="1"/>
          </p:nvSpPr>
          <p:spPr bwMode="auto">
            <a:xfrm>
              <a:off x="12917488" y="2963863"/>
              <a:ext cx="1385888" cy="311150"/>
            </a:xfrm>
            <a:custGeom>
              <a:avLst/>
              <a:gdLst>
                <a:gd name="T0" fmla="*/ 655 w 873"/>
                <a:gd name="T1" fmla="*/ 187 h 196"/>
                <a:gd name="T2" fmla="*/ 873 w 873"/>
                <a:gd name="T3" fmla="*/ 0 h 196"/>
                <a:gd name="T4" fmla="*/ 0 w 873"/>
                <a:gd name="T5" fmla="*/ 196 h 196"/>
                <a:gd name="T6" fmla="*/ 655 w 873"/>
                <a:gd name="T7" fmla="*/ 187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73" h="196">
                  <a:moveTo>
                    <a:pt x="655" y="187"/>
                  </a:moveTo>
                  <a:lnTo>
                    <a:pt x="873" y="0"/>
                  </a:lnTo>
                  <a:lnTo>
                    <a:pt x="0" y="196"/>
                  </a:lnTo>
                  <a:lnTo>
                    <a:pt x="655" y="187"/>
                  </a:lnTo>
                  <a:close/>
                </a:path>
              </a:pathLst>
            </a:custGeom>
            <a:solidFill>
              <a:srgbClr val="6EBE4C"/>
            </a:solidFill>
            <a:ln w="3175">
              <a:solidFill>
                <a:srgbClr val="6EBE4C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Freeform 144"/>
            <p:cNvSpPr>
              <a:spLocks/>
            </p:cNvSpPr>
            <p:nvPr userDrawn="1"/>
          </p:nvSpPr>
          <p:spPr bwMode="auto">
            <a:xfrm>
              <a:off x="14351000" y="2792413"/>
              <a:ext cx="822325" cy="912812"/>
            </a:xfrm>
            <a:custGeom>
              <a:avLst/>
              <a:gdLst>
                <a:gd name="T0" fmla="*/ 513 w 518"/>
                <a:gd name="T1" fmla="*/ 0 h 575"/>
                <a:gd name="T2" fmla="*/ 505 w 518"/>
                <a:gd name="T3" fmla="*/ 9 h 575"/>
                <a:gd name="T4" fmla="*/ 499 w 518"/>
                <a:gd name="T5" fmla="*/ 16 h 575"/>
                <a:gd name="T6" fmla="*/ 0 w 518"/>
                <a:gd name="T7" fmla="*/ 575 h 575"/>
                <a:gd name="T8" fmla="*/ 410 w 518"/>
                <a:gd name="T9" fmla="*/ 246 h 575"/>
                <a:gd name="T10" fmla="*/ 512 w 518"/>
                <a:gd name="T11" fmla="*/ 14 h 575"/>
                <a:gd name="T12" fmla="*/ 514 w 518"/>
                <a:gd name="T13" fmla="*/ 9 h 575"/>
                <a:gd name="T14" fmla="*/ 518 w 518"/>
                <a:gd name="T15" fmla="*/ 0 h 575"/>
                <a:gd name="T16" fmla="*/ 513 w 518"/>
                <a:gd name="T17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8" h="575">
                  <a:moveTo>
                    <a:pt x="513" y="0"/>
                  </a:moveTo>
                  <a:lnTo>
                    <a:pt x="505" y="9"/>
                  </a:lnTo>
                  <a:lnTo>
                    <a:pt x="499" y="16"/>
                  </a:lnTo>
                  <a:lnTo>
                    <a:pt x="0" y="575"/>
                  </a:lnTo>
                  <a:lnTo>
                    <a:pt x="410" y="246"/>
                  </a:lnTo>
                  <a:lnTo>
                    <a:pt x="512" y="14"/>
                  </a:lnTo>
                  <a:lnTo>
                    <a:pt x="514" y="9"/>
                  </a:lnTo>
                  <a:lnTo>
                    <a:pt x="518" y="0"/>
                  </a:lnTo>
                  <a:lnTo>
                    <a:pt x="513" y="0"/>
                  </a:lnTo>
                  <a:close/>
                </a:path>
              </a:pathLst>
            </a:custGeom>
            <a:solidFill>
              <a:srgbClr val="6EBE4C"/>
            </a:solidFill>
            <a:ln w="3175">
              <a:solidFill>
                <a:srgbClr val="6EBE4C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Freeform 145"/>
            <p:cNvSpPr>
              <a:spLocks/>
            </p:cNvSpPr>
            <p:nvPr userDrawn="1"/>
          </p:nvSpPr>
          <p:spPr bwMode="auto">
            <a:xfrm>
              <a:off x="12801600" y="3143250"/>
              <a:ext cx="115888" cy="131762"/>
            </a:xfrm>
            <a:custGeom>
              <a:avLst/>
              <a:gdLst>
                <a:gd name="T0" fmla="*/ 0 w 73"/>
                <a:gd name="T1" fmla="*/ 0 h 83"/>
                <a:gd name="T2" fmla="*/ 0 w 73"/>
                <a:gd name="T3" fmla="*/ 52 h 83"/>
                <a:gd name="T4" fmla="*/ 10 w 73"/>
                <a:gd name="T5" fmla="*/ 56 h 83"/>
                <a:gd name="T6" fmla="*/ 73 w 73"/>
                <a:gd name="T7" fmla="*/ 83 h 83"/>
                <a:gd name="T8" fmla="*/ 10 w 73"/>
                <a:gd name="T9" fmla="*/ 11 h 83"/>
                <a:gd name="T10" fmla="*/ 0 w 73"/>
                <a:gd name="T1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83">
                  <a:moveTo>
                    <a:pt x="0" y="0"/>
                  </a:moveTo>
                  <a:lnTo>
                    <a:pt x="0" y="52"/>
                  </a:lnTo>
                  <a:lnTo>
                    <a:pt x="10" y="56"/>
                  </a:lnTo>
                  <a:lnTo>
                    <a:pt x="73" y="83"/>
                  </a:lnTo>
                  <a:lnTo>
                    <a:pt x="10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BE4C"/>
            </a:solidFill>
            <a:ln w="3175">
              <a:solidFill>
                <a:srgbClr val="6EBE4C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Freeform 146"/>
            <p:cNvSpPr>
              <a:spLocks/>
            </p:cNvSpPr>
            <p:nvPr userDrawn="1"/>
          </p:nvSpPr>
          <p:spPr bwMode="auto">
            <a:xfrm>
              <a:off x="15228888" y="2792413"/>
              <a:ext cx="642938" cy="136525"/>
            </a:xfrm>
            <a:custGeom>
              <a:avLst/>
              <a:gdLst>
                <a:gd name="T0" fmla="*/ 404 w 405"/>
                <a:gd name="T1" fmla="*/ 0 h 86"/>
                <a:gd name="T2" fmla="*/ 40 w 405"/>
                <a:gd name="T3" fmla="*/ 0 h 86"/>
                <a:gd name="T4" fmla="*/ 0 w 405"/>
                <a:gd name="T5" fmla="*/ 0 h 86"/>
                <a:gd name="T6" fmla="*/ 14 w 405"/>
                <a:gd name="T7" fmla="*/ 4 h 86"/>
                <a:gd name="T8" fmla="*/ 30 w 405"/>
                <a:gd name="T9" fmla="*/ 9 h 86"/>
                <a:gd name="T10" fmla="*/ 290 w 405"/>
                <a:gd name="T11" fmla="*/ 86 h 86"/>
                <a:gd name="T12" fmla="*/ 404 w 405"/>
                <a:gd name="T13" fmla="*/ 44 h 86"/>
                <a:gd name="T14" fmla="*/ 405 w 405"/>
                <a:gd name="T15" fmla="*/ 43 h 86"/>
                <a:gd name="T16" fmla="*/ 405 w 405"/>
                <a:gd name="T17" fmla="*/ 9 h 86"/>
                <a:gd name="T18" fmla="*/ 405 w 405"/>
                <a:gd name="T19" fmla="*/ 0 h 86"/>
                <a:gd name="T20" fmla="*/ 404 w 405"/>
                <a:gd name="T2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5" h="86">
                  <a:moveTo>
                    <a:pt x="404" y="0"/>
                  </a:moveTo>
                  <a:lnTo>
                    <a:pt x="40" y="0"/>
                  </a:lnTo>
                  <a:lnTo>
                    <a:pt x="0" y="0"/>
                  </a:lnTo>
                  <a:lnTo>
                    <a:pt x="14" y="4"/>
                  </a:lnTo>
                  <a:lnTo>
                    <a:pt x="30" y="9"/>
                  </a:lnTo>
                  <a:lnTo>
                    <a:pt x="290" y="86"/>
                  </a:lnTo>
                  <a:lnTo>
                    <a:pt x="404" y="44"/>
                  </a:lnTo>
                  <a:lnTo>
                    <a:pt x="405" y="43"/>
                  </a:lnTo>
                  <a:lnTo>
                    <a:pt x="405" y="9"/>
                  </a:lnTo>
                  <a:lnTo>
                    <a:pt x="405" y="0"/>
                  </a:lnTo>
                  <a:lnTo>
                    <a:pt x="404" y="0"/>
                  </a:lnTo>
                  <a:close/>
                </a:path>
              </a:pathLst>
            </a:custGeom>
            <a:solidFill>
              <a:srgbClr val="4CC2E2"/>
            </a:solidFill>
            <a:ln w="3175">
              <a:solidFill>
                <a:srgbClr val="4CC2E2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Freeform 147"/>
            <p:cNvSpPr>
              <a:spLocks/>
            </p:cNvSpPr>
            <p:nvPr userDrawn="1"/>
          </p:nvSpPr>
          <p:spPr bwMode="auto">
            <a:xfrm>
              <a:off x="12917488" y="3260725"/>
              <a:ext cx="1433513" cy="444500"/>
            </a:xfrm>
            <a:custGeom>
              <a:avLst/>
              <a:gdLst>
                <a:gd name="T0" fmla="*/ 0 w 903"/>
                <a:gd name="T1" fmla="*/ 9 h 280"/>
                <a:gd name="T2" fmla="*/ 903 w 903"/>
                <a:gd name="T3" fmla="*/ 280 h 280"/>
                <a:gd name="T4" fmla="*/ 655 w 903"/>
                <a:gd name="T5" fmla="*/ 0 h 280"/>
                <a:gd name="T6" fmla="*/ 0 w 903"/>
                <a:gd name="T7" fmla="*/ 9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3" h="280">
                  <a:moveTo>
                    <a:pt x="0" y="9"/>
                  </a:moveTo>
                  <a:lnTo>
                    <a:pt x="903" y="280"/>
                  </a:lnTo>
                  <a:lnTo>
                    <a:pt x="655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4CC2E2"/>
            </a:solidFill>
            <a:ln w="3175">
              <a:solidFill>
                <a:srgbClr val="4CC2E2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Freeform 148"/>
            <p:cNvSpPr>
              <a:spLocks/>
            </p:cNvSpPr>
            <p:nvPr userDrawn="1"/>
          </p:nvSpPr>
          <p:spPr bwMode="auto">
            <a:xfrm>
              <a:off x="14303375" y="2792413"/>
              <a:ext cx="173038" cy="171450"/>
            </a:xfrm>
            <a:custGeom>
              <a:avLst/>
              <a:gdLst>
                <a:gd name="T0" fmla="*/ 109 w 109"/>
                <a:gd name="T1" fmla="*/ 0 h 108"/>
                <a:gd name="T2" fmla="*/ 26 w 109"/>
                <a:gd name="T3" fmla="*/ 0 h 108"/>
                <a:gd name="T4" fmla="*/ 24 w 109"/>
                <a:gd name="T5" fmla="*/ 9 h 108"/>
                <a:gd name="T6" fmla="*/ 0 w 109"/>
                <a:gd name="T7" fmla="*/ 108 h 108"/>
                <a:gd name="T8" fmla="*/ 100 w 109"/>
                <a:gd name="T9" fmla="*/ 9 h 108"/>
                <a:gd name="T10" fmla="*/ 109 w 109"/>
                <a:gd name="T11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9" h="108">
                  <a:moveTo>
                    <a:pt x="109" y="0"/>
                  </a:moveTo>
                  <a:lnTo>
                    <a:pt x="26" y="0"/>
                  </a:lnTo>
                  <a:lnTo>
                    <a:pt x="24" y="9"/>
                  </a:lnTo>
                  <a:lnTo>
                    <a:pt x="0" y="108"/>
                  </a:lnTo>
                  <a:lnTo>
                    <a:pt x="100" y="9"/>
                  </a:lnTo>
                  <a:lnTo>
                    <a:pt x="109" y="0"/>
                  </a:lnTo>
                  <a:close/>
                </a:path>
              </a:pathLst>
            </a:custGeom>
            <a:solidFill>
              <a:srgbClr val="4CC2E2"/>
            </a:solidFill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Freeform 149"/>
            <p:cNvSpPr>
              <a:spLocks/>
            </p:cNvSpPr>
            <p:nvPr userDrawn="1"/>
          </p:nvSpPr>
          <p:spPr bwMode="auto">
            <a:xfrm>
              <a:off x="14351000" y="3487738"/>
              <a:ext cx="1050925" cy="271462"/>
            </a:xfrm>
            <a:custGeom>
              <a:avLst/>
              <a:gdLst>
                <a:gd name="T0" fmla="*/ 561 w 662"/>
                <a:gd name="T1" fmla="*/ 171 h 171"/>
                <a:gd name="T2" fmla="*/ 662 w 662"/>
                <a:gd name="T3" fmla="*/ 0 h 171"/>
                <a:gd name="T4" fmla="*/ 0 w 662"/>
                <a:gd name="T5" fmla="*/ 137 h 171"/>
                <a:gd name="T6" fmla="*/ 561 w 662"/>
                <a:gd name="T7" fmla="*/ 17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2" h="171">
                  <a:moveTo>
                    <a:pt x="561" y="171"/>
                  </a:moveTo>
                  <a:lnTo>
                    <a:pt x="662" y="0"/>
                  </a:lnTo>
                  <a:lnTo>
                    <a:pt x="0" y="137"/>
                  </a:lnTo>
                  <a:lnTo>
                    <a:pt x="561" y="171"/>
                  </a:lnTo>
                  <a:close/>
                </a:path>
              </a:pathLst>
            </a:custGeom>
            <a:solidFill>
              <a:srgbClr val="4CC2E2"/>
            </a:solidFill>
            <a:ln w="3175">
              <a:solidFill>
                <a:srgbClr val="4CC2E2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Freeform 150"/>
            <p:cNvSpPr>
              <a:spLocks/>
            </p:cNvSpPr>
            <p:nvPr userDrawn="1"/>
          </p:nvSpPr>
          <p:spPr bwMode="auto">
            <a:xfrm>
              <a:off x="12801600" y="3275013"/>
              <a:ext cx="115888" cy="130175"/>
            </a:xfrm>
            <a:custGeom>
              <a:avLst/>
              <a:gdLst>
                <a:gd name="T0" fmla="*/ 0 w 73"/>
                <a:gd name="T1" fmla="*/ 29 h 82"/>
                <a:gd name="T2" fmla="*/ 0 w 73"/>
                <a:gd name="T3" fmla="*/ 82 h 82"/>
                <a:gd name="T4" fmla="*/ 10 w 73"/>
                <a:gd name="T5" fmla="*/ 71 h 82"/>
                <a:gd name="T6" fmla="*/ 73 w 73"/>
                <a:gd name="T7" fmla="*/ 0 h 82"/>
                <a:gd name="T8" fmla="*/ 10 w 73"/>
                <a:gd name="T9" fmla="*/ 25 h 82"/>
                <a:gd name="T10" fmla="*/ 0 w 73"/>
                <a:gd name="T11" fmla="*/ 2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82">
                  <a:moveTo>
                    <a:pt x="0" y="29"/>
                  </a:moveTo>
                  <a:lnTo>
                    <a:pt x="0" y="82"/>
                  </a:lnTo>
                  <a:lnTo>
                    <a:pt x="10" y="71"/>
                  </a:lnTo>
                  <a:lnTo>
                    <a:pt x="73" y="0"/>
                  </a:lnTo>
                  <a:lnTo>
                    <a:pt x="10" y="25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4CC2E2"/>
            </a:solidFill>
            <a:ln w="3175">
              <a:solidFill>
                <a:srgbClr val="4CC2E2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Freeform 151"/>
            <p:cNvSpPr>
              <a:spLocks/>
            </p:cNvSpPr>
            <p:nvPr userDrawn="1"/>
          </p:nvSpPr>
          <p:spPr bwMode="auto">
            <a:xfrm>
              <a:off x="12801600" y="2792413"/>
              <a:ext cx="322263" cy="482600"/>
            </a:xfrm>
            <a:custGeom>
              <a:avLst/>
              <a:gdLst>
                <a:gd name="T0" fmla="*/ 203 w 203"/>
                <a:gd name="T1" fmla="*/ 0 h 304"/>
                <a:gd name="T2" fmla="*/ 0 w 203"/>
                <a:gd name="T3" fmla="*/ 0 h 304"/>
                <a:gd name="T4" fmla="*/ 0 w 203"/>
                <a:gd name="T5" fmla="*/ 98 h 304"/>
                <a:gd name="T6" fmla="*/ 10 w 203"/>
                <a:gd name="T7" fmla="*/ 126 h 304"/>
                <a:gd name="T8" fmla="*/ 73 w 203"/>
                <a:gd name="T9" fmla="*/ 304 h 304"/>
                <a:gd name="T10" fmla="*/ 199 w 203"/>
                <a:gd name="T11" fmla="*/ 9 h 304"/>
                <a:gd name="T12" fmla="*/ 203 w 203"/>
                <a:gd name="T13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" h="304">
                  <a:moveTo>
                    <a:pt x="203" y="0"/>
                  </a:moveTo>
                  <a:lnTo>
                    <a:pt x="0" y="0"/>
                  </a:lnTo>
                  <a:lnTo>
                    <a:pt x="0" y="98"/>
                  </a:lnTo>
                  <a:lnTo>
                    <a:pt x="10" y="126"/>
                  </a:lnTo>
                  <a:lnTo>
                    <a:pt x="73" y="304"/>
                  </a:lnTo>
                  <a:lnTo>
                    <a:pt x="199" y="9"/>
                  </a:lnTo>
                  <a:lnTo>
                    <a:pt x="203" y="0"/>
                  </a:lnTo>
                  <a:close/>
                </a:path>
              </a:pathLst>
            </a:custGeom>
            <a:solidFill>
              <a:srgbClr val="4CC2E2"/>
            </a:solidFill>
            <a:ln w="3175">
              <a:solidFill>
                <a:srgbClr val="4CC2E2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Freeform 152"/>
            <p:cNvSpPr>
              <a:spLocks/>
            </p:cNvSpPr>
            <p:nvPr userDrawn="1"/>
          </p:nvSpPr>
          <p:spPr bwMode="auto">
            <a:xfrm>
              <a:off x="14351000" y="2792413"/>
              <a:ext cx="814388" cy="912812"/>
            </a:xfrm>
            <a:custGeom>
              <a:avLst/>
              <a:gdLst>
                <a:gd name="T0" fmla="*/ 490 w 513"/>
                <a:gd name="T1" fmla="*/ 9 h 575"/>
                <a:gd name="T2" fmla="*/ 468 w 513"/>
                <a:gd name="T3" fmla="*/ 22 h 575"/>
                <a:gd name="T4" fmla="*/ 139 w 513"/>
                <a:gd name="T5" fmla="*/ 211 h 575"/>
                <a:gd name="T6" fmla="*/ 0 w 513"/>
                <a:gd name="T7" fmla="*/ 575 h 575"/>
                <a:gd name="T8" fmla="*/ 499 w 513"/>
                <a:gd name="T9" fmla="*/ 16 h 575"/>
                <a:gd name="T10" fmla="*/ 505 w 513"/>
                <a:gd name="T11" fmla="*/ 9 h 575"/>
                <a:gd name="T12" fmla="*/ 513 w 513"/>
                <a:gd name="T13" fmla="*/ 0 h 575"/>
                <a:gd name="T14" fmla="*/ 505 w 513"/>
                <a:gd name="T15" fmla="*/ 0 h 575"/>
                <a:gd name="T16" fmla="*/ 490 w 513"/>
                <a:gd name="T17" fmla="*/ 9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3" h="575">
                  <a:moveTo>
                    <a:pt x="490" y="9"/>
                  </a:moveTo>
                  <a:lnTo>
                    <a:pt x="468" y="22"/>
                  </a:lnTo>
                  <a:lnTo>
                    <a:pt x="139" y="211"/>
                  </a:lnTo>
                  <a:lnTo>
                    <a:pt x="0" y="575"/>
                  </a:lnTo>
                  <a:lnTo>
                    <a:pt x="499" y="16"/>
                  </a:lnTo>
                  <a:lnTo>
                    <a:pt x="505" y="9"/>
                  </a:lnTo>
                  <a:lnTo>
                    <a:pt x="513" y="0"/>
                  </a:lnTo>
                  <a:lnTo>
                    <a:pt x="505" y="0"/>
                  </a:lnTo>
                  <a:lnTo>
                    <a:pt x="490" y="9"/>
                  </a:lnTo>
                  <a:close/>
                </a:path>
              </a:pathLst>
            </a:custGeom>
            <a:solidFill>
              <a:srgbClr val="707372"/>
            </a:solidFill>
            <a:ln w="3175">
              <a:solidFill>
                <a:srgbClr val="707372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Freeform 153"/>
            <p:cNvSpPr>
              <a:spLocks/>
            </p:cNvSpPr>
            <p:nvPr userDrawn="1"/>
          </p:nvSpPr>
          <p:spPr bwMode="auto">
            <a:xfrm>
              <a:off x="15184438" y="2792413"/>
              <a:ext cx="504825" cy="695325"/>
            </a:xfrm>
            <a:custGeom>
              <a:avLst/>
              <a:gdLst>
                <a:gd name="T0" fmla="*/ 58 w 318"/>
                <a:gd name="T1" fmla="*/ 9 h 438"/>
                <a:gd name="T2" fmla="*/ 42 w 318"/>
                <a:gd name="T3" fmla="*/ 4 h 438"/>
                <a:gd name="T4" fmla="*/ 28 w 318"/>
                <a:gd name="T5" fmla="*/ 0 h 438"/>
                <a:gd name="T6" fmla="*/ 0 w 318"/>
                <a:gd name="T7" fmla="*/ 0 h 438"/>
                <a:gd name="T8" fmla="*/ 3 w 318"/>
                <a:gd name="T9" fmla="*/ 9 h 438"/>
                <a:gd name="T10" fmla="*/ 3 w 318"/>
                <a:gd name="T11" fmla="*/ 11 h 438"/>
                <a:gd name="T12" fmla="*/ 137 w 318"/>
                <a:gd name="T13" fmla="*/ 438 h 438"/>
                <a:gd name="T14" fmla="*/ 318 w 318"/>
                <a:gd name="T15" fmla="*/ 86 h 438"/>
                <a:gd name="T16" fmla="*/ 58 w 318"/>
                <a:gd name="T17" fmla="*/ 9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8" h="438">
                  <a:moveTo>
                    <a:pt x="58" y="9"/>
                  </a:moveTo>
                  <a:lnTo>
                    <a:pt x="42" y="4"/>
                  </a:lnTo>
                  <a:lnTo>
                    <a:pt x="28" y="0"/>
                  </a:lnTo>
                  <a:lnTo>
                    <a:pt x="0" y="0"/>
                  </a:lnTo>
                  <a:lnTo>
                    <a:pt x="3" y="9"/>
                  </a:lnTo>
                  <a:lnTo>
                    <a:pt x="3" y="11"/>
                  </a:lnTo>
                  <a:lnTo>
                    <a:pt x="137" y="438"/>
                  </a:lnTo>
                  <a:lnTo>
                    <a:pt x="318" y="86"/>
                  </a:lnTo>
                  <a:lnTo>
                    <a:pt x="58" y="9"/>
                  </a:lnTo>
                  <a:close/>
                </a:path>
              </a:pathLst>
            </a:custGeom>
            <a:solidFill>
              <a:srgbClr val="707372"/>
            </a:solidFill>
            <a:ln w="3175">
              <a:solidFill>
                <a:srgbClr val="707372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Freeform 154"/>
            <p:cNvSpPr>
              <a:spLocks/>
            </p:cNvSpPr>
            <p:nvPr userDrawn="1"/>
          </p:nvSpPr>
          <p:spPr bwMode="auto">
            <a:xfrm>
              <a:off x="13995400" y="3705225"/>
              <a:ext cx="639763" cy="111125"/>
            </a:xfrm>
            <a:custGeom>
              <a:avLst/>
              <a:gdLst>
                <a:gd name="T0" fmla="*/ 403 w 403"/>
                <a:gd name="T1" fmla="*/ 70 h 70"/>
                <a:gd name="T2" fmla="*/ 224 w 403"/>
                <a:gd name="T3" fmla="*/ 0 h 70"/>
                <a:gd name="T4" fmla="*/ 0 w 403"/>
                <a:gd name="T5" fmla="*/ 70 h 70"/>
                <a:gd name="T6" fmla="*/ 403 w 403"/>
                <a:gd name="T7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3" h="70">
                  <a:moveTo>
                    <a:pt x="403" y="70"/>
                  </a:moveTo>
                  <a:lnTo>
                    <a:pt x="224" y="0"/>
                  </a:lnTo>
                  <a:lnTo>
                    <a:pt x="0" y="70"/>
                  </a:lnTo>
                  <a:lnTo>
                    <a:pt x="403" y="70"/>
                  </a:lnTo>
                  <a:close/>
                </a:path>
              </a:pathLst>
            </a:custGeom>
            <a:solidFill>
              <a:srgbClr val="707372"/>
            </a:solidFill>
            <a:ln w="3175">
              <a:solidFill>
                <a:srgbClr val="707372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Freeform 155"/>
            <p:cNvSpPr>
              <a:spLocks/>
            </p:cNvSpPr>
            <p:nvPr userDrawn="1"/>
          </p:nvSpPr>
          <p:spPr bwMode="auto">
            <a:xfrm>
              <a:off x="12801600" y="2949575"/>
              <a:ext cx="115888" cy="325437"/>
            </a:xfrm>
            <a:custGeom>
              <a:avLst/>
              <a:gdLst>
                <a:gd name="T0" fmla="*/ 0 w 73"/>
                <a:gd name="T1" fmla="*/ 0 h 205"/>
                <a:gd name="T2" fmla="*/ 0 w 73"/>
                <a:gd name="T3" fmla="*/ 122 h 205"/>
                <a:gd name="T4" fmla="*/ 10 w 73"/>
                <a:gd name="T5" fmla="*/ 133 h 205"/>
                <a:gd name="T6" fmla="*/ 73 w 73"/>
                <a:gd name="T7" fmla="*/ 205 h 205"/>
                <a:gd name="T8" fmla="*/ 10 w 73"/>
                <a:gd name="T9" fmla="*/ 28 h 205"/>
                <a:gd name="T10" fmla="*/ 0 w 73"/>
                <a:gd name="T11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205">
                  <a:moveTo>
                    <a:pt x="0" y="0"/>
                  </a:moveTo>
                  <a:lnTo>
                    <a:pt x="0" y="122"/>
                  </a:lnTo>
                  <a:lnTo>
                    <a:pt x="10" y="133"/>
                  </a:lnTo>
                  <a:lnTo>
                    <a:pt x="73" y="205"/>
                  </a:lnTo>
                  <a:lnTo>
                    <a:pt x="10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7372"/>
            </a:solidFill>
            <a:ln w="3175">
              <a:solidFill>
                <a:srgbClr val="707372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Freeform 156"/>
            <p:cNvSpPr>
              <a:spLocks/>
            </p:cNvSpPr>
            <p:nvPr userDrawn="1"/>
          </p:nvSpPr>
          <p:spPr bwMode="auto">
            <a:xfrm>
              <a:off x="13708063" y="2792413"/>
              <a:ext cx="595313" cy="171450"/>
            </a:xfrm>
            <a:custGeom>
              <a:avLst/>
              <a:gdLst>
                <a:gd name="T0" fmla="*/ 236 w 375"/>
                <a:gd name="T1" fmla="*/ 9 h 108"/>
                <a:gd name="T2" fmla="*/ 223 w 375"/>
                <a:gd name="T3" fmla="*/ 0 h 108"/>
                <a:gd name="T4" fmla="*/ 0 w 375"/>
                <a:gd name="T5" fmla="*/ 0 h 108"/>
                <a:gd name="T6" fmla="*/ 31 w 375"/>
                <a:gd name="T7" fmla="*/ 9 h 108"/>
                <a:gd name="T8" fmla="*/ 375 w 375"/>
                <a:gd name="T9" fmla="*/ 108 h 108"/>
                <a:gd name="T10" fmla="*/ 236 w 375"/>
                <a:gd name="T11" fmla="*/ 9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5" h="108">
                  <a:moveTo>
                    <a:pt x="236" y="9"/>
                  </a:moveTo>
                  <a:lnTo>
                    <a:pt x="223" y="0"/>
                  </a:lnTo>
                  <a:lnTo>
                    <a:pt x="0" y="0"/>
                  </a:lnTo>
                  <a:lnTo>
                    <a:pt x="31" y="9"/>
                  </a:lnTo>
                  <a:lnTo>
                    <a:pt x="375" y="108"/>
                  </a:lnTo>
                  <a:lnTo>
                    <a:pt x="236" y="9"/>
                  </a:lnTo>
                  <a:close/>
                </a:path>
              </a:pathLst>
            </a:custGeom>
            <a:solidFill>
              <a:srgbClr val="707372"/>
            </a:solidFill>
            <a:ln w="3175">
              <a:solidFill>
                <a:srgbClr val="707372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Freeform 157"/>
            <p:cNvSpPr>
              <a:spLocks/>
            </p:cNvSpPr>
            <p:nvPr userDrawn="1"/>
          </p:nvSpPr>
          <p:spPr bwMode="auto">
            <a:xfrm>
              <a:off x="15401925" y="2860675"/>
              <a:ext cx="469900" cy="627062"/>
            </a:xfrm>
            <a:custGeom>
              <a:avLst/>
              <a:gdLst>
                <a:gd name="T0" fmla="*/ 295 w 296"/>
                <a:gd name="T1" fmla="*/ 1 h 395"/>
                <a:gd name="T2" fmla="*/ 181 w 296"/>
                <a:gd name="T3" fmla="*/ 43 h 395"/>
                <a:gd name="T4" fmla="*/ 0 w 296"/>
                <a:gd name="T5" fmla="*/ 395 h 395"/>
                <a:gd name="T6" fmla="*/ 295 w 296"/>
                <a:gd name="T7" fmla="*/ 120 h 395"/>
                <a:gd name="T8" fmla="*/ 296 w 296"/>
                <a:gd name="T9" fmla="*/ 119 h 395"/>
                <a:gd name="T10" fmla="*/ 296 w 296"/>
                <a:gd name="T11" fmla="*/ 0 h 395"/>
                <a:gd name="T12" fmla="*/ 295 w 296"/>
                <a:gd name="T13" fmla="*/ 1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6" h="395">
                  <a:moveTo>
                    <a:pt x="295" y="1"/>
                  </a:moveTo>
                  <a:lnTo>
                    <a:pt x="181" y="43"/>
                  </a:lnTo>
                  <a:lnTo>
                    <a:pt x="0" y="395"/>
                  </a:lnTo>
                  <a:lnTo>
                    <a:pt x="295" y="120"/>
                  </a:lnTo>
                  <a:lnTo>
                    <a:pt x="296" y="119"/>
                  </a:lnTo>
                  <a:lnTo>
                    <a:pt x="296" y="0"/>
                  </a:lnTo>
                  <a:lnTo>
                    <a:pt x="295" y="1"/>
                  </a:lnTo>
                  <a:close/>
                </a:path>
              </a:pathLst>
            </a:custGeom>
            <a:solidFill>
              <a:srgbClr val="E74783"/>
            </a:solidFill>
            <a:ln w="3175">
              <a:solidFill>
                <a:srgbClr val="E74783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Freeform 158"/>
            <p:cNvSpPr>
              <a:spLocks/>
            </p:cNvSpPr>
            <p:nvPr userDrawn="1"/>
          </p:nvSpPr>
          <p:spPr bwMode="auto">
            <a:xfrm>
              <a:off x="15552738" y="3687763"/>
              <a:ext cx="319088" cy="128587"/>
            </a:xfrm>
            <a:custGeom>
              <a:avLst/>
              <a:gdLst>
                <a:gd name="T0" fmla="*/ 13 w 201"/>
                <a:gd name="T1" fmla="*/ 57 h 81"/>
                <a:gd name="T2" fmla="*/ 0 w 201"/>
                <a:gd name="T3" fmla="*/ 81 h 81"/>
                <a:gd name="T4" fmla="*/ 200 w 201"/>
                <a:gd name="T5" fmla="*/ 81 h 81"/>
                <a:gd name="T6" fmla="*/ 201 w 201"/>
                <a:gd name="T7" fmla="*/ 81 h 81"/>
                <a:gd name="T8" fmla="*/ 201 w 201"/>
                <a:gd name="T9" fmla="*/ 0 h 81"/>
                <a:gd name="T10" fmla="*/ 200 w 201"/>
                <a:gd name="T11" fmla="*/ 0 h 81"/>
                <a:gd name="T12" fmla="*/ 13 w 201"/>
                <a:gd name="T13" fmla="*/ 5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81">
                  <a:moveTo>
                    <a:pt x="13" y="57"/>
                  </a:moveTo>
                  <a:lnTo>
                    <a:pt x="0" y="81"/>
                  </a:lnTo>
                  <a:lnTo>
                    <a:pt x="200" y="81"/>
                  </a:lnTo>
                  <a:lnTo>
                    <a:pt x="201" y="81"/>
                  </a:lnTo>
                  <a:lnTo>
                    <a:pt x="201" y="0"/>
                  </a:lnTo>
                  <a:lnTo>
                    <a:pt x="200" y="0"/>
                  </a:lnTo>
                  <a:lnTo>
                    <a:pt x="13" y="57"/>
                  </a:lnTo>
                  <a:close/>
                </a:path>
              </a:pathLst>
            </a:custGeom>
            <a:solidFill>
              <a:srgbClr val="E74783"/>
            </a:solidFill>
            <a:ln w="3175">
              <a:solidFill>
                <a:srgbClr val="E74783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Freeform 159"/>
            <p:cNvSpPr>
              <a:spLocks/>
            </p:cNvSpPr>
            <p:nvPr userDrawn="1"/>
          </p:nvSpPr>
          <p:spPr bwMode="auto">
            <a:xfrm>
              <a:off x="13303250" y="3705225"/>
              <a:ext cx="1047750" cy="111125"/>
            </a:xfrm>
            <a:custGeom>
              <a:avLst/>
              <a:gdLst>
                <a:gd name="T0" fmla="*/ 436 w 660"/>
                <a:gd name="T1" fmla="*/ 70 h 70"/>
                <a:gd name="T2" fmla="*/ 660 w 660"/>
                <a:gd name="T3" fmla="*/ 0 h 70"/>
                <a:gd name="T4" fmla="*/ 0 w 660"/>
                <a:gd name="T5" fmla="*/ 70 h 70"/>
                <a:gd name="T6" fmla="*/ 436 w 660"/>
                <a:gd name="T7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0" h="70">
                  <a:moveTo>
                    <a:pt x="436" y="70"/>
                  </a:moveTo>
                  <a:lnTo>
                    <a:pt x="660" y="0"/>
                  </a:lnTo>
                  <a:lnTo>
                    <a:pt x="0" y="70"/>
                  </a:lnTo>
                  <a:lnTo>
                    <a:pt x="436" y="70"/>
                  </a:lnTo>
                  <a:close/>
                </a:path>
              </a:pathLst>
            </a:custGeom>
            <a:solidFill>
              <a:srgbClr val="E74783"/>
            </a:solidFill>
            <a:ln w="3175">
              <a:solidFill>
                <a:srgbClr val="E74783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Freeform 160"/>
            <p:cNvSpPr>
              <a:spLocks/>
            </p:cNvSpPr>
            <p:nvPr userDrawn="1"/>
          </p:nvSpPr>
          <p:spPr bwMode="auto">
            <a:xfrm>
              <a:off x="12917488" y="2792413"/>
              <a:ext cx="555625" cy="482600"/>
            </a:xfrm>
            <a:custGeom>
              <a:avLst/>
              <a:gdLst>
                <a:gd name="T0" fmla="*/ 350 w 350"/>
                <a:gd name="T1" fmla="*/ 0 h 304"/>
                <a:gd name="T2" fmla="*/ 130 w 350"/>
                <a:gd name="T3" fmla="*/ 0 h 304"/>
                <a:gd name="T4" fmla="*/ 126 w 350"/>
                <a:gd name="T5" fmla="*/ 9 h 304"/>
                <a:gd name="T6" fmla="*/ 0 w 350"/>
                <a:gd name="T7" fmla="*/ 304 h 304"/>
                <a:gd name="T8" fmla="*/ 339 w 350"/>
                <a:gd name="T9" fmla="*/ 9 h 304"/>
                <a:gd name="T10" fmla="*/ 350 w 350"/>
                <a:gd name="T11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0" h="304">
                  <a:moveTo>
                    <a:pt x="350" y="0"/>
                  </a:moveTo>
                  <a:lnTo>
                    <a:pt x="130" y="0"/>
                  </a:lnTo>
                  <a:lnTo>
                    <a:pt x="126" y="9"/>
                  </a:lnTo>
                  <a:lnTo>
                    <a:pt x="0" y="304"/>
                  </a:lnTo>
                  <a:lnTo>
                    <a:pt x="339" y="9"/>
                  </a:lnTo>
                  <a:lnTo>
                    <a:pt x="350" y="0"/>
                  </a:lnTo>
                  <a:close/>
                </a:path>
              </a:pathLst>
            </a:custGeom>
            <a:solidFill>
              <a:srgbClr val="E74783"/>
            </a:solidFill>
            <a:ln w="3175">
              <a:solidFill>
                <a:srgbClr val="E74783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Freeform 161"/>
            <p:cNvSpPr>
              <a:spLocks/>
            </p:cNvSpPr>
            <p:nvPr userDrawn="1"/>
          </p:nvSpPr>
          <p:spPr bwMode="auto">
            <a:xfrm>
              <a:off x="15401925" y="3276600"/>
              <a:ext cx="469900" cy="211137"/>
            </a:xfrm>
            <a:custGeom>
              <a:avLst/>
              <a:gdLst>
                <a:gd name="T0" fmla="*/ 295 w 296"/>
                <a:gd name="T1" fmla="*/ 0 h 133"/>
                <a:gd name="T2" fmla="*/ 0 w 296"/>
                <a:gd name="T3" fmla="*/ 133 h 133"/>
                <a:gd name="T4" fmla="*/ 295 w 296"/>
                <a:gd name="T5" fmla="*/ 131 h 133"/>
                <a:gd name="T6" fmla="*/ 296 w 296"/>
                <a:gd name="T7" fmla="*/ 131 h 133"/>
                <a:gd name="T8" fmla="*/ 296 w 296"/>
                <a:gd name="T9" fmla="*/ 0 h 133"/>
                <a:gd name="T10" fmla="*/ 295 w 296"/>
                <a:gd name="T11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6" h="133">
                  <a:moveTo>
                    <a:pt x="295" y="0"/>
                  </a:moveTo>
                  <a:lnTo>
                    <a:pt x="0" y="133"/>
                  </a:lnTo>
                  <a:lnTo>
                    <a:pt x="295" y="131"/>
                  </a:lnTo>
                  <a:lnTo>
                    <a:pt x="296" y="131"/>
                  </a:lnTo>
                  <a:lnTo>
                    <a:pt x="296" y="0"/>
                  </a:lnTo>
                  <a:lnTo>
                    <a:pt x="295" y="0"/>
                  </a:lnTo>
                  <a:close/>
                </a:path>
              </a:pathLst>
            </a:custGeom>
            <a:solidFill>
              <a:srgbClr val="E32726"/>
            </a:solidFill>
            <a:ln w="3175">
              <a:solidFill>
                <a:srgbClr val="E32726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Freeform 162"/>
            <p:cNvSpPr>
              <a:spLocks/>
            </p:cNvSpPr>
            <p:nvPr userDrawn="1"/>
          </p:nvSpPr>
          <p:spPr bwMode="auto">
            <a:xfrm>
              <a:off x="14303375" y="2792413"/>
              <a:ext cx="849313" cy="334962"/>
            </a:xfrm>
            <a:custGeom>
              <a:avLst/>
              <a:gdLst>
                <a:gd name="T0" fmla="*/ 498 w 535"/>
                <a:gd name="T1" fmla="*/ 22 h 211"/>
                <a:gd name="T2" fmla="*/ 520 w 535"/>
                <a:gd name="T3" fmla="*/ 9 h 211"/>
                <a:gd name="T4" fmla="*/ 535 w 535"/>
                <a:gd name="T5" fmla="*/ 0 h 211"/>
                <a:gd name="T6" fmla="*/ 508 w 535"/>
                <a:gd name="T7" fmla="*/ 0 h 211"/>
                <a:gd name="T8" fmla="*/ 465 w 535"/>
                <a:gd name="T9" fmla="*/ 9 h 211"/>
                <a:gd name="T10" fmla="*/ 0 w 535"/>
                <a:gd name="T11" fmla="*/ 108 h 211"/>
                <a:gd name="T12" fmla="*/ 169 w 535"/>
                <a:gd name="T13" fmla="*/ 211 h 211"/>
                <a:gd name="T14" fmla="*/ 498 w 535"/>
                <a:gd name="T15" fmla="*/ 22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5" h="211">
                  <a:moveTo>
                    <a:pt x="498" y="22"/>
                  </a:moveTo>
                  <a:lnTo>
                    <a:pt x="520" y="9"/>
                  </a:lnTo>
                  <a:lnTo>
                    <a:pt x="535" y="0"/>
                  </a:lnTo>
                  <a:lnTo>
                    <a:pt x="508" y="0"/>
                  </a:lnTo>
                  <a:lnTo>
                    <a:pt x="465" y="9"/>
                  </a:lnTo>
                  <a:lnTo>
                    <a:pt x="0" y="108"/>
                  </a:lnTo>
                  <a:lnTo>
                    <a:pt x="169" y="211"/>
                  </a:lnTo>
                  <a:lnTo>
                    <a:pt x="498" y="22"/>
                  </a:lnTo>
                  <a:close/>
                </a:path>
              </a:pathLst>
            </a:custGeom>
            <a:solidFill>
              <a:srgbClr val="E32726"/>
            </a:solidFill>
            <a:ln w="3175">
              <a:solidFill>
                <a:srgbClr val="E32726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Freeform 163"/>
            <p:cNvSpPr>
              <a:spLocks/>
            </p:cNvSpPr>
            <p:nvPr userDrawn="1"/>
          </p:nvSpPr>
          <p:spPr bwMode="auto">
            <a:xfrm>
              <a:off x="14270038" y="2792413"/>
              <a:ext cx="74613" cy="171450"/>
            </a:xfrm>
            <a:custGeom>
              <a:avLst/>
              <a:gdLst>
                <a:gd name="T0" fmla="*/ 47 w 47"/>
                <a:gd name="T1" fmla="*/ 0 h 108"/>
                <a:gd name="T2" fmla="*/ 0 w 47"/>
                <a:gd name="T3" fmla="*/ 0 h 108"/>
                <a:gd name="T4" fmla="*/ 2 w 47"/>
                <a:gd name="T5" fmla="*/ 9 h 108"/>
                <a:gd name="T6" fmla="*/ 21 w 47"/>
                <a:gd name="T7" fmla="*/ 108 h 108"/>
                <a:gd name="T8" fmla="*/ 45 w 47"/>
                <a:gd name="T9" fmla="*/ 9 h 108"/>
                <a:gd name="T10" fmla="*/ 47 w 47"/>
                <a:gd name="T11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108">
                  <a:moveTo>
                    <a:pt x="47" y="0"/>
                  </a:moveTo>
                  <a:lnTo>
                    <a:pt x="0" y="0"/>
                  </a:lnTo>
                  <a:lnTo>
                    <a:pt x="2" y="9"/>
                  </a:lnTo>
                  <a:lnTo>
                    <a:pt x="21" y="108"/>
                  </a:lnTo>
                  <a:lnTo>
                    <a:pt x="45" y="9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E32726"/>
            </a:solidFill>
            <a:ln w="3175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Freeform 164"/>
            <p:cNvSpPr>
              <a:spLocks/>
            </p:cNvSpPr>
            <p:nvPr userDrawn="1"/>
          </p:nvSpPr>
          <p:spPr bwMode="auto">
            <a:xfrm>
              <a:off x="14351000" y="3182938"/>
              <a:ext cx="1050925" cy="522287"/>
            </a:xfrm>
            <a:custGeom>
              <a:avLst/>
              <a:gdLst>
                <a:gd name="T0" fmla="*/ 0 w 662"/>
                <a:gd name="T1" fmla="*/ 329 h 329"/>
                <a:gd name="T2" fmla="*/ 662 w 662"/>
                <a:gd name="T3" fmla="*/ 192 h 329"/>
                <a:gd name="T4" fmla="*/ 410 w 662"/>
                <a:gd name="T5" fmla="*/ 0 h 329"/>
                <a:gd name="T6" fmla="*/ 0 w 662"/>
                <a:gd name="T7" fmla="*/ 329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2" h="329">
                  <a:moveTo>
                    <a:pt x="0" y="329"/>
                  </a:moveTo>
                  <a:lnTo>
                    <a:pt x="662" y="192"/>
                  </a:lnTo>
                  <a:lnTo>
                    <a:pt x="410" y="0"/>
                  </a:lnTo>
                  <a:lnTo>
                    <a:pt x="0" y="329"/>
                  </a:lnTo>
                  <a:close/>
                </a:path>
              </a:pathLst>
            </a:custGeom>
            <a:solidFill>
              <a:srgbClr val="E32726"/>
            </a:solidFill>
            <a:ln w="3175">
              <a:solidFill>
                <a:srgbClr val="E32726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Freeform 165"/>
            <p:cNvSpPr>
              <a:spLocks/>
            </p:cNvSpPr>
            <p:nvPr userDrawn="1"/>
          </p:nvSpPr>
          <p:spPr bwMode="auto">
            <a:xfrm>
              <a:off x="15401925" y="3487738"/>
              <a:ext cx="171450" cy="328612"/>
            </a:xfrm>
            <a:custGeom>
              <a:avLst/>
              <a:gdLst>
                <a:gd name="T0" fmla="*/ 95 w 108"/>
                <a:gd name="T1" fmla="*/ 207 h 207"/>
                <a:gd name="T2" fmla="*/ 108 w 108"/>
                <a:gd name="T3" fmla="*/ 183 h 207"/>
                <a:gd name="T4" fmla="*/ 0 w 108"/>
                <a:gd name="T5" fmla="*/ 0 h 207"/>
                <a:gd name="T6" fmla="*/ 5 w 108"/>
                <a:gd name="T7" fmla="*/ 207 h 207"/>
                <a:gd name="T8" fmla="*/ 95 w 108"/>
                <a:gd name="T9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207">
                  <a:moveTo>
                    <a:pt x="95" y="207"/>
                  </a:moveTo>
                  <a:lnTo>
                    <a:pt x="108" y="183"/>
                  </a:lnTo>
                  <a:lnTo>
                    <a:pt x="0" y="0"/>
                  </a:lnTo>
                  <a:lnTo>
                    <a:pt x="5" y="207"/>
                  </a:lnTo>
                  <a:lnTo>
                    <a:pt x="95" y="207"/>
                  </a:lnTo>
                  <a:close/>
                </a:path>
              </a:pathLst>
            </a:custGeom>
            <a:solidFill>
              <a:srgbClr val="E32726"/>
            </a:solidFill>
            <a:ln w="3175">
              <a:solidFill>
                <a:srgbClr val="E32726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Freeform 166"/>
            <p:cNvSpPr>
              <a:spLocks/>
            </p:cNvSpPr>
            <p:nvPr userDrawn="1"/>
          </p:nvSpPr>
          <p:spPr bwMode="auto">
            <a:xfrm>
              <a:off x="13957300" y="2963863"/>
              <a:ext cx="393700" cy="741362"/>
            </a:xfrm>
            <a:custGeom>
              <a:avLst/>
              <a:gdLst>
                <a:gd name="T0" fmla="*/ 0 w 248"/>
                <a:gd name="T1" fmla="*/ 187 h 467"/>
                <a:gd name="T2" fmla="*/ 248 w 248"/>
                <a:gd name="T3" fmla="*/ 467 h 467"/>
                <a:gd name="T4" fmla="*/ 218 w 248"/>
                <a:gd name="T5" fmla="*/ 0 h 467"/>
                <a:gd name="T6" fmla="*/ 0 w 248"/>
                <a:gd name="T7" fmla="*/ 187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467">
                  <a:moveTo>
                    <a:pt x="0" y="187"/>
                  </a:moveTo>
                  <a:lnTo>
                    <a:pt x="248" y="467"/>
                  </a:lnTo>
                  <a:lnTo>
                    <a:pt x="218" y="0"/>
                  </a:lnTo>
                  <a:lnTo>
                    <a:pt x="0" y="187"/>
                  </a:lnTo>
                  <a:close/>
                </a:path>
              </a:pathLst>
            </a:custGeom>
            <a:solidFill>
              <a:srgbClr val="E32726"/>
            </a:solidFill>
            <a:ln w="3175">
              <a:solidFill>
                <a:srgbClr val="E32726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167"/>
            <p:cNvSpPr>
              <a:spLocks/>
            </p:cNvSpPr>
            <p:nvPr userDrawn="1"/>
          </p:nvSpPr>
          <p:spPr bwMode="auto">
            <a:xfrm>
              <a:off x="12801600" y="3225800"/>
              <a:ext cx="115888" cy="95250"/>
            </a:xfrm>
            <a:custGeom>
              <a:avLst/>
              <a:gdLst>
                <a:gd name="T0" fmla="*/ 0 w 73"/>
                <a:gd name="T1" fmla="*/ 0 h 60"/>
                <a:gd name="T2" fmla="*/ 0 w 73"/>
                <a:gd name="T3" fmla="*/ 60 h 60"/>
                <a:gd name="T4" fmla="*/ 10 w 73"/>
                <a:gd name="T5" fmla="*/ 56 h 60"/>
                <a:gd name="T6" fmla="*/ 73 w 73"/>
                <a:gd name="T7" fmla="*/ 31 h 60"/>
                <a:gd name="T8" fmla="*/ 10 w 73"/>
                <a:gd name="T9" fmla="*/ 4 h 60"/>
                <a:gd name="T10" fmla="*/ 0 w 73"/>
                <a:gd name="T1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60">
                  <a:moveTo>
                    <a:pt x="0" y="0"/>
                  </a:moveTo>
                  <a:lnTo>
                    <a:pt x="0" y="60"/>
                  </a:lnTo>
                  <a:lnTo>
                    <a:pt x="10" y="56"/>
                  </a:lnTo>
                  <a:lnTo>
                    <a:pt x="73" y="31"/>
                  </a:lnTo>
                  <a:lnTo>
                    <a:pt x="1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32726"/>
            </a:solidFill>
            <a:ln w="3175">
              <a:solidFill>
                <a:srgbClr val="E32726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168"/>
            <p:cNvSpPr>
              <a:spLocks/>
            </p:cNvSpPr>
            <p:nvPr userDrawn="1"/>
          </p:nvSpPr>
          <p:spPr bwMode="auto">
            <a:xfrm>
              <a:off x="12917488" y="2792413"/>
              <a:ext cx="1385888" cy="482600"/>
            </a:xfrm>
            <a:custGeom>
              <a:avLst/>
              <a:gdLst>
                <a:gd name="T0" fmla="*/ 498 w 873"/>
                <a:gd name="T1" fmla="*/ 0 h 304"/>
                <a:gd name="T2" fmla="*/ 351 w 873"/>
                <a:gd name="T3" fmla="*/ 0 h 304"/>
                <a:gd name="T4" fmla="*/ 350 w 873"/>
                <a:gd name="T5" fmla="*/ 0 h 304"/>
                <a:gd name="T6" fmla="*/ 339 w 873"/>
                <a:gd name="T7" fmla="*/ 9 h 304"/>
                <a:gd name="T8" fmla="*/ 0 w 873"/>
                <a:gd name="T9" fmla="*/ 304 h 304"/>
                <a:gd name="T10" fmla="*/ 873 w 873"/>
                <a:gd name="T11" fmla="*/ 108 h 304"/>
                <a:gd name="T12" fmla="*/ 529 w 873"/>
                <a:gd name="T13" fmla="*/ 9 h 304"/>
                <a:gd name="T14" fmla="*/ 498 w 873"/>
                <a:gd name="T15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73" h="304">
                  <a:moveTo>
                    <a:pt x="498" y="0"/>
                  </a:moveTo>
                  <a:lnTo>
                    <a:pt x="351" y="0"/>
                  </a:lnTo>
                  <a:lnTo>
                    <a:pt x="350" y="0"/>
                  </a:lnTo>
                  <a:lnTo>
                    <a:pt x="339" y="9"/>
                  </a:lnTo>
                  <a:lnTo>
                    <a:pt x="0" y="304"/>
                  </a:lnTo>
                  <a:lnTo>
                    <a:pt x="873" y="108"/>
                  </a:lnTo>
                  <a:lnTo>
                    <a:pt x="529" y="9"/>
                  </a:lnTo>
                  <a:lnTo>
                    <a:pt x="498" y="0"/>
                  </a:lnTo>
                  <a:close/>
                </a:path>
              </a:pathLst>
            </a:custGeom>
            <a:solidFill>
              <a:srgbClr val="E32726"/>
            </a:solidFill>
            <a:ln w="3175">
              <a:solidFill>
                <a:srgbClr val="E32726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169"/>
            <p:cNvSpPr>
              <a:spLocks/>
            </p:cNvSpPr>
            <p:nvPr userDrawn="1"/>
          </p:nvSpPr>
          <p:spPr bwMode="auto">
            <a:xfrm>
              <a:off x="15401925" y="3049588"/>
              <a:ext cx="469900" cy="438150"/>
            </a:xfrm>
            <a:custGeom>
              <a:avLst/>
              <a:gdLst>
                <a:gd name="T0" fmla="*/ 295 w 296"/>
                <a:gd name="T1" fmla="*/ 1 h 276"/>
                <a:gd name="T2" fmla="*/ 0 w 296"/>
                <a:gd name="T3" fmla="*/ 276 h 276"/>
                <a:gd name="T4" fmla="*/ 295 w 296"/>
                <a:gd name="T5" fmla="*/ 143 h 276"/>
                <a:gd name="T6" fmla="*/ 296 w 296"/>
                <a:gd name="T7" fmla="*/ 143 h 276"/>
                <a:gd name="T8" fmla="*/ 296 w 296"/>
                <a:gd name="T9" fmla="*/ 0 h 276"/>
                <a:gd name="T10" fmla="*/ 295 w 296"/>
                <a:gd name="T11" fmla="*/ 1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6" h="276">
                  <a:moveTo>
                    <a:pt x="295" y="1"/>
                  </a:moveTo>
                  <a:lnTo>
                    <a:pt x="0" y="276"/>
                  </a:lnTo>
                  <a:lnTo>
                    <a:pt x="295" y="143"/>
                  </a:lnTo>
                  <a:lnTo>
                    <a:pt x="296" y="143"/>
                  </a:lnTo>
                  <a:lnTo>
                    <a:pt x="296" y="0"/>
                  </a:lnTo>
                  <a:lnTo>
                    <a:pt x="295" y="1"/>
                  </a:lnTo>
                  <a:close/>
                </a:path>
              </a:pathLst>
            </a:custGeom>
            <a:solidFill>
              <a:srgbClr val="498BCA"/>
            </a:solidFill>
            <a:ln w="3175">
              <a:solidFill>
                <a:srgbClr val="498BCA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170"/>
            <p:cNvSpPr>
              <a:spLocks/>
            </p:cNvSpPr>
            <p:nvPr userDrawn="1"/>
          </p:nvSpPr>
          <p:spPr bwMode="auto">
            <a:xfrm>
              <a:off x="15001875" y="2792413"/>
              <a:ext cx="400050" cy="695325"/>
            </a:xfrm>
            <a:custGeom>
              <a:avLst/>
              <a:gdLst>
                <a:gd name="T0" fmla="*/ 118 w 252"/>
                <a:gd name="T1" fmla="*/ 9 h 438"/>
                <a:gd name="T2" fmla="*/ 115 w 252"/>
                <a:gd name="T3" fmla="*/ 0 h 438"/>
                <a:gd name="T4" fmla="*/ 108 w 252"/>
                <a:gd name="T5" fmla="*/ 0 h 438"/>
                <a:gd name="T6" fmla="*/ 104 w 252"/>
                <a:gd name="T7" fmla="*/ 9 h 438"/>
                <a:gd name="T8" fmla="*/ 102 w 252"/>
                <a:gd name="T9" fmla="*/ 14 h 438"/>
                <a:gd name="T10" fmla="*/ 0 w 252"/>
                <a:gd name="T11" fmla="*/ 246 h 438"/>
                <a:gd name="T12" fmla="*/ 252 w 252"/>
                <a:gd name="T13" fmla="*/ 438 h 438"/>
                <a:gd name="T14" fmla="*/ 118 w 252"/>
                <a:gd name="T15" fmla="*/ 11 h 438"/>
                <a:gd name="T16" fmla="*/ 118 w 252"/>
                <a:gd name="T17" fmla="*/ 9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2" h="438">
                  <a:moveTo>
                    <a:pt x="118" y="9"/>
                  </a:moveTo>
                  <a:lnTo>
                    <a:pt x="115" y="0"/>
                  </a:lnTo>
                  <a:lnTo>
                    <a:pt x="108" y="0"/>
                  </a:lnTo>
                  <a:lnTo>
                    <a:pt x="104" y="9"/>
                  </a:lnTo>
                  <a:lnTo>
                    <a:pt x="102" y="14"/>
                  </a:lnTo>
                  <a:lnTo>
                    <a:pt x="0" y="246"/>
                  </a:lnTo>
                  <a:lnTo>
                    <a:pt x="252" y="438"/>
                  </a:lnTo>
                  <a:lnTo>
                    <a:pt x="118" y="11"/>
                  </a:lnTo>
                  <a:lnTo>
                    <a:pt x="118" y="9"/>
                  </a:lnTo>
                  <a:close/>
                </a:path>
              </a:pathLst>
            </a:custGeom>
            <a:solidFill>
              <a:srgbClr val="498BCA"/>
            </a:solidFill>
            <a:ln w="3175">
              <a:solidFill>
                <a:srgbClr val="498BCA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Freeform 171"/>
            <p:cNvSpPr>
              <a:spLocks/>
            </p:cNvSpPr>
            <p:nvPr userDrawn="1"/>
          </p:nvSpPr>
          <p:spPr bwMode="auto">
            <a:xfrm>
              <a:off x="14351000" y="3705225"/>
              <a:ext cx="922338" cy="111125"/>
            </a:xfrm>
            <a:custGeom>
              <a:avLst/>
              <a:gdLst>
                <a:gd name="T0" fmla="*/ 0 w 581"/>
                <a:gd name="T1" fmla="*/ 0 h 70"/>
                <a:gd name="T2" fmla="*/ 179 w 581"/>
                <a:gd name="T3" fmla="*/ 70 h 70"/>
                <a:gd name="T4" fmla="*/ 581 w 581"/>
                <a:gd name="T5" fmla="*/ 70 h 70"/>
                <a:gd name="T6" fmla="*/ 561 w 581"/>
                <a:gd name="T7" fmla="*/ 34 h 70"/>
                <a:gd name="T8" fmla="*/ 0 w 581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1" h="70">
                  <a:moveTo>
                    <a:pt x="0" y="0"/>
                  </a:moveTo>
                  <a:lnTo>
                    <a:pt x="179" y="70"/>
                  </a:lnTo>
                  <a:lnTo>
                    <a:pt x="581" y="70"/>
                  </a:lnTo>
                  <a:lnTo>
                    <a:pt x="561" y="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98BCA"/>
            </a:solidFill>
            <a:ln w="3175">
              <a:solidFill>
                <a:srgbClr val="498BCA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Freeform 172"/>
            <p:cNvSpPr>
              <a:spLocks/>
            </p:cNvSpPr>
            <p:nvPr userDrawn="1"/>
          </p:nvSpPr>
          <p:spPr bwMode="auto">
            <a:xfrm>
              <a:off x="12917488" y="3275013"/>
              <a:ext cx="1433513" cy="541337"/>
            </a:xfrm>
            <a:custGeom>
              <a:avLst/>
              <a:gdLst>
                <a:gd name="T0" fmla="*/ 179 w 903"/>
                <a:gd name="T1" fmla="*/ 336 h 341"/>
                <a:gd name="T2" fmla="*/ 182 w 903"/>
                <a:gd name="T3" fmla="*/ 341 h 341"/>
                <a:gd name="T4" fmla="*/ 243 w 903"/>
                <a:gd name="T5" fmla="*/ 341 h 341"/>
                <a:gd name="T6" fmla="*/ 903 w 903"/>
                <a:gd name="T7" fmla="*/ 271 h 341"/>
                <a:gd name="T8" fmla="*/ 0 w 903"/>
                <a:gd name="T9" fmla="*/ 0 h 341"/>
                <a:gd name="T10" fmla="*/ 179 w 903"/>
                <a:gd name="T11" fmla="*/ 336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3" h="341">
                  <a:moveTo>
                    <a:pt x="179" y="336"/>
                  </a:moveTo>
                  <a:lnTo>
                    <a:pt x="182" y="341"/>
                  </a:lnTo>
                  <a:lnTo>
                    <a:pt x="243" y="341"/>
                  </a:lnTo>
                  <a:lnTo>
                    <a:pt x="903" y="271"/>
                  </a:lnTo>
                  <a:lnTo>
                    <a:pt x="0" y="0"/>
                  </a:lnTo>
                  <a:lnTo>
                    <a:pt x="179" y="336"/>
                  </a:lnTo>
                  <a:close/>
                </a:path>
              </a:pathLst>
            </a:custGeom>
            <a:solidFill>
              <a:srgbClr val="498BCA"/>
            </a:solidFill>
            <a:ln w="3175">
              <a:solidFill>
                <a:srgbClr val="498BCA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Freeform 173"/>
            <p:cNvSpPr>
              <a:spLocks/>
            </p:cNvSpPr>
            <p:nvPr userDrawn="1"/>
          </p:nvSpPr>
          <p:spPr bwMode="auto">
            <a:xfrm>
              <a:off x="14062075" y="2792413"/>
              <a:ext cx="241300" cy="171450"/>
            </a:xfrm>
            <a:custGeom>
              <a:avLst/>
              <a:gdLst>
                <a:gd name="T0" fmla="*/ 152 w 152"/>
                <a:gd name="T1" fmla="*/ 108 h 108"/>
                <a:gd name="T2" fmla="*/ 133 w 152"/>
                <a:gd name="T3" fmla="*/ 9 h 108"/>
                <a:gd name="T4" fmla="*/ 131 w 152"/>
                <a:gd name="T5" fmla="*/ 0 h 108"/>
                <a:gd name="T6" fmla="*/ 0 w 152"/>
                <a:gd name="T7" fmla="*/ 0 h 108"/>
                <a:gd name="T8" fmla="*/ 13 w 152"/>
                <a:gd name="T9" fmla="*/ 9 h 108"/>
                <a:gd name="T10" fmla="*/ 152 w 152"/>
                <a:gd name="T11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2" h="108">
                  <a:moveTo>
                    <a:pt x="152" y="108"/>
                  </a:moveTo>
                  <a:lnTo>
                    <a:pt x="133" y="9"/>
                  </a:lnTo>
                  <a:lnTo>
                    <a:pt x="131" y="0"/>
                  </a:lnTo>
                  <a:lnTo>
                    <a:pt x="0" y="0"/>
                  </a:lnTo>
                  <a:lnTo>
                    <a:pt x="13" y="9"/>
                  </a:lnTo>
                  <a:lnTo>
                    <a:pt x="152" y="108"/>
                  </a:lnTo>
                  <a:close/>
                </a:path>
              </a:pathLst>
            </a:custGeom>
            <a:solidFill>
              <a:srgbClr val="498BCA"/>
            </a:solidFill>
            <a:ln w="3175">
              <a:solidFill>
                <a:srgbClr val="498BCA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2" name="Freeform 174"/>
            <p:cNvSpPr>
              <a:spLocks/>
            </p:cNvSpPr>
            <p:nvPr userDrawn="1"/>
          </p:nvSpPr>
          <p:spPr bwMode="auto">
            <a:xfrm>
              <a:off x="13903325" y="3136900"/>
              <a:ext cx="395288" cy="400050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3" name="Freeform 175"/>
            <p:cNvSpPr>
              <a:spLocks/>
            </p:cNvSpPr>
            <p:nvPr userDrawn="1"/>
          </p:nvSpPr>
          <p:spPr bwMode="auto">
            <a:xfrm>
              <a:off x="14747875" y="3143250"/>
              <a:ext cx="441325" cy="393700"/>
            </a:xfrm>
            <a:custGeom>
              <a:avLst/>
              <a:gdLst>
                <a:gd name="T0" fmla="*/ 200 w 278"/>
                <a:gd name="T1" fmla="*/ 0 h 248"/>
                <a:gd name="T2" fmla="*/ 139 w 278"/>
                <a:gd name="T3" fmla="*/ 169 h 248"/>
                <a:gd name="T4" fmla="*/ 77 w 278"/>
                <a:gd name="T5" fmla="*/ 0 h 248"/>
                <a:gd name="T6" fmla="*/ 0 w 278"/>
                <a:gd name="T7" fmla="*/ 0 h 248"/>
                <a:gd name="T8" fmla="*/ 102 w 278"/>
                <a:gd name="T9" fmla="*/ 248 h 248"/>
                <a:gd name="T10" fmla="*/ 176 w 278"/>
                <a:gd name="T11" fmla="*/ 248 h 248"/>
                <a:gd name="T12" fmla="*/ 278 w 278"/>
                <a:gd name="T13" fmla="*/ 0 h 248"/>
                <a:gd name="T14" fmla="*/ 200 w 278"/>
                <a:gd name="T15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8" h="248">
                  <a:moveTo>
                    <a:pt x="200" y="0"/>
                  </a:moveTo>
                  <a:lnTo>
                    <a:pt x="139" y="169"/>
                  </a:lnTo>
                  <a:lnTo>
                    <a:pt x="77" y="0"/>
                  </a:lnTo>
                  <a:lnTo>
                    <a:pt x="0" y="0"/>
                  </a:lnTo>
                  <a:lnTo>
                    <a:pt x="102" y="248"/>
                  </a:lnTo>
                  <a:lnTo>
                    <a:pt x="176" y="248"/>
                  </a:lnTo>
                  <a:lnTo>
                    <a:pt x="278" y="0"/>
                  </a:lnTo>
                  <a:lnTo>
                    <a:pt x="20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4" name="Freeform 176"/>
            <p:cNvSpPr>
              <a:spLocks noEditPoints="1"/>
            </p:cNvSpPr>
            <p:nvPr userDrawn="1"/>
          </p:nvSpPr>
          <p:spPr bwMode="auto">
            <a:xfrm>
              <a:off x="13454063" y="3136900"/>
              <a:ext cx="409575" cy="406400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5" name="Freeform 177"/>
            <p:cNvSpPr>
              <a:spLocks/>
            </p:cNvSpPr>
            <p:nvPr userDrawn="1"/>
          </p:nvSpPr>
          <p:spPr bwMode="auto">
            <a:xfrm>
              <a:off x="13087350" y="3025775"/>
              <a:ext cx="355600" cy="511175"/>
            </a:xfrm>
            <a:custGeom>
              <a:avLst/>
              <a:gdLst>
                <a:gd name="T0" fmla="*/ 224 w 224"/>
                <a:gd name="T1" fmla="*/ 259 h 322"/>
                <a:gd name="T2" fmla="*/ 69 w 224"/>
                <a:gd name="T3" fmla="*/ 259 h 322"/>
                <a:gd name="T4" fmla="*/ 69 w 224"/>
                <a:gd name="T5" fmla="*/ 0 h 322"/>
                <a:gd name="T6" fmla="*/ 0 w 224"/>
                <a:gd name="T7" fmla="*/ 0 h 322"/>
                <a:gd name="T8" fmla="*/ 0 w 224"/>
                <a:gd name="T9" fmla="*/ 322 h 322"/>
                <a:gd name="T10" fmla="*/ 224 w 224"/>
                <a:gd name="T11" fmla="*/ 322 h 322"/>
                <a:gd name="T12" fmla="*/ 224 w 224"/>
                <a:gd name="T13" fmla="*/ 259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4" h="322">
                  <a:moveTo>
                    <a:pt x="224" y="259"/>
                  </a:moveTo>
                  <a:lnTo>
                    <a:pt x="69" y="259"/>
                  </a:lnTo>
                  <a:lnTo>
                    <a:pt x="69" y="0"/>
                  </a:lnTo>
                  <a:lnTo>
                    <a:pt x="0" y="0"/>
                  </a:lnTo>
                  <a:lnTo>
                    <a:pt x="0" y="322"/>
                  </a:lnTo>
                  <a:lnTo>
                    <a:pt x="224" y="322"/>
                  </a:lnTo>
                  <a:lnTo>
                    <a:pt x="224" y="2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6" name="Freeform 178"/>
            <p:cNvSpPr>
              <a:spLocks noEditPoints="1"/>
            </p:cNvSpPr>
            <p:nvPr userDrawn="1"/>
          </p:nvSpPr>
          <p:spPr bwMode="auto">
            <a:xfrm>
              <a:off x="15173325" y="3136900"/>
              <a:ext cx="422275" cy="406400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7" name="Freeform 179"/>
            <p:cNvSpPr>
              <a:spLocks noEditPoints="1"/>
            </p:cNvSpPr>
            <p:nvPr userDrawn="1"/>
          </p:nvSpPr>
          <p:spPr bwMode="auto">
            <a:xfrm>
              <a:off x="14341475" y="3136900"/>
              <a:ext cx="422275" cy="406400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9" name="TextBox 48"/>
          <p:cNvSpPr txBox="1"/>
          <p:nvPr userDrawn="1"/>
        </p:nvSpPr>
        <p:spPr>
          <a:xfrm>
            <a:off x="548640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2025 Lenovo Internal.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786802700"/>
      </p:ext>
    </p:extLst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hoto + Statement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4061791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4061791" y="0"/>
            <a:ext cx="8127034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548640" y="849535"/>
            <a:ext cx="3513151" cy="1926795"/>
          </a:xfrm>
          <a:prstGeom prst="rect">
            <a:avLst/>
          </a:prstGeom>
          <a:noFill/>
        </p:spPr>
        <p:txBody>
          <a:bodyPr lIns="0" tIns="0" rIns="0" bIns="0" anchor="t">
            <a:noAutofit/>
          </a:bodyPr>
          <a:lstStyle>
            <a:lvl1pPr marL="0" indent="0">
              <a:lnSpc>
                <a:spcPts val="4200"/>
              </a:lnSpc>
              <a:spcBef>
                <a:spcPts val="0"/>
              </a:spcBef>
              <a:buFont typeface="Arial" panose="020B0604020202020204" pitchFamily="34" charset="0"/>
              <a:buNone/>
              <a:defRPr sz="4600" b="1" strike="noStrike" spc="-150" baseline="0">
                <a:solidFill>
                  <a:schemeClr val="bg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/>
              <a:t>Photo Plus</a:t>
            </a:r>
            <a:br>
              <a:rPr lang="en-US"/>
            </a:br>
            <a:r>
              <a:rPr lang="en-US"/>
              <a:t>Statement</a:t>
            </a:r>
            <a:br>
              <a:rPr lang="en-US"/>
            </a:br>
            <a:r>
              <a:rPr lang="en-US"/>
              <a:t>Layout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548641" y="2943638"/>
            <a:ext cx="3513150" cy="164161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</a:defRPr>
            </a:lvl1pPr>
            <a:lvl2pPr marL="609494" indent="0">
              <a:buNone/>
              <a:defRPr/>
            </a:lvl2pPr>
            <a:lvl3pPr marL="1218986" indent="0">
              <a:buNone/>
              <a:defRPr/>
            </a:lvl3pPr>
            <a:lvl4pPr marL="1828480" indent="0">
              <a:buNone/>
              <a:defRPr/>
            </a:lvl4pPr>
            <a:lvl5pPr marL="2437973" indent="0">
              <a:buNone/>
              <a:defRPr/>
            </a:lvl5pPr>
          </a:lstStyle>
          <a:p>
            <a:pPr lvl="0"/>
            <a:r>
              <a:rPr lang="en-US"/>
              <a:t>Subtitle goes here</a:t>
            </a: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Box 8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2024 Lenovo Internal. All rights reserved.</a:t>
            </a:r>
          </a:p>
        </p:txBody>
      </p:sp>
      <p:grpSp>
        <p:nvGrpSpPr>
          <p:cNvPr id="10" name="Group 9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11" name="Rectangle 10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6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77636023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07"/>
          <p:cNvSpPr>
            <a:spLocks noGrp="1"/>
          </p:cNvSpPr>
          <p:nvPr>
            <p:ph type="body" sz="quarter" idx="18" hasCustomPrompt="1"/>
          </p:nvPr>
        </p:nvSpPr>
        <p:spPr bwMode="white">
          <a:xfrm>
            <a:off x="548640" y="1276349"/>
            <a:ext cx="10165080" cy="3242641"/>
          </a:xfrm>
          <a:prstGeom prst="rect">
            <a:avLst/>
          </a:prstGeom>
        </p:spPr>
        <p:txBody>
          <a:bodyPr lIns="0" rIns="0"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4400" b="1" spc="-150">
                <a:solidFill>
                  <a:schemeClr val="tx1"/>
                </a:solidFill>
              </a:defRPr>
            </a:lvl1pPr>
            <a:lvl2pPr marL="341313" indent="0" algn="ctr">
              <a:buNone/>
              <a:defRPr>
                <a:solidFill>
                  <a:schemeClr val="bg1"/>
                </a:solidFill>
              </a:defRPr>
            </a:lvl2pPr>
            <a:lvl3pPr marL="679450" indent="0" algn="ctr">
              <a:buNone/>
              <a:defRPr>
                <a:solidFill>
                  <a:schemeClr val="bg1"/>
                </a:solidFill>
              </a:defRPr>
            </a:lvl3pPr>
            <a:lvl4pPr marL="966787" indent="0" algn="ctr">
              <a:buNone/>
              <a:defRPr>
                <a:solidFill>
                  <a:schemeClr val="bg1"/>
                </a:solidFill>
              </a:defRPr>
            </a:lvl4pPr>
            <a:lvl5pPr marL="1146175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quote</a:t>
            </a:r>
          </a:p>
        </p:txBody>
      </p:sp>
      <p:sp>
        <p:nvSpPr>
          <p:cNvPr id="17" name="Text Placeholder 110"/>
          <p:cNvSpPr>
            <a:spLocks noGrp="1"/>
          </p:cNvSpPr>
          <p:nvPr>
            <p:ph type="body" sz="quarter" idx="19" hasCustomPrompt="1"/>
          </p:nvPr>
        </p:nvSpPr>
        <p:spPr>
          <a:xfrm>
            <a:off x="554337" y="4623890"/>
            <a:ext cx="10159383" cy="876300"/>
          </a:xfrm>
          <a:prstGeom prst="rect">
            <a:avLst/>
          </a:prstGeom>
        </p:spPr>
        <p:txBody>
          <a:bodyPr lIns="0" rIns="0"/>
          <a:lstStyle>
            <a:lvl1pPr marL="0" indent="0" algn="l">
              <a:buNone/>
              <a:defRPr sz="2400" b="1" spc="0" baseline="0">
                <a:solidFill>
                  <a:schemeClr val="tx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/>
              <a:t>Click to edit quote source</a:t>
            </a:r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548640" y="398463"/>
            <a:ext cx="990600" cy="735013"/>
            <a:chOff x="657226" y="398463"/>
            <a:chExt cx="990600" cy="735013"/>
          </a:xfrm>
          <a:solidFill>
            <a:schemeClr val="accent6"/>
          </a:solidFill>
        </p:grpSpPr>
        <p:sp>
          <p:nvSpPr>
            <p:cNvPr id="7" name="Freeform 5"/>
            <p:cNvSpPr>
              <a:spLocks/>
            </p:cNvSpPr>
            <p:nvPr userDrawn="1"/>
          </p:nvSpPr>
          <p:spPr bwMode="auto">
            <a:xfrm>
              <a:off x="657226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6"/>
            <p:cNvSpPr>
              <a:spLocks/>
            </p:cNvSpPr>
            <p:nvPr userDrawn="1"/>
          </p:nvSpPr>
          <p:spPr bwMode="auto">
            <a:xfrm>
              <a:off x="1195388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8601657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Layout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07"/>
          <p:cNvSpPr>
            <a:spLocks noGrp="1"/>
          </p:cNvSpPr>
          <p:nvPr>
            <p:ph type="body" sz="quarter" idx="18" hasCustomPrompt="1"/>
          </p:nvPr>
        </p:nvSpPr>
        <p:spPr bwMode="white">
          <a:xfrm>
            <a:off x="548640" y="1276349"/>
            <a:ext cx="10165080" cy="3242641"/>
          </a:xfrm>
          <a:prstGeom prst="rect">
            <a:avLst/>
          </a:prstGeom>
        </p:spPr>
        <p:txBody>
          <a:bodyPr lIns="0" rIns="0"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4400" b="1" spc="-150">
                <a:solidFill>
                  <a:schemeClr val="bg1"/>
                </a:solidFill>
              </a:defRPr>
            </a:lvl1pPr>
            <a:lvl2pPr marL="341313" indent="0" algn="ctr">
              <a:buNone/>
              <a:defRPr>
                <a:solidFill>
                  <a:schemeClr val="bg1"/>
                </a:solidFill>
              </a:defRPr>
            </a:lvl2pPr>
            <a:lvl3pPr marL="679450" indent="0" algn="ctr">
              <a:buNone/>
              <a:defRPr>
                <a:solidFill>
                  <a:schemeClr val="bg1"/>
                </a:solidFill>
              </a:defRPr>
            </a:lvl3pPr>
            <a:lvl4pPr marL="966787" indent="0" algn="ctr">
              <a:buNone/>
              <a:defRPr>
                <a:solidFill>
                  <a:schemeClr val="bg1"/>
                </a:solidFill>
              </a:defRPr>
            </a:lvl4pPr>
            <a:lvl5pPr marL="1146175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quote</a:t>
            </a:r>
          </a:p>
        </p:txBody>
      </p:sp>
      <p:sp>
        <p:nvSpPr>
          <p:cNvPr id="17" name="Text Placeholder 110"/>
          <p:cNvSpPr>
            <a:spLocks noGrp="1"/>
          </p:cNvSpPr>
          <p:nvPr>
            <p:ph type="body" sz="quarter" idx="19" hasCustomPrompt="1"/>
          </p:nvPr>
        </p:nvSpPr>
        <p:spPr>
          <a:xfrm>
            <a:off x="554337" y="4623890"/>
            <a:ext cx="10159383" cy="876300"/>
          </a:xfrm>
          <a:prstGeom prst="rect">
            <a:avLst/>
          </a:prstGeom>
        </p:spPr>
        <p:txBody>
          <a:bodyPr lIns="0" rIns="0"/>
          <a:lstStyle>
            <a:lvl1pPr marL="0" indent="0" algn="l">
              <a:buNone/>
              <a:defRPr sz="2400" b="1" spc="0" baseline="0">
                <a:solidFill>
                  <a:schemeClr val="bg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/>
              <a:t>Click to edit quote source</a:t>
            </a:r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548640" y="398463"/>
            <a:ext cx="990600" cy="735013"/>
            <a:chOff x="657226" y="398463"/>
            <a:chExt cx="990600" cy="735013"/>
          </a:xfrm>
          <a:solidFill>
            <a:schemeClr val="accent6"/>
          </a:solidFill>
        </p:grpSpPr>
        <p:sp>
          <p:nvSpPr>
            <p:cNvPr id="7" name="Freeform 5"/>
            <p:cNvSpPr>
              <a:spLocks/>
            </p:cNvSpPr>
            <p:nvPr userDrawn="1"/>
          </p:nvSpPr>
          <p:spPr bwMode="auto">
            <a:xfrm>
              <a:off x="657226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6"/>
            <p:cNvSpPr>
              <a:spLocks/>
            </p:cNvSpPr>
            <p:nvPr userDrawn="1"/>
          </p:nvSpPr>
          <p:spPr bwMode="auto">
            <a:xfrm>
              <a:off x="1195388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Box 8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2019 Lenovo Internal. All rights reserved.</a:t>
            </a:r>
          </a:p>
        </p:txBody>
      </p:sp>
      <p:grpSp>
        <p:nvGrpSpPr>
          <p:cNvPr id="10" name="Group 9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11" name="Rectangle 10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5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18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1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00654041"/>
      </p:ext>
    </p:extLst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/ Produ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6566888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8"/>
          </p:nvPr>
        </p:nvSpPr>
        <p:spPr bwMode="gray">
          <a:xfrm>
            <a:off x="6835284" y="1179575"/>
            <a:ext cx="4707555" cy="521169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6835283" y="274320"/>
            <a:ext cx="4707555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987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60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2055685"/>
      </p:ext>
    </p:extLst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w/ Product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6566888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8"/>
          </p:nvPr>
        </p:nvSpPr>
        <p:spPr bwMode="gray">
          <a:xfrm>
            <a:off x="6835284" y="1179575"/>
            <a:ext cx="4707555" cy="521169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6835283" y="274320"/>
            <a:ext cx="4707555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987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600" kern="1200" cap="none" spc="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2019 Lenovo Internal. All rights reserved.</a:t>
            </a:r>
          </a:p>
        </p:txBody>
      </p:sp>
      <p:grpSp>
        <p:nvGrpSpPr>
          <p:cNvPr id="10" name="Group 9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13" name="Rectangle 12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6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76297037"/>
      </p:ext>
    </p:extLst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987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60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/>
              <a:t>Click To Edit Master Title</a:t>
            </a:r>
          </a:p>
        </p:txBody>
      </p:sp>
      <p:sp>
        <p:nvSpPr>
          <p:cNvPr id="9" name="Chart Placeholder 2"/>
          <p:cNvSpPr>
            <a:spLocks noGrp="1"/>
          </p:cNvSpPr>
          <p:nvPr>
            <p:ph type="chart" sz="quarter" idx="10" hasCustomPrompt="1"/>
          </p:nvPr>
        </p:nvSpPr>
        <p:spPr bwMode="gray">
          <a:xfrm>
            <a:off x="548639" y="1179575"/>
            <a:ext cx="11073385" cy="5212835"/>
          </a:xfrm>
          <a:prstGeom prst="rect">
            <a:avLst/>
          </a:prstGeom>
        </p:spPr>
        <p:txBody>
          <a:bodyPr lIns="121899" tIns="853291" rIns="121899" bIns="60949" anchor="ctr" anchorCtr="0"/>
          <a:lstStyle>
            <a:lvl1pPr marL="0" indent="0" algn="ctr">
              <a:buFontTx/>
              <a:buNone/>
              <a:defRPr sz="2400" baseline="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create chart</a:t>
            </a: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576614"/>
      </p:ext>
    </p:extLst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rt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987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600" kern="1200" cap="none" spc="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/>
              <a:t>Click To Edit Master Title</a:t>
            </a:r>
          </a:p>
        </p:txBody>
      </p:sp>
      <p:sp>
        <p:nvSpPr>
          <p:cNvPr id="9" name="Chart Placeholder 2"/>
          <p:cNvSpPr>
            <a:spLocks noGrp="1"/>
          </p:cNvSpPr>
          <p:nvPr>
            <p:ph type="chart" sz="quarter" idx="10" hasCustomPrompt="1"/>
          </p:nvPr>
        </p:nvSpPr>
        <p:spPr bwMode="gray">
          <a:xfrm>
            <a:off x="548639" y="1179575"/>
            <a:ext cx="11073385" cy="5212835"/>
          </a:xfrm>
          <a:prstGeom prst="rect">
            <a:avLst/>
          </a:prstGeom>
        </p:spPr>
        <p:txBody>
          <a:bodyPr lIns="121899" tIns="853291" rIns="121899" bIns="60949" anchor="ctr" anchorCtr="0"/>
          <a:lstStyle>
            <a:lvl1pPr marL="0" indent="0" algn="ctr">
              <a:buFontTx/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create chart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extBox 5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2019 Lenovo Internal. All rights reserved.</a:t>
            </a:r>
          </a:p>
        </p:txBody>
      </p:sp>
      <p:grpSp>
        <p:nvGrpSpPr>
          <p:cNvPr id="7" name="Group 6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8" name="Rectangle 7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30333210"/>
      </p:ext>
    </p:extLst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3835932"/>
      </p:ext>
    </p:extLst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Box 3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2019 Lenovo Internal. All rights reserved.</a:t>
            </a:r>
          </a:p>
        </p:txBody>
      </p:sp>
      <p:grpSp>
        <p:nvGrpSpPr>
          <p:cNvPr id="5" name="Group 4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6" name="Rectangle 5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" name="Freeform 6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8" name="Freeform 7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" name="Freeform 9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1" name="Freeform 10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2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37376891"/>
      </p:ext>
    </p:extLst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" name="Group 80"/>
          <p:cNvGrpSpPr/>
          <p:nvPr userDrawn="1"/>
        </p:nvGrpSpPr>
        <p:grpSpPr>
          <a:xfrm>
            <a:off x="541049" y="2649538"/>
            <a:ext cx="9285724" cy="2092325"/>
            <a:chOff x="541049" y="2649538"/>
            <a:chExt cx="9285724" cy="2092325"/>
          </a:xfrm>
          <a:solidFill>
            <a:schemeClr val="tx1"/>
          </a:solidFill>
        </p:grpSpPr>
        <p:sp>
          <p:nvSpPr>
            <p:cNvPr id="5" name="Freeform 5"/>
            <p:cNvSpPr>
              <a:spLocks/>
            </p:cNvSpPr>
            <p:nvPr userDrawn="1"/>
          </p:nvSpPr>
          <p:spPr bwMode="auto">
            <a:xfrm>
              <a:off x="541049" y="2809876"/>
              <a:ext cx="963613" cy="1928813"/>
            </a:xfrm>
            <a:custGeom>
              <a:avLst/>
              <a:gdLst>
                <a:gd name="T0" fmla="*/ 57 w 301"/>
                <a:gd name="T1" fmla="*/ 458 h 600"/>
                <a:gd name="T2" fmla="*/ 57 w 301"/>
                <a:gd name="T3" fmla="*/ 235 h 600"/>
                <a:gd name="T4" fmla="*/ 0 w 301"/>
                <a:gd name="T5" fmla="*/ 235 h 600"/>
                <a:gd name="T6" fmla="*/ 0 w 301"/>
                <a:gd name="T7" fmla="*/ 121 h 600"/>
                <a:gd name="T8" fmla="*/ 57 w 301"/>
                <a:gd name="T9" fmla="*/ 121 h 600"/>
                <a:gd name="T10" fmla="*/ 57 w 301"/>
                <a:gd name="T11" fmla="*/ 0 h 600"/>
                <a:gd name="T12" fmla="*/ 190 w 301"/>
                <a:gd name="T13" fmla="*/ 0 h 600"/>
                <a:gd name="T14" fmla="*/ 190 w 301"/>
                <a:gd name="T15" fmla="*/ 121 h 600"/>
                <a:gd name="T16" fmla="*/ 301 w 301"/>
                <a:gd name="T17" fmla="*/ 121 h 600"/>
                <a:gd name="T18" fmla="*/ 301 w 301"/>
                <a:gd name="T19" fmla="*/ 235 h 600"/>
                <a:gd name="T20" fmla="*/ 190 w 301"/>
                <a:gd name="T21" fmla="*/ 235 h 600"/>
                <a:gd name="T22" fmla="*/ 190 w 301"/>
                <a:gd name="T23" fmla="*/ 436 h 600"/>
                <a:gd name="T24" fmla="*/ 233 w 301"/>
                <a:gd name="T25" fmla="*/ 482 h 600"/>
                <a:gd name="T26" fmla="*/ 299 w 301"/>
                <a:gd name="T27" fmla="*/ 465 h 600"/>
                <a:gd name="T28" fmla="*/ 299 w 301"/>
                <a:gd name="T29" fmla="*/ 573 h 600"/>
                <a:gd name="T30" fmla="*/ 194 w 301"/>
                <a:gd name="T31" fmla="*/ 600 h 600"/>
                <a:gd name="T32" fmla="*/ 57 w 301"/>
                <a:gd name="T33" fmla="*/ 458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1" h="600">
                  <a:moveTo>
                    <a:pt x="57" y="458"/>
                  </a:moveTo>
                  <a:cubicBezTo>
                    <a:pt x="57" y="235"/>
                    <a:pt x="57" y="235"/>
                    <a:pt x="57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57" y="121"/>
                    <a:pt x="57" y="121"/>
                    <a:pt x="57" y="121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301" y="121"/>
                    <a:pt x="301" y="121"/>
                    <a:pt x="301" y="121"/>
                  </a:cubicBezTo>
                  <a:cubicBezTo>
                    <a:pt x="301" y="235"/>
                    <a:pt x="301" y="235"/>
                    <a:pt x="301" y="235"/>
                  </a:cubicBezTo>
                  <a:cubicBezTo>
                    <a:pt x="190" y="235"/>
                    <a:pt x="190" y="235"/>
                    <a:pt x="190" y="235"/>
                  </a:cubicBezTo>
                  <a:cubicBezTo>
                    <a:pt x="190" y="436"/>
                    <a:pt x="190" y="436"/>
                    <a:pt x="190" y="436"/>
                  </a:cubicBezTo>
                  <a:cubicBezTo>
                    <a:pt x="190" y="467"/>
                    <a:pt x="203" y="482"/>
                    <a:pt x="233" y="482"/>
                  </a:cubicBezTo>
                  <a:cubicBezTo>
                    <a:pt x="258" y="482"/>
                    <a:pt x="280" y="476"/>
                    <a:pt x="299" y="465"/>
                  </a:cubicBezTo>
                  <a:cubicBezTo>
                    <a:pt x="299" y="573"/>
                    <a:pt x="299" y="573"/>
                    <a:pt x="299" y="573"/>
                  </a:cubicBezTo>
                  <a:cubicBezTo>
                    <a:pt x="271" y="590"/>
                    <a:pt x="239" y="600"/>
                    <a:pt x="194" y="600"/>
                  </a:cubicBezTo>
                  <a:cubicBezTo>
                    <a:pt x="112" y="600"/>
                    <a:pt x="57" y="568"/>
                    <a:pt x="57" y="4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6"/>
            <p:cNvSpPr>
              <a:spLocks/>
            </p:cNvSpPr>
            <p:nvPr userDrawn="1"/>
          </p:nvSpPr>
          <p:spPr bwMode="auto">
            <a:xfrm>
              <a:off x="1708151" y="2649538"/>
              <a:ext cx="1382713" cy="2063750"/>
            </a:xfrm>
            <a:custGeom>
              <a:avLst/>
              <a:gdLst>
                <a:gd name="T0" fmla="*/ 0 w 432"/>
                <a:gd name="T1" fmla="*/ 0 h 642"/>
                <a:gd name="T2" fmla="*/ 134 w 432"/>
                <a:gd name="T3" fmla="*/ 0 h 642"/>
                <a:gd name="T4" fmla="*/ 134 w 432"/>
                <a:gd name="T5" fmla="*/ 237 h 642"/>
                <a:gd name="T6" fmla="*/ 272 w 432"/>
                <a:gd name="T7" fmla="*/ 162 h 642"/>
                <a:gd name="T8" fmla="*/ 432 w 432"/>
                <a:gd name="T9" fmla="*/ 337 h 642"/>
                <a:gd name="T10" fmla="*/ 432 w 432"/>
                <a:gd name="T11" fmla="*/ 642 h 642"/>
                <a:gd name="T12" fmla="*/ 298 w 432"/>
                <a:gd name="T13" fmla="*/ 642 h 642"/>
                <a:gd name="T14" fmla="*/ 298 w 432"/>
                <a:gd name="T15" fmla="*/ 379 h 642"/>
                <a:gd name="T16" fmla="*/ 218 w 432"/>
                <a:gd name="T17" fmla="*/ 283 h 642"/>
                <a:gd name="T18" fmla="*/ 134 w 432"/>
                <a:gd name="T19" fmla="*/ 379 h 642"/>
                <a:gd name="T20" fmla="*/ 134 w 432"/>
                <a:gd name="T21" fmla="*/ 642 h 642"/>
                <a:gd name="T22" fmla="*/ 0 w 432"/>
                <a:gd name="T23" fmla="*/ 642 h 642"/>
                <a:gd name="T24" fmla="*/ 0 w 432"/>
                <a:gd name="T25" fmla="*/ 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642">
                  <a:moveTo>
                    <a:pt x="0" y="0"/>
                  </a:moveTo>
                  <a:cubicBezTo>
                    <a:pt x="134" y="0"/>
                    <a:pt x="134" y="0"/>
                    <a:pt x="134" y="0"/>
                  </a:cubicBezTo>
                  <a:cubicBezTo>
                    <a:pt x="134" y="237"/>
                    <a:pt x="134" y="237"/>
                    <a:pt x="134" y="237"/>
                  </a:cubicBezTo>
                  <a:cubicBezTo>
                    <a:pt x="165" y="198"/>
                    <a:pt x="204" y="162"/>
                    <a:pt x="272" y="162"/>
                  </a:cubicBezTo>
                  <a:cubicBezTo>
                    <a:pt x="373" y="162"/>
                    <a:pt x="432" y="229"/>
                    <a:pt x="432" y="337"/>
                  </a:cubicBezTo>
                  <a:cubicBezTo>
                    <a:pt x="432" y="642"/>
                    <a:pt x="432" y="642"/>
                    <a:pt x="432" y="642"/>
                  </a:cubicBezTo>
                  <a:cubicBezTo>
                    <a:pt x="298" y="642"/>
                    <a:pt x="298" y="642"/>
                    <a:pt x="298" y="642"/>
                  </a:cubicBezTo>
                  <a:cubicBezTo>
                    <a:pt x="298" y="379"/>
                    <a:pt x="298" y="379"/>
                    <a:pt x="298" y="379"/>
                  </a:cubicBezTo>
                  <a:cubicBezTo>
                    <a:pt x="298" y="316"/>
                    <a:pt x="269" y="283"/>
                    <a:pt x="218" y="283"/>
                  </a:cubicBezTo>
                  <a:cubicBezTo>
                    <a:pt x="166" y="283"/>
                    <a:pt x="134" y="316"/>
                    <a:pt x="134" y="379"/>
                  </a:cubicBezTo>
                  <a:cubicBezTo>
                    <a:pt x="134" y="642"/>
                    <a:pt x="134" y="642"/>
                    <a:pt x="134" y="642"/>
                  </a:cubicBezTo>
                  <a:cubicBezTo>
                    <a:pt x="0" y="642"/>
                    <a:pt x="0" y="642"/>
                    <a:pt x="0" y="64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7"/>
            <p:cNvSpPr>
              <a:spLocks noEditPoints="1"/>
            </p:cNvSpPr>
            <p:nvPr userDrawn="1"/>
          </p:nvSpPr>
          <p:spPr bwMode="auto">
            <a:xfrm>
              <a:off x="3261304" y="3179763"/>
              <a:ext cx="1390650" cy="1562100"/>
            </a:xfrm>
            <a:custGeom>
              <a:avLst/>
              <a:gdLst>
                <a:gd name="T0" fmla="*/ 0 w 434"/>
                <a:gd name="T1" fmla="*/ 342 h 486"/>
                <a:gd name="T2" fmla="*/ 0 w 434"/>
                <a:gd name="T3" fmla="*/ 340 h 486"/>
                <a:gd name="T4" fmla="*/ 190 w 434"/>
                <a:gd name="T5" fmla="*/ 189 h 486"/>
                <a:gd name="T6" fmla="*/ 305 w 434"/>
                <a:gd name="T7" fmla="*/ 209 h 486"/>
                <a:gd name="T8" fmla="*/ 305 w 434"/>
                <a:gd name="T9" fmla="*/ 201 h 486"/>
                <a:gd name="T10" fmla="*/ 204 w 434"/>
                <a:gd name="T11" fmla="*/ 115 h 486"/>
                <a:gd name="T12" fmla="*/ 74 w 434"/>
                <a:gd name="T13" fmla="*/ 140 h 486"/>
                <a:gd name="T14" fmla="*/ 40 w 434"/>
                <a:gd name="T15" fmla="*/ 38 h 486"/>
                <a:gd name="T16" fmla="*/ 223 w 434"/>
                <a:gd name="T17" fmla="*/ 0 h 486"/>
                <a:gd name="T18" fmla="*/ 383 w 434"/>
                <a:gd name="T19" fmla="*/ 53 h 486"/>
                <a:gd name="T20" fmla="*/ 434 w 434"/>
                <a:gd name="T21" fmla="*/ 204 h 486"/>
                <a:gd name="T22" fmla="*/ 434 w 434"/>
                <a:gd name="T23" fmla="*/ 477 h 486"/>
                <a:gd name="T24" fmla="*/ 304 w 434"/>
                <a:gd name="T25" fmla="*/ 477 h 486"/>
                <a:gd name="T26" fmla="*/ 304 w 434"/>
                <a:gd name="T27" fmla="*/ 426 h 486"/>
                <a:gd name="T28" fmla="*/ 162 w 434"/>
                <a:gd name="T29" fmla="*/ 486 h 486"/>
                <a:gd name="T30" fmla="*/ 0 w 434"/>
                <a:gd name="T31" fmla="*/ 342 h 486"/>
                <a:gd name="T32" fmla="*/ 307 w 434"/>
                <a:gd name="T33" fmla="*/ 311 h 486"/>
                <a:gd name="T34" fmla="*/ 307 w 434"/>
                <a:gd name="T35" fmla="*/ 287 h 486"/>
                <a:gd name="T36" fmla="*/ 222 w 434"/>
                <a:gd name="T37" fmla="*/ 270 h 486"/>
                <a:gd name="T38" fmla="*/ 129 w 434"/>
                <a:gd name="T39" fmla="*/ 335 h 486"/>
                <a:gd name="T40" fmla="*/ 129 w 434"/>
                <a:gd name="T41" fmla="*/ 336 h 486"/>
                <a:gd name="T42" fmla="*/ 202 w 434"/>
                <a:gd name="T43" fmla="*/ 394 h 486"/>
                <a:gd name="T44" fmla="*/ 307 w 434"/>
                <a:gd name="T45" fmla="*/ 311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34" h="486">
                  <a:moveTo>
                    <a:pt x="0" y="342"/>
                  </a:moveTo>
                  <a:cubicBezTo>
                    <a:pt x="0" y="340"/>
                    <a:pt x="0" y="340"/>
                    <a:pt x="0" y="340"/>
                  </a:cubicBezTo>
                  <a:cubicBezTo>
                    <a:pt x="0" y="237"/>
                    <a:pt x="78" y="189"/>
                    <a:pt x="190" y="189"/>
                  </a:cubicBezTo>
                  <a:cubicBezTo>
                    <a:pt x="237" y="189"/>
                    <a:pt x="272" y="197"/>
                    <a:pt x="305" y="209"/>
                  </a:cubicBezTo>
                  <a:cubicBezTo>
                    <a:pt x="305" y="201"/>
                    <a:pt x="305" y="201"/>
                    <a:pt x="305" y="201"/>
                  </a:cubicBezTo>
                  <a:cubicBezTo>
                    <a:pt x="305" y="145"/>
                    <a:pt x="271" y="115"/>
                    <a:pt x="204" y="115"/>
                  </a:cubicBezTo>
                  <a:cubicBezTo>
                    <a:pt x="153" y="115"/>
                    <a:pt x="117" y="124"/>
                    <a:pt x="74" y="14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92" y="15"/>
                    <a:pt x="143" y="0"/>
                    <a:pt x="223" y="0"/>
                  </a:cubicBezTo>
                  <a:cubicBezTo>
                    <a:pt x="296" y="0"/>
                    <a:pt x="349" y="20"/>
                    <a:pt x="383" y="53"/>
                  </a:cubicBezTo>
                  <a:cubicBezTo>
                    <a:pt x="418" y="88"/>
                    <a:pt x="434" y="140"/>
                    <a:pt x="434" y="204"/>
                  </a:cubicBezTo>
                  <a:cubicBezTo>
                    <a:pt x="434" y="477"/>
                    <a:pt x="434" y="477"/>
                    <a:pt x="434" y="477"/>
                  </a:cubicBezTo>
                  <a:cubicBezTo>
                    <a:pt x="304" y="477"/>
                    <a:pt x="304" y="477"/>
                    <a:pt x="304" y="477"/>
                  </a:cubicBezTo>
                  <a:cubicBezTo>
                    <a:pt x="304" y="426"/>
                    <a:pt x="304" y="426"/>
                    <a:pt x="304" y="426"/>
                  </a:cubicBezTo>
                  <a:cubicBezTo>
                    <a:pt x="272" y="462"/>
                    <a:pt x="227" y="486"/>
                    <a:pt x="162" y="486"/>
                  </a:cubicBezTo>
                  <a:cubicBezTo>
                    <a:pt x="73" y="486"/>
                    <a:pt x="0" y="435"/>
                    <a:pt x="0" y="342"/>
                  </a:cubicBezTo>
                  <a:close/>
                  <a:moveTo>
                    <a:pt x="307" y="311"/>
                  </a:moveTo>
                  <a:cubicBezTo>
                    <a:pt x="307" y="287"/>
                    <a:pt x="307" y="287"/>
                    <a:pt x="307" y="287"/>
                  </a:cubicBezTo>
                  <a:cubicBezTo>
                    <a:pt x="284" y="277"/>
                    <a:pt x="254" y="270"/>
                    <a:pt x="222" y="270"/>
                  </a:cubicBezTo>
                  <a:cubicBezTo>
                    <a:pt x="164" y="270"/>
                    <a:pt x="129" y="292"/>
                    <a:pt x="129" y="335"/>
                  </a:cubicBezTo>
                  <a:cubicBezTo>
                    <a:pt x="129" y="336"/>
                    <a:pt x="129" y="336"/>
                    <a:pt x="129" y="336"/>
                  </a:cubicBezTo>
                  <a:cubicBezTo>
                    <a:pt x="129" y="372"/>
                    <a:pt x="159" y="394"/>
                    <a:pt x="202" y="394"/>
                  </a:cubicBezTo>
                  <a:cubicBezTo>
                    <a:pt x="265" y="394"/>
                    <a:pt x="307" y="359"/>
                    <a:pt x="307" y="3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8"/>
            <p:cNvSpPr>
              <a:spLocks/>
            </p:cNvSpPr>
            <p:nvPr userDrawn="1"/>
          </p:nvSpPr>
          <p:spPr bwMode="auto">
            <a:xfrm>
              <a:off x="4859916" y="3170238"/>
              <a:ext cx="1384300" cy="1543050"/>
            </a:xfrm>
            <a:custGeom>
              <a:avLst/>
              <a:gdLst>
                <a:gd name="T0" fmla="*/ 0 w 432"/>
                <a:gd name="T1" fmla="*/ 9 h 480"/>
                <a:gd name="T2" fmla="*/ 133 w 432"/>
                <a:gd name="T3" fmla="*/ 9 h 480"/>
                <a:gd name="T4" fmla="*/ 133 w 432"/>
                <a:gd name="T5" fmla="*/ 75 h 480"/>
                <a:gd name="T6" fmla="*/ 272 w 432"/>
                <a:gd name="T7" fmla="*/ 0 h 480"/>
                <a:gd name="T8" fmla="*/ 432 w 432"/>
                <a:gd name="T9" fmla="*/ 175 h 480"/>
                <a:gd name="T10" fmla="*/ 432 w 432"/>
                <a:gd name="T11" fmla="*/ 480 h 480"/>
                <a:gd name="T12" fmla="*/ 298 w 432"/>
                <a:gd name="T13" fmla="*/ 480 h 480"/>
                <a:gd name="T14" fmla="*/ 298 w 432"/>
                <a:gd name="T15" fmla="*/ 217 h 480"/>
                <a:gd name="T16" fmla="*/ 217 w 432"/>
                <a:gd name="T17" fmla="*/ 121 h 480"/>
                <a:gd name="T18" fmla="*/ 133 w 432"/>
                <a:gd name="T19" fmla="*/ 217 h 480"/>
                <a:gd name="T20" fmla="*/ 133 w 432"/>
                <a:gd name="T21" fmla="*/ 480 h 480"/>
                <a:gd name="T22" fmla="*/ 0 w 432"/>
                <a:gd name="T23" fmla="*/ 480 h 480"/>
                <a:gd name="T24" fmla="*/ 0 w 432"/>
                <a:gd name="T25" fmla="*/ 9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480">
                  <a:moveTo>
                    <a:pt x="0" y="9"/>
                  </a:moveTo>
                  <a:cubicBezTo>
                    <a:pt x="133" y="9"/>
                    <a:pt x="133" y="9"/>
                    <a:pt x="133" y="9"/>
                  </a:cubicBezTo>
                  <a:cubicBezTo>
                    <a:pt x="133" y="75"/>
                    <a:pt x="133" y="75"/>
                    <a:pt x="133" y="75"/>
                  </a:cubicBezTo>
                  <a:cubicBezTo>
                    <a:pt x="164" y="36"/>
                    <a:pt x="204" y="0"/>
                    <a:pt x="272" y="0"/>
                  </a:cubicBezTo>
                  <a:cubicBezTo>
                    <a:pt x="373" y="0"/>
                    <a:pt x="432" y="67"/>
                    <a:pt x="432" y="175"/>
                  </a:cubicBezTo>
                  <a:cubicBezTo>
                    <a:pt x="432" y="480"/>
                    <a:pt x="432" y="480"/>
                    <a:pt x="432" y="480"/>
                  </a:cubicBezTo>
                  <a:cubicBezTo>
                    <a:pt x="298" y="480"/>
                    <a:pt x="298" y="480"/>
                    <a:pt x="298" y="480"/>
                  </a:cubicBezTo>
                  <a:cubicBezTo>
                    <a:pt x="298" y="217"/>
                    <a:pt x="298" y="217"/>
                    <a:pt x="298" y="217"/>
                  </a:cubicBezTo>
                  <a:cubicBezTo>
                    <a:pt x="298" y="154"/>
                    <a:pt x="268" y="121"/>
                    <a:pt x="217" y="121"/>
                  </a:cubicBezTo>
                  <a:cubicBezTo>
                    <a:pt x="166" y="121"/>
                    <a:pt x="133" y="154"/>
                    <a:pt x="133" y="217"/>
                  </a:cubicBezTo>
                  <a:cubicBezTo>
                    <a:pt x="133" y="480"/>
                    <a:pt x="133" y="480"/>
                    <a:pt x="133" y="480"/>
                  </a:cubicBezTo>
                  <a:cubicBezTo>
                    <a:pt x="0" y="480"/>
                    <a:pt x="0" y="480"/>
                    <a:pt x="0" y="480"/>
                  </a:cubicBez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9"/>
            <p:cNvSpPr>
              <a:spLocks/>
            </p:cNvSpPr>
            <p:nvPr userDrawn="1"/>
          </p:nvSpPr>
          <p:spPr bwMode="auto">
            <a:xfrm>
              <a:off x="6436593" y="2649538"/>
              <a:ext cx="1460500" cy="2063750"/>
            </a:xfrm>
            <a:custGeom>
              <a:avLst/>
              <a:gdLst>
                <a:gd name="T0" fmla="*/ 0 w 920"/>
                <a:gd name="T1" fmla="*/ 0 h 1300"/>
                <a:gd name="T2" fmla="*/ 270 w 920"/>
                <a:gd name="T3" fmla="*/ 0 h 1300"/>
                <a:gd name="T4" fmla="*/ 270 w 920"/>
                <a:gd name="T5" fmla="*/ 692 h 1300"/>
                <a:gd name="T6" fmla="*/ 585 w 920"/>
                <a:gd name="T7" fmla="*/ 346 h 1300"/>
                <a:gd name="T8" fmla="*/ 908 w 920"/>
                <a:gd name="T9" fmla="*/ 346 h 1300"/>
                <a:gd name="T10" fmla="*/ 547 w 920"/>
                <a:gd name="T11" fmla="*/ 721 h 1300"/>
                <a:gd name="T12" fmla="*/ 920 w 920"/>
                <a:gd name="T13" fmla="*/ 1300 h 1300"/>
                <a:gd name="T14" fmla="*/ 609 w 920"/>
                <a:gd name="T15" fmla="*/ 1300 h 1300"/>
                <a:gd name="T16" fmla="*/ 365 w 920"/>
                <a:gd name="T17" fmla="*/ 909 h 1300"/>
                <a:gd name="T18" fmla="*/ 270 w 920"/>
                <a:gd name="T19" fmla="*/ 1010 h 1300"/>
                <a:gd name="T20" fmla="*/ 270 w 920"/>
                <a:gd name="T21" fmla="*/ 1300 h 1300"/>
                <a:gd name="T22" fmla="*/ 0 w 920"/>
                <a:gd name="T23" fmla="*/ 1300 h 1300"/>
                <a:gd name="T24" fmla="*/ 0 w 920"/>
                <a:gd name="T25" fmla="*/ 0 h 1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0" h="1300">
                  <a:moveTo>
                    <a:pt x="0" y="0"/>
                  </a:moveTo>
                  <a:lnTo>
                    <a:pt x="270" y="0"/>
                  </a:lnTo>
                  <a:lnTo>
                    <a:pt x="270" y="692"/>
                  </a:lnTo>
                  <a:lnTo>
                    <a:pt x="585" y="346"/>
                  </a:lnTo>
                  <a:lnTo>
                    <a:pt x="908" y="346"/>
                  </a:lnTo>
                  <a:lnTo>
                    <a:pt x="547" y="721"/>
                  </a:lnTo>
                  <a:lnTo>
                    <a:pt x="920" y="1300"/>
                  </a:lnTo>
                  <a:lnTo>
                    <a:pt x="609" y="1300"/>
                  </a:lnTo>
                  <a:lnTo>
                    <a:pt x="365" y="909"/>
                  </a:lnTo>
                  <a:lnTo>
                    <a:pt x="270" y="1010"/>
                  </a:lnTo>
                  <a:lnTo>
                    <a:pt x="270" y="1300"/>
                  </a:lnTo>
                  <a:lnTo>
                    <a:pt x="0" y="13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0"/>
            <p:cNvSpPr>
              <a:spLocks/>
            </p:cNvSpPr>
            <p:nvPr userDrawn="1"/>
          </p:nvSpPr>
          <p:spPr bwMode="auto">
            <a:xfrm>
              <a:off x="7919896" y="3173413"/>
              <a:ext cx="1227138" cy="1568450"/>
            </a:xfrm>
            <a:custGeom>
              <a:avLst/>
              <a:gdLst>
                <a:gd name="T0" fmla="*/ 0 w 383"/>
                <a:gd name="T1" fmla="*/ 417 h 488"/>
                <a:gd name="T2" fmla="*/ 57 w 383"/>
                <a:gd name="T3" fmla="*/ 329 h 488"/>
                <a:gd name="T4" fmla="*/ 206 w 383"/>
                <a:gd name="T5" fmla="*/ 385 h 488"/>
                <a:gd name="T6" fmla="*/ 262 w 383"/>
                <a:gd name="T7" fmla="*/ 350 h 488"/>
                <a:gd name="T8" fmla="*/ 262 w 383"/>
                <a:gd name="T9" fmla="*/ 348 h 488"/>
                <a:gd name="T10" fmla="*/ 165 w 383"/>
                <a:gd name="T11" fmla="*/ 294 h 488"/>
                <a:gd name="T12" fmla="*/ 24 w 383"/>
                <a:gd name="T13" fmla="*/ 152 h 488"/>
                <a:gd name="T14" fmla="*/ 24 w 383"/>
                <a:gd name="T15" fmla="*/ 150 h 488"/>
                <a:gd name="T16" fmla="*/ 196 w 383"/>
                <a:gd name="T17" fmla="*/ 0 h 488"/>
                <a:gd name="T18" fmla="*/ 372 w 383"/>
                <a:gd name="T19" fmla="*/ 55 h 488"/>
                <a:gd name="T20" fmla="*/ 321 w 383"/>
                <a:gd name="T21" fmla="*/ 147 h 488"/>
                <a:gd name="T22" fmla="*/ 194 w 383"/>
                <a:gd name="T23" fmla="*/ 103 h 488"/>
                <a:gd name="T24" fmla="*/ 144 w 383"/>
                <a:gd name="T25" fmla="*/ 136 h 488"/>
                <a:gd name="T26" fmla="*/ 144 w 383"/>
                <a:gd name="T27" fmla="*/ 138 h 488"/>
                <a:gd name="T28" fmla="*/ 240 w 383"/>
                <a:gd name="T29" fmla="*/ 194 h 488"/>
                <a:gd name="T30" fmla="*/ 383 w 383"/>
                <a:gd name="T31" fmla="*/ 334 h 488"/>
                <a:gd name="T32" fmla="*/ 383 w 383"/>
                <a:gd name="T33" fmla="*/ 336 h 488"/>
                <a:gd name="T34" fmla="*/ 203 w 383"/>
                <a:gd name="T35" fmla="*/ 488 h 488"/>
                <a:gd name="T36" fmla="*/ 0 w 383"/>
                <a:gd name="T37" fmla="*/ 417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3" h="488">
                  <a:moveTo>
                    <a:pt x="0" y="417"/>
                  </a:moveTo>
                  <a:cubicBezTo>
                    <a:pt x="57" y="329"/>
                    <a:pt x="57" y="329"/>
                    <a:pt x="57" y="329"/>
                  </a:cubicBezTo>
                  <a:cubicBezTo>
                    <a:pt x="108" y="366"/>
                    <a:pt x="162" y="385"/>
                    <a:pt x="206" y="385"/>
                  </a:cubicBezTo>
                  <a:cubicBezTo>
                    <a:pt x="245" y="385"/>
                    <a:pt x="262" y="371"/>
                    <a:pt x="262" y="350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19"/>
                    <a:pt x="217" y="309"/>
                    <a:pt x="165" y="294"/>
                  </a:cubicBezTo>
                  <a:cubicBezTo>
                    <a:pt x="99" y="274"/>
                    <a:pt x="24" y="243"/>
                    <a:pt x="24" y="152"/>
                  </a:cubicBezTo>
                  <a:cubicBezTo>
                    <a:pt x="24" y="150"/>
                    <a:pt x="24" y="150"/>
                    <a:pt x="24" y="150"/>
                  </a:cubicBezTo>
                  <a:cubicBezTo>
                    <a:pt x="24" y="54"/>
                    <a:pt x="101" y="0"/>
                    <a:pt x="196" y="0"/>
                  </a:cubicBezTo>
                  <a:cubicBezTo>
                    <a:pt x="256" y="0"/>
                    <a:pt x="321" y="21"/>
                    <a:pt x="372" y="55"/>
                  </a:cubicBezTo>
                  <a:cubicBezTo>
                    <a:pt x="321" y="147"/>
                    <a:pt x="321" y="147"/>
                    <a:pt x="321" y="147"/>
                  </a:cubicBezTo>
                  <a:cubicBezTo>
                    <a:pt x="275" y="120"/>
                    <a:pt x="228" y="103"/>
                    <a:pt x="194" y="103"/>
                  </a:cubicBezTo>
                  <a:cubicBezTo>
                    <a:pt x="161" y="103"/>
                    <a:pt x="144" y="118"/>
                    <a:pt x="144" y="136"/>
                  </a:cubicBezTo>
                  <a:cubicBezTo>
                    <a:pt x="144" y="138"/>
                    <a:pt x="144" y="138"/>
                    <a:pt x="144" y="138"/>
                  </a:cubicBezTo>
                  <a:cubicBezTo>
                    <a:pt x="144" y="164"/>
                    <a:pt x="189" y="176"/>
                    <a:pt x="240" y="194"/>
                  </a:cubicBezTo>
                  <a:cubicBezTo>
                    <a:pt x="306" y="216"/>
                    <a:pt x="383" y="248"/>
                    <a:pt x="383" y="334"/>
                  </a:cubicBezTo>
                  <a:cubicBezTo>
                    <a:pt x="383" y="336"/>
                    <a:pt x="383" y="336"/>
                    <a:pt x="383" y="336"/>
                  </a:cubicBezTo>
                  <a:cubicBezTo>
                    <a:pt x="383" y="440"/>
                    <a:pt x="305" y="488"/>
                    <a:pt x="203" y="488"/>
                  </a:cubicBezTo>
                  <a:cubicBezTo>
                    <a:pt x="137" y="488"/>
                    <a:pt x="63" y="466"/>
                    <a:pt x="0" y="4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Oval 11"/>
            <p:cNvSpPr>
              <a:spLocks noChangeArrowheads="1"/>
            </p:cNvSpPr>
            <p:nvPr userDrawn="1"/>
          </p:nvSpPr>
          <p:spPr bwMode="auto">
            <a:xfrm>
              <a:off x="9282260" y="4167188"/>
              <a:ext cx="544513" cy="546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" name="Group 16"/>
          <p:cNvGrpSpPr/>
          <p:nvPr userDrawn="1"/>
        </p:nvGrpSpPr>
        <p:grpSpPr>
          <a:xfrm rot="16200000">
            <a:off x="10815105" y="3319884"/>
            <a:ext cx="2060313" cy="687126"/>
            <a:chOff x="12801600" y="2792413"/>
            <a:chExt cx="3070226" cy="1023937"/>
          </a:xfrm>
        </p:grpSpPr>
        <p:sp>
          <p:nvSpPr>
            <p:cNvPr id="18" name="Freeform 137"/>
            <p:cNvSpPr>
              <a:spLocks/>
            </p:cNvSpPr>
            <p:nvPr userDrawn="1"/>
          </p:nvSpPr>
          <p:spPr bwMode="auto">
            <a:xfrm>
              <a:off x="15401925" y="3484563"/>
              <a:ext cx="469900" cy="293687"/>
            </a:xfrm>
            <a:custGeom>
              <a:avLst/>
              <a:gdLst>
                <a:gd name="T0" fmla="*/ 295 w 296"/>
                <a:gd name="T1" fmla="*/ 0 h 185"/>
                <a:gd name="T2" fmla="*/ 0 w 296"/>
                <a:gd name="T3" fmla="*/ 2 h 185"/>
                <a:gd name="T4" fmla="*/ 108 w 296"/>
                <a:gd name="T5" fmla="*/ 185 h 185"/>
                <a:gd name="T6" fmla="*/ 295 w 296"/>
                <a:gd name="T7" fmla="*/ 128 h 185"/>
                <a:gd name="T8" fmla="*/ 296 w 296"/>
                <a:gd name="T9" fmla="*/ 128 h 185"/>
                <a:gd name="T10" fmla="*/ 296 w 296"/>
                <a:gd name="T11" fmla="*/ 0 h 185"/>
                <a:gd name="T12" fmla="*/ 295 w 296"/>
                <a:gd name="T13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6" h="185">
                  <a:moveTo>
                    <a:pt x="295" y="0"/>
                  </a:moveTo>
                  <a:lnTo>
                    <a:pt x="0" y="2"/>
                  </a:lnTo>
                  <a:lnTo>
                    <a:pt x="108" y="185"/>
                  </a:lnTo>
                  <a:lnTo>
                    <a:pt x="295" y="128"/>
                  </a:lnTo>
                  <a:lnTo>
                    <a:pt x="296" y="128"/>
                  </a:lnTo>
                  <a:lnTo>
                    <a:pt x="296" y="0"/>
                  </a:lnTo>
                  <a:lnTo>
                    <a:pt x="295" y="0"/>
                  </a:lnTo>
                  <a:close/>
                </a:path>
              </a:pathLst>
            </a:custGeom>
            <a:solidFill>
              <a:srgbClr val="FFDC00"/>
            </a:solidFill>
            <a:ln w="3175">
              <a:solidFill>
                <a:srgbClr val="FFDC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38"/>
            <p:cNvSpPr>
              <a:spLocks/>
            </p:cNvSpPr>
            <p:nvPr userDrawn="1"/>
          </p:nvSpPr>
          <p:spPr bwMode="auto">
            <a:xfrm>
              <a:off x="14303375" y="2792413"/>
              <a:ext cx="806450" cy="171450"/>
            </a:xfrm>
            <a:custGeom>
              <a:avLst/>
              <a:gdLst>
                <a:gd name="T0" fmla="*/ 100 w 508"/>
                <a:gd name="T1" fmla="*/ 9 h 108"/>
                <a:gd name="T2" fmla="*/ 0 w 508"/>
                <a:gd name="T3" fmla="*/ 108 h 108"/>
                <a:gd name="T4" fmla="*/ 465 w 508"/>
                <a:gd name="T5" fmla="*/ 9 h 108"/>
                <a:gd name="T6" fmla="*/ 508 w 508"/>
                <a:gd name="T7" fmla="*/ 0 h 108"/>
                <a:gd name="T8" fmla="*/ 109 w 508"/>
                <a:gd name="T9" fmla="*/ 0 h 108"/>
                <a:gd name="T10" fmla="*/ 100 w 508"/>
                <a:gd name="T11" fmla="*/ 9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8" h="108">
                  <a:moveTo>
                    <a:pt x="100" y="9"/>
                  </a:moveTo>
                  <a:lnTo>
                    <a:pt x="0" y="108"/>
                  </a:lnTo>
                  <a:lnTo>
                    <a:pt x="465" y="9"/>
                  </a:lnTo>
                  <a:lnTo>
                    <a:pt x="508" y="0"/>
                  </a:lnTo>
                  <a:lnTo>
                    <a:pt x="109" y="0"/>
                  </a:lnTo>
                  <a:lnTo>
                    <a:pt x="100" y="9"/>
                  </a:lnTo>
                  <a:close/>
                </a:path>
              </a:pathLst>
            </a:custGeom>
            <a:solidFill>
              <a:srgbClr val="FFDC00"/>
            </a:solidFill>
            <a:ln w="3175">
              <a:solidFill>
                <a:srgbClr val="FFDC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39"/>
            <p:cNvSpPr>
              <a:spLocks/>
            </p:cNvSpPr>
            <p:nvPr userDrawn="1"/>
          </p:nvSpPr>
          <p:spPr bwMode="auto">
            <a:xfrm>
              <a:off x="12812713" y="3275013"/>
              <a:ext cx="393700" cy="541337"/>
            </a:xfrm>
            <a:custGeom>
              <a:avLst/>
              <a:gdLst>
                <a:gd name="T0" fmla="*/ 66 w 248"/>
                <a:gd name="T1" fmla="*/ 0 h 341"/>
                <a:gd name="T2" fmla="*/ 3 w 248"/>
                <a:gd name="T3" fmla="*/ 329 h 341"/>
                <a:gd name="T4" fmla="*/ 0 w 248"/>
                <a:gd name="T5" fmla="*/ 341 h 341"/>
                <a:gd name="T6" fmla="*/ 3 w 248"/>
                <a:gd name="T7" fmla="*/ 341 h 341"/>
                <a:gd name="T8" fmla="*/ 192 w 248"/>
                <a:gd name="T9" fmla="*/ 341 h 341"/>
                <a:gd name="T10" fmla="*/ 248 w 248"/>
                <a:gd name="T11" fmla="*/ 341 h 341"/>
                <a:gd name="T12" fmla="*/ 245 w 248"/>
                <a:gd name="T13" fmla="*/ 336 h 341"/>
                <a:gd name="T14" fmla="*/ 66 w 248"/>
                <a:gd name="T15" fmla="*/ 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8" h="341">
                  <a:moveTo>
                    <a:pt x="66" y="0"/>
                  </a:moveTo>
                  <a:lnTo>
                    <a:pt x="3" y="329"/>
                  </a:lnTo>
                  <a:lnTo>
                    <a:pt x="0" y="341"/>
                  </a:lnTo>
                  <a:lnTo>
                    <a:pt x="3" y="341"/>
                  </a:lnTo>
                  <a:lnTo>
                    <a:pt x="192" y="341"/>
                  </a:lnTo>
                  <a:lnTo>
                    <a:pt x="248" y="341"/>
                  </a:lnTo>
                  <a:lnTo>
                    <a:pt x="245" y="336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FFDC00"/>
            </a:solidFill>
            <a:ln w="3175">
              <a:solidFill>
                <a:srgbClr val="FFDC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40"/>
            <p:cNvSpPr>
              <a:spLocks/>
            </p:cNvSpPr>
            <p:nvPr userDrawn="1"/>
          </p:nvSpPr>
          <p:spPr bwMode="auto">
            <a:xfrm>
              <a:off x="15241588" y="3487738"/>
              <a:ext cx="168275" cy="328612"/>
            </a:xfrm>
            <a:custGeom>
              <a:avLst/>
              <a:gdLst>
                <a:gd name="T0" fmla="*/ 101 w 106"/>
                <a:gd name="T1" fmla="*/ 0 h 207"/>
                <a:gd name="T2" fmla="*/ 0 w 106"/>
                <a:gd name="T3" fmla="*/ 171 h 207"/>
                <a:gd name="T4" fmla="*/ 20 w 106"/>
                <a:gd name="T5" fmla="*/ 207 h 207"/>
                <a:gd name="T6" fmla="*/ 106 w 106"/>
                <a:gd name="T7" fmla="*/ 207 h 207"/>
                <a:gd name="T8" fmla="*/ 101 w 106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207">
                  <a:moveTo>
                    <a:pt x="101" y="0"/>
                  </a:moveTo>
                  <a:lnTo>
                    <a:pt x="0" y="171"/>
                  </a:lnTo>
                  <a:lnTo>
                    <a:pt x="20" y="207"/>
                  </a:lnTo>
                  <a:lnTo>
                    <a:pt x="106" y="207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F36C21"/>
            </a:solidFill>
            <a:ln w="3175">
              <a:solidFill>
                <a:srgbClr val="F36C2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41"/>
            <p:cNvSpPr>
              <a:spLocks/>
            </p:cNvSpPr>
            <p:nvPr userDrawn="1"/>
          </p:nvSpPr>
          <p:spPr bwMode="auto">
            <a:xfrm>
              <a:off x="14303375" y="2963863"/>
              <a:ext cx="268288" cy="741362"/>
            </a:xfrm>
            <a:custGeom>
              <a:avLst/>
              <a:gdLst>
                <a:gd name="T0" fmla="*/ 30 w 169"/>
                <a:gd name="T1" fmla="*/ 467 h 467"/>
                <a:gd name="T2" fmla="*/ 169 w 169"/>
                <a:gd name="T3" fmla="*/ 103 h 467"/>
                <a:gd name="T4" fmla="*/ 0 w 169"/>
                <a:gd name="T5" fmla="*/ 0 h 467"/>
                <a:gd name="T6" fmla="*/ 30 w 169"/>
                <a:gd name="T7" fmla="*/ 467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9" h="467">
                  <a:moveTo>
                    <a:pt x="30" y="467"/>
                  </a:moveTo>
                  <a:lnTo>
                    <a:pt x="169" y="103"/>
                  </a:lnTo>
                  <a:lnTo>
                    <a:pt x="0" y="0"/>
                  </a:lnTo>
                  <a:lnTo>
                    <a:pt x="30" y="467"/>
                  </a:lnTo>
                  <a:close/>
                </a:path>
              </a:pathLst>
            </a:custGeom>
            <a:solidFill>
              <a:srgbClr val="F36C21"/>
            </a:solidFill>
            <a:ln w="3175">
              <a:solidFill>
                <a:srgbClr val="F36C2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42"/>
            <p:cNvSpPr>
              <a:spLocks/>
            </p:cNvSpPr>
            <p:nvPr userDrawn="1"/>
          </p:nvSpPr>
          <p:spPr bwMode="auto">
            <a:xfrm>
              <a:off x="12801600" y="3275013"/>
              <a:ext cx="115888" cy="541337"/>
            </a:xfrm>
            <a:custGeom>
              <a:avLst/>
              <a:gdLst>
                <a:gd name="T0" fmla="*/ 0 w 73"/>
                <a:gd name="T1" fmla="*/ 82 h 341"/>
                <a:gd name="T2" fmla="*/ 0 w 73"/>
                <a:gd name="T3" fmla="*/ 341 h 341"/>
                <a:gd name="T4" fmla="*/ 6 w 73"/>
                <a:gd name="T5" fmla="*/ 341 h 341"/>
                <a:gd name="T6" fmla="*/ 7 w 73"/>
                <a:gd name="T7" fmla="*/ 341 h 341"/>
                <a:gd name="T8" fmla="*/ 10 w 73"/>
                <a:gd name="T9" fmla="*/ 329 h 341"/>
                <a:gd name="T10" fmla="*/ 73 w 73"/>
                <a:gd name="T11" fmla="*/ 0 h 341"/>
                <a:gd name="T12" fmla="*/ 10 w 73"/>
                <a:gd name="T13" fmla="*/ 71 h 341"/>
                <a:gd name="T14" fmla="*/ 0 w 73"/>
                <a:gd name="T15" fmla="*/ 82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" h="341">
                  <a:moveTo>
                    <a:pt x="0" y="82"/>
                  </a:moveTo>
                  <a:lnTo>
                    <a:pt x="0" y="341"/>
                  </a:lnTo>
                  <a:lnTo>
                    <a:pt x="6" y="341"/>
                  </a:lnTo>
                  <a:lnTo>
                    <a:pt x="7" y="341"/>
                  </a:lnTo>
                  <a:lnTo>
                    <a:pt x="10" y="329"/>
                  </a:lnTo>
                  <a:lnTo>
                    <a:pt x="73" y="0"/>
                  </a:lnTo>
                  <a:lnTo>
                    <a:pt x="10" y="71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rgbClr val="F36C21"/>
            </a:solidFill>
            <a:ln w="3175">
              <a:solidFill>
                <a:srgbClr val="F36C2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43"/>
            <p:cNvSpPr>
              <a:spLocks/>
            </p:cNvSpPr>
            <p:nvPr userDrawn="1"/>
          </p:nvSpPr>
          <p:spPr bwMode="auto">
            <a:xfrm>
              <a:off x="12917488" y="2963863"/>
              <a:ext cx="1385888" cy="311150"/>
            </a:xfrm>
            <a:custGeom>
              <a:avLst/>
              <a:gdLst>
                <a:gd name="T0" fmla="*/ 655 w 873"/>
                <a:gd name="T1" fmla="*/ 187 h 196"/>
                <a:gd name="T2" fmla="*/ 873 w 873"/>
                <a:gd name="T3" fmla="*/ 0 h 196"/>
                <a:gd name="T4" fmla="*/ 0 w 873"/>
                <a:gd name="T5" fmla="*/ 196 h 196"/>
                <a:gd name="T6" fmla="*/ 655 w 873"/>
                <a:gd name="T7" fmla="*/ 187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73" h="196">
                  <a:moveTo>
                    <a:pt x="655" y="187"/>
                  </a:moveTo>
                  <a:lnTo>
                    <a:pt x="873" y="0"/>
                  </a:lnTo>
                  <a:lnTo>
                    <a:pt x="0" y="196"/>
                  </a:lnTo>
                  <a:lnTo>
                    <a:pt x="655" y="187"/>
                  </a:lnTo>
                  <a:close/>
                </a:path>
              </a:pathLst>
            </a:custGeom>
            <a:solidFill>
              <a:srgbClr val="6EBE4C"/>
            </a:solidFill>
            <a:ln w="3175">
              <a:solidFill>
                <a:srgbClr val="6EBE4C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144"/>
            <p:cNvSpPr>
              <a:spLocks/>
            </p:cNvSpPr>
            <p:nvPr userDrawn="1"/>
          </p:nvSpPr>
          <p:spPr bwMode="auto">
            <a:xfrm>
              <a:off x="14351000" y="2792413"/>
              <a:ext cx="822325" cy="912812"/>
            </a:xfrm>
            <a:custGeom>
              <a:avLst/>
              <a:gdLst>
                <a:gd name="T0" fmla="*/ 513 w 518"/>
                <a:gd name="T1" fmla="*/ 0 h 575"/>
                <a:gd name="T2" fmla="*/ 505 w 518"/>
                <a:gd name="T3" fmla="*/ 9 h 575"/>
                <a:gd name="T4" fmla="*/ 499 w 518"/>
                <a:gd name="T5" fmla="*/ 16 h 575"/>
                <a:gd name="T6" fmla="*/ 0 w 518"/>
                <a:gd name="T7" fmla="*/ 575 h 575"/>
                <a:gd name="T8" fmla="*/ 410 w 518"/>
                <a:gd name="T9" fmla="*/ 246 h 575"/>
                <a:gd name="T10" fmla="*/ 512 w 518"/>
                <a:gd name="T11" fmla="*/ 14 h 575"/>
                <a:gd name="T12" fmla="*/ 514 w 518"/>
                <a:gd name="T13" fmla="*/ 9 h 575"/>
                <a:gd name="T14" fmla="*/ 518 w 518"/>
                <a:gd name="T15" fmla="*/ 0 h 575"/>
                <a:gd name="T16" fmla="*/ 513 w 518"/>
                <a:gd name="T17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8" h="575">
                  <a:moveTo>
                    <a:pt x="513" y="0"/>
                  </a:moveTo>
                  <a:lnTo>
                    <a:pt x="505" y="9"/>
                  </a:lnTo>
                  <a:lnTo>
                    <a:pt x="499" y="16"/>
                  </a:lnTo>
                  <a:lnTo>
                    <a:pt x="0" y="575"/>
                  </a:lnTo>
                  <a:lnTo>
                    <a:pt x="410" y="246"/>
                  </a:lnTo>
                  <a:lnTo>
                    <a:pt x="512" y="14"/>
                  </a:lnTo>
                  <a:lnTo>
                    <a:pt x="514" y="9"/>
                  </a:lnTo>
                  <a:lnTo>
                    <a:pt x="518" y="0"/>
                  </a:lnTo>
                  <a:lnTo>
                    <a:pt x="513" y="0"/>
                  </a:lnTo>
                  <a:close/>
                </a:path>
              </a:pathLst>
            </a:custGeom>
            <a:solidFill>
              <a:srgbClr val="6EBE4C"/>
            </a:solidFill>
            <a:ln w="3175">
              <a:solidFill>
                <a:srgbClr val="6EBE4C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45"/>
            <p:cNvSpPr>
              <a:spLocks/>
            </p:cNvSpPr>
            <p:nvPr userDrawn="1"/>
          </p:nvSpPr>
          <p:spPr bwMode="auto">
            <a:xfrm>
              <a:off x="12801600" y="3143250"/>
              <a:ext cx="115888" cy="131762"/>
            </a:xfrm>
            <a:custGeom>
              <a:avLst/>
              <a:gdLst>
                <a:gd name="T0" fmla="*/ 0 w 73"/>
                <a:gd name="T1" fmla="*/ 0 h 83"/>
                <a:gd name="T2" fmla="*/ 0 w 73"/>
                <a:gd name="T3" fmla="*/ 52 h 83"/>
                <a:gd name="T4" fmla="*/ 10 w 73"/>
                <a:gd name="T5" fmla="*/ 56 h 83"/>
                <a:gd name="T6" fmla="*/ 73 w 73"/>
                <a:gd name="T7" fmla="*/ 83 h 83"/>
                <a:gd name="T8" fmla="*/ 10 w 73"/>
                <a:gd name="T9" fmla="*/ 11 h 83"/>
                <a:gd name="T10" fmla="*/ 0 w 73"/>
                <a:gd name="T1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83">
                  <a:moveTo>
                    <a:pt x="0" y="0"/>
                  </a:moveTo>
                  <a:lnTo>
                    <a:pt x="0" y="52"/>
                  </a:lnTo>
                  <a:lnTo>
                    <a:pt x="10" y="56"/>
                  </a:lnTo>
                  <a:lnTo>
                    <a:pt x="73" y="83"/>
                  </a:lnTo>
                  <a:lnTo>
                    <a:pt x="10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BE4C"/>
            </a:solidFill>
            <a:ln w="3175">
              <a:solidFill>
                <a:srgbClr val="6EBE4C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46"/>
            <p:cNvSpPr>
              <a:spLocks/>
            </p:cNvSpPr>
            <p:nvPr userDrawn="1"/>
          </p:nvSpPr>
          <p:spPr bwMode="auto">
            <a:xfrm>
              <a:off x="15228888" y="2792413"/>
              <a:ext cx="642938" cy="136525"/>
            </a:xfrm>
            <a:custGeom>
              <a:avLst/>
              <a:gdLst>
                <a:gd name="T0" fmla="*/ 404 w 405"/>
                <a:gd name="T1" fmla="*/ 0 h 86"/>
                <a:gd name="T2" fmla="*/ 40 w 405"/>
                <a:gd name="T3" fmla="*/ 0 h 86"/>
                <a:gd name="T4" fmla="*/ 0 w 405"/>
                <a:gd name="T5" fmla="*/ 0 h 86"/>
                <a:gd name="T6" fmla="*/ 14 w 405"/>
                <a:gd name="T7" fmla="*/ 4 h 86"/>
                <a:gd name="T8" fmla="*/ 30 w 405"/>
                <a:gd name="T9" fmla="*/ 9 h 86"/>
                <a:gd name="T10" fmla="*/ 290 w 405"/>
                <a:gd name="T11" fmla="*/ 86 h 86"/>
                <a:gd name="T12" fmla="*/ 404 w 405"/>
                <a:gd name="T13" fmla="*/ 44 h 86"/>
                <a:gd name="T14" fmla="*/ 405 w 405"/>
                <a:gd name="T15" fmla="*/ 43 h 86"/>
                <a:gd name="T16" fmla="*/ 405 w 405"/>
                <a:gd name="T17" fmla="*/ 9 h 86"/>
                <a:gd name="T18" fmla="*/ 405 w 405"/>
                <a:gd name="T19" fmla="*/ 0 h 86"/>
                <a:gd name="T20" fmla="*/ 404 w 405"/>
                <a:gd name="T2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5" h="86">
                  <a:moveTo>
                    <a:pt x="404" y="0"/>
                  </a:moveTo>
                  <a:lnTo>
                    <a:pt x="40" y="0"/>
                  </a:lnTo>
                  <a:lnTo>
                    <a:pt x="0" y="0"/>
                  </a:lnTo>
                  <a:lnTo>
                    <a:pt x="14" y="4"/>
                  </a:lnTo>
                  <a:lnTo>
                    <a:pt x="30" y="9"/>
                  </a:lnTo>
                  <a:lnTo>
                    <a:pt x="290" y="86"/>
                  </a:lnTo>
                  <a:lnTo>
                    <a:pt x="404" y="44"/>
                  </a:lnTo>
                  <a:lnTo>
                    <a:pt x="405" y="43"/>
                  </a:lnTo>
                  <a:lnTo>
                    <a:pt x="405" y="9"/>
                  </a:lnTo>
                  <a:lnTo>
                    <a:pt x="405" y="0"/>
                  </a:lnTo>
                  <a:lnTo>
                    <a:pt x="404" y="0"/>
                  </a:lnTo>
                  <a:close/>
                </a:path>
              </a:pathLst>
            </a:custGeom>
            <a:solidFill>
              <a:srgbClr val="4CC2E2"/>
            </a:solidFill>
            <a:ln w="3175">
              <a:solidFill>
                <a:srgbClr val="4CC2E2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47"/>
            <p:cNvSpPr>
              <a:spLocks/>
            </p:cNvSpPr>
            <p:nvPr userDrawn="1"/>
          </p:nvSpPr>
          <p:spPr bwMode="auto">
            <a:xfrm>
              <a:off x="12917488" y="3260725"/>
              <a:ext cx="1433513" cy="444500"/>
            </a:xfrm>
            <a:custGeom>
              <a:avLst/>
              <a:gdLst>
                <a:gd name="T0" fmla="*/ 0 w 903"/>
                <a:gd name="T1" fmla="*/ 9 h 280"/>
                <a:gd name="T2" fmla="*/ 903 w 903"/>
                <a:gd name="T3" fmla="*/ 280 h 280"/>
                <a:gd name="T4" fmla="*/ 655 w 903"/>
                <a:gd name="T5" fmla="*/ 0 h 280"/>
                <a:gd name="T6" fmla="*/ 0 w 903"/>
                <a:gd name="T7" fmla="*/ 9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3" h="280">
                  <a:moveTo>
                    <a:pt x="0" y="9"/>
                  </a:moveTo>
                  <a:lnTo>
                    <a:pt x="903" y="280"/>
                  </a:lnTo>
                  <a:lnTo>
                    <a:pt x="655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4CC2E2"/>
            </a:solidFill>
            <a:ln w="3175">
              <a:solidFill>
                <a:srgbClr val="4CC2E2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148"/>
            <p:cNvSpPr>
              <a:spLocks/>
            </p:cNvSpPr>
            <p:nvPr userDrawn="1"/>
          </p:nvSpPr>
          <p:spPr bwMode="auto">
            <a:xfrm>
              <a:off x="14303375" y="2792413"/>
              <a:ext cx="173038" cy="171450"/>
            </a:xfrm>
            <a:custGeom>
              <a:avLst/>
              <a:gdLst>
                <a:gd name="T0" fmla="*/ 109 w 109"/>
                <a:gd name="T1" fmla="*/ 0 h 108"/>
                <a:gd name="T2" fmla="*/ 26 w 109"/>
                <a:gd name="T3" fmla="*/ 0 h 108"/>
                <a:gd name="T4" fmla="*/ 24 w 109"/>
                <a:gd name="T5" fmla="*/ 9 h 108"/>
                <a:gd name="T6" fmla="*/ 0 w 109"/>
                <a:gd name="T7" fmla="*/ 108 h 108"/>
                <a:gd name="T8" fmla="*/ 100 w 109"/>
                <a:gd name="T9" fmla="*/ 9 h 108"/>
                <a:gd name="T10" fmla="*/ 109 w 109"/>
                <a:gd name="T11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9" h="108">
                  <a:moveTo>
                    <a:pt x="109" y="0"/>
                  </a:moveTo>
                  <a:lnTo>
                    <a:pt x="26" y="0"/>
                  </a:lnTo>
                  <a:lnTo>
                    <a:pt x="24" y="9"/>
                  </a:lnTo>
                  <a:lnTo>
                    <a:pt x="0" y="108"/>
                  </a:lnTo>
                  <a:lnTo>
                    <a:pt x="100" y="9"/>
                  </a:lnTo>
                  <a:lnTo>
                    <a:pt x="109" y="0"/>
                  </a:lnTo>
                  <a:close/>
                </a:path>
              </a:pathLst>
            </a:custGeom>
            <a:solidFill>
              <a:srgbClr val="4CC2E2"/>
            </a:solidFill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149"/>
            <p:cNvSpPr>
              <a:spLocks/>
            </p:cNvSpPr>
            <p:nvPr userDrawn="1"/>
          </p:nvSpPr>
          <p:spPr bwMode="auto">
            <a:xfrm>
              <a:off x="14351000" y="3487738"/>
              <a:ext cx="1050925" cy="271462"/>
            </a:xfrm>
            <a:custGeom>
              <a:avLst/>
              <a:gdLst>
                <a:gd name="T0" fmla="*/ 561 w 662"/>
                <a:gd name="T1" fmla="*/ 171 h 171"/>
                <a:gd name="T2" fmla="*/ 662 w 662"/>
                <a:gd name="T3" fmla="*/ 0 h 171"/>
                <a:gd name="T4" fmla="*/ 0 w 662"/>
                <a:gd name="T5" fmla="*/ 137 h 171"/>
                <a:gd name="T6" fmla="*/ 561 w 662"/>
                <a:gd name="T7" fmla="*/ 17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2" h="171">
                  <a:moveTo>
                    <a:pt x="561" y="171"/>
                  </a:moveTo>
                  <a:lnTo>
                    <a:pt x="662" y="0"/>
                  </a:lnTo>
                  <a:lnTo>
                    <a:pt x="0" y="137"/>
                  </a:lnTo>
                  <a:lnTo>
                    <a:pt x="561" y="171"/>
                  </a:lnTo>
                  <a:close/>
                </a:path>
              </a:pathLst>
            </a:custGeom>
            <a:solidFill>
              <a:srgbClr val="4CC2E2"/>
            </a:solidFill>
            <a:ln w="3175">
              <a:solidFill>
                <a:srgbClr val="4CC2E2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150"/>
            <p:cNvSpPr>
              <a:spLocks/>
            </p:cNvSpPr>
            <p:nvPr userDrawn="1"/>
          </p:nvSpPr>
          <p:spPr bwMode="auto">
            <a:xfrm>
              <a:off x="12801600" y="3275013"/>
              <a:ext cx="115888" cy="130175"/>
            </a:xfrm>
            <a:custGeom>
              <a:avLst/>
              <a:gdLst>
                <a:gd name="T0" fmla="*/ 0 w 73"/>
                <a:gd name="T1" fmla="*/ 29 h 82"/>
                <a:gd name="T2" fmla="*/ 0 w 73"/>
                <a:gd name="T3" fmla="*/ 82 h 82"/>
                <a:gd name="T4" fmla="*/ 10 w 73"/>
                <a:gd name="T5" fmla="*/ 71 h 82"/>
                <a:gd name="T6" fmla="*/ 73 w 73"/>
                <a:gd name="T7" fmla="*/ 0 h 82"/>
                <a:gd name="T8" fmla="*/ 10 w 73"/>
                <a:gd name="T9" fmla="*/ 25 h 82"/>
                <a:gd name="T10" fmla="*/ 0 w 73"/>
                <a:gd name="T11" fmla="*/ 2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82">
                  <a:moveTo>
                    <a:pt x="0" y="29"/>
                  </a:moveTo>
                  <a:lnTo>
                    <a:pt x="0" y="82"/>
                  </a:lnTo>
                  <a:lnTo>
                    <a:pt x="10" y="71"/>
                  </a:lnTo>
                  <a:lnTo>
                    <a:pt x="73" y="0"/>
                  </a:lnTo>
                  <a:lnTo>
                    <a:pt x="10" y="25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4CC2E2"/>
            </a:solidFill>
            <a:ln w="3175">
              <a:solidFill>
                <a:srgbClr val="4CC2E2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151"/>
            <p:cNvSpPr>
              <a:spLocks/>
            </p:cNvSpPr>
            <p:nvPr userDrawn="1"/>
          </p:nvSpPr>
          <p:spPr bwMode="auto">
            <a:xfrm>
              <a:off x="12801600" y="2792413"/>
              <a:ext cx="322263" cy="482600"/>
            </a:xfrm>
            <a:custGeom>
              <a:avLst/>
              <a:gdLst>
                <a:gd name="T0" fmla="*/ 203 w 203"/>
                <a:gd name="T1" fmla="*/ 0 h 304"/>
                <a:gd name="T2" fmla="*/ 0 w 203"/>
                <a:gd name="T3" fmla="*/ 0 h 304"/>
                <a:gd name="T4" fmla="*/ 0 w 203"/>
                <a:gd name="T5" fmla="*/ 98 h 304"/>
                <a:gd name="T6" fmla="*/ 10 w 203"/>
                <a:gd name="T7" fmla="*/ 126 h 304"/>
                <a:gd name="T8" fmla="*/ 73 w 203"/>
                <a:gd name="T9" fmla="*/ 304 h 304"/>
                <a:gd name="T10" fmla="*/ 199 w 203"/>
                <a:gd name="T11" fmla="*/ 9 h 304"/>
                <a:gd name="T12" fmla="*/ 203 w 203"/>
                <a:gd name="T13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" h="304">
                  <a:moveTo>
                    <a:pt x="203" y="0"/>
                  </a:moveTo>
                  <a:lnTo>
                    <a:pt x="0" y="0"/>
                  </a:lnTo>
                  <a:lnTo>
                    <a:pt x="0" y="98"/>
                  </a:lnTo>
                  <a:lnTo>
                    <a:pt x="10" y="126"/>
                  </a:lnTo>
                  <a:lnTo>
                    <a:pt x="73" y="304"/>
                  </a:lnTo>
                  <a:lnTo>
                    <a:pt x="199" y="9"/>
                  </a:lnTo>
                  <a:lnTo>
                    <a:pt x="203" y="0"/>
                  </a:lnTo>
                  <a:close/>
                </a:path>
              </a:pathLst>
            </a:custGeom>
            <a:solidFill>
              <a:srgbClr val="4CC2E2"/>
            </a:solidFill>
            <a:ln w="3175">
              <a:solidFill>
                <a:srgbClr val="4CC2E2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152"/>
            <p:cNvSpPr>
              <a:spLocks/>
            </p:cNvSpPr>
            <p:nvPr userDrawn="1"/>
          </p:nvSpPr>
          <p:spPr bwMode="auto">
            <a:xfrm>
              <a:off x="14351000" y="2792413"/>
              <a:ext cx="814388" cy="912812"/>
            </a:xfrm>
            <a:custGeom>
              <a:avLst/>
              <a:gdLst>
                <a:gd name="T0" fmla="*/ 490 w 513"/>
                <a:gd name="T1" fmla="*/ 9 h 575"/>
                <a:gd name="T2" fmla="*/ 468 w 513"/>
                <a:gd name="T3" fmla="*/ 22 h 575"/>
                <a:gd name="T4" fmla="*/ 139 w 513"/>
                <a:gd name="T5" fmla="*/ 211 h 575"/>
                <a:gd name="T6" fmla="*/ 0 w 513"/>
                <a:gd name="T7" fmla="*/ 575 h 575"/>
                <a:gd name="T8" fmla="*/ 499 w 513"/>
                <a:gd name="T9" fmla="*/ 16 h 575"/>
                <a:gd name="T10" fmla="*/ 505 w 513"/>
                <a:gd name="T11" fmla="*/ 9 h 575"/>
                <a:gd name="T12" fmla="*/ 513 w 513"/>
                <a:gd name="T13" fmla="*/ 0 h 575"/>
                <a:gd name="T14" fmla="*/ 505 w 513"/>
                <a:gd name="T15" fmla="*/ 0 h 575"/>
                <a:gd name="T16" fmla="*/ 490 w 513"/>
                <a:gd name="T17" fmla="*/ 9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3" h="575">
                  <a:moveTo>
                    <a:pt x="490" y="9"/>
                  </a:moveTo>
                  <a:lnTo>
                    <a:pt x="468" y="22"/>
                  </a:lnTo>
                  <a:lnTo>
                    <a:pt x="139" y="211"/>
                  </a:lnTo>
                  <a:lnTo>
                    <a:pt x="0" y="575"/>
                  </a:lnTo>
                  <a:lnTo>
                    <a:pt x="499" y="16"/>
                  </a:lnTo>
                  <a:lnTo>
                    <a:pt x="505" y="9"/>
                  </a:lnTo>
                  <a:lnTo>
                    <a:pt x="513" y="0"/>
                  </a:lnTo>
                  <a:lnTo>
                    <a:pt x="505" y="0"/>
                  </a:lnTo>
                  <a:lnTo>
                    <a:pt x="490" y="9"/>
                  </a:lnTo>
                  <a:close/>
                </a:path>
              </a:pathLst>
            </a:custGeom>
            <a:solidFill>
              <a:srgbClr val="707372"/>
            </a:solidFill>
            <a:ln w="3175">
              <a:solidFill>
                <a:srgbClr val="707372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153"/>
            <p:cNvSpPr>
              <a:spLocks/>
            </p:cNvSpPr>
            <p:nvPr userDrawn="1"/>
          </p:nvSpPr>
          <p:spPr bwMode="auto">
            <a:xfrm>
              <a:off x="15184438" y="2792413"/>
              <a:ext cx="504825" cy="695325"/>
            </a:xfrm>
            <a:custGeom>
              <a:avLst/>
              <a:gdLst>
                <a:gd name="T0" fmla="*/ 58 w 318"/>
                <a:gd name="T1" fmla="*/ 9 h 438"/>
                <a:gd name="T2" fmla="*/ 42 w 318"/>
                <a:gd name="T3" fmla="*/ 4 h 438"/>
                <a:gd name="T4" fmla="*/ 28 w 318"/>
                <a:gd name="T5" fmla="*/ 0 h 438"/>
                <a:gd name="T6" fmla="*/ 0 w 318"/>
                <a:gd name="T7" fmla="*/ 0 h 438"/>
                <a:gd name="T8" fmla="*/ 3 w 318"/>
                <a:gd name="T9" fmla="*/ 9 h 438"/>
                <a:gd name="T10" fmla="*/ 3 w 318"/>
                <a:gd name="T11" fmla="*/ 11 h 438"/>
                <a:gd name="T12" fmla="*/ 137 w 318"/>
                <a:gd name="T13" fmla="*/ 438 h 438"/>
                <a:gd name="T14" fmla="*/ 318 w 318"/>
                <a:gd name="T15" fmla="*/ 86 h 438"/>
                <a:gd name="T16" fmla="*/ 58 w 318"/>
                <a:gd name="T17" fmla="*/ 9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8" h="438">
                  <a:moveTo>
                    <a:pt x="58" y="9"/>
                  </a:moveTo>
                  <a:lnTo>
                    <a:pt x="42" y="4"/>
                  </a:lnTo>
                  <a:lnTo>
                    <a:pt x="28" y="0"/>
                  </a:lnTo>
                  <a:lnTo>
                    <a:pt x="0" y="0"/>
                  </a:lnTo>
                  <a:lnTo>
                    <a:pt x="3" y="9"/>
                  </a:lnTo>
                  <a:lnTo>
                    <a:pt x="3" y="11"/>
                  </a:lnTo>
                  <a:lnTo>
                    <a:pt x="137" y="438"/>
                  </a:lnTo>
                  <a:lnTo>
                    <a:pt x="318" y="86"/>
                  </a:lnTo>
                  <a:lnTo>
                    <a:pt x="58" y="9"/>
                  </a:lnTo>
                  <a:close/>
                </a:path>
              </a:pathLst>
            </a:custGeom>
            <a:solidFill>
              <a:srgbClr val="707372"/>
            </a:solidFill>
            <a:ln w="3175">
              <a:solidFill>
                <a:srgbClr val="707372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154"/>
            <p:cNvSpPr>
              <a:spLocks/>
            </p:cNvSpPr>
            <p:nvPr userDrawn="1"/>
          </p:nvSpPr>
          <p:spPr bwMode="auto">
            <a:xfrm>
              <a:off x="13995400" y="3705225"/>
              <a:ext cx="639763" cy="111125"/>
            </a:xfrm>
            <a:custGeom>
              <a:avLst/>
              <a:gdLst>
                <a:gd name="T0" fmla="*/ 403 w 403"/>
                <a:gd name="T1" fmla="*/ 70 h 70"/>
                <a:gd name="T2" fmla="*/ 224 w 403"/>
                <a:gd name="T3" fmla="*/ 0 h 70"/>
                <a:gd name="T4" fmla="*/ 0 w 403"/>
                <a:gd name="T5" fmla="*/ 70 h 70"/>
                <a:gd name="T6" fmla="*/ 403 w 403"/>
                <a:gd name="T7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3" h="70">
                  <a:moveTo>
                    <a:pt x="403" y="70"/>
                  </a:moveTo>
                  <a:lnTo>
                    <a:pt x="224" y="0"/>
                  </a:lnTo>
                  <a:lnTo>
                    <a:pt x="0" y="70"/>
                  </a:lnTo>
                  <a:lnTo>
                    <a:pt x="403" y="70"/>
                  </a:lnTo>
                  <a:close/>
                </a:path>
              </a:pathLst>
            </a:custGeom>
            <a:solidFill>
              <a:srgbClr val="707372"/>
            </a:solidFill>
            <a:ln w="3175">
              <a:solidFill>
                <a:srgbClr val="707372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155"/>
            <p:cNvSpPr>
              <a:spLocks/>
            </p:cNvSpPr>
            <p:nvPr userDrawn="1"/>
          </p:nvSpPr>
          <p:spPr bwMode="auto">
            <a:xfrm>
              <a:off x="12801600" y="2949575"/>
              <a:ext cx="115888" cy="325437"/>
            </a:xfrm>
            <a:custGeom>
              <a:avLst/>
              <a:gdLst>
                <a:gd name="T0" fmla="*/ 0 w 73"/>
                <a:gd name="T1" fmla="*/ 0 h 205"/>
                <a:gd name="T2" fmla="*/ 0 w 73"/>
                <a:gd name="T3" fmla="*/ 122 h 205"/>
                <a:gd name="T4" fmla="*/ 10 w 73"/>
                <a:gd name="T5" fmla="*/ 133 h 205"/>
                <a:gd name="T6" fmla="*/ 73 w 73"/>
                <a:gd name="T7" fmla="*/ 205 h 205"/>
                <a:gd name="T8" fmla="*/ 10 w 73"/>
                <a:gd name="T9" fmla="*/ 28 h 205"/>
                <a:gd name="T10" fmla="*/ 0 w 73"/>
                <a:gd name="T11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205">
                  <a:moveTo>
                    <a:pt x="0" y="0"/>
                  </a:moveTo>
                  <a:lnTo>
                    <a:pt x="0" y="122"/>
                  </a:lnTo>
                  <a:lnTo>
                    <a:pt x="10" y="133"/>
                  </a:lnTo>
                  <a:lnTo>
                    <a:pt x="73" y="205"/>
                  </a:lnTo>
                  <a:lnTo>
                    <a:pt x="10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7372"/>
            </a:solidFill>
            <a:ln w="3175">
              <a:solidFill>
                <a:srgbClr val="707372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156"/>
            <p:cNvSpPr>
              <a:spLocks/>
            </p:cNvSpPr>
            <p:nvPr userDrawn="1"/>
          </p:nvSpPr>
          <p:spPr bwMode="auto">
            <a:xfrm>
              <a:off x="13708063" y="2792413"/>
              <a:ext cx="595313" cy="171450"/>
            </a:xfrm>
            <a:custGeom>
              <a:avLst/>
              <a:gdLst>
                <a:gd name="T0" fmla="*/ 236 w 375"/>
                <a:gd name="T1" fmla="*/ 9 h 108"/>
                <a:gd name="T2" fmla="*/ 223 w 375"/>
                <a:gd name="T3" fmla="*/ 0 h 108"/>
                <a:gd name="T4" fmla="*/ 0 w 375"/>
                <a:gd name="T5" fmla="*/ 0 h 108"/>
                <a:gd name="T6" fmla="*/ 31 w 375"/>
                <a:gd name="T7" fmla="*/ 9 h 108"/>
                <a:gd name="T8" fmla="*/ 375 w 375"/>
                <a:gd name="T9" fmla="*/ 108 h 108"/>
                <a:gd name="T10" fmla="*/ 236 w 375"/>
                <a:gd name="T11" fmla="*/ 9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5" h="108">
                  <a:moveTo>
                    <a:pt x="236" y="9"/>
                  </a:moveTo>
                  <a:lnTo>
                    <a:pt x="223" y="0"/>
                  </a:lnTo>
                  <a:lnTo>
                    <a:pt x="0" y="0"/>
                  </a:lnTo>
                  <a:lnTo>
                    <a:pt x="31" y="9"/>
                  </a:lnTo>
                  <a:lnTo>
                    <a:pt x="375" y="108"/>
                  </a:lnTo>
                  <a:lnTo>
                    <a:pt x="236" y="9"/>
                  </a:lnTo>
                  <a:close/>
                </a:path>
              </a:pathLst>
            </a:custGeom>
            <a:solidFill>
              <a:srgbClr val="707372"/>
            </a:solidFill>
            <a:ln w="3175">
              <a:solidFill>
                <a:srgbClr val="707372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157"/>
            <p:cNvSpPr>
              <a:spLocks/>
            </p:cNvSpPr>
            <p:nvPr userDrawn="1"/>
          </p:nvSpPr>
          <p:spPr bwMode="auto">
            <a:xfrm>
              <a:off x="15401925" y="2860675"/>
              <a:ext cx="469900" cy="627062"/>
            </a:xfrm>
            <a:custGeom>
              <a:avLst/>
              <a:gdLst>
                <a:gd name="T0" fmla="*/ 295 w 296"/>
                <a:gd name="T1" fmla="*/ 1 h 395"/>
                <a:gd name="T2" fmla="*/ 181 w 296"/>
                <a:gd name="T3" fmla="*/ 43 h 395"/>
                <a:gd name="T4" fmla="*/ 0 w 296"/>
                <a:gd name="T5" fmla="*/ 395 h 395"/>
                <a:gd name="T6" fmla="*/ 295 w 296"/>
                <a:gd name="T7" fmla="*/ 120 h 395"/>
                <a:gd name="T8" fmla="*/ 296 w 296"/>
                <a:gd name="T9" fmla="*/ 119 h 395"/>
                <a:gd name="T10" fmla="*/ 296 w 296"/>
                <a:gd name="T11" fmla="*/ 0 h 395"/>
                <a:gd name="T12" fmla="*/ 295 w 296"/>
                <a:gd name="T13" fmla="*/ 1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6" h="395">
                  <a:moveTo>
                    <a:pt x="295" y="1"/>
                  </a:moveTo>
                  <a:lnTo>
                    <a:pt x="181" y="43"/>
                  </a:lnTo>
                  <a:lnTo>
                    <a:pt x="0" y="395"/>
                  </a:lnTo>
                  <a:lnTo>
                    <a:pt x="295" y="120"/>
                  </a:lnTo>
                  <a:lnTo>
                    <a:pt x="296" y="119"/>
                  </a:lnTo>
                  <a:lnTo>
                    <a:pt x="296" y="0"/>
                  </a:lnTo>
                  <a:lnTo>
                    <a:pt x="295" y="1"/>
                  </a:lnTo>
                  <a:close/>
                </a:path>
              </a:pathLst>
            </a:custGeom>
            <a:solidFill>
              <a:srgbClr val="E74783"/>
            </a:solidFill>
            <a:ln w="3175">
              <a:solidFill>
                <a:srgbClr val="E74783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158"/>
            <p:cNvSpPr>
              <a:spLocks/>
            </p:cNvSpPr>
            <p:nvPr userDrawn="1"/>
          </p:nvSpPr>
          <p:spPr bwMode="auto">
            <a:xfrm>
              <a:off x="15552738" y="3687763"/>
              <a:ext cx="319088" cy="128587"/>
            </a:xfrm>
            <a:custGeom>
              <a:avLst/>
              <a:gdLst>
                <a:gd name="T0" fmla="*/ 13 w 201"/>
                <a:gd name="T1" fmla="*/ 57 h 81"/>
                <a:gd name="T2" fmla="*/ 0 w 201"/>
                <a:gd name="T3" fmla="*/ 81 h 81"/>
                <a:gd name="T4" fmla="*/ 200 w 201"/>
                <a:gd name="T5" fmla="*/ 81 h 81"/>
                <a:gd name="T6" fmla="*/ 201 w 201"/>
                <a:gd name="T7" fmla="*/ 81 h 81"/>
                <a:gd name="T8" fmla="*/ 201 w 201"/>
                <a:gd name="T9" fmla="*/ 0 h 81"/>
                <a:gd name="T10" fmla="*/ 200 w 201"/>
                <a:gd name="T11" fmla="*/ 0 h 81"/>
                <a:gd name="T12" fmla="*/ 13 w 201"/>
                <a:gd name="T13" fmla="*/ 5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81">
                  <a:moveTo>
                    <a:pt x="13" y="57"/>
                  </a:moveTo>
                  <a:lnTo>
                    <a:pt x="0" y="81"/>
                  </a:lnTo>
                  <a:lnTo>
                    <a:pt x="200" y="81"/>
                  </a:lnTo>
                  <a:lnTo>
                    <a:pt x="201" y="81"/>
                  </a:lnTo>
                  <a:lnTo>
                    <a:pt x="201" y="0"/>
                  </a:lnTo>
                  <a:lnTo>
                    <a:pt x="200" y="0"/>
                  </a:lnTo>
                  <a:lnTo>
                    <a:pt x="13" y="57"/>
                  </a:lnTo>
                  <a:close/>
                </a:path>
              </a:pathLst>
            </a:custGeom>
            <a:solidFill>
              <a:srgbClr val="E74783"/>
            </a:solidFill>
            <a:ln w="3175">
              <a:solidFill>
                <a:srgbClr val="E74783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159"/>
            <p:cNvSpPr>
              <a:spLocks/>
            </p:cNvSpPr>
            <p:nvPr userDrawn="1"/>
          </p:nvSpPr>
          <p:spPr bwMode="auto">
            <a:xfrm>
              <a:off x="13303250" y="3705225"/>
              <a:ext cx="1047750" cy="111125"/>
            </a:xfrm>
            <a:custGeom>
              <a:avLst/>
              <a:gdLst>
                <a:gd name="T0" fmla="*/ 436 w 660"/>
                <a:gd name="T1" fmla="*/ 70 h 70"/>
                <a:gd name="T2" fmla="*/ 660 w 660"/>
                <a:gd name="T3" fmla="*/ 0 h 70"/>
                <a:gd name="T4" fmla="*/ 0 w 660"/>
                <a:gd name="T5" fmla="*/ 70 h 70"/>
                <a:gd name="T6" fmla="*/ 436 w 660"/>
                <a:gd name="T7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0" h="70">
                  <a:moveTo>
                    <a:pt x="436" y="70"/>
                  </a:moveTo>
                  <a:lnTo>
                    <a:pt x="660" y="0"/>
                  </a:lnTo>
                  <a:lnTo>
                    <a:pt x="0" y="70"/>
                  </a:lnTo>
                  <a:lnTo>
                    <a:pt x="436" y="70"/>
                  </a:lnTo>
                  <a:close/>
                </a:path>
              </a:pathLst>
            </a:custGeom>
            <a:solidFill>
              <a:srgbClr val="E74783"/>
            </a:solidFill>
            <a:ln w="3175">
              <a:solidFill>
                <a:srgbClr val="E74783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160"/>
            <p:cNvSpPr>
              <a:spLocks/>
            </p:cNvSpPr>
            <p:nvPr userDrawn="1"/>
          </p:nvSpPr>
          <p:spPr bwMode="auto">
            <a:xfrm>
              <a:off x="12917488" y="2792413"/>
              <a:ext cx="555625" cy="482600"/>
            </a:xfrm>
            <a:custGeom>
              <a:avLst/>
              <a:gdLst>
                <a:gd name="T0" fmla="*/ 350 w 350"/>
                <a:gd name="T1" fmla="*/ 0 h 304"/>
                <a:gd name="T2" fmla="*/ 130 w 350"/>
                <a:gd name="T3" fmla="*/ 0 h 304"/>
                <a:gd name="T4" fmla="*/ 126 w 350"/>
                <a:gd name="T5" fmla="*/ 9 h 304"/>
                <a:gd name="T6" fmla="*/ 0 w 350"/>
                <a:gd name="T7" fmla="*/ 304 h 304"/>
                <a:gd name="T8" fmla="*/ 339 w 350"/>
                <a:gd name="T9" fmla="*/ 9 h 304"/>
                <a:gd name="T10" fmla="*/ 350 w 350"/>
                <a:gd name="T11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0" h="304">
                  <a:moveTo>
                    <a:pt x="350" y="0"/>
                  </a:moveTo>
                  <a:lnTo>
                    <a:pt x="130" y="0"/>
                  </a:lnTo>
                  <a:lnTo>
                    <a:pt x="126" y="9"/>
                  </a:lnTo>
                  <a:lnTo>
                    <a:pt x="0" y="304"/>
                  </a:lnTo>
                  <a:lnTo>
                    <a:pt x="339" y="9"/>
                  </a:lnTo>
                  <a:lnTo>
                    <a:pt x="350" y="0"/>
                  </a:lnTo>
                  <a:close/>
                </a:path>
              </a:pathLst>
            </a:custGeom>
            <a:solidFill>
              <a:srgbClr val="E74783"/>
            </a:solidFill>
            <a:ln w="3175">
              <a:solidFill>
                <a:srgbClr val="E74783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161"/>
            <p:cNvSpPr>
              <a:spLocks/>
            </p:cNvSpPr>
            <p:nvPr userDrawn="1"/>
          </p:nvSpPr>
          <p:spPr bwMode="auto">
            <a:xfrm>
              <a:off x="15401925" y="3276600"/>
              <a:ext cx="469900" cy="211137"/>
            </a:xfrm>
            <a:custGeom>
              <a:avLst/>
              <a:gdLst>
                <a:gd name="T0" fmla="*/ 295 w 296"/>
                <a:gd name="T1" fmla="*/ 0 h 133"/>
                <a:gd name="T2" fmla="*/ 0 w 296"/>
                <a:gd name="T3" fmla="*/ 133 h 133"/>
                <a:gd name="T4" fmla="*/ 295 w 296"/>
                <a:gd name="T5" fmla="*/ 131 h 133"/>
                <a:gd name="T6" fmla="*/ 296 w 296"/>
                <a:gd name="T7" fmla="*/ 131 h 133"/>
                <a:gd name="T8" fmla="*/ 296 w 296"/>
                <a:gd name="T9" fmla="*/ 0 h 133"/>
                <a:gd name="T10" fmla="*/ 295 w 296"/>
                <a:gd name="T11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6" h="133">
                  <a:moveTo>
                    <a:pt x="295" y="0"/>
                  </a:moveTo>
                  <a:lnTo>
                    <a:pt x="0" y="133"/>
                  </a:lnTo>
                  <a:lnTo>
                    <a:pt x="295" y="131"/>
                  </a:lnTo>
                  <a:lnTo>
                    <a:pt x="296" y="131"/>
                  </a:lnTo>
                  <a:lnTo>
                    <a:pt x="296" y="0"/>
                  </a:lnTo>
                  <a:lnTo>
                    <a:pt x="295" y="0"/>
                  </a:lnTo>
                  <a:close/>
                </a:path>
              </a:pathLst>
            </a:custGeom>
            <a:solidFill>
              <a:srgbClr val="E32726"/>
            </a:solidFill>
            <a:ln w="3175">
              <a:solidFill>
                <a:srgbClr val="E32726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162"/>
            <p:cNvSpPr>
              <a:spLocks/>
            </p:cNvSpPr>
            <p:nvPr userDrawn="1"/>
          </p:nvSpPr>
          <p:spPr bwMode="auto">
            <a:xfrm>
              <a:off x="14303375" y="2792413"/>
              <a:ext cx="849313" cy="334962"/>
            </a:xfrm>
            <a:custGeom>
              <a:avLst/>
              <a:gdLst>
                <a:gd name="T0" fmla="*/ 498 w 535"/>
                <a:gd name="T1" fmla="*/ 22 h 211"/>
                <a:gd name="T2" fmla="*/ 520 w 535"/>
                <a:gd name="T3" fmla="*/ 9 h 211"/>
                <a:gd name="T4" fmla="*/ 535 w 535"/>
                <a:gd name="T5" fmla="*/ 0 h 211"/>
                <a:gd name="T6" fmla="*/ 508 w 535"/>
                <a:gd name="T7" fmla="*/ 0 h 211"/>
                <a:gd name="T8" fmla="*/ 465 w 535"/>
                <a:gd name="T9" fmla="*/ 9 h 211"/>
                <a:gd name="T10" fmla="*/ 0 w 535"/>
                <a:gd name="T11" fmla="*/ 108 h 211"/>
                <a:gd name="T12" fmla="*/ 169 w 535"/>
                <a:gd name="T13" fmla="*/ 211 h 211"/>
                <a:gd name="T14" fmla="*/ 498 w 535"/>
                <a:gd name="T15" fmla="*/ 22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5" h="211">
                  <a:moveTo>
                    <a:pt x="498" y="22"/>
                  </a:moveTo>
                  <a:lnTo>
                    <a:pt x="520" y="9"/>
                  </a:lnTo>
                  <a:lnTo>
                    <a:pt x="535" y="0"/>
                  </a:lnTo>
                  <a:lnTo>
                    <a:pt x="508" y="0"/>
                  </a:lnTo>
                  <a:lnTo>
                    <a:pt x="465" y="9"/>
                  </a:lnTo>
                  <a:lnTo>
                    <a:pt x="0" y="108"/>
                  </a:lnTo>
                  <a:lnTo>
                    <a:pt x="169" y="211"/>
                  </a:lnTo>
                  <a:lnTo>
                    <a:pt x="498" y="22"/>
                  </a:lnTo>
                  <a:close/>
                </a:path>
              </a:pathLst>
            </a:custGeom>
            <a:solidFill>
              <a:srgbClr val="E32726"/>
            </a:solidFill>
            <a:ln w="3175">
              <a:solidFill>
                <a:srgbClr val="E32726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163"/>
            <p:cNvSpPr>
              <a:spLocks/>
            </p:cNvSpPr>
            <p:nvPr userDrawn="1"/>
          </p:nvSpPr>
          <p:spPr bwMode="auto">
            <a:xfrm>
              <a:off x="14270038" y="2792413"/>
              <a:ext cx="74613" cy="171450"/>
            </a:xfrm>
            <a:custGeom>
              <a:avLst/>
              <a:gdLst>
                <a:gd name="T0" fmla="*/ 47 w 47"/>
                <a:gd name="T1" fmla="*/ 0 h 108"/>
                <a:gd name="T2" fmla="*/ 0 w 47"/>
                <a:gd name="T3" fmla="*/ 0 h 108"/>
                <a:gd name="T4" fmla="*/ 2 w 47"/>
                <a:gd name="T5" fmla="*/ 9 h 108"/>
                <a:gd name="T6" fmla="*/ 21 w 47"/>
                <a:gd name="T7" fmla="*/ 108 h 108"/>
                <a:gd name="T8" fmla="*/ 45 w 47"/>
                <a:gd name="T9" fmla="*/ 9 h 108"/>
                <a:gd name="T10" fmla="*/ 47 w 47"/>
                <a:gd name="T11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108">
                  <a:moveTo>
                    <a:pt x="47" y="0"/>
                  </a:moveTo>
                  <a:lnTo>
                    <a:pt x="0" y="0"/>
                  </a:lnTo>
                  <a:lnTo>
                    <a:pt x="2" y="9"/>
                  </a:lnTo>
                  <a:lnTo>
                    <a:pt x="21" y="108"/>
                  </a:lnTo>
                  <a:lnTo>
                    <a:pt x="45" y="9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E32726"/>
            </a:solidFill>
            <a:ln w="3175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164"/>
            <p:cNvSpPr>
              <a:spLocks/>
            </p:cNvSpPr>
            <p:nvPr userDrawn="1"/>
          </p:nvSpPr>
          <p:spPr bwMode="auto">
            <a:xfrm>
              <a:off x="14351000" y="3182938"/>
              <a:ext cx="1050925" cy="522287"/>
            </a:xfrm>
            <a:custGeom>
              <a:avLst/>
              <a:gdLst>
                <a:gd name="T0" fmla="*/ 0 w 662"/>
                <a:gd name="T1" fmla="*/ 329 h 329"/>
                <a:gd name="T2" fmla="*/ 662 w 662"/>
                <a:gd name="T3" fmla="*/ 192 h 329"/>
                <a:gd name="T4" fmla="*/ 410 w 662"/>
                <a:gd name="T5" fmla="*/ 0 h 329"/>
                <a:gd name="T6" fmla="*/ 0 w 662"/>
                <a:gd name="T7" fmla="*/ 329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2" h="329">
                  <a:moveTo>
                    <a:pt x="0" y="329"/>
                  </a:moveTo>
                  <a:lnTo>
                    <a:pt x="662" y="192"/>
                  </a:lnTo>
                  <a:lnTo>
                    <a:pt x="410" y="0"/>
                  </a:lnTo>
                  <a:lnTo>
                    <a:pt x="0" y="329"/>
                  </a:lnTo>
                  <a:close/>
                </a:path>
              </a:pathLst>
            </a:custGeom>
            <a:solidFill>
              <a:srgbClr val="E32726"/>
            </a:solidFill>
            <a:ln w="3175">
              <a:solidFill>
                <a:srgbClr val="E32726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165"/>
            <p:cNvSpPr>
              <a:spLocks/>
            </p:cNvSpPr>
            <p:nvPr userDrawn="1"/>
          </p:nvSpPr>
          <p:spPr bwMode="auto">
            <a:xfrm>
              <a:off x="15401925" y="3487738"/>
              <a:ext cx="171450" cy="328612"/>
            </a:xfrm>
            <a:custGeom>
              <a:avLst/>
              <a:gdLst>
                <a:gd name="T0" fmla="*/ 95 w 108"/>
                <a:gd name="T1" fmla="*/ 207 h 207"/>
                <a:gd name="T2" fmla="*/ 108 w 108"/>
                <a:gd name="T3" fmla="*/ 183 h 207"/>
                <a:gd name="T4" fmla="*/ 0 w 108"/>
                <a:gd name="T5" fmla="*/ 0 h 207"/>
                <a:gd name="T6" fmla="*/ 5 w 108"/>
                <a:gd name="T7" fmla="*/ 207 h 207"/>
                <a:gd name="T8" fmla="*/ 95 w 108"/>
                <a:gd name="T9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207">
                  <a:moveTo>
                    <a:pt x="95" y="207"/>
                  </a:moveTo>
                  <a:lnTo>
                    <a:pt x="108" y="183"/>
                  </a:lnTo>
                  <a:lnTo>
                    <a:pt x="0" y="0"/>
                  </a:lnTo>
                  <a:lnTo>
                    <a:pt x="5" y="207"/>
                  </a:lnTo>
                  <a:lnTo>
                    <a:pt x="95" y="207"/>
                  </a:lnTo>
                  <a:close/>
                </a:path>
              </a:pathLst>
            </a:custGeom>
            <a:solidFill>
              <a:srgbClr val="E32726"/>
            </a:solidFill>
            <a:ln w="3175">
              <a:solidFill>
                <a:srgbClr val="E32726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166"/>
            <p:cNvSpPr>
              <a:spLocks/>
            </p:cNvSpPr>
            <p:nvPr userDrawn="1"/>
          </p:nvSpPr>
          <p:spPr bwMode="auto">
            <a:xfrm>
              <a:off x="13957300" y="2963863"/>
              <a:ext cx="393700" cy="741362"/>
            </a:xfrm>
            <a:custGeom>
              <a:avLst/>
              <a:gdLst>
                <a:gd name="T0" fmla="*/ 0 w 248"/>
                <a:gd name="T1" fmla="*/ 187 h 467"/>
                <a:gd name="T2" fmla="*/ 248 w 248"/>
                <a:gd name="T3" fmla="*/ 467 h 467"/>
                <a:gd name="T4" fmla="*/ 218 w 248"/>
                <a:gd name="T5" fmla="*/ 0 h 467"/>
                <a:gd name="T6" fmla="*/ 0 w 248"/>
                <a:gd name="T7" fmla="*/ 187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467">
                  <a:moveTo>
                    <a:pt x="0" y="187"/>
                  </a:moveTo>
                  <a:lnTo>
                    <a:pt x="248" y="467"/>
                  </a:lnTo>
                  <a:lnTo>
                    <a:pt x="218" y="0"/>
                  </a:lnTo>
                  <a:lnTo>
                    <a:pt x="0" y="187"/>
                  </a:lnTo>
                  <a:close/>
                </a:path>
              </a:pathLst>
            </a:custGeom>
            <a:solidFill>
              <a:srgbClr val="E32726"/>
            </a:solidFill>
            <a:ln w="3175">
              <a:solidFill>
                <a:srgbClr val="E32726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167"/>
            <p:cNvSpPr>
              <a:spLocks/>
            </p:cNvSpPr>
            <p:nvPr userDrawn="1"/>
          </p:nvSpPr>
          <p:spPr bwMode="auto">
            <a:xfrm>
              <a:off x="12801600" y="3225800"/>
              <a:ext cx="115888" cy="95250"/>
            </a:xfrm>
            <a:custGeom>
              <a:avLst/>
              <a:gdLst>
                <a:gd name="T0" fmla="*/ 0 w 73"/>
                <a:gd name="T1" fmla="*/ 0 h 60"/>
                <a:gd name="T2" fmla="*/ 0 w 73"/>
                <a:gd name="T3" fmla="*/ 60 h 60"/>
                <a:gd name="T4" fmla="*/ 10 w 73"/>
                <a:gd name="T5" fmla="*/ 56 h 60"/>
                <a:gd name="T6" fmla="*/ 73 w 73"/>
                <a:gd name="T7" fmla="*/ 31 h 60"/>
                <a:gd name="T8" fmla="*/ 10 w 73"/>
                <a:gd name="T9" fmla="*/ 4 h 60"/>
                <a:gd name="T10" fmla="*/ 0 w 73"/>
                <a:gd name="T1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60">
                  <a:moveTo>
                    <a:pt x="0" y="0"/>
                  </a:moveTo>
                  <a:lnTo>
                    <a:pt x="0" y="60"/>
                  </a:lnTo>
                  <a:lnTo>
                    <a:pt x="10" y="56"/>
                  </a:lnTo>
                  <a:lnTo>
                    <a:pt x="73" y="31"/>
                  </a:lnTo>
                  <a:lnTo>
                    <a:pt x="1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32726"/>
            </a:solidFill>
            <a:ln w="3175">
              <a:solidFill>
                <a:srgbClr val="E32726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168"/>
            <p:cNvSpPr>
              <a:spLocks/>
            </p:cNvSpPr>
            <p:nvPr userDrawn="1"/>
          </p:nvSpPr>
          <p:spPr bwMode="auto">
            <a:xfrm>
              <a:off x="12917488" y="2792413"/>
              <a:ext cx="1385888" cy="482600"/>
            </a:xfrm>
            <a:custGeom>
              <a:avLst/>
              <a:gdLst>
                <a:gd name="T0" fmla="*/ 498 w 873"/>
                <a:gd name="T1" fmla="*/ 0 h 304"/>
                <a:gd name="T2" fmla="*/ 351 w 873"/>
                <a:gd name="T3" fmla="*/ 0 h 304"/>
                <a:gd name="T4" fmla="*/ 350 w 873"/>
                <a:gd name="T5" fmla="*/ 0 h 304"/>
                <a:gd name="T6" fmla="*/ 339 w 873"/>
                <a:gd name="T7" fmla="*/ 9 h 304"/>
                <a:gd name="T8" fmla="*/ 0 w 873"/>
                <a:gd name="T9" fmla="*/ 304 h 304"/>
                <a:gd name="T10" fmla="*/ 873 w 873"/>
                <a:gd name="T11" fmla="*/ 108 h 304"/>
                <a:gd name="T12" fmla="*/ 529 w 873"/>
                <a:gd name="T13" fmla="*/ 9 h 304"/>
                <a:gd name="T14" fmla="*/ 498 w 873"/>
                <a:gd name="T15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73" h="304">
                  <a:moveTo>
                    <a:pt x="498" y="0"/>
                  </a:moveTo>
                  <a:lnTo>
                    <a:pt x="351" y="0"/>
                  </a:lnTo>
                  <a:lnTo>
                    <a:pt x="350" y="0"/>
                  </a:lnTo>
                  <a:lnTo>
                    <a:pt x="339" y="9"/>
                  </a:lnTo>
                  <a:lnTo>
                    <a:pt x="0" y="304"/>
                  </a:lnTo>
                  <a:lnTo>
                    <a:pt x="873" y="108"/>
                  </a:lnTo>
                  <a:lnTo>
                    <a:pt x="529" y="9"/>
                  </a:lnTo>
                  <a:lnTo>
                    <a:pt x="498" y="0"/>
                  </a:lnTo>
                  <a:close/>
                </a:path>
              </a:pathLst>
            </a:custGeom>
            <a:solidFill>
              <a:srgbClr val="E32726"/>
            </a:solidFill>
            <a:ln w="3175">
              <a:solidFill>
                <a:srgbClr val="E32726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169"/>
            <p:cNvSpPr>
              <a:spLocks/>
            </p:cNvSpPr>
            <p:nvPr userDrawn="1"/>
          </p:nvSpPr>
          <p:spPr bwMode="auto">
            <a:xfrm>
              <a:off x="15401925" y="3049588"/>
              <a:ext cx="469900" cy="438150"/>
            </a:xfrm>
            <a:custGeom>
              <a:avLst/>
              <a:gdLst>
                <a:gd name="T0" fmla="*/ 295 w 296"/>
                <a:gd name="T1" fmla="*/ 1 h 276"/>
                <a:gd name="T2" fmla="*/ 0 w 296"/>
                <a:gd name="T3" fmla="*/ 276 h 276"/>
                <a:gd name="T4" fmla="*/ 295 w 296"/>
                <a:gd name="T5" fmla="*/ 143 h 276"/>
                <a:gd name="T6" fmla="*/ 296 w 296"/>
                <a:gd name="T7" fmla="*/ 143 h 276"/>
                <a:gd name="T8" fmla="*/ 296 w 296"/>
                <a:gd name="T9" fmla="*/ 0 h 276"/>
                <a:gd name="T10" fmla="*/ 295 w 296"/>
                <a:gd name="T11" fmla="*/ 1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6" h="276">
                  <a:moveTo>
                    <a:pt x="295" y="1"/>
                  </a:moveTo>
                  <a:lnTo>
                    <a:pt x="0" y="276"/>
                  </a:lnTo>
                  <a:lnTo>
                    <a:pt x="295" y="143"/>
                  </a:lnTo>
                  <a:lnTo>
                    <a:pt x="296" y="143"/>
                  </a:lnTo>
                  <a:lnTo>
                    <a:pt x="296" y="0"/>
                  </a:lnTo>
                  <a:lnTo>
                    <a:pt x="295" y="1"/>
                  </a:lnTo>
                  <a:close/>
                </a:path>
              </a:pathLst>
            </a:custGeom>
            <a:solidFill>
              <a:srgbClr val="498BCA"/>
            </a:solidFill>
            <a:ln w="3175">
              <a:solidFill>
                <a:srgbClr val="498BCA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170"/>
            <p:cNvSpPr>
              <a:spLocks/>
            </p:cNvSpPr>
            <p:nvPr userDrawn="1"/>
          </p:nvSpPr>
          <p:spPr bwMode="auto">
            <a:xfrm>
              <a:off x="15001875" y="2792413"/>
              <a:ext cx="400050" cy="695325"/>
            </a:xfrm>
            <a:custGeom>
              <a:avLst/>
              <a:gdLst>
                <a:gd name="T0" fmla="*/ 118 w 252"/>
                <a:gd name="T1" fmla="*/ 9 h 438"/>
                <a:gd name="T2" fmla="*/ 115 w 252"/>
                <a:gd name="T3" fmla="*/ 0 h 438"/>
                <a:gd name="T4" fmla="*/ 108 w 252"/>
                <a:gd name="T5" fmla="*/ 0 h 438"/>
                <a:gd name="T6" fmla="*/ 104 w 252"/>
                <a:gd name="T7" fmla="*/ 9 h 438"/>
                <a:gd name="T8" fmla="*/ 102 w 252"/>
                <a:gd name="T9" fmla="*/ 14 h 438"/>
                <a:gd name="T10" fmla="*/ 0 w 252"/>
                <a:gd name="T11" fmla="*/ 246 h 438"/>
                <a:gd name="T12" fmla="*/ 252 w 252"/>
                <a:gd name="T13" fmla="*/ 438 h 438"/>
                <a:gd name="T14" fmla="*/ 118 w 252"/>
                <a:gd name="T15" fmla="*/ 11 h 438"/>
                <a:gd name="T16" fmla="*/ 118 w 252"/>
                <a:gd name="T17" fmla="*/ 9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2" h="438">
                  <a:moveTo>
                    <a:pt x="118" y="9"/>
                  </a:moveTo>
                  <a:lnTo>
                    <a:pt x="115" y="0"/>
                  </a:lnTo>
                  <a:lnTo>
                    <a:pt x="108" y="0"/>
                  </a:lnTo>
                  <a:lnTo>
                    <a:pt x="104" y="9"/>
                  </a:lnTo>
                  <a:lnTo>
                    <a:pt x="102" y="14"/>
                  </a:lnTo>
                  <a:lnTo>
                    <a:pt x="0" y="246"/>
                  </a:lnTo>
                  <a:lnTo>
                    <a:pt x="252" y="438"/>
                  </a:lnTo>
                  <a:lnTo>
                    <a:pt x="118" y="11"/>
                  </a:lnTo>
                  <a:lnTo>
                    <a:pt x="118" y="9"/>
                  </a:lnTo>
                  <a:close/>
                </a:path>
              </a:pathLst>
            </a:custGeom>
            <a:solidFill>
              <a:srgbClr val="498BCA"/>
            </a:solidFill>
            <a:ln w="3175">
              <a:solidFill>
                <a:srgbClr val="498BCA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171"/>
            <p:cNvSpPr>
              <a:spLocks/>
            </p:cNvSpPr>
            <p:nvPr userDrawn="1"/>
          </p:nvSpPr>
          <p:spPr bwMode="auto">
            <a:xfrm>
              <a:off x="14351000" y="3705225"/>
              <a:ext cx="922338" cy="111125"/>
            </a:xfrm>
            <a:custGeom>
              <a:avLst/>
              <a:gdLst>
                <a:gd name="T0" fmla="*/ 0 w 581"/>
                <a:gd name="T1" fmla="*/ 0 h 70"/>
                <a:gd name="T2" fmla="*/ 179 w 581"/>
                <a:gd name="T3" fmla="*/ 70 h 70"/>
                <a:gd name="T4" fmla="*/ 581 w 581"/>
                <a:gd name="T5" fmla="*/ 70 h 70"/>
                <a:gd name="T6" fmla="*/ 561 w 581"/>
                <a:gd name="T7" fmla="*/ 34 h 70"/>
                <a:gd name="T8" fmla="*/ 0 w 581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1" h="70">
                  <a:moveTo>
                    <a:pt x="0" y="0"/>
                  </a:moveTo>
                  <a:lnTo>
                    <a:pt x="179" y="70"/>
                  </a:lnTo>
                  <a:lnTo>
                    <a:pt x="581" y="70"/>
                  </a:lnTo>
                  <a:lnTo>
                    <a:pt x="561" y="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98BCA"/>
            </a:solidFill>
            <a:ln w="3175">
              <a:solidFill>
                <a:srgbClr val="498BCA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172"/>
            <p:cNvSpPr>
              <a:spLocks/>
            </p:cNvSpPr>
            <p:nvPr userDrawn="1"/>
          </p:nvSpPr>
          <p:spPr bwMode="auto">
            <a:xfrm>
              <a:off x="12917488" y="3275013"/>
              <a:ext cx="1433513" cy="541337"/>
            </a:xfrm>
            <a:custGeom>
              <a:avLst/>
              <a:gdLst>
                <a:gd name="T0" fmla="*/ 179 w 903"/>
                <a:gd name="T1" fmla="*/ 336 h 341"/>
                <a:gd name="T2" fmla="*/ 182 w 903"/>
                <a:gd name="T3" fmla="*/ 341 h 341"/>
                <a:gd name="T4" fmla="*/ 243 w 903"/>
                <a:gd name="T5" fmla="*/ 341 h 341"/>
                <a:gd name="T6" fmla="*/ 903 w 903"/>
                <a:gd name="T7" fmla="*/ 271 h 341"/>
                <a:gd name="T8" fmla="*/ 0 w 903"/>
                <a:gd name="T9" fmla="*/ 0 h 341"/>
                <a:gd name="T10" fmla="*/ 179 w 903"/>
                <a:gd name="T11" fmla="*/ 336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3" h="341">
                  <a:moveTo>
                    <a:pt x="179" y="336"/>
                  </a:moveTo>
                  <a:lnTo>
                    <a:pt x="182" y="341"/>
                  </a:lnTo>
                  <a:lnTo>
                    <a:pt x="243" y="341"/>
                  </a:lnTo>
                  <a:lnTo>
                    <a:pt x="903" y="271"/>
                  </a:lnTo>
                  <a:lnTo>
                    <a:pt x="0" y="0"/>
                  </a:lnTo>
                  <a:lnTo>
                    <a:pt x="179" y="336"/>
                  </a:lnTo>
                  <a:close/>
                </a:path>
              </a:pathLst>
            </a:custGeom>
            <a:solidFill>
              <a:srgbClr val="498BCA"/>
            </a:solidFill>
            <a:ln w="3175">
              <a:solidFill>
                <a:srgbClr val="498BCA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173"/>
            <p:cNvSpPr>
              <a:spLocks/>
            </p:cNvSpPr>
            <p:nvPr userDrawn="1"/>
          </p:nvSpPr>
          <p:spPr bwMode="auto">
            <a:xfrm>
              <a:off x="14062075" y="2792413"/>
              <a:ext cx="241300" cy="171450"/>
            </a:xfrm>
            <a:custGeom>
              <a:avLst/>
              <a:gdLst>
                <a:gd name="T0" fmla="*/ 152 w 152"/>
                <a:gd name="T1" fmla="*/ 108 h 108"/>
                <a:gd name="T2" fmla="*/ 133 w 152"/>
                <a:gd name="T3" fmla="*/ 9 h 108"/>
                <a:gd name="T4" fmla="*/ 131 w 152"/>
                <a:gd name="T5" fmla="*/ 0 h 108"/>
                <a:gd name="T6" fmla="*/ 0 w 152"/>
                <a:gd name="T7" fmla="*/ 0 h 108"/>
                <a:gd name="T8" fmla="*/ 13 w 152"/>
                <a:gd name="T9" fmla="*/ 9 h 108"/>
                <a:gd name="T10" fmla="*/ 152 w 152"/>
                <a:gd name="T11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2" h="108">
                  <a:moveTo>
                    <a:pt x="152" y="108"/>
                  </a:moveTo>
                  <a:lnTo>
                    <a:pt x="133" y="9"/>
                  </a:lnTo>
                  <a:lnTo>
                    <a:pt x="131" y="0"/>
                  </a:lnTo>
                  <a:lnTo>
                    <a:pt x="0" y="0"/>
                  </a:lnTo>
                  <a:lnTo>
                    <a:pt x="13" y="9"/>
                  </a:lnTo>
                  <a:lnTo>
                    <a:pt x="152" y="108"/>
                  </a:lnTo>
                  <a:close/>
                </a:path>
              </a:pathLst>
            </a:custGeom>
            <a:solidFill>
              <a:srgbClr val="498BCA"/>
            </a:solidFill>
            <a:ln w="3175">
              <a:solidFill>
                <a:srgbClr val="498BCA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174"/>
            <p:cNvSpPr>
              <a:spLocks/>
            </p:cNvSpPr>
            <p:nvPr userDrawn="1"/>
          </p:nvSpPr>
          <p:spPr bwMode="auto">
            <a:xfrm>
              <a:off x="13903325" y="3136900"/>
              <a:ext cx="395288" cy="400050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175"/>
            <p:cNvSpPr>
              <a:spLocks/>
            </p:cNvSpPr>
            <p:nvPr userDrawn="1"/>
          </p:nvSpPr>
          <p:spPr bwMode="auto">
            <a:xfrm>
              <a:off x="14747875" y="3143250"/>
              <a:ext cx="441325" cy="393700"/>
            </a:xfrm>
            <a:custGeom>
              <a:avLst/>
              <a:gdLst>
                <a:gd name="T0" fmla="*/ 200 w 278"/>
                <a:gd name="T1" fmla="*/ 0 h 248"/>
                <a:gd name="T2" fmla="*/ 139 w 278"/>
                <a:gd name="T3" fmla="*/ 169 h 248"/>
                <a:gd name="T4" fmla="*/ 77 w 278"/>
                <a:gd name="T5" fmla="*/ 0 h 248"/>
                <a:gd name="T6" fmla="*/ 0 w 278"/>
                <a:gd name="T7" fmla="*/ 0 h 248"/>
                <a:gd name="T8" fmla="*/ 102 w 278"/>
                <a:gd name="T9" fmla="*/ 248 h 248"/>
                <a:gd name="T10" fmla="*/ 176 w 278"/>
                <a:gd name="T11" fmla="*/ 248 h 248"/>
                <a:gd name="T12" fmla="*/ 278 w 278"/>
                <a:gd name="T13" fmla="*/ 0 h 248"/>
                <a:gd name="T14" fmla="*/ 200 w 278"/>
                <a:gd name="T15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8" h="248">
                  <a:moveTo>
                    <a:pt x="200" y="0"/>
                  </a:moveTo>
                  <a:lnTo>
                    <a:pt x="139" y="169"/>
                  </a:lnTo>
                  <a:lnTo>
                    <a:pt x="77" y="0"/>
                  </a:lnTo>
                  <a:lnTo>
                    <a:pt x="0" y="0"/>
                  </a:lnTo>
                  <a:lnTo>
                    <a:pt x="102" y="248"/>
                  </a:lnTo>
                  <a:lnTo>
                    <a:pt x="176" y="248"/>
                  </a:lnTo>
                  <a:lnTo>
                    <a:pt x="278" y="0"/>
                  </a:lnTo>
                  <a:lnTo>
                    <a:pt x="20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176"/>
            <p:cNvSpPr>
              <a:spLocks noEditPoints="1"/>
            </p:cNvSpPr>
            <p:nvPr userDrawn="1"/>
          </p:nvSpPr>
          <p:spPr bwMode="auto">
            <a:xfrm>
              <a:off x="13454063" y="3136900"/>
              <a:ext cx="409575" cy="406400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177"/>
            <p:cNvSpPr>
              <a:spLocks/>
            </p:cNvSpPr>
            <p:nvPr userDrawn="1"/>
          </p:nvSpPr>
          <p:spPr bwMode="auto">
            <a:xfrm>
              <a:off x="13087350" y="3025775"/>
              <a:ext cx="355600" cy="511175"/>
            </a:xfrm>
            <a:custGeom>
              <a:avLst/>
              <a:gdLst>
                <a:gd name="T0" fmla="*/ 224 w 224"/>
                <a:gd name="T1" fmla="*/ 259 h 322"/>
                <a:gd name="T2" fmla="*/ 69 w 224"/>
                <a:gd name="T3" fmla="*/ 259 h 322"/>
                <a:gd name="T4" fmla="*/ 69 w 224"/>
                <a:gd name="T5" fmla="*/ 0 h 322"/>
                <a:gd name="T6" fmla="*/ 0 w 224"/>
                <a:gd name="T7" fmla="*/ 0 h 322"/>
                <a:gd name="T8" fmla="*/ 0 w 224"/>
                <a:gd name="T9" fmla="*/ 322 h 322"/>
                <a:gd name="T10" fmla="*/ 224 w 224"/>
                <a:gd name="T11" fmla="*/ 322 h 322"/>
                <a:gd name="T12" fmla="*/ 224 w 224"/>
                <a:gd name="T13" fmla="*/ 259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4" h="322">
                  <a:moveTo>
                    <a:pt x="224" y="259"/>
                  </a:moveTo>
                  <a:lnTo>
                    <a:pt x="69" y="259"/>
                  </a:lnTo>
                  <a:lnTo>
                    <a:pt x="69" y="0"/>
                  </a:lnTo>
                  <a:lnTo>
                    <a:pt x="0" y="0"/>
                  </a:lnTo>
                  <a:lnTo>
                    <a:pt x="0" y="322"/>
                  </a:lnTo>
                  <a:lnTo>
                    <a:pt x="224" y="322"/>
                  </a:lnTo>
                  <a:lnTo>
                    <a:pt x="224" y="2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178"/>
            <p:cNvSpPr>
              <a:spLocks noEditPoints="1"/>
            </p:cNvSpPr>
            <p:nvPr userDrawn="1"/>
          </p:nvSpPr>
          <p:spPr bwMode="auto">
            <a:xfrm>
              <a:off x="15173325" y="3136900"/>
              <a:ext cx="422275" cy="406400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179"/>
            <p:cNvSpPr>
              <a:spLocks noEditPoints="1"/>
            </p:cNvSpPr>
            <p:nvPr userDrawn="1"/>
          </p:nvSpPr>
          <p:spPr bwMode="auto">
            <a:xfrm>
              <a:off x="14341475" y="3136900"/>
              <a:ext cx="422275" cy="406400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099771323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_Colors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Group 58"/>
          <p:cNvGrpSpPr>
            <a:grpSpLocks noChangeAspect="1"/>
          </p:cNvGrpSpPr>
          <p:nvPr userDrawn="1"/>
        </p:nvGrpSpPr>
        <p:grpSpPr>
          <a:xfrm rot="16200000">
            <a:off x="10141965" y="2414273"/>
            <a:ext cx="3069592" cy="1024128"/>
            <a:chOff x="547688" y="952500"/>
            <a:chExt cx="12190413" cy="4067175"/>
          </a:xfrm>
        </p:grpSpPr>
        <p:sp>
          <p:nvSpPr>
            <p:cNvPr id="60" name="Rectangle 59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60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61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62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63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6" name="Title 16"/>
          <p:cNvSpPr>
            <a:spLocks noGrp="1"/>
          </p:cNvSpPr>
          <p:nvPr userDrawn="1">
            <p:ph type="title" hasCustomPrompt="1"/>
          </p:nvPr>
        </p:nvSpPr>
        <p:spPr bwMode="gray">
          <a:xfrm>
            <a:off x="548640" y="1437136"/>
            <a:ext cx="9960236" cy="3026868"/>
          </a:xfrm>
          <a:prstGeom prst="rect">
            <a:avLst/>
          </a:prstGeom>
        </p:spPr>
        <p:txBody>
          <a:bodyPr lIns="0" tIns="60949" rIns="121899" bIns="60949" anchor="b" anchorCtr="0"/>
          <a:lstStyle>
            <a:lvl1pPr marL="0" algn="l" defTabSz="1218987" rtl="0" eaLnBrk="1" latinLnBrk="0" hangingPunct="1">
              <a:lnSpc>
                <a:spcPts val="70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/>
              <a:t>Presentation</a:t>
            </a:r>
            <a:br>
              <a:rPr lang="en-US"/>
            </a:br>
            <a:r>
              <a:rPr lang="en-US"/>
              <a:t>Title Here</a:t>
            </a:r>
            <a:br>
              <a:rPr lang="en-US"/>
            </a:br>
            <a:r>
              <a:rPr lang="en-US"/>
              <a:t>Three Lines</a:t>
            </a:r>
          </a:p>
        </p:txBody>
      </p:sp>
      <p:sp>
        <p:nvSpPr>
          <p:cNvPr id="55" name="Subtitle 2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548640" y="5205790"/>
            <a:ext cx="9949796" cy="4572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600" b="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Speaker Name | Date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548640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2025 Lenovo Internal.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4059574702"/>
      </p:ext>
    </p:extLst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" name="Group 80"/>
          <p:cNvGrpSpPr/>
          <p:nvPr userDrawn="1"/>
        </p:nvGrpSpPr>
        <p:grpSpPr>
          <a:xfrm>
            <a:off x="541049" y="2649538"/>
            <a:ext cx="9285724" cy="2092325"/>
            <a:chOff x="541049" y="2649538"/>
            <a:chExt cx="9285724" cy="2092325"/>
          </a:xfrm>
          <a:solidFill>
            <a:schemeClr val="bg1"/>
          </a:solidFill>
        </p:grpSpPr>
        <p:sp>
          <p:nvSpPr>
            <p:cNvPr id="5" name="Freeform 5"/>
            <p:cNvSpPr>
              <a:spLocks/>
            </p:cNvSpPr>
            <p:nvPr userDrawn="1"/>
          </p:nvSpPr>
          <p:spPr bwMode="auto">
            <a:xfrm>
              <a:off x="541049" y="2809876"/>
              <a:ext cx="963613" cy="1928813"/>
            </a:xfrm>
            <a:custGeom>
              <a:avLst/>
              <a:gdLst>
                <a:gd name="T0" fmla="*/ 57 w 301"/>
                <a:gd name="T1" fmla="*/ 458 h 600"/>
                <a:gd name="T2" fmla="*/ 57 w 301"/>
                <a:gd name="T3" fmla="*/ 235 h 600"/>
                <a:gd name="T4" fmla="*/ 0 w 301"/>
                <a:gd name="T5" fmla="*/ 235 h 600"/>
                <a:gd name="T6" fmla="*/ 0 w 301"/>
                <a:gd name="T7" fmla="*/ 121 h 600"/>
                <a:gd name="T8" fmla="*/ 57 w 301"/>
                <a:gd name="T9" fmla="*/ 121 h 600"/>
                <a:gd name="T10" fmla="*/ 57 w 301"/>
                <a:gd name="T11" fmla="*/ 0 h 600"/>
                <a:gd name="T12" fmla="*/ 190 w 301"/>
                <a:gd name="T13" fmla="*/ 0 h 600"/>
                <a:gd name="T14" fmla="*/ 190 w 301"/>
                <a:gd name="T15" fmla="*/ 121 h 600"/>
                <a:gd name="T16" fmla="*/ 301 w 301"/>
                <a:gd name="T17" fmla="*/ 121 h 600"/>
                <a:gd name="T18" fmla="*/ 301 w 301"/>
                <a:gd name="T19" fmla="*/ 235 h 600"/>
                <a:gd name="T20" fmla="*/ 190 w 301"/>
                <a:gd name="T21" fmla="*/ 235 h 600"/>
                <a:gd name="T22" fmla="*/ 190 w 301"/>
                <a:gd name="T23" fmla="*/ 436 h 600"/>
                <a:gd name="T24" fmla="*/ 233 w 301"/>
                <a:gd name="T25" fmla="*/ 482 h 600"/>
                <a:gd name="T26" fmla="*/ 299 w 301"/>
                <a:gd name="T27" fmla="*/ 465 h 600"/>
                <a:gd name="T28" fmla="*/ 299 w 301"/>
                <a:gd name="T29" fmla="*/ 573 h 600"/>
                <a:gd name="T30" fmla="*/ 194 w 301"/>
                <a:gd name="T31" fmla="*/ 600 h 600"/>
                <a:gd name="T32" fmla="*/ 57 w 301"/>
                <a:gd name="T33" fmla="*/ 458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1" h="600">
                  <a:moveTo>
                    <a:pt x="57" y="458"/>
                  </a:moveTo>
                  <a:cubicBezTo>
                    <a:pt x="57" y="235"/>
                    <a:pt x="57" y="235"/>
                    <a:pt x="57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57" y="121"/>
                    <a:pt x="57" y="121"/>
                    <a:pt x="57" y="121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301" y="121"/>
                    <a:pt x="301" y="121"/>
                    <a:pt x="301" y="121"/>
                  </a:cubicBezTo>
                  <a:cubicBezTo>
                    <a:pt x="301" y="235"/>
                    <a:pt x="301" y="235"/>
                    <a:pt x="301" y="235"/>
                  </a:cubicBezTo>
                  <a:cubicBezTo>
                    <a:pt x="190" y="235"/>
                    <a:pt x="190" y="235"/>
                    <a:pt x="190" y="235"/>
                  </a:cubicBezTo>
                  <a:cubicBezTo>
                    <a:pt x="190" y="436"/>
                    <a:pt x="190" y="436"/>
                    <a:pt x="190" y="436"/>
                  </a:cubicBezTo>
                  <a:cubicBezTo>
                    <a:pt x="190" y="467"/>
                    <a:pt x="203" y="482"/>
                    <a:pt x="233" y="482"/>
                  </a:cubicBezTo>
                  <a:cubicBezTo>
                    <a:pt x="258" y="482"/>
                    <a:pt x="280" y="476"/>
                    <a:pt x="299" y="465"/>
                  </a:cubicBezTo>
                  <a:cubicBezTo>
                    <a:pt x="299" y="573"/>
                    <a:pt x="299" y="573"/>
                    <a:pt x="299" y="573"/>
                  </a:cubicBezTo>
                  <a:cubicBezTo>
                    <a:pt x="271" y="590"/>
                    <a:pt x="239" y="600"/>
                    <a:pt x="194" y="600"/>
                  </a:cubicBezTo>
                  <a:cubicBezTo>
                    <a:pt x="112" y="600"/>
                    <a:pt x="57" y="568"/>
                    <a:pt x="57" y="4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6"/>
            <p:cNvSpPr>
              <a:spLocks/>
            </p:cNvSpPr>
            <p:nvPr userDrawn="1"/>
          </p:nvSpPr>
          <p:spPr bwMode="auto">
            <a:xfrm>
              <a:off x="1708151" y="2649538"/>
              <a:ext cx="1382713" cy="2063750"/>
            </a:xfrm>
            <a:custGeom>
              <a:avLst/>
              <a:gdLst>
                <a:gd name="T0" fmla="*/ 0 w 432"/>
                <a:gd name="T1" fmla="*/ 0 h 642"/>
                <a:gd name="T2" fmla="*/ 134 w 432"/>
                <a:gd name="T3" fmla="*/ 0 h 642"/>
                <a:gd name="T4" fmla="*/ 134 w 432"/>
                <a:gd name="T5" fmla="*/ 237 h 642"/>
                <a:gd name="T6" fmla="*/ 272 w 432"/>
                <a:gd name="T7" fmla="*/ 162 h 642"/>
                <a:gd name="T8" fmla="*/ 432 w 432"/>
                <a:gd name="T9" fmla="*/ 337 h 642"/>
                <a:gd name="T10" fmla="*/ 432 w 432"/>
                <a:gd name="T11" fmla="*/ 642 h 642"/>
                <a:gd name="T12" fmla="*/ 298 w 432"/>
                <a:gd name="T13" fmla="*/ 642 h 642"/>
                <a:gd name="T14" fmla="*/ 298 w 432"/>
                <a:gd name="T15" fmla="*/ 379 h 642"/>
                <a:gd name="T16" fmla="*/ 218 w 432"/>
                <a:gd name="T17" fmla="*/ 283 h 642"/>
                <a:gd name="T18" fmla="*/ 134 w 432"/>
                <a:gd name="T19" fmla="*/ 379 h 642"/>
                <a:gd name="T20" fmla="*/ 134 w 432"/>
                <a:gd name="T21" fmla="*/ 642 h 642"/>
                <a:gd name="T22" fmla="*/ 0 w 432"/>
                <a:gd name="T23" fmla="*/ 642 h 642"/>
                <a:gd name="T24" fmla="*/ 0 w 432"/>
                <a:gd name="T25" fmla="*/ 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642">
                  <a:moveTo>
                    <a:pt x="0" y="0"/>
                  </a:moveTo>
                  <a:cubicBezTo>
                    <a:pt x="134" y="0"/>
                    <a:pt x="134" y="0"/>
                    <a:pt x="134" y="0"/>
                  </a:cubicBezTo>
                  <a:cubicBezTo>
                    <a:pt x="134" y="237"/>
                    <a:pt x="134" y="237"/>
                    <a:pt x="134" y="237"/>
                  </a:cubicBezTo>
                  <a:cubicBezTo>
                    <a:pt x="165" y="198"/>
                    <a:pt x="204" y="162"/>
                    <a:pt x="272" y="162"/>
                  </a:cubicBezTo>
                  <a:cubicBezTo>
                    <a:pt x="373" y="162"/>
                    <a:pt x="432" y="229"/>
                    <a:pt x="432" y="337"/>
                  </a:cubicBezTo>
                  <a:cubicBezTo>
                    <a:pt x="432" y="642"/>
                    <a:pt x="432" y="642"/>
                    <a:pt x="432" y="642"/>
                  </a:cubicBezTo>
                  <a:cubicBezTo>
                    <a:pt x="298" y="642"/>
                    <a:pt x="298" y="642"/>
                    <a:pt x="298" y="642"/>
                  </a:cubicBezTo>
                  <a:cubicBezTo>
                    <a:pt x="298" y="379"/>
                    <a:pt x="298" y="379"/>
                    <a:pt x="298" y="379"/>
                  </a:cubicBezTo>
                  <a:cubicBezTo>
                    <a:pt x="298" y="316"/>
                    <a:pt x="269" y="283"/>
                    <a:pt x="218" y="283"/>
                  </a:cubicBezTo>
                  <a:cubicBezTo>
                    <a:pt x="166" y="283"/>
                    <a:pt x="134" y="316"/>
                    <a:pt x="134" y="379"/>
                  </a:cubicBezTo>
                  <a:cubicBezTo>
                    <a:pt x="134" y="642"/>
                    <a:pt x="134" y="642"/>
                    <a:pt x="134" y="642"/>
                  </a:cubicBezTo>
                  <a:cubicBezTo>
                    <a:pt x="0" y="642"/>
                    <a:pt x="0" y="642"/>
                    <a:pt x="0" y="64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7"/>
            <p:cNvSpPr>
              <a:spLocks noEditPoints="1"/>
            </p:cNvSpPr>
            <p:nvPr userDrawn="1"/>
          </p:nvSpPr>
          <p:spPr bwMode="auto">
            <a:xfrm>
              <a:off x="3261304" y="3179763"/>
              <a:ext cx="1390650" cy="1562100"/>
            </a:xfrm>
            <a:custGeom>
              <a:avLst/>
              <a:gdLst>
                <a:gd name="T0" fmla="*/ 0 w 434"/>
                <a:gd name="T1" fmla="*/ 342 h 486"/>
                <a:gd name="T2" fmla="*/ 0 w 434"/>
                <a:gd name="T3" fmla="*/ 340 h 486"/>
                <a:gd name="T4" fmla="*/ 190 w 434"/>
                <a:gd name="T5" fmla="*/ 189 h 486"/>
                <a:gd name="T6" fmla="*/ 305 w 434"/>
                <a:gd name="T7" fmla="*/ 209 h 486"/>
                <a:gd name="T8" fmla="*/ 305 w 434"/>
                <a:gd name="T9" fmla="*/ 201 h 486"/>
                <a:gd name="T10" fmla="*/ 204 w 434"/>
                <a:gd name="T11" fmla="*/ 115 h 486"/>
                <a:gd name="T12" fmla="*/ 74 w 434"/>
                <a:gd name="T13" fmla="*/ 140 h 486"/>
                <a:gd name="T14" fmla="*/ 40 w 434"/>
                <a:gd name="T15" fmla="*/ 38 h 486"/>
                <a:gd name="T16" fmla="*/ 223 w 434"/>
                <a:gd name="T17" fmla="*/ 0 h 486"/>
                <a:gd name="T18" fmla="*/ 383 w 434"/>
                <a:gd name="T19" fmla="*/ 53 h 486"/>
                <a:gd name="T20" fmla="*/ 434 w 434"/>
                <a:gd name="T21" fmla="*/ 204 h 486"/>
                <a:gd name="T22" fmla="*/ 434 w 434"/>
                <a:gd name="T23" fmla="*/ 477 h 486"/>
                <a:gd name="T24" fmla="*/ 304 w 434"/>
                <a:gd name="T25" fmla="*/ 477 h 486"/>
                <a:gd name="T26" fmla="*/ 304 w 434"/>
                <a:gd name="T27" fmla="*/ 426 h 486"/>
                <a:gd name="T28" fmla="*/ 162 w 434"/>
                <a:gd name="T29" fmla="*/ 486 h 486"/>
                <a:gd name="T30" fmla="*/ 0 w 434"/>
                <a:gd name="T31" fmla="*/ 342 h 486"/>
                <a:gd name="T32" fmla="*/ 307 w 434"/>
                <a:gd name="T33" fmla="*/ 311 h 486"/>
                <a:gd name="T34" fmla="*/ 307 w 434"/>
                <a:gd name="T35" fmla="*/ 287 h 486"/>
                <a:gd name="T36" fmla="*/ 222 w 434"/>
                <a:gd name="T37" fmla="*/ 270 h 486"/>
                <a:gd name="T38" fmla="*/ 129 w 434"/>
                <a:gd name="T39" fmla="*/ 335 h 486"/>
                <a:gd name="T40" fmla="*/ 129 w 434"/>
                <a:gd name="T41" fmla="*/ 336 h 486"/>
                <a:gd name="T42" fmla="*/ 202 w 434"/>
                <a:gd name="T43" fmla="*/ 394 h 486"/>
                <a:gd name="T44" fmla="*/ 307 w 434"/>
                <a:gd name="T45" fmla="*/ 311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34" h="486">
                  <a:moveTo>
                    <a:pt x="0" y="342"/>
                  </a:moveTo>
                  <a:cubicBezTo>
                    <a:pt x="0" y="340"/>
                    <a:pt x="0" y="340"/>
                    <a:pt x="0" y="340"/>
                  </a:cubicBezTo>
                  <a:cubicBezTo>
                    <a:pt x="0" y="237"/>
                    <a:pt x="78" y="189"/>
                    <a:pt x="190" y="189"/>
                  </a:cubicBezTo>
                  <a:cubicBezTo>
                    <a:pt x="237" y="189"/>
                    <a:pt x="272" y="197"/>
                    <a:pt x="305" y="209"/>
                  </a:cubicBezTo>
                  <a:cubicBezTo>
                    <a:pt x="305" y="201"/>
                    <a:pt x="305" y="201"/>
                    <a:pt x="305" y="201"/>
                  </a:cubicBezTo>
                  <a:cubicBezTo>
                    <a:pt x="305" y="145"/>
                    <a:pt x="271" y="115"/>
                    <a:pt x="204" y="115"/>
                  </a:cubicBezTo>
                  <a:cubicBezTo>
                    <a:pt x="153" y="115"/>
                    <a:pt x="117" y="124"/>
                    <a:pt x="74" y="14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92" y="15"/>
                    <a:pt x="143" y="0"/>
                    <a:pt x="223" y="0"/>
                  </a:cubicBezTo>
                  <a:cubicBezTo>
                    <a:pt x="296" y="0"/>
                    <a:pt x="349" y="20"/>
                    <a:pt x="383" y="53"/>
                  </a:cubicBezTo>
                  <a:cubicBezTo>
                    <a:pt x="418" y="88"/>
                    <a:pt x="434" y="140"/>
                    <a:pt x="434" y="204"/>
                  </a:cubicBezTo>
                  <a:cubicBezTo>
                    <a:pt x="434" y="477"/>
                    <a:pt x="434" y="477"/>
                    <a:pt x="434" y="477"/>
                  </a:cubicBezTo>
                  <a:cubicBezTo>
                    <a:pt x="304" y="477"/>
                    <a:pt x="304" y="477"/>
                    <a:pt x="304" y="477"/>
                  </a:cubicBezTo>
                  <a:cubicBezTo>
                    <a:pt x="304" y="426"/>
                    <a:pt x="304" y="426"/>
                    <a:pt x="304" y="426"/>
                  </a:cubicBezTo>
                  <a:cubicBezTo>
                    <a:pt x="272" y="462"/>
                    <a:pt x="227" y="486"/>
                    <a:pt x="162" y="486"/>
                  </a:cubicBezTo>
                  <a:cubicBezTo>
                    <a:pt x="73" y="486"/>
                    <a:pt x="0" y="435"/>
                    <a:pt x="0" y="342"/>
                  </a:cubicBezTo>
                  <a:close/>
                  <a:moveTo>
                    <a:pt x="307" y="311"/>
                  </a:moveTo>
                  <a:cubicBezTo>
                    <a:pt x="307" y="287"/>
                    <a:pt x="307" y="287"/>
                    <a:pt x="307" y="287"/>
                  </a:cubicBezTo>
                  <a:cubicBezTo>
                    <a:pt x="284" y="277"/>
                    <a:pt x="254" y="270"/>
                    <a:pt x="222" y="270"/>
                  </a:cubicBezTo>
                  <a:cubicBezTo>
                    <a:pt x="164" y="270"/>
                    <a:pt x="129" y="292"/>
                    <a:pt x="129" y="335"/>
                  </a:cubicBezTo>
                  <a:cubicBezTo>
                    <a:pt x="129" y="336"/>
                    <a:pt x="129" y="336"/>
                    <a:pt x="129" y="336"/>
                  </a:cubicBezTo>
                  <a:cubicBezTo>
                    <a:pt x="129" y="372"/>
                    <a:pt x="159" y="394"/>
                    <a:pt x="202" y="394"/>
                  </a:cubicBezTo>
                  <a:cubicBezTo>
                    <a:pt x="265" y="394"/>
                    <a:pt x="307" y="359"/>
                    <a:pt x="307" y="3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8"/>
            <p:cNvSpPr>
              <a:spLocks/>
            </p:cNvSpPr>
            <p:nvPr userDrawn="1"/>
          </p:nvSpPr>
          <p:spPr bwMode="auto">
            <a:xfrm>
              <a:off x="4859916" y="3170238"/>
              <a:ext cx="1384300" cy="1543050"/>
            </a:xfrm>
            <a:custGeom>
              <a:avLst/>
              <a:gdLst>
                <a:gd name="T0" fmla="*/ 0 w 432"/>
                <a:gd name="T1" fmla="*/ 9 h 480"/>
                <a:gd name="T2" fmla="*/ 133 w 432"/>
                <a:gd name="T3" fmla="*/ 9 h 480"/>
                <a:gd name="T4" fmla="*/ 133 w 432"/>
                <a:gd name="T5" fmla="*/ 75 h 480"/>
                <a:gd name="T6" fmla="*/ 272 w 432"/>
                <a:gd name="T7" fmla="*/ 0 h 480"/>
                <a:gd name="T8" fmla="*/ 432 w 432"/>
                <a:gd name="T9" fmla="*/ 175 h 480"/>
                <a:gd name="T10" fmla="*/ 432 w 432"/>
                <a:gd name="T11" fmla="*/ 480 h 480"/>
                <a:gd name="T12" fmla="*/ 298 w 432"/>
                <a:gd name="T13" fmla="*/ 480 h 480"/>
                <a:gd name="T14" fmla="*/ 298 w 432"/>
                <a:gd name="T15" fmla="*/ 217 h 480"/>
                <a:gd name="T16" fmla="*/ 217 w 432"/>
                <a:gd name="T17" fmla="*/ 121 h 480"/>
                <a:gd name="T18" fmla="*/ 133 w 432"/>
                <a:gd name="T19" fmla="*/ 217 h 480"/>
                <a:gd name="T20" fmla="*/ 133 w 432"/>
                <a:gd name="T21" fmla="*/ 480 h 480"/>
                <a:gd name="T22" fmla="*/ 0 w 432"/>
                <a:gd name="T23" fmla="*/ 480 h 480"/>
                <a:gd name="T24" fmla="*/ 0 w 432"/>
                <a:gd name="T25" fmla="*/ 9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480">
                  <a:moveTo>
                    <a:pt x="0" y="9"/>
                  </a:moveTo>
                  <a:cubicBezTo>
                    <a:pt x="133" y="9"/>
                    <a:pt x="133" y="9"/>
                    <a:pt x="133" y="9"/>
                  </a:cubicBezTo>
                  <a:cubicBezTo>
                    <a:pt x="133" y="75"/>
                    <a:pt x="133" y="75"/>
                    <a:pt x="133" y="75"/>
                  </a:cubicBezTo>
                  <a:cubicBezTo>
                    <a:pt x="164" y="36"/>
                    <a:pt x="204" y="0"/>
                    <a:pt x="272" y="0"/>
                  </a:cubicBezTo>
                  <a:cubicBezTo>
                    <a:pt x="373" y="0"/>
                    <a:pt x="432" y="67"/>
                    <a:pt x="432" y="175"/>
                  </a:cubicBezTo>
                  <a:cubicBezTo>
                    <a:pt x="432" y="480"/>
                    <a:pt x="432" y="480"/>
                    <a:pt x="432" y="480"/>
                  </a:cubicBezTo>
                  <a:cubicBezTo>
                    <a:pt x="298" y="480"/>
                    <a:pt x="298" y="480"/>
                    <a:pt x="298" y="480"/>
                  </a:cubicBezTo>
                  <a:cubicBezTo>
                    <a:pt x="298" y="217"/>
                    <a:pt x="298" y="217"/>
                    <a:pt x="298" y="217"/>
                  </a:cubicBezTo>
                  <a:cubicBezTo>
                    <a:pt x="298" y="154"/>
                    <a:pt x="268" y="121"/>
                    <a:pt x="217" y="121"/>
                  </a:cubicBezTo>
                  <a:cubicBezTo>
                    <a:pt x="166" y="121"/>
                    <a:pt x="133" y="154"/>
                    <a:pt x="133" y="217"/>
                  </a:cubicBezTo>
                  <a:cubicBezTo>
                    <a:pt x="133" y="480"/>
                    <a:pt x="133" y="480"/>
                    <a:pt x="133" y="480"/>
                  </a:cubicBezTo>
                  <a:cubicBezTo>
                    <a:pt x="0" y="480"/>
                    <a:pt x="0" y="480"/>
                    <a:pt x="0" y="480"/>
                  </a:cubicBez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9"/>
            <p:cNvSpPr>
              <a:spLocks/>
            </p:cNvSpPr>
            <p:nvPr userDrawn="1"/>
          </p:nvSpPr>
          <p:spPr bwMode="auto">
            <a:xfrm>
              <a:off x="6436593" y="2649538"/>
              <a:ext cx="1460500" cy="2063750"/>
            </a:xfrm>
            <a:custGeom>
              <a:avLst/>
              <a:gdLst>
                <a:gd name="T0" fmla="*/ 0 w 920"/>
                <a:gd name="T1" fmla="*/ 0 h 1300"/>
                <a:gd name="T2" fmla="*/ 270 w 920"/>
                <a:gd name="T3" fmla="*/ 0 h 1300"/>
                <a:gd name="T4" fmla="*/ 270 w 920"/>
                <a:gd name="T5" fmla="*/ 692 h 1300"/>
                <a:gd name="T6" fmla="*/ 585 w 920"/>
                <a:gd name="T7" fmla="*/ 346 h 1300"/>
                <a:gd name="T8" fmla="*/ 908 w 920"/>
                <a:gd name="T9" fmla="*/ 346 h 1300"/>
                <a:gd name="T10" fmla="*/ 547 w 920"/>
                <a:gd name="T11" fmla="*/ 721 h 1300"/>
                <a:gd name="T12" fmla="*/ 920 w 920"/>
                <a:gd name="T13" fmla="*/ 1300 h 1300"/>
                <a:gd name="T14" fmla="*/ 609 w 920"/>
                <a:gd name="T15" fmla="*/ 1300 h 1300"/>
                <a:gd name="T16" fmla="*/ 365 w 920"/>
                <a:gd name="T17" fmla="*/ 909 h 1300"/>
                <a:gd name="T18" fmla="*/ 270 w 920"/>
                <a:gd name="T19" fmla="*/ 1010 h 1300"/>
                <a:gd name="T20" fmla="*/ 270 w 920"/>
                <a:gd name="T21" fmla="*/ 1300 h 1300"/>
                <a:gd name="T22" fmla="*/ 0 w 920"/>
                <a:gd name="T23" fmla="*/ 1300 h 1300"/>
                <a:gd name="T24" fmla="*/ 0 w 920"/>
                <a:gd name="T25" fmla="*/ 0 h 1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0" h="1300">
                  <a:moveTo>
                    <a:pt x="0" y="0"/>
                  </a:moveTo>
                  <a:lnTo>
                    <a:pt x="270" y="0"/>
                  </a:lnTo>
                  <a:lnTo>
                    <a:pt x="270" y="692"/>
                  </a:lnTo>
                  <a:lnTo>
                    <a:pt x="585" y="346"/>
                  </a:lnTo>
                  <a:lnTo>
                    <a:pt x="908" y="346"/>
                  </a:lnTo>
                  <a:lnTo>
                    <a:pt x="547" y="721"/>
                  </a:lnTo>
                  <a:lnTo>
                    <a:pt x="920" y="1300"/>
                  </a:lnTo>
                  <a:lnTo>
                    <a:pt x="609" y="1300"/>
                  </a:lnTo>
                  <a:lnTo>
                    <a:pt x="365" y="909"/>
                  </a:lnTo>
                  <a:lnTo>
                    <a:pt x="270" y="1010"/>
                  </a:lnTo>
                  <a:lnTo>
                    <a:pt x="270" y="1300"/>
                  </a:lnTo>
                  <a:lnTo>
                    <a:pt x="0" y="13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0"/>
            <p:cNvSpPr>
              <a:spLocks/>
            </p:cNvSpPr>
            <p:nvPr userDrawn="1"/>
          </p:nvSpPr>
          <p:spPr bwMode="auto">
            <a:xfrm>
              <a:off x="7919896" y="3173413"/>
              <a:ext cx="1227138" cy="1568450"/>
            </a:xfrm>
            <a:custGeom>
              <a:avLst/>
              <a:gdLst>
                <a:gd name="T0" fmla="*/ 0 w 383"/>
                <a:gd name="T1" fmla="*/ 417 h 488"/>
                <a:gd name="T2" fmla="*/ 57 w 383"/>
                <a:gd name="T3" fmla="*/ 329 h 488"/>
                <a:gd name="T4" fmla="*/ 206 w 383"/>
                <a:gd name="T5" fmla="*/ 385 h 488"/>
                <a:gd name="T6" fmla="*/ 262 w 383"/>
                <a:gd name="T7" fmla="*/ 350 h 488"/>
                <a:gd name="T8" fmla="*/ 262 w 383"/>
                <a:gd name="T9" fmla="*/ 348 h 488"/>
                <a:gd name="T10" fmla="*/ 165 w 383"/>
                <a:gd name="T11" fmla="*/ 294 h 488"/>
                <a:gd name="T12" fmla="*/ 24 w 383"/>
                <a:gd name="T13" fmla="*/ 152 h 488"/>
                <a:gd name="T14" fmla="*/ 24 w 383"/>
                <a:gd name="T15" fmla="*/ 150 h 488"/>
                <a:gd name="T16" fmla="*/ 196 w 383"/>
                <a:gd name="T17" fmla="*/ 0 h 488"/>
                <a:gd name="T18" fmla="*/ 372 w 383"/>
                <a:gd name="T19" fmla="*/ 55 h 488"/>
                <a:gd name="T20" fmla="*/ 321 w 383"/>
                <a:gd name="T21" fmla="*/ 147 h 488"/>
                <a:gd name="T22" fmla="*/ 194 w 383"/>
                <a:gd name="T23" fmla="*/ 103 h 488"/>
                <a:gd name="T24" fmla="*/ 144 w 383"/>
                <a:gd name="T25" fmla="*/ 136 h 488"/>
                <a:gd name="T26" fmla="*/ 144 w 383"/>
                <a:gd name="T27" fmla="*/ 138 h 488"/>
                <a:gd name="T28" fmla="*/ 240 w 383"/>
                <a:gd name="T29" fmla="*/ 194 h 488"/>
                <a:gd name="T30" fmla="*/ 383 w 383"/>
                <a:gd name="T31" fmla="*/ 334 h 488"/>
                <a:gd name="T32" fmla="*/ 383 w 383"/>
                <a:gd name="T33" fmla="*/ 336 h 488"/>
                <a:gd name="T34" fmla="*/ 203 w 383"/>
                <a:gd name="T35" fmla="*/ 488 h 488"/>
                <a:gd name="T36" fmla="*/ 0 w 383"/>
                <a:gd name="T37" fmla="*/ 417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3" h="488">
                  <a:moveTo>
                    <a:pt x="0" y="417"/>
                  </a:moveTo>
                  <a:cubicBezTo>
                    <a:pt x="57" y="329"/>
                    <a:pt x="57" y="329"/>
                    <a:pt x="57" y="329"/>
                  </a:cubicBezTo>
                  <a:cubicBezTo>
                    <a:pt x="108" y="366"/>
                    <a:pt x="162" y="385"/>
                    <a:pt x="206" y="385"/>
                  </a:cubicBezTo>
                  <a:cubicBezTo>
                    <a:pt x="245" y="385"/>
                    <a:pt x="262" y="371"/>
                    <a:pt x="262" y="350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19"/>
                    <a:pt x="217" y="309"/>
                    <a:pt x="165" y="294"/>
                  </a:cubicBezTo>
                  <a:cubicBezTo>
                    <a:pt x="99" y="274"/>
                    <a:pt x="24" y="243"/>
                    <a:pt x="24" y="152"/>
                  </a:cubicBezTo>
                  <a:cubicBezTo>
                    <a:pt x="24" y="150"/>
                    <a:pt x="24" y="150"/>
                    <a:pt x="24" y="150"/>
                  </a:cubicBezTo>
                  <a:cubicBezTo>
                    <a:pt x="24" y="54"/>
                    <a:pt x="101" y="0"/>
                    <a:pt x="196" y="0"/>
                  </a:cubicBezTo>
                  <a:cubicBezTo>
                    <a:pt x="256" y="0"/>
                    <a:pt x="321" y="21"/>
                    <a:pt x="372" y="55"/>
                  </a:cubicBezTo>
                  <a:cubicBezTo>
                    <a:pt x="321" y="147"/>
                    <a:pt x="321" y="147"/>
                    <a:pt x="321" y="147"/>
                  </a:cubicBezTo>
                  <a:cubicBezTo>
                    <a:pt x="275" y="120"/>
                    <a:pt x="228" y="103"/>
                    <a:pt x="194" y="103"/>
                  </a:cubicBezTo>
                  <a:cubicBezTo>
                    <a:pt x="161" y="103"/>
                    <a:pt x="144" y="118"/>
                    <a:pt x="144" y="136"/>
                  </a:cubicBezTo>
                  <a:cubicBezTo>
                    <a:pt x="144" y="138"/>
                    <a:pt x="144" y="138"/>
                    <a:pt x="144" y="138"/>
                  </a:cubicBezTo>
                  <a:cubicBezTo>
                    <a:pt x="144" y="164"/>
                    <a:pt x="189" y="176"/>
                    <a:pt x="240" y="194"/>
                  </a:cubicBezTo>
                  <a:cubicBezTo>
                    <a:pt x="306" y="216"/>
                    <a:pt x="383" y="248"/>
                    <a:pt x="383" y="334"/>
                  </a:cubicBezTo>
                  <a:cubicBezTo>
                    <a:pt x="383" y="336"/>
                    <a:pt x="383" y="336"/>
                    <a:pt x="383" y="336"/>
                  </a:cubicBezTo>
                  <a:cubicBezTo>
                    <a:pt x="383" y="440"/>
                    <a:pt x="305" y="488"/>
                    <a:pt x="203" y="488"/>
                  </a:cubicBezTo>
                  <a:cubicBezTo>
                    <a:pt x="137" y="488"/>
                    <a:pt x="63" y="466"/>
                    <a:pt x="0" y="4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Oval 11"/>
            <p:cNvSpPr>
              <a:spLocks noChangeArrowheads="1"/>
            </p:cNvSpPr>
            <p:nvPr userDrawn="1"/>
          </p:nvSpPr>
          <p:spPr bwMode="auto">
            <a:xfrm>
              <a:off x="9282260" y="4167188"/>
              <a:ext cx="544513" cy="546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" name="Group 16"/>
          <p:cNvGrpSpPr/>
          <p:nvPr userDrawn="1"/>
        </p:nvGrpSpPr>
        <p:grpSpPr>
          <a:xfrm rot="16200000">
            <a:off x="10815105" y="3319884"/>
            <a:ext cx="2060313" cy="687126"/>
            <a:chOff x="12801600" y="2792413"/>
            <a:chExt cx="3070226" cy="1023937"/>
          </a:xfrm>
        </p:grpSpPr>
        <p:sp>
          <p:nvSpPr>
            <p:cNvPr id="18" name="Freeform 137"/>
            <p:cNvSpPr>
              <a:spLocks/>
            </p:cNvSpPr>
            <p:nvPr userDrawn="1"/>
          </p:nvSpPr>
          <p:spPr bwMode="auto">
            <a:xfrm>
              <a:off x="15401925" y="3484563"/>
              <a:ext cx="469900" cy="293687"/>
            </a:xfrm>
            <a:custGeom>
              <a:avLst/>
              <a:gdLst>
                <a:gd name="T0" fmla="*/ 295 w 296"/>
                <a:gd name="T1" fmla="*/ 0 h 185"/>
                <a:gd name="T2" fmla="*/ 0 w 296"/>
                <a:gd name="T3" fmla="*/ 2 h 185"/>
                <a:gd name="T4" fmla="*/ 108 w 296"/>
                <a:gd name="T5" fmla="*/ 185 h 185"/>
                <a:gd name="T6" fmla="*/ 295 w 296"/>
                <a:gd name="T7" fmla="*/ 128 h 185"/>
                <a:gd name="T8" fmla="*/ 296 w 296"/>
                <a:gd name="T9" fmla="*/ 128 h 185"/>
                <a:gd name="T10" fmla="*/ 296 w 296"/>
                <a:gd name="T11" fmla="*/ 0 h 185"/>
                <a:gd name="T12" fmla="*/ 295 w 296"/>
                <a:gd name="T13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6" h="185">
                  <a:moveTo>
                    <a:pt x="295" y="0"/>
                  </a:moveTo>
                  <a:lnTo>
                    <a:pt x="0" y="2"/>
                  </a:lnTo>
                  <a:lnTo>
                    <a:pt x="108" y="185"/>
                  </a:lnTo>
                  <a:lnTo>
                    <a:pt x="295" y="128"/>
                  </a:lnTo>
                  <a:lnTo>
                    <a:pt x="296" y="128"/>
                  </a:lnTo>
                  <a:lnTo>
                    <a:pt x="296" y="0"/>
                  </a:lnTo>
                  <a:lnTo>
                    <a:pt x="295" y="0"/>
                  </a:lnTo>
                  <a:close/>
                </a:path>
              </a:pathLst>
            </a:custGeom>
            <a:solidFill>
              <a:srgbClr val="FFDC00"/>
            </a:solidFill>
            <a:ln w="3175">
              <a:solidFill>
                <a:srgbClr val="FFDC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38"/>
            <p:cNvSpPr>
              <a:spLocks/>
            </p:cNvSpPr>
            <p:nvPr userDrawn="1"/>
          </p:nvSpPr>
          <p:spPr bwMode="auto">
            <a:xfrm>
              <a:off x="14303375" y="2792413"/>
              <a:ext cx="806450" cy="171450"/>
            </a:xfrm>
            <a:custGeom>
              <a:avLst/>
              <a:gdLst>
                <a:gd name="T0" fmla="*/ 100 w 508"/>
                <a:gd name="T1" fmla="*/ 9 h 108"/>
                <a:gd name="T2" fmla="*/ 0 w 508"/>
                <a:gd name="T3" fmla="*/ 108 h 108"/>
                <a:gd name="T4" fmla="*/ 465 w 508"/>
                <a:gd name="T5" fmla="*/ 9 h 108"/>
                <a:gd name="T6" fmla="*/ 508 w 508"/>
                <a:gd name="T7" fmla="*/ 0 h 108"/>
                <a:gd name="T8" fmla="*/ 109 w 508"/>
                <a:gd name="T9" fmla="*/ 0 h 108"/>
                <a:gd name="T10" fmla="*/ 100 w 508"/>
                <a:gd name="T11" fmla="*/ 9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8" h="108">
                  <a:moveTo>
                    <a:pt x="100" y="9"/>
                  </a:moveTo>
                  <a:lnTo>
                    <a:pt x="0" y="108"/>
                  </a:lnTo>
                  <a:lnTo>
                    <a:pt x="465" y="9"/>
                  </a:lnTo>
                  <a:lnTo>
                    <a:pt x="508" y="0"/>
                  </a:lnTo>
                  <a:lnTo>
                    <a:pt x="109" y="0"/>
                  </a:lnTo>
                  <a:lnTo>
                    <a:pt x="100" y="9"/>
                  </a:lnTo>
                  <a:close/>
                </a:path>
              </a:pathLst>
            </a:custGeom>
            <a:solidFill>
              <a:srgbClr val="FFDC00"/>
            </a:solidFill>
            <a:ln w="3175">
              <a:solidFill>
                <a:srgbClr val="FFDC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39"/>
            <p:cNvSpPr>
              <a:spLocks/>
            </p:cNvSpPr>
            <p:nvPr userDrawn="1"/>
          </p:nvSpPr>
          <p:spPr bwMode="auto">
            <a:xfrm>
              <a:off x="12812713" y="3275013"/>
              <a:ext cx="393700" cy="541337"/>
            </a:xfrm>
            <a:custGeom>
              <a:avLst/>
              <a:gdLst>
                <a:gd name="T0" fmla="*/ 66 w 248"/>
                <a:gd name="T1" fmla="*/ 0 h 341"/>
                <a:gd name="T2" fmla="*/ 3 w 248"/>
                <a:gd name="T3" fmla="*/ 329 h 341"/>
                <a:gd name="T4" fmla="*/ 0 w 248"/>
                <a:gd name="T5" fmla="*/ 341 h 341"/>
                <a:gd name="T6" fmla="*/ 3 w 248"/>
                <a:gd name="T7" fmla="*/ 341 h 341"/>
                <a:gd name="T8" fmla="*/ 192 w 248"/>
                <a:gd name="T9" fmla="*/ 341 h 341"/>
                <a:gd name="T10" fmla="*/ 248 w 248"/>
                <a:gd name="T11" fmla="*/ 341 h 341"/>
                <a:gd name="T12" fmla="*/ 245 w 248"/>
                <a:gd name="T13" fmla="*/ 336 h 341"/>
                <a:gd name="T14" fmla="*/ 66 w 248"/>
                <a:gd name="T15" fmla="*/ 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8" h="341">
                  <a:moveTo>
                    <a:pt x="66" y="0"/>
                  </a:moveTo>
                  <a:lnTo>
                    <a:pt x="3" y="329"/>
                  </a:lnTo>
                  <a:lnTo>
                    <a:pt x="0" y="341"/>
                  </a:lnTo>
                  <a:lnTo>
                    <a:pt x="3" y="341"/>
                  </a:lnTo>
                  <a:lnTo>
                    <a:pt x="192" y="341"/>
                  </a:lnTo>
                  <a:lnTo>
                    <a:pt x="248" y="341"/>
                  </a:lnTo>
                  <a:lnTo>
                    <a:pt x="245" y="336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FFDC00"/>
            </a:solidFill>
            <a:ln w="3175">
              <a:solidFill>
                <a:srgbClr val="FFDC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40"/>
            <p:cNvSpPr>
              <a:spLocks/>
            </p:cNvSpPr>
            <p:nvPr userDrawn="1"/>
          </p:nvSpPr>
          <p:spPr bwMode="auto">
            <a:xfrm>
              <a:off x="15241588" y="3487738"/>
              <a:ext cx="168275" cy="328612"/>
            </a:xfrm>
            <a:custGeom>
              <a:avLst/>
              <a:gdLst>
                <a:gd name="T0" fmla="*/ 101 w 106"/>
                <a:gd name="T1" fmla="*/ 0 h 207"/>
                <a:gd name="T2" fmla="*/ 0 w 106"/>
                <a:gd name="T3" fmla="*/ 171 h 207"/>
                <a:gd name="T4" fmla="*/ 20 w 106"/>
                <a:gd name="T5" fmla="*/ 207 h 207"/>
                <a:gd name="T6" fmla="*/ 106 w 106"/>
                <a:gd name="T7" fmla="*/ 207 h 207"/>
                <a:gd name="T8" fmla="*/ 101 w 106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207">
                  <a:moveTo>
                    <a:pt x="101" y="0"/>
                  </a:moveTo>
                  <a:lnTo>
                    <a:pt x="0" y="171"/>
                  </a:lnTo>
                  <a:lnTo>
                    <a:pt x="20" y="207"/>
                  </a:lnTo>
                  <a:lnTo>
                    <a:pt x="106" y="207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F36C21"/>
            </a:solidFill>
            <a:ln w="3175">
              <a:solidFill>
                <a:srgbClr val="F36C2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41"/>
            <p:cNvSpPr>
              <a:spLocks/>
            </p:cNvSpPr>
            <p:nvPr userDrawn="1"/>
          </p:nvSpPr>
          <p:spPr bwMode="auto">
            <a:xfrm>
              <a:off x="14303375" y="2963863"/>
              <a:ext cx="268288" cy="741362"/>
            </a:xfrm>
            <a:custGeom>
              <a:avLst/>
              <a:gdLst>
                <a:gd name="T0" fmla="*/ 30 w 169"/>
                <a:gd name="T1" fmla="*/ 467 h 467"/>
                <a:gd name="T2" fmla="*/ 169 w 169"/>
                <a:gd name="T3" fmla="*/ 103 h 467"/>
                <a:gd name="T4" fmla="*/ 0 w 169"/>
                <a:gd name="T5" fmla="*/ 0 h 467"/>
                <a:gd name="T6" fmla="*/ 30 w 169"/>
                <a:gd name="T7" fmla="*/ 467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9" h="467">
                  <a:moveTo>
                    <a:pt x="30" y="467"/>
                  </a:moveTo>
                  <a:lnTo>
                    <a:pt x="169" y="103"/>
                  </a:lnTo>
                  <a:lnTo>
                    <a:pt x="0" y="0"/>
                  </a:lnTo>
                  <a:lnTo>
                    <a:pt x="30" y="467"/>
                  </a:lnTo>
                  <a:close/>
                </a:path>
              </a:pathLst>
            </a:custGeom>
            <a:solidFill>
              <a:srgbClr val="F36C21"/>
            </a:solidFill>
            <a:ln w="3175">
              <a:solidFill>
                <a:srgbClr val="F36C2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42"/>
            <p:cNvSpPr>
              <a:spLocks/>
            </p:cNvSpPr>
            <p:nvPr userDrawn="1"/>
          </p:nvSpPr>
          <p:spPr bwMode="auto">
            <a:xfrm>
              <a:off x="12801600" y="3275013"/>
              <a:ext cx="115888" cy="541337"/>
            </a:xfrm>
            <a:custGeom>
              <a:avLst/>
              <a:gdLst>
                <a:gd name="T0" fmla="*/ 0 w 73"/>
                <a:gd name="T1" fmla="*/ 82 h 341"/>
                <a:gd name="T2" fmla="*/ 0 w 73"/>
                <a:gd name="T3" fmla="*/ 341 h 341"/>
                <a:gd name="T4" fmla="*/ 6 w 73"/>
                <a:gd name="T5" fmla="*/ 341 h 341"/>
                <a:gd name="T6" fmla="*/ 7 w 73"/>
                <a:gd name="T7" fmla="*/ 341 h 341"/>
                <a:gd name="T8" fmla="*/ 10 w 73"/>
                <a:gd name="T9" fmla="*/ 329 h 341"/>
                <a:gd name="T10" fmla="*/ 73 w 73"/>
                <a:gd name="T11" fmla="*/ 0 h 341"/>
                <a:gd name="T12" fmla="*/ 10 w 73"/>
                <a:gd name="T13" fmla="*/ 71 h 341"/>
                <a:gd name="T14" fmla="*/ 0 w 73"/>
                <a:gd name="T15" fmla="*/ 82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" h="341">
                  <a:moveTo>
                    <a:pt x="0" y="82"/>
                  </a:moveTo>
                  <a:lnTo>
                    <a:pt x="0" y="341"/>
                  </a:lnTo>
                  <a:lnTo>
                    <a:pt x="6" y="341"/>
                  </a:lnTo>
                  <a:lnTo>
                    <a:pt x="7" y="341"/>
                  </a:lnTo>
                  <a:lnTo>
                    <a:pt x="10" y="329"/>
                  </a:lnTo>
                  <a:lnTo>
                    <a:pt x="73" y="0"/>
                  </a:lnTo>
                  <a:lnTo>
                    <a:pt x="10" y="71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rgbClr val="F36C21"/>
            </a:solidFill>
            <a:ln w="3175">
              <a:solidFill>
                <a:srgbClr val="F36C2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43"/>
            <p:cNvSpPr>
              <a:spLocks/>
            </p:cNvSpPr>
            <p:nvPr userDrawn="1"/>
          </p:nvSpPr>
          <p:spPr bwMode="auto">
            <a:xfrm>
              <a:off x="12917488" y="2963863"/>
              <a:ext cx="1385888" cy="311150"/>
            </a:xfrm>
            <a:custGeom>
              <a:avLst/>
              <a:gdLst>
                <a:gd name="T0" fmla="*/ 655 w 873"/>
                <a:gd name="T1" fmla="*/ 187 h 196"/>
                <a:gd name="T2" fmla="*/ 873 w 873"/>
                <a:gd name="T3" fmla="*/ 0 h 196"/>
                <a:gd name="T4" fmla="*/ 0 w 873"/>
                <a:gd name="T5" fmla="*/ 196 h 196"/>
                <a:gd name="T6" fmla="*/ 655 w 873"/>
                <a:gd name="T7" fmla="*/ 187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73" h="196">
                  <a:moveTo>
                    <a:pt x="655" y="187"/>
                  </a:moveTo>
                  <a:lnTo>
                    <a:pt x="873" y="0"/>
                  </a:lnTo>
                  <a:lnTo>
                    <a:pt x="0" y="196"/>
                  </a:lnTo>
                  <a:lnTo>
                    <a:pt x="655" y="187"/>
                  </a:lnTo>
                  <a:close/>
                </a:path>
              </a:pathLst>
            </a:custGeom>
            <a:solidFill>
              <a:srgbClr val="6EBE4C"/>
            </a:solidFill>
            <a:ln w="3175">
              <a:solidFill>
                <a:srgbClr val="6EBE4C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144"/>
            <p:cNvSpPr>
              <a:spLocks/>
            </p:cNvSpPr>
            <p:nvPr userDrawn="1"/>
          </p:nvSpPr>
          <p:spPr bwMode="auto">
            <a:xfrm>
              <a:off x="14351000" y="2792413"/>
              <a:ext cx="822325" cy="912812"/>
            </a:xfrm>
            <a:custGeom>
              <a:avLst/>
              <a:gdLst>
                <a:gd name="T0" fmla="*/ 513 w 518"/>
                <a:gd name="T1" fmla="*/ 0 h 575"/>
                <a:gd name="T2" fmla="*/ 505 w 518"/>
                <a:gd name="T3" fmla="*/ 9 h 575"/>
                <a:gd name="T4" fmla="*/ 499 w 518"/>
                <a:gd name="T5" fmla="*/ 16 h 575"/>
                <a:gd name="T6" fmla="*/ 0 w 518"/>
                <a:gd name="T7" fmla="*/ 575 h 575"/>
                <a:gd name="T8" fmla="*/ 410 w 518"/>
                <a:gd name="T9" fmla="*/ 246 h 575"/>
                <a:gd name="T10" fmla="*/ 512 w 518"/>
                <a:gd name="T11" fmla="*/ 14 h 575"/>
                <a:gd name="T12" fmla="*/ 514 w 518"/>
                <a:gd name="T13" fmla="*/ 9 h 575"/>
                <a:gd name="T14" fmla="*/ 518 w 518"/>
                <a:gd name="T15" fmla="*/ 0 h 575"/>
                <a:gd name="T16" fmla="*/ 513 w 518"/>
                <a:gd name="T17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8" h="575">
                  <a:moveTo>
                    <a:pt x="513" y="0"/>
                  </a:moveTo>
                  <a:lnTo>
                    <a:pt x="505" y="9"/>
                  </a:lnTo>
                  <a:lnTo>
                    <a:pt x="499" y="16"/>
                  </a:lnTo>
                  <a:lnTo>
                    <a:pt x="0" y="575"/>
                  </a:lnTo>
                  <a:lnTo>
                    <a:pt x="410" y="246"/>
                  </a:lnTo>
                  <a:lnTo>
                    <a:pt x="512" y="14"/>
                  </a:lnTo>
                  <a:lnTo>
                    <a:pt x="514" y="9"/>
                  </a:lnTo>
                  <a:lnTo>
                    <a:pt x="518" y="0"/>
                  </a:lnTo>
                  <a:lnTo>
                    <a:pt x="513" y="0"/>
                  </a:lnTo>
                  <a:close/>
                </a:path>
              </a:pathLst>
            </a:custGeom>
            <a:solidFill>
              <a:srgbClr val="6EBE4C"/>
            </a:solidFill>
            <a:ln w="3175">
              <a:solidFill>
                <a:srgbClr val="6EBE4C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45"/>
            <p:cNvSpPr>
              <a:spLocks/>
            </p:cNvSpPr>
            <p:nvPr userDrawn="1"/>
          </p:nvSpPr>
          <p:spPr bwMode="auto">
            <a:xfrm>
              <a:off x="12801600" y="3143250"/>
              <a:ext cx="115888" cy="131762"/>
            </a:xfrm>
            <a:custGeom>
              <a:avLst/>
              <a:gdLst>
                <a:gd name="T0" fmla="*/ 0 w 73"/>
                <a:gd name="T1" fmla="*/ 0 h 83"/>
                <a:gd name="T2" fmla="*/ 0 w 73"/>
                <a:gd name="T3" fmla="*/ 52 h 83"/>
                <a:gd name="T4" fmla="*/ 10 w 73"/>
                <a:gd name="T5" fmla="*/ 56 h 83"/>
                <a:gd name="T6" fmla="*/ 73 w 73"/>
                <a:gd name="T7" fmla="*/ 83 h 83"/>
                <a:gd name="T8" fmla="*/ 10 w 73"/>
                <a:gd name="T9" fmla="*/ 11 h 83"/>
                <a:gd name="T10" fmla="*/ 0 w 73"/>
                <a:gd name="T1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83">
                  <a:moveTo>
                    <a:pt x="0" y="0"/>
                  </a:moveTo>
                  <a:lnTo>
                    <a:pt x="0" y="52"/>
                  </a:lnTo>
                  <a:lnTo>
                    <a:pt x="10" y="56"/>
                  </a:lnTo>
                  <a:lnTo>
                    <a:pt x="73" y="83"/>
                  </a:lnTo>
                  <a:lnTo>
                    <a:pt x="10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BE4C"/>
            </a:solidFill>
            <a:ln w="3175">
              <a:solidFill>
                <a:srgbClr val="6EBE4C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46"/>
            <p:cNvSpPr>
              <a:spLocks/>
            </p:cNvSpPr>
            <p:nvPr userDrawn="1"/>
          </p:nvSpPr>
          <p:spPr bwMode="auto">
            <a:xfrm>
              <a:off x="15228888" y="2792413"/>
              <a:ext cx="642938" cy="136525"/>
            </a:xfrm>
            <a:custGeom>
              <a:avLst/>
              <a:gdLst>
                <a:gd name="T0" fmla="*/ 404 w 405"/>
                <a:gd name="T1" fmla="*/ 0 h 86"/>
                <a:gd name="T2" fmla="*/ 40 w 405"/>
                <a:gd name="T3" fmla="*/ 0 h 86"/>
                <a:gd name="T4" fmla="*/ 0 w 405"/>
                <a:gd name="T5" fmla="*/ 0 h 86"/>
                <a:gd name="T6" fmla="*/ 14 w 405"/>
                <a:gd name="T7" fmla="*/ 4 h 86"/>
                <a:gd name="T8" fmla="*/ 30 w 405"/>
                <a:gd name="T9" fmla="*/ 9 h 86"/>
                <a:gd name="T10" fmla="*/ 290 w 405"/>
                <a:gd name="T11" fmla="*/ 86 h 86"/>
                <a:gd name="T12" fmla="*/ 404 w 405"/>
                <a:gd name="T13" fmla="*/ 44 h 86"/>
                <a:gd name="T14" fmla="*/ 405 w 405"/>
                <a:gd name="T15" fmla="*/ 43 h 86"/>
                <a:gd name="T16" fmla="*/ 405 w 405"/>
                <a:gd name="T17" fmla="*/ 9 h 86"/>
                <a:gd name="T18" fmla="*/ 405 w 405"/>
                <a:gd name="T19" fmla="*/ 0 h 86"/>
                <a:gd name="T20" fmla="*/ 404 w 405"/>
                <a:gd name="T2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5" h="86">
                  <a:moveTo>
                    <a:pt x="404" y="0"/>
                  </a:moveTo>
                  <a:lnTo>
                    <a:pt x="40" y="0"/>
                  </a:lnTo>
                  <a:lnTo>
                    <a:pt x="0" y="0"/>
                  </a:lnTo>
                  <a:lnTo>
                    <a:pt x="14" y="4"/>
                  </a:lnTo>
                  <a:lnTo>
                    <a:pt x="30" y="9"/>
                  </a:lnTo>
                  <a:lnTo>
                    <a:pt x="290" y="86"/>
                  </a:lnTo>
                  <a:lnTo>
                    <a:pt x="404" y="44"/>
                  </a:lnTo>
                  <a:lnTo>
                    <a:pt x="405" y="43"/>
                  </a:lnTo>
                  <a:lnTo>
                    <a:pt x="405" y="9"/>
                  </a:lnTo>
                  <a:lnTo>
                    <a:pt x="405" y="0"/>
                  </a:lnTo>
                  <a:lnTo>
                    <a:pt x="404" y="0"/>
                  </a:lnTo>
                  <a:close/>
                </a:path>
              </a:pathLst>
            </a:custGeom>
            <a:solidFill>
              <a:srgbClr val="4CC2E2"/>
            </a:solidFill>
            <a:ln w="3175">
              <a:solidFill>
                <a:srgbClr val="4CC2E2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47"/>
            <p:cNvSpPr>
              <a:spLocks/>
            </p:cNvSpPr>
            <p:nvPr userDrawn="1"/>
          </p:nvSpPr>
          <p:spPr bwMode="auto">
            <a:xfrm>
              <a:off x="12917488" y="3260725"/>
              <a:ext cx="1433513" cy="444500"/>
            </a:xfrm>
            <a:custGeom>
              <a:avLst/>
              <a:gdLst>
                <a:gd name="T0" fmla="*/ 0 w 903"/>
                <a:gd name="T1" fmla="*/ 9 h 280"/>
                <a:gd name="T2" fmla="*/ 903 w 903"/>
                <a:gd name="T3" fmla="*/ 280 h 280"/>
                <a:gd name="T4" fmla="*/ 655 w 903"/>
                <a:gd name="T5" fmla="*/ 0 h 280"/>
                <a:gd name="T6" fmla="*/ 0 w 903"/>
                <a:gd name="T7" fmla="*/ 9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3" h="280">
                  <a:moveTo>
                    <a:pt x="0" y="9"/>
                  </a:moveTo>
                  <a:lnTo>
                    <a:pt x="903" y="280"/>
                  </a:lnTo>
                  <a:lnTo>
                    <a:pt x="655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4CC2E2"/>
            </a:solidFill>
            <a:ln w="3175">
              <a:solidFill>
                <a:srgbClr val="4CC2E2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148"/>
            <p:cNvSpPr>
              <a:spLocks/>
            </p:cNvSpPr>
            <p:nvPr userDrawn="1"/>
          </p:nvSpPr>
          <p:spPr bwMode="auto">
            <a:xfrm>
              <a:off x="14303375" y="2792413"/>
              <a:ext cx="173038" cy="171450"/>
            </a:xfrm>
            <a:custGeom>
              <a:avLst/>
              <a:gdLst>
                <a:gd name="T0" fmla="*/ 109 w 109"/>
                <a:gd name="T1" fmla="*/ 0 h 108"/>
                <a:gd name="T2" fmla="*/ 26 w 109"/>
                <a:gd name="T3" fmla="*/ 0 h 108"/>
                <a:gd name="T4" fmla="*/ 24 w 109"/>
                <a:gd name="T5" fmla="*/ 9 h 108"/>
                <a:gd name="T6" fmla="*/ 0 w 109"/>
                <a:gd name="T7" fmla="*/ 108 h 108"/>
                <a:gd name="T8" fmla="*/ 100 w 109"/>
                <a:gd name="T9" fmla="*/ 9 h 108"/>
                <a:gd name="T10" fmla="*/ 109 w 109"/>
                <a:gd name="T11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9" h="108">
                  <a:moveTo>
                    <a:pt x="109" y="0"/>
                  </a:moveTo>
                  <a:lnTo>
                    <a:pt x="26" y="0"/>
                  </a:lnTo>
                  <a:lnTo>
                    <a:pt x="24" y="9"/>
                  </a:lnTo>
                  <a:lnTo>
                    <a:pt x="0" y="108"/>
                  </a:lnTo>
                  <a:lnTo>
                    <a:pt x="100" y="9"/>
                  </a:lnTo>
                  <a:lnTo>
                    <a:pt x="109" y="0"/>
                  </a:lnTo>
                  <a:close/>
                </a:path>
              </a:pathLst>
            </a:custGeom>
            <a:solidFill>
              <a:srgbClr val="4CC2E2"/>
            </a:solidFill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149"/>
            <p:cNvSpPr>
              <a:spLocks/>
            </p:cNvSpPr>
            <p:nvPr userDrawn="1"/>
          </p:nvSpPr>
          <p:spPr bwMode="auto">
            <a:xfrm>
              <a:off x="14351000" y="3487738"/>
              <a:ext cx="1050925" cy="271462"/>
            </a:xfrm>
            <a:custGeom>
              <a:avLst/>
              <a:gdLst>
                <a:gd name="T0" fmla="*/ 561 w 662"/>
                <a:gd name="T1" fmla="*/ 171 h 171"/>
                <a:gd name="T2" fmla="*/ 662 w 662"/>
                <a:gd name="T3" fmla="*/ 0 h 171"/>
                <a:gd name="T4" fmla="*/ 0 w 662"/>
                <a:gd name="T5" fmla="*/ 137 h 171"/>
                <a:gd name="T6" fmla="*/ 561 w 662"/>
                <a:gd name="T7" fmla="*/ 17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2" h="171">
                  <a:moveTo>
                    <a:pt x="561" y="171"/>
                  </a:moveTo>
                  <a:lnTo>
                    <a:pt x="662" y="0"/>
                  </a:lnTo>
                  <a:lnTo>
                    <a:pt x="0" y="137"/>
                  </a:lnTo>
                  <a:lnTo>
                    <a:pt x="561" y="171"/>
                  </a:lnTo>
                  <a:close/>
                </a:path>
              </a:pathLst>
            </a:custGeom>
            <a:solidFill>
              <a:srgbClr val="4CC2E2"/>
            </a:solidFill>
            <a:ln w="3175">
              <a:solidFill>
                <a:srgbClr val="4CC2E2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150"/>
            <p:cNvSpPr>
              <a:spLocks/>
            </p:cNvSpPr>
            <p:nvPr userDrawn="1"/>
          </p:nvSpPr>
          <p:spPr bwMode="auto">
            <a:xfrm>
              <a:off x="12801600" y="3275013"/>
              <a:ext cx="115888" cy="130175"/>
            </a:xfrm>
            <a:custGeom>
              <a:avLst/>
              <a:gdLst>
                <a:gd name="T0" fmla="*/ 0 w 73"/>
                <a:gd name="T1" fmla="*/ 29 h 82"/>
                <a:gd name="T2" fmla="*/ 0 w 73"/>
                <a:gd name="T3" fmla="*/ 82 h 82"/>
                <a:gd name="T4" fmla="*/ 10 w 73"/>
                <a:gd name="T5" fmla="*/ 71 h 82"/>
                <a:gd name="T6" fmla="*/ 73 w 73"/>
                <a:gd name="T7" fmla="*/ 0 h 82"/>
                <a:gd name="T8" fmla="*/ 10 w 73"/>
                <a:gd name="T9" fmla="*/ 25 h 82"/>
                <a:gd name="T10" fmla="*/ 0 w 73"/>
                <a:gd name="T11" fmla="*/ 2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82">
                  <a:moveTo>
                    <a:pt x="0" y="29"/>
                  </a:moveTo>
                  <a:lnTo>
                    <a:pt x="0" y="82"/>
                  </a:lnTo>
                  <a:lnTo>
                    <a:pt x="10" y="71"/>
                  </a:lnTo>
                  <a:lnTo>
                    <a:pt x="73" y="0"/>
                  </a:lnTo>
                  <a:lnTo>
                    <a:pt x="10" y="25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4CC2E2"/>
            </a:solidFill>
            <a:ln w="3175">
              <a:solidFill>
                <a:srgbClr val="4CC2E2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151"/>
            <p:cNvSpPr>
              <a:spLocks/>
            </p:cNvSpPr>
            <p:nvPr userDrawn="1"/>
          </p:nvSpPr>
          <p:spPr bwMode="auto">
            <a:xfrm>
              <a:off x="12801600" y="2792413"/>
              <a:ext cx="322263" cy="482600"/>
            </a:xfrm>
            <a:custGeom>
              <a:avLst/>
              <a:gdLst>
                <a:gd name="T0" fmla="*/ 203 w 203"/>
                <a:gd name="T1" fmla="*/ 0 h 304"/>
                <a:gd name="T2" fmla="*/ 0 w 203"/>
                <a:gd name="T3" fmla="*/ 0 h 304"/>
                <a:gd name="T4" fmla="*/ 0 w 203"/>
                <a:gd name="T5" fmla="*/ 98 h 304"/>
                <a:gd name="T6" fmla="*/ 10 w 203"/>
                <a:gd name="T7" fmla="*/ 126 h 304"/>
                <a:gd name="T8" fmla="*/ 73 w 203"/>
                <a:gd name="T9" fmla="*/ 304 h 304"/>
                <a:gd name="T10" fmla="*/ 199 w 203"/>
                <a:gd name="T11" fmla="*/ 9 h 304"/>
                <a:gd name="T12" fmla="*/ 203 w 203"/>
                <a:gd name="T13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" h="304">
                  <a:moveTo>
                    <a:pt x="203" y="0"/>
                  </a:moveTo>
                  <a:lnTo>
                    <a:pt x="0" y="0"/>
                  </a:lnTo>
                  <a:lnTo>
                    <a:pt x="0" y="98"/>
                  </a:lnTo>
                  <a:lnTo>
                    <a:pt x="10" y="126"/>
                  </a:lnTo>
                  <a:lnTo>
                    <a:pt x="73" y="304"/>
                  </a:lnTo>
                  <a:lnTo>
                    <a:pt x="199" y="9"/>
                  </a:lnTo>
                  <a:lnTo>
                    <a:pt x="203" y="0"/>
                  </a:lnTo>
                  <a:close/>
                </a:path>
              </a:pathLst>
            </a:custGeom>
            <a:solidFill>
              <a:srgbClr val="4CC2E2"/>
            </a:solidFill>
            <a:ln w="3175">
              <a:solidFill>
                <a:srgbClr val="4CC2E2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152"/>
            <p:cNvSpPr>
              <a:spLocks/>
            </p:cNvSpPr>
            <p:nvPr userDrawn="1"/>
          </p:nvSpPr>
          <p:spPr bwMode="auto">
            <a:xfrm>
              <a:off x="14351000" y="2792413"/>
              <a:ext cx="814388" cy="912812"/>
            </a:xfrm>
            <a:custGeom>
              <a:avLst/>
              <a:gdLst>
                <a:gd name="T0" fmla="*/ 490 w 513"/>
                <a:gd name="T1" fmla="*/ 9 h 575"/>
                <a:gd name="T2" fmla="*/ 468 w 513"/>
                <a:gd name="T3" fmla="*/ 22 h 575"/>
                <a:gd name="T4" fmla="*/ 139 w 513"/>
                <a:gd name="T5" fmla="*/ 211 h 575"/>
                <a:gd name="T6" fmla="*/ 0 w 513"/>
                <a:gd name="T7" fmla="*/ 575 h 575"/>
                <a:gd name="T8" fmla="*/ 499 w 513"/>
                <a:gd name="T9" fmla="*/ 16 h 575"/>
                <a:gd name="T10" fmla="*/ 505 w 513"/>
                <a:gd name="T11" fmla="*/ 9 h 575"/>
                <a:gd name="T12" fmla="*/ 513 w 513"/>
                <a:gd name="T13" fmla="*/ 0 h 575"/>
                <a:gd name="T14" fmla="*/ 505 w 513"/>
                <a:gd name="T15" fmla="*/ 0 h 575"/>
                <a:gd name="T16" fmla="*/ 490 w 513"/>
                <a:gd name="T17" fmla="*/ 9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3" h="575">
                  <a:moveTo>
                    <a:pt x="490" y="9"/>
                  </a:moveTo>
                  <a:lnTo>
                    <a:pt x="468" y="22"/>
                  </a:lnTo>
                  <a:lnTo>
                    <a:pt x="139" y="211"/>
                  </a:lnTo>
                  <a:lnTo>
                    <a:pt x="0" y="575"/>
                  </a:lnTo>
                  <a:lnTo>
                    <a:pt x="499" y="16"/>
                  </a:lnTo>
                  <a:lnTo>
                    <a:pt x="505" y="9"/>
                  </a:lnTo>
                  <a:lnTo>
                    <a:pt x="513" y="0"/>
                  </a:lnTo>
                  <a:lnTo>
                    <a:pt x="505" y="0"/>
                  </a:lnTo>
                  <a:lnTo>
                    <a:pt x="490" y="9"/>
                  </a:lnTo>
                  <a:close/>
                </a:path>
              </a:pathLst>
            </a:custGeom>
            <a:solidFill>
              <a:srgbClr val="707372"/>
            </a:solidFill>
            <a:ln w="3175">
              <a:solidFill>
                <a:srgbClr val="707372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153"/>
            <p:cNvSpPr>
              <a:spLocks/>
            </p:cNvSpPr>
            <p:nvPr userDrawn="1"/>
          </p:nvSpPr>
          <p:spPr bwMode="auto">
            <a:xfrm>
              <a:off x="15184438" y="2792413"/>
              <a:ext cx="504825" cy="695325"/>
            </a:xfrm>
            <a:custGeom>
              <a:avLst/>
              <a:gdLst>
                <a:gd name="T0" fmla="*/ 58 w 318"/>
                <a:gd name="T1" fmla="*/ 9 h 438"/>
                <a:gd name="T2" fmla="*/ 42 w 318"/>
                <a:gd name="T3" fmla="*/ 4 h 438"/>
                <a:gd name="T4" fmla="*/ 28 w 318"/>
                <a:gd name="T5" fmla="*/ 0 h 438"/>
                <a:gd name="T6" fmla="*/ 0 w 318"/>
                <a:gd name="T7" fmla="*/ 0 h 438"/>
                <a:gd name="T8" fmla="*/ 3 w 318"/>
                <a:gd name="T9" fmla="*/ 9 h 438"/>
                <a:gd name="T10" fmla="*/ 3 w 318"/>
                <a:gd name="T11" fmla="*/ 11 h 438"/>
                <a:gd name="T12" fmla="*/ 137 w 318"/>
                <a:gd name="T13" fmla="*/ 438 h 438"/>
                <a:gd name="T14" fmla="*/ 318 w 318"/>
                <a:gd name="T15" fmla="*/ 86 h 438"/>
                <a:gd name="T16" fmla="*/ 58 w 318"/>
                <a:gd name="T17" fmla="*/ 9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8" h="438">
                  <a:moveTo>
                    <a:pt x="58" y="9"/>
                  </a:moveTo>
                  <a:lnTo>
                    <a:pt x="42" y="4"/>
                  </a:lnTo>
                  <a:lnTo>
                    <a:pt x="28" y="0"/>
                  </a:lnTo>
                  <a:lnTo>
                    <a:pt x="0" y="0"/>
                  </a:lnTo>
                  <a:lnTo>
                    <a:pt x="3" y="9"/>
                  </a:lnTo>
                  <a:lnTo>
                    <a:pt x="3" y="11"/>
                  </a:lnTo>
                  <a:lnTo>
                    <a:pt x="137" y="438"/>
                  </a:lnTo>
                  <a:lnTo>
                    <a:pt x="318" y="86"/>
                  </a:lnTo>
                  <a:lnTo>
                    <a:pt x="58" y="9"/>
                  </a:lnTo>
                  <a:close/>
                </a:path>
              </a:pathLst>
            </a:custGeom>
            <a:solidFill>
              <a:srgbClr val="707372"/>
            </a:solidFill>
            <a:ln w="3175">
              <a:solidFill>
                <a:srgbClr val="707372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154"/>
            <p:cNvSpPr>
              <a:spLocks/>
            </p:cNvSpPr>
            <p:nvPr userDrawn="1"/>
          </p:nvSpPr>
          <p:spPr bwMode="auto">
            <a:xfrm>
              <a:off x="13995400" y="3705225"/>
              <a:ext cx="639763" cy="111125"/>
            </a:xfrm>
            <a:custGeom>
              <a:avLst/>
              <a:gdLst>
                <a:gd name="T0" fmla="*/ 403 w 403"/>
                <a:gd name="T1" fmla="*/ 70 h 70"/>
                <a:gd name="T2" fmla="*/ 224 w 403"/>
                <a:gd name="T3" fmla="*/ 0 h 70"/>
                <a:gd name="T4" fmla="*/ 0 w 403"/>
                <a:gd name="T5" fmla="*/ 70 h 70"/>
                <a:gd name="T6" fmla="*/ 403 w 403"/>
                <a:gd name="T7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3" h="70">
                  <a:moveTo>
                    <a:pt x="403" y="70"/>
                  </a:moveTo>
                  <a:lnTo>
                    <a:pt x="224" y="0"/>
                  </a:lnTo>
                  <a:lnTo>
                    <a:pt x="0" y="70"/>
                  </a:lnTo>
                  <a:lnTo>
                    <a:pt x="403" y="70"/>
                  </a:lnTo>
                  <a:close/>
                </a:path>
              </a:pathLst>
            </a:custGeom>
            <a:solidFill>
              <a:srgbClr val="707372"/>
            </a:solidFill>
            <a:ln w="3175">
              <a:solidFill>
                <a:srgbClr val="707372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155"/>
            <p:cNvSpPr>
              <a:spLocks/>
            </p:cNvSpPr>
            <p:nvPr userDrawn="1"/>
          </p:nvSpPr>
          <p:spPr bwMode="auto">
            <a:xfrm>
              <a:off x="12801600" y="2949575"/>
              <a:ext cx="115888" cy="325437"/>
            </a:xfrm>
            <a:custGeom>
              <a:avLst/>
              <a:gdLst>
                <a:gd name="T0" fmla="*/ 0 w 73"/>
                <a:gd name="T1" fmla="*/ 0 h 205"/>
                <a:gd name="T2" fmla="*/ 0 w 73"/>
                <a:gd name="T3" fmla="*/ 122 h 205"/>
                <a:gd name="T4" fmla="*/ 10 w 73"/>
                <a:gd name="T5" fmla="*/ 133 h 205"/>
                <a:gd name="T6" fmla="*/ 73 w 73"/>
                <a:gd name="T7" fmla="*/ 205 h 205"/>
                <a:gd name="T8" fmla="*/ 10 w 73"/>
                <a:gd name="T9" fmla="*/ 28 h 205"/>
                <a:gd name="T10" fmla="*/ 0 w 73"/>
                <a:gd name="T11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205">
                  <a:moveTo>
                    <a:pt x="0" y="0"/>
                  </a:moveTo>
                  <a:lnTo>
                    <a:pt x="0" y="122"/>
                  </a:lnTo>
                  <a:lnTo>
                    <a:pt x="10" y="133"/>
                  </a:lnTo>
                  <a:lnTo>
                    <a:pt x="73" y="205"/>
                  </a:lnTo>
                  <a:lnTo>
                    <a:pt x="10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7372"/>
            </a:solidFill>
            <a:ln w="3175">
              <a:solidFill>
                <a:srgbClr val="707372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156"/>
            <p:cNvSpPr>
              <a:spLocks/>
            </p:cNvSpPr>
            <p:nvPr userDrawn="1"/>
          </p:nvSpPr>
          <p:spPr bwMode="auto">
            <a:xfrm>
              <a:off x="13708063" y="2792413"/>
              <a:ext cx="595313" cy="171450"/>
            </a:xfrm>
            <a:custGeom>
              <a:avLst/>
              <a:gdLst>
                <a:gd name="T0" fmla="*/ 236 w 375"/>
                <a:gd name="T1" fmla="*/ 9 h 108"/>
                <a:gd name="T2" fmla="*/ 223 w 375"/>
                <a:gd name="T3" fmla="*/ 0 h 108"/>
                <a:gd name="T4" fmla="*/ 0 w 375"/>
                <a:gd name="T5" fmla="*/ 0 h 108"/>
                <a:gd name="T6" fmla="*/ 31 w 375"/>
                <a:gd name="T7" fmla="*/ 9 h 108"/>
                <a:gd name="T8" fmla="*/ 375 w 375"/>
                <a:gd name="T9" fmla="*/ 108 h 108"/>
                <a:gd name="T10" fmla="*/ 236 w 375"/>
                <a:gd name="T11" fmla="*/ 9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5" h="108">
                  <a:moveTo>
                    <a:pt x="236" y="9"/>
                  </a:moveTo>
                  <a:lnTo>
                    <a:pt x="223" y="0"/>
                  </a:lnTo>
                  <a:lnTo>
                    <a:pt x="0" y="0"/>
                  </a:lnTo>
                  <a:lnTo>
                    <a:pt x="31" y="9"/>
                  </a:lnTo>
                  <a:lnTo>
                    <a:pt x="375" y="108"/>
                  </a:lnTo>
                  <a:lnTo>
                    <a:pt x="236" y="9"/>
                  </a:lnTo>
                  <a:close/>
                </a:path>
              </a:pathLst>
            </a:custGeom>
            <a:solidFill>
              <a:srgbClr val="707372"/>
            </a:solidFill>
            <a:ln w="3175">
              <a:solidFill>
                <a:srgbClr val="707372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157"/>
            <p:cNvSpPr>
              <a:spLocks/>
            </p:cNvSpPr>
            <p:nvPr userDrawn="1"/>
          </p:nvSpPr>
          <p:spPr bwMode="auto">
            <a:xfrm>
              <a:off x="15401925" y="2860675"/>
              <a:ext cx="469900" cy="627062"/>
            </a:xfrm>
            <a:custGeom>
              <a:avLst/>
              <a:gdLst>
                <a:gd name="T0" fmla="*/ 295 w 296"/>
                <a:gd name="T1" fmla="*/ 1 h 395"/>
                <a:gd name="T2" fmla="*/ 181 w 296"/>
                <a:gd name="T3" fmla="*/ 43 h 395"/>
                <a:gd name="T4" fmla="*/ 0 w 296"/>
                <a:gd name="T5" fmla="*/ 395 h 395"/>
                <a:gd name="T6" fmla="*/ 295 w 296"/>
                <a:gd name="T7" fmla="*/ 120 h 395"/>
                <a:gd name="T8" fmla="*/ 296 w 296"/>
                <a:gd name="T9" fmla="*/ 119 h 395"/>
                <a:gd name="T10" fmla="*/ 296 w 296"/>
                <a:gd name="T11" fmla="*/ 0 h 395"/>
                <a:gd name="T12" fmla="*/ 295 w 296"/>
                <a:gd name="T13" fmla="*/ 1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6" h="395">
                  <a:moveTo>
                    <a:pt x="295" y="1"/>
                  </a:moveTo>
                  <a:lnTo>
                    <a:pt x="181" y="43"/>
                  </a:lnTo>
                  <a:lnTo>
                    <a:pt x="0" y="395"/>
                  </a:lnTo>
                  <a:lnTo>
                    <a:pt x="295" y="120"/>
                  </a:lnTo>
                  <a:lnTo>
                    <a:pt x="296" y="119"/>
                  </a:lnTo>
                  <a:lnTo>
                    <a:pt x="296" y="0"/>
                  </a:lnTo>
                  <a:lnTo>
                    <a:pt x="295" y="1"/>
                  </a:lnTo>
                  <a:close/>
                </a:path>
              </a:pathLst>
            </a:custGeom>
            <a:solidFill>
              <a:srgbClr val="E74783"/>
            </a:solidFill>
            <a:ln w="3175">
              <a:solidFill>
                <a:srgbClr val="E74783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158"/>
            <p:cNvSpPr>
              <a:spLocks/>
            </p:cNvSpPr>
            <p:nvPr userDrawn="1"/>
          </p:nvSpPr>
          <p:spPr bwMode="auto">
            <a:xfrm>
              <a:off x="15552738" y="3687763"/>
              <a:ext cx="319088" cy="128587"/>
            </a:xfrm>
            <a:custGeom>
              <a:avLst/>
              <a:gdLst>
                <a:gd name="T0" fmla="*/ 13 w 201"/>
                <a:gd name="T1" fmla="*/ 57 h 81"/>
                <a:gd name="T2" fmla="*/ 0 w 201"/>
                <a:gd name="T3" fmla="*/ 81 h 81"/>
                <a:gd name="T4" fmla="*/ 200 w 201"/>
                <a:gd name="T5" fmla="*/ 81 h 81"/>
                <a:gd name="T6" fmla="*/ 201 w 201"/>
                <a:gd name="T7" fmla="*/ 81 h 81"/>
                <a:gd name="T8" fmla="*/ 201 w 201"/>
                <a:gd name="T9" fmla="*/ 0 h 81"/>
                <a:gd name="T10" fmla="*/ 200 w 201"/>
                <a:gd name="T11" fmla="*/ 0 h 81"/>
                <a:gd name="T12" fmla="*/ 13 w 201"/>
                <a:gd name="T13" fmla="*/ 5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81">
                  <a:moveTo>
                    <a:pt x="13" y="57"/>
                  </a:moveTo>
                  <a:lnTo>
                    <a:pt x="0" y="81"/>
                  </a:lnTo>
                  <a:lnTo>
                    <a:pt x="200" y="81"/>
                  </a:lnTo>
                  <a:lnTo>
                    <a:pt x="201" y="81"/>
                  </a:lnTo>
                  <a:lnTo>
                    <a:pt x="201" y="0"/>
                  </a:lnTo>
                  <a:lnTo>
                    <a:pt x="200" y="0"/>
                  </a:lnTo>
                  <a:lnTo>
                    <a:pt x="13" y="57"/>
                  </a:lnTo>
                  <a:close/>
                </a:path>
              </a:pathLst>
            </a:custGeom>
            <a:solidFill>
              <a:srgbClr val="E74783"/>
            </a:solidFill>
            <a:ln w="3175">
              <a:solidFill>
                <a:srgbClr val="E74783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159"/>
            <p:cNvSpPr>
              <a:spLocks/>
            </p:cNvSpPr>
            <p:nvPr userDrawn="1"/>
          </p:nvSpPr>
          <p:spPr bwMode="auto">
            <a:xfrm>
              <a:off x="13303250" y="3705225"/>
              <a:ext cx="1047750" cy="111125"/>
            </a:xfrm>
            <a:custGeom>
              <a:avLst/>
              <a:gdLst>
                <a:gd name="T0" fmla="*/ 436 w 660"/>
                <a:gd name="T1" fmla="*/ 70 h 70"/>
                <a:gd name="T2" fmla="*/ 660 w 660"/>
                <a:gd name="T3" fmla="*/ 0 h 70"/>
                <a:gd name="T4" fmla="*/ 0 w 660"/>
                <a:gd name="T5" fmla="*/ 70 h 70"/>
                <a:gd name="T6" fmla="*/ 436 w 660"/>
                <a:gd name="T7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0" h="70">
                  <a:moveTo>
                    <a:pt x="436" y="70"/>
                  </a:moveTo>
                  <a:lnTo>
                    <a:pt x="660" y="0"/>
                  </a:lnTo>
                  <a:lnTo>
                    <a:pt x="0" y="70"/>
                  </a:lnTo>
                  <a:lnTo>
                    <a:pt x="436" y="70"/>
                  </a:lnTo>
                  <a:close/>
                </a:path>
              </a:pathLst>
            </a:custGeom>
            <a:solidFill>
              <a:srgbClr val="E74783"/>
            </a:solidFill>
            <a:ln w="3175">
              <a:solidFill>
                <a:srgbClr val="E74783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160"/>
            <p:cNvSpPr>
              <a:spLocks/>
            </p:cNvSpPr>
            <p:nvPr userDrawn="1"/>
          </p:nvSpPr>
          <p:spPr bwMode="auto">
            <a:xfrm>
              <a:off x="12917488" y="2792413"/>
              <a:ext cx="555625" cy="482600"/>
            </a:xfrm>
            <a:custGeom>
              <a:avLst/>
              <a:gdLst>
                <a:gd name="T0" fmla="*/ 350 w 350"/>
                <a:gd name="T1" fmla="*/ 0 h 304"/>
                <a:gd name="T2" fmla="*/ 130 w 350"/>
                <a:gd name="T3" fmla="*/ 0 h 304"/>
                <a:gd name="T4" fmla="*/ 126 w 350"/>
                <a:gd name="T5" fmla="*/ 9 h 304"/>
                <a:gd name="T6" fmla="*/ 0 w 350"/>
                <a:gd name="T7" fmla="*/ 304 h 304"/>
                <a:gd name="T8" fmla="*/ 339 w 350"/>
                <a:gd name="T9" fmla="*/ 9 h 304"/>
                <a:gd name="T10" fmla="*/ 350 w 350"/>
                <a:gd name="T11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0" h="304">
                  <a:moveTo>
                    <a:pt x="350" y="0"/>
                  </a:moveTo>
                  <a:lnTo>
                    <a:pt x="130" y="0"/>
                  </a:lnTo>
                  <a:lnTo>
                    <a:pt x="126" y="9"/>
                  </a:lnTo>
                  <a:lnTo>
                    <a:pt x="0" y="304"/>
                  </a:lnTo>
                  <a:lnTo>
                    <a:pt x="339" y="9"/>
                  </a:lnTo>
                  <a:lnTo>
                    <a:pt x="350" y="0"/>
                  </a:lnTo>
                  <a:close/>
                </a:path>
              </a:pathLst>
            </a:custGeom>
            <a:solidFill>
              <a:srgbClr val="E74783"/>
            </a:solidFill>
            <a:ln w="3175">
              <a:solidFill>
                <a:srgbClr val="E74783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161"/>
            <p:cNvSpPr>
              <a:spLocks/>
            </p:cNvSpPr>
            <p:nvPr userDrawn="1"/>
          </p:nvSpPr>
          <p:spPr bwMode="auto">
            <a:xfrm>
              <a:off x="15401925" y="3276600"/>
              <a:ext cx="469900" cy="211137"/>
            </a:xfrm>
            <a:custGeom>
              <a:avLst/>
              <a:gdLst>
                <a:gd name="T0" fmla="*/ 295 w 296"/>
                <a:gd name="T1" fmla="*/ 0 h 133"/>
                <a:gd name="T2" fmla="*/ 0 w 296"/>
                <a:gd name="T3" fmla="*/ 133 h 133"/>
                <a:gd name="T4" fmla="*/ 295 w 296"/>
                <a:gd name="T5" fmla="*/ 131 h 133"/>
                <a:gd name="T6" fmla="*/ 296 w 296"/>
                <a:gd name="T7" fmla="*/ 131 h 133"/>
                <a:gd name="T8" fmla="*/ 296 w 296"/>
                <a:gd name="T9" fmla="*/ 0 h 133"/>
                <a:gd name="T10" fmla="*/ 295 w 296"/>
                <a:gd name="T11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6" h="133">
                  <a:moveTo>
                    <a:pt x="295" y="0"/>
                  </a:moveTo>
                  <a:lnTo>
                    <a:pt x="0" y="133"/>
                  </a:lnTo>
                  <a:lnTo>
                    <a:pt x="295" y="131"/>
                  </a:lnTo>
                  <a:lnTo>
                    <a:pt x="296" y="131"/>
                  </a:lnTo>
                  <a:lnTo>
                    <a:pt x="296" y="0"/>
                  </a:lnTo>
                  <a:lnTo>
                    <a:pt x="295" y="0"/>
                  </a:lnTo>
                  <a:close/>
                </a:path>
              </a:pathLst>
            </a:custGeom>
            <a:solidFill>
              <a:srgbClr val="E32726"/>
            </a:solidFill>
            <a:ln w="3175">
              <a:solidFill>
                <a:srgbClr val="E32726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162"/>
            <p:cNvSpPr>
              <a:spLocks/>
            </p:cNvSpPr>
            <p:nvPr userDrawn="1"/>
          </p:nvSpPr>
          <p:spPr bwMode="auto">
            <a:xfrm>
              <a:off x="14303375" y="2792413"/>
              <a:ext cx="849313" cy="334962"/>
            </a:xfrm>
            <a:custGeom>
              <a:avLst/>
              <a:gdLst>
                <a:gd name="T0" fmla="*/ 498 w 535"/>
                <a:gd name="T1" fmla="*/ 22 h 211"/>
                <a:gd name="T2" fmla="*/ 520 w 535"/>
                <a:gd name="T3" fmla="*/ 9 h 211"/>
                <a:gd name="T4" fmla="*/ 535 w 535"/>
                <a:gd name="T5" fmla="*/ 0 h 211"/>
                <a:gd name="T6" fmla="*/ 508 w 535"/>
                <a:gd name="T7" fmla="*/ 0 h 211"/>
                <a:gd name="T8" fmla="*/ 465 w 535"/>
                <a:gd name="T9" fmla="*/ 9 h 211"/>
                <a:gd name="T10" fmla="*/ 0 w 535"/>
                <a:gd name="T11" fmla="*/ 108 h 211"/>
                <a:gd name="T12" fmla="*/ 169 w 535"/>
                <a:gd name="T13" fmla="*/ 211 h 211"/>
                <a:gd name="T14" fmla="*/ 498 w 535"/>
                <a:gd name="T15" fmla="*/ 22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5" h="211">
                  <a:moveTo>
                    <a:pt x="498" y="22"/>
                  </a:moveTo>
                  <a:lnTo>
                    <a:pt x="520" y="9"/>
                  </a:lnTo>
                  <a:lnTo>
                    <a:pt x="535" y="0"/>
                  </a:lnTo>
                  <a:lnTo>
                    <a:pt x="508" y="0"/>
                  </a:lnTo>
                  <a:lnTo>
                    <a:pt x="465" y="9"/>
                  </a:lnTo>
                  <a:lnTo>
                    <a:pt x="0" y="108"/>
                  </a:lnTo>
                  <a:lnTo>
                    <a:pt x="169" y="211"/>
                  </a:lnTo>
                  <a:lnTo>
                    <a:pt x="498" y="22"/>
                  </a:lnTo>
                  <a:close/>
                </a:path>
              </a:pathLst>
            </a:custGeom>
            <a:solidFill>
              <a:srgbClr val="E32726"/>
            </a:solidFill>
            <a:ln w="3175">
              <a:solidFill>
                <a:srgbClr val="E32726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163"/>
            <p:cNvSpPr>
              <a:spLocks/>
            </p:cNvSpPr>
            <p:nvPr userDrawn="1"/>
          </p:nvSpPr>
          <p:spPr bwMode="auto">
            <a:xfrm>
              <a:off x="14270038" y="2792413"/>
              <a:ext cx="74613" cy="171450"/>
            </a:xfrm>
            <a:custGeom>
              <a:avLst/>
              <a:gdLst>
                <a:gd name="T0" fmla="*/ 47 w 47"/>
                <a:gd name="T1" fmla="*/ 0 h 108"/>
                <a:gd name="T2" fmla="*/ 0 w 47"/>
                <a:gd name="T3" fmla="*/ 0 h 108"/>
                <a:gd name="T4" fmla="*/ 2 w 47"/>
                <a:gd name="T5" fmla="*/ 9 h 108"/>
                <a:gd name="T6" fmla="*/ 21 w 47"/>
                <a:gd name="T7" fmla="*/ 108 h 108"/>
                <a:gd name="T8" fmla="*/ 45 w 47"/>
                <a:gd name="T9" fmla="*/ 9 h 108"/>
                <a:gd name="T10" fmla="*/ 47 w 47"/>
                <a:gd name="T11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108">
                  <a:moveTo>
                    <a:pt x="47" y="0"/>
                  </a:moveTo>
                  <a:lnTo>
                    <a:pt x="0" y="0"/>
                  </a:lnTo>
                  <a:lnTo>
                    <a:pt x="2" y="9"/>
                  </a:lnTo>
                  <a:lnTo>
                    <a:pt x="21" y="108"/>
                  </a:lnTo>
                  <a:lnTo>
                    <a:pt x="45" y="9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E32726"/>
            </a:solidFill>
            <a:ln w="3175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164"/>
            <p:cNvSpPr>
              <a:spLocks/>
            </p:cNvSpPr>
            <p:nvPr userDrawn="1"/>
          </p:nvSpPr>
          <p:spPr bwMode="auto">
            <a:xfrm>
              <a:off x="14351000" y="3182938"/>
              <a:ext cx="1050925" cy="522287"/>
            </a:xfrm>
            <a:custGeom>
              <a:avLst/>
              <a:gdLst>
                <a:gd name="T0" fmla="*/ 0 w 662"/>
                <a:gd name="T1" fmla="*/ 329 h 329"/>
                <a:gd name="T2" fmla="*/ 662 w 662"/>
                <a:gd name="T3" fmla="*/ 192 h 329"/>
                <a:gd name="T4" fmla="*/ 410 w 662"/>
                <a:gd name="T5" fmla="*/ 0 h 329"/>
                <a:gd name="T6" fmla="*/ 0 w 662"/>
                <a:gd name="T7" fmla="*/ 329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2" h="329">
                  <a:moveTo>
                    <a:pt x="0" y="329"/>
                  </a:moveTo>
                  <a:lnTo>
                    <a:pt x="662" y="192"/>
                  </a:lnTo>
                  <a:lnTo>
                    <a:pt x="410" y="0"/>
                  </a:lnTo>
                  <a:lnTo>
                    <a:pt x="0" y="329"/>
                  </a:lnTo>
                  <a:close/>
                </a:path>
              </a:pathLst>
            </a:custGeom>
            <a:solidFill>
              <a:srgbClr val="E32726"/>
            </a:solidFill>
            <a:ln w="3175">
              <a:solidFill>
                <a:srgbClr val="E32726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165"/>
            <p:cNvSpPr>
              <a:spLocks/>
            </p:cNvSpPr>
            <p:nvPr userDrawn="1"/>
          </p:nvSpPr>
          <p:spPr bwMode="auto">
            <a:xfrm>
              <a:off x="15401925" y="3487738"/>
              <a:ext cx="171450" cy="328612"/>
            </a:xfrm>
            <a:custGeom>
              <a:avLst/>
              <a:gdLst>
                <a:gd name="T0" fmla="*/ 95 w 108"/>
                <a:gd name="T1" fmla="*/ 207 h 207"/>
                <a:gd name="T2" fmla="*/ 108 w 108"/>
                <a:gd name="T3" fmla="*/ 183 h 207"/>
                <a:gd name="T4" fmla="*/ 0 w 108"/>
                <a:gd name="T5" fmla="*/ 0 h 207"/>
                <a:gd name="T6" fmla="*/ 5 w 108"/>
                <a:gd name="T7" fmla="*/ 207 h 207"/>
                <a:gd name="T8" fmla="*/ 95 w 108"/>
                <a:gd name="T9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207">
                  <a:moveTo>
                    <a:pt x="95" y="207"/>
                  </a:moveTo>
                  <a:lnTo>
                    <a:pt x="108" y="183"/>
                  </a:lnTo>
                  <a:lnTo>
                    <a:pt x="0" y="0"/>
                  </a:lnTo>
                  <a:lnTo>
                    <a:pt x="5" y="207"/>
                  </a:lnTo>
                  <a:lnTo>
                    <a:pt x="95" y="207"/>
                  </a:lnTo>
                  <a:close/>
                </a:path>
              </a:pathLst>
            </a:custGeom>
            <a:solidFill>
              <a:srgbClr val="E32726"/>
            </a:solidFill>
            <a:ln w="3175">
              <a:solidFill>
                <a:srgbClr val="E32726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166"/>
            <p:cNvSpPr>
              <a:spLocks/>
            </p:cNvSpPr>
            <p:nvPr userDrawn="1"/>
          </p:nvSpPr>
          <p:spPr bwMode="auto">
            <a:xfrm>
              <a:off x="13957300" y="2963863"/>
              <a:ext cx="393700" cy="741362"/>
            </a:xfrm>
            <a:custGeom>
              <a:avLst/>
              <a:gdLst>
                <a:gd name="T0" fmla="*/ 0 w 248"/>
                <a:gd name="T1" fmla="*/ 187 h 467"/>
                <a:gd name="T2" fmla="*/ 248 w 248"/>
                <a:gd name="T3" fmla="*/ 467 h 467"/>
                <a:gd name="T4" fmla="*/ 218 w 248"/>
                <a:gd name="T5" fmla="*/ 0 h 467"/>
                <a:gd name="T6" fmla="*/ 0 w 248"/>
                <a:gd name="T7" fmla="*/ 187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467">
                  <a:moveTo>
                    <a:pt x="0" y="187"/>
                  </a:moveTo>
                  <a:lnTo>
                    <a:pt x="248" y="467"/>
                  </a:lnTo>
                  <a:lnTo>
                    <a:pt x="218" y="0"/>
                  </a:lnTo>
                  <a:lnTo>
                    <a:pt x="0" y="187"/>
                  </a:lnTo>
                  <a:close/>
                </a:path>
              </a:pathLst>
            </a:custGeom>
            <a:solidFill>
              <a:srgbClr val="E32726"/>
            </a:solidFill>
            <a:ln w="3175">
              <a:solidFill>
                <a:srgbClr val="E32726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167"/>
            <p:cNvSpPr>
              <a:spLocks/>
            </p:cNvSpPr>
            <p:nvPr userDrawn="1"/>
          </p:nvSpPr>
          <p:spPr bwMode="auto">
            <a:xfrm>
              <a:off x="12801600" y="3225800"/>
              <a:ext cx="115888" cy="95250"/>
            </a:xfrm>
            <a:custGeom>
              <a:avLst/>
              <a:gdLst>
                <a:gd name="T0" fmla="*/ 0 w 73"/>
                <a:gd name="T1" fmla="*/ 0 h 60"/>
                <a:gd name="T2" fmla="*/ 0 w 73"/>
                <a:gd name="T3" fmla="*/ 60 h 60"/>
                <a:gd name="T4" fmla="*/ 10 w 73"/>
                <a:gd name="T5" fmla="*/ 56 h 60"/>
                <a:gd name="T6" fmla="*/ 73 w 73"/>
                <a:gd name="T7" fmla="*/ 31 h 60"/>
                <a:gd name="T8" fmla="*/ 10 w 73"/>
                <a:gd name="T9" fmla="*/ 4 h 60"/>
                <a:gd name="T10" fmla="*/ 0 w 73"/>
                <a:gd name="T1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60">
                  <a:moveTo>
                    <a:pt x="0" y="0"/>
                  </a:moveTo>
                  <a:lnTo>
                    <a:pt x="0" y="60"/>
                  </a:lnTo>
                  <a:lnTo>
                    <a:pt x="10" y="56"/>
                  </a:lnTo>
                  <a:lnTo>
                    <a:pt x="73" y="31"/>
                  </a:lnTo>
                  <a:lnTo>
                    <a:pt x="1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32726"/>
            </a:solidFill>
            <a:ln w="3175">
              <a:solidFill>
                <a:srgbClr val="E32726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168"/>
            <p:cNvSpPr>
              <a:spLocks/>
            </p:cNvSpPr>
            <p:nvPr userDrawn="1"/>
          </p:nvSpPr>
          <p:spPr bwMode="auto">
            <a:xfrm>
              <a:off x="12917488" y="2792413"/>
              <a:ext cx="1385888" cy="482600"/>
            </a:xfrm>
            <a:custGeom>
              <a:avLst/>
              <a:gdLst>
                <a:gd name="T0" fmla="*/ 498 w 873"/>
                <a:gd name="T1" fmla="*/ 0 h 304"/>
                <a:gd name="T2" fmla="*/ 351 w 873"/>
                <a:gd name="T3" fmla="*/ 0 h 304"/>
                <a:gd name="T4" fmla="*/ 350 w 873"/>
                <a:gd name="T5" fmla="*/ 0 h 304"/>
                <a:gd name="T6" fmla="*/ 339 w 873"/>
                <a:gd name="T7" fmla="*/ 9 h 304"/>
                <a:gd name="T8" fmla="*/ 0 w 873"/>
                <a:gd name="T9" fmla="*/ 304 h 304"/>
                <a:gd name="T10" fmla="*/ 873 w 873"/>
                <a:gd name="T11" fmla="*/ 108 h 304"/>
                <a:gd name="T12" fmla="*/ 529 w 873"/>
                <a:gd name="T13" fmla="*/ 9 h 304"/>
                <a:gd name="T14" fmla="*/ 498 w 873"/>
                <a:gd name="T15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73" h="304">
                  <a:moveTo>
                    <a:pt x="498" y="0"/>
                  </a:moveTo>
                  <a:lnTo>
                    <a:pt x="351" y="0"/>
                  </a:lnTo>
                  <a:lnTo>
                    <a:pt x="350" y="0"/>
                  </a:lnTo>
                  <a:lnTo>
                    <a:pt x="339" y="9"/>
                  </a:lnTo>
                  <a:lnTo>
                    <a:pt x="0" y="304"/>
                  </a:lnTo>
                  <a:lnTo>
                    <a:pt x="873" y="108"/>
                  </a:lnTo>
                  <a:lnTo>
                    <a:pt x="529" y="9"/>
                  </a:lnTo>
                  <a:lnTo>
                    <a:pt x="498" y="0"/>
                  </a:lnTo>
                  <a:close/>
                </a:path>
              </a:pathLst>
            </a:custGeom>
            <a:solidFill>
              <a:srgbClr val="E32726"/>
            </a:solidFill>
            <a:ln w="3175">
              <a:solidFill>
                <a:srgbClr val="E32726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169"/>
            <p:cNvSpPr>
              <a:spLocks/>
            </p:cNvSpPr>
            <p:nvPr userDrawn="1"/>
          </p:nvSpPr>
          <p:spPr bwMode="auto">
            <a:xfrm>
              <a:off x="15401925" y="3049588"/>
              <a:ext cx="469900" cy="438150"/>
            </a:xfrm>
            <a:custGeom>
              <a:avLst/>
              <a:gdLst>
                <a:gd name="T0" fmla="*/ 295 w 296"/>
                <a:gd name="T1" fmla="*/ 1 h 276"/>
                <a:gd name="T2" fmla="*/ 0 w 296"/>
                <a:gd name="T3" fmla="*/ 276 h 276"/>
                <a:gd name="T4" fmla="*/ 295 w 296"/>
                <a:gd name="T5" fmla="*/ 143 h 276"/>
                <a:gd name="T6" fmla="*/ 296 w 296"/>
                <a:gd name="T7" fmla="*/ 143 h 276"/>
                <a:gd name="T8" fmla="*/ 296 w 296"/>
                <a:gd name="T9" fmla="*/ 0 h 276"/>
                <a:gd name="T10" fmla="*/ 295 w 296"/>
                <a:gd name="T11" fmla="*/ 1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6" h="276">
                  <a:moveTo>
                    <a:pt x="295" y="1"/>
                  </a:moveTo>
                  <a:lnTo>
                    <a:pt x="0" y="276"/>
                  </a:lnTo>
                  <a:lnTo>
                    <a:pt x="295" y="143"/>
                  </a:lnTo>
                  <a:lnTo>
                    <a:pt x="296" y="143"/>
                  </a:lnTo>
                  <a:lnTo>
                    <a:pt x="296" y="0"/>
                  </a:lnTo>
                  <a:lnTo>
                    <a:pt x="295" y="1"/>
                  </a:lnTo>
                  <a:close/>
                </a:path>
              </a:pathLst>
            </a:custGeom>
            <a:solidFill>
              <a:srgbClr val="498BCA"/>
            </a:solidFill>
            <a:ln w="3175">
              <a:solidFill>
                <a:srgbClr val="498BCA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170"/>
            <p:cNvSpPr>
              <a:spLocks/>
            </p:cNvSpPr>
            <p:nvPr userDrawn="1"/>
          </p:nvSpPr>
          <p:spPr bwMode="auto">
            <a:xfrm>
              <a:off x="15001875" y="2792413"/>
              <a:ext cx="400050" cy="695325"/>
            </a:xfrm>
            <a:custGeom>
              <a:avLst/>
              <a:gdLst>
                <a:gd name="T0" fmla="*/ 118 w 252"/>
                <a:gd name="T1" fmla="*/ 9 h 438"/>
                <a:gd name="T2" fmla="*/ 115 w 252"/>
                <a:gd name="T3" fmla="*/ 0 h 438"/>
                <a:gd name="T4" fmla="*/ 108 w 252"/>
                <a:gd name="T5" fmla="*/ 0 h 438"/>
                <a:gd name="T6" fmla="*/ 104 w 252"/>
                <a:gd name="T7" fmla="*/ 9 h 438"/>
                <a:gd name="T8" fmla="*/ 102 w 252"/>
                <a:gd name="T9" fmla="*/ 14 h 438"/>
                <a:gd name="T10" fmla="*/ 0 w 252"/>
                <a:gd name="T11" fmla="*/ 246 h 438"/>
                <a:gd name="T12" fmla="*/ 252 w 252"/>
                <a:gd name="T13" fmla="*/ 438 h 438"/>
                <a:gd name="T14" fmla="*/ 118 w 252"/>
                <a:gd name="T15" fmla="*/ 11 h 438"/>
                <a:gd name="T16" fmla="*/ 118 w 252"/>
                <a:gd name="T17" fmla="*/ 9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2" h="438">
                  <a:moveTo>
                    <a:pt x="118" y="9"/>
                  </a:moveTo>
                  <a:lnTo>
                    <a:pt x="115" y="0"/>
                  </a:lnTo>
                  <a:lnTo>
                    <a:pt x="108" y="0"/>
                  </a:lnTo>
                  <a:lnTo>
                    <a:pt x="104" y="9"/>
                  </a:lnTo>
                  <a:lnTo>
                    <a:pt x="102" y="14"/>
                  </a:lnTo>
                  <a:lnTo>
                    <a:pt x="0" y="246"/>
                  </a:lnTo>
                  <a:lnTo>
                    <a:pt x="252" y="438"/>
                  </a:lnTo>
                  <a:lnTo>
                    <a:pt x="118" y="11"/>
                  </a:lnTo>
                  <a:lnTo>
                    <a:pt x="118" y="9"/>
                  </a:lnTo>
                  <a:close/>
                </a:path>
              </a:pathLst>
            </a:custGeom>
            <a:solidFill>
              <a:srgbClr val="498BCA"/>
            </a:solidFill>
            <a:ln w="3175">
              <a:solidFill>
                <a:srgbClr val="498BCA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171"/>
            <p:cNvSpPr>
              <a:spLocks/>
            </p:cNvSpPr>
            <p:nvPr userDrawn="1"/>
          </p:nvSpPr>
          <p:spPr bwMode="auto">
            <a:xfrm>
              <a:off x="14351000" y="3705225"/>
              <a:ext cx="922338" cy="111125"/>
            </a:xfrm>
            <a:custGeom>
              <a:avLst/>
              <a:gdLst>
                <a:gd name="T0" fmla="*/ 0 w 581"/>
                <a:gd name="T1" fmla="*/ 0 h 70"/>
                <a:gd name="T2" fmla="*/ 179 w 581"/>
                <a:gd name="T3" fmla="*/ 70 h 70"/>
                <a:gd name="T4" fmla="*/ 581 w 581"/>
                <a:gd name="T5" fmla="*/ 70 h 70"/>
                <a:gd name="T6" fmla="*/ 561 w 581"/>
                <a:gd name="T7" fmla="*/ 34 h 70"/>
                <a:gd name="T8" fmla="*/ 0 w 581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1" h="70">
                  <a:moveTo>
                    <a:pt x="0" y="0"/>
                  </a:moveTo>
                  <a:lnTo>
                    <a:pt x="179" y="70"/>
                  </a:lnTo>
                  <a:lnTo>
                    <a:pt x="581" y="70"/>
                  </a:lnTo>
                  <a:lnTo>
                    <a:pt x="561" y="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98BCA"/>
            </a:solidFill>
            <a:ln w="3175">
              <a:solidFill>
                <a:srgbClr val="498BCA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172"/>
            <p:cNvSpPr>
              <a:spLocks/>
            </p:cNvSpPr>
            <p:nvPr userDrawn="1"/>
          </p:nvSpPr>
          <p:spPr bwMode="auto">
            <a:xfrm>
              <a:off x="12917488" y="3275013"/>
              <a:ext cx="1433513" cy="541337"/>
            </a:xfrm>
            <a:custGeom>
              <a:avLst/>
              <a:gdLst>
                <a:gd name="T0" fmla="*/ 179 w 903"/>
                <a:gd name="T1" fmla="*/ 336 h 341"/>
                <a:gd name="T2" fmla="*/ 182 w 903"/>
                <a:gd name="T3" fmla="*/ 341 h 341"/>
                <a:gd name="T4" fmla="*/ 243 w 903"/>
                <a:gd name="T5" fmla="*/ 341 h 341"/>
                <a:gd name="T6" fmla="*/ 903 w 903"/>
                <a:gd name="T7" fmla="*/ 271 h 341"/>
                <a:gd name="T8" fmla="*/ 0 w 903"/>
                <a:gd name="T9" fmla="*/ 0 h 341"/>
                <a:gd name="T10" fmla="*/ 179 w 903"/>
                <a:gd name="T11" fmla="*/ 336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3" h="341">
                  <a:moveTo>
                    <a:pt x="179" y="336"/>
                  </a:moveTo>
                  <a:lnTo>
                    <a:pt x="182" y="341"/>
                  </a:lnTo>
                  <a:lnTo>
                    <a:pt x="243" y="341"/>
                  </a:lnTo>
                  <a:lnTo>
                    <a:pt x="903" y="271"/>
                  </a:lnTo>
                  <a:lnTo>
                    <a:pt x="0" y="0"/>
                  </a:lnTo>
                  <a:lnTo>
                    <a:pt x="179" y="336"/>
                  </a:lnTo>
                  <a:close/>
                </a:path>
              </a:pathLst>
            </a:custGeom>
            <a:solidFill>
              <a:srgbClr val="498BCA"/>
            </a:solidFill>
            <a:ln w="3175">
              <a:solidFill>
                <a:srgbClr val="498BCA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173"/>
            <p:cNvSpPr>
              <a:spLocks/>
            </p:cNvSpPr>
            <p:nvPr userDrawn="1"/>
          </p:nvSpPr>
          <p:spPr bwMode="auto">
            <a:xfrm>
              <a:off x="14062075" y="2792413"/>
              <a:ext cx="241300" cy="171450"/>
            </a:xfrm>
            <a:custGeom>
              <a:avLst/>
              <a:gdLst>
                <a:gd name="T0" fmla="*/ 152 w 152"/>
                <a:gd name="T1" fmla="*/ 108 h 108"/>
                <a:gd name="T2" fmla="*/ 133 w 152"/>
                <a:gd name="T3" fmla="*/ 9 h 108"/>
                <a:gd name="T4" fmla="*/ 131 w 152"/>
                <a:gd name="T5" fmla="*/ 0 h 108"/>
                <a:gd name="T6" fmla="*/ 0 w 152"/>
                <a:gd name="T7" fmla="*/ 0 h 108"/>
                <a:gd name="T8" fmla="*/ 13 w 152"/>
                <a:gd name="T9" fmla="*/ 9 h 108"/>
                <a:gd name="T10" fmla="*/ 152 w 152"/>
                <a:gd name="T11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2" h="108">
                  <a:moveTo>
                    <a:pt x="152" y="108"/>
                  </a:moveTo>
                  <a:lnTo>
                    <a:pt x="133" y="9"/>
                  </a:lnTo>
                  <a:lnTo>
                    <a:pt x="131" y="0"/>
                  </a:lnTo>
                  <a:lnTo>
                    <a:pt x="0" y="0"/>
                  </a:lnTo>
                  <a:lnTo>
                    <a:pt x="13" y="9"/>
                  </a:lnTo>
                  <a:lnTo>
                    <a:pt x="152" y="108"/>
                  </a:lnTo>
                  <a:close/>
                </a:path>
              </a:pathLst>
            </a:custGeom>
            <a:solidFill>
              <a:srgbClr val="498BCA"/>
            </a:solidFill>
            <a:ln w="3175">
              <a:solidFill>
                <a:srgbClr val="498BCA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174"/>
            <p:cNvSpPr>
              <a:spLocks/>
            </p:cNvSpPr>
            <p:nvPr userDrawn="1"/>
          </p:nvSpPr>
          <p:spPr bwMode="auto">
            <a:xfrm>
              <a:off x="13903325" y="3136900"/>
              <a:ext cx="395288" cy="400050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175"/>
            <p:cNvSpPr>
              <a:spLocks/>
            </p:cNvSpPr>
            <p:nvPr userDrawn="1"/>
          </p:nvSpPr>
          <p:spPr bwMode="auto">
            <a:xfrm>
              <a:off x="14747875" y="3143250"/>
              <a:ext cx="441325" cy="393700"/>
            </a:xfrm>
            <a:custGeom>
              <a:avLst/>
              <a:gdLst>
                <a:gd name="T0" fmla="*/ 200 w 278"/>
                <a:gd name="T1" fmla="*/ 0 h 248"/>
                <a:gd name="T2" fmla="*/ 139 w 278"/>
                <a:gd name="T3" fmla="*/ 169 h 248"/>
                <a:gd name="T4" fmla="*/ 77 w 278"/>
                <a:gd name="T5" fmla="*/ 0 h 248"/>
                <a:gd name="T6" fmla="*/ 0 w 278"/>
                <a:gd name="T7" fmla="*/ 0 h 248"/>
                <a:gd name="T8" fmla="*/ 102 w 278"/>
                <a:gd name="T9" fmla="*/ 248 h 248"/>
                <a:gd name="T10" fmla="*/ 176 w 278"/>
                <a:gd name="T11" fmla="*/ 248 h 248"/>
                <a:gd name="T12" fmla="*/ 278 w 278"/>
                <a:gd name="T13" fmla="*/ 0 h 248"/>
                <a:gd name="T14" fmla="*/ 200 w 278"/>
                <a:gd name="T15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8" h="248">
                  <a:moveTo>
                    <a:pt x="200" y="0"/>
                  </a:moveTo>
                  <a:lnTo>
                    <a:pt x="139" y="169"/>
                  </a:lnTo>
                  <a:lnTo>
                    <a:pt x="77" y="0"/>
                  </a:lnTo>
                  <a:lnTo>
                    <a:pt x="0" y="0"/>
                  </a:lnTo>
                  <a:lnTo>
                    <a:pt x="102" y="248"/>
                  </a:lnTo>
                  <a:lnTo>
                    <a:pt x="176" y="248"/>
                  </a:lnTo>
                  <a:lnTo>
                    <a:pt x="278" y="0"/>
                  </a:lnTo>
                  <a:lnTo>
                    <a:pt x="20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176"/>
            <p:cNvSpPr>
              <a:spLocks noEditPoints="1"/>
            </p:cNvSpPr>
            <p:nvPr userDrawn="1"/>
          </p:nvSpPr>
          <p:spPr bwMode="auto">
            <a:xfrm>
              <a:off x="13454063" y="3136900"/>
              <a:ext cx="409575" cy="406400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177"/>
            <p:cNvSpPr>
              <a:spLocks/>
            </p:cNvSpPr>
            <p:nvPr userDrawn="1"/>
          </p:nvSpPr>
          <p:spPr bwMode="auto">
            <a:xfrm>
              <a:off x="13087350" y="3025775"/>
              <a:ext cx="355600" cy="511175"/>
            </a:xfrm>
            <a:custGeom>
              <a:avLst/>
              <a:gdLst>
                <a:gd name="T0" fmla="*/ 224 w 224"/>
                <a:gd name="T1" fmla="*/ 259 h 322"/>
                <a:gd name="T2" fmla="*/ 69 w 224"/>
                <a:gd name="T3" fmla="*/ 259 h 322"/>
                <a:gd name="T4" fmla="*/ 69 w 224"/>
                <a:gd name="T5" fmla="*/ 0 h 322"/>
                <a:gd name="T6" fmla="*/ 0 w 224"/>
                <a:gd name="T7" fmla="*/ 0 h 322"/>
                <a:gd name="T8" fmla="*/ 0 w 224"/>
                <a:gd name="T9" fmla="*/ 322 h 322"/>
                <a:gd name="T10" fmla="*/ 224 w 224"/>
                <a:gd name="T11" fmla="*/ 322 h 322"/>
                <a:gd name="T12" fmla="*/ 224 w 224"/>
                <a:gd name="T13" fmla="*/ 259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4" h="322">
                  <a:moveTo>
                    <a:pt x="224" y="259"/>
                  </a:moveTo>
                  <a:lnTo>
                    <a:pt x="69" y="259"/>
                  </a:lnTo>
                  <a:lnTo>
                    <a:pt x="69" y="0"/>
                  </a:lnTo>
                  <a:lnTo>
                    <a:pt x="0" y="0"/>
                  </a:lnTo>
                  <a:lnTo>
                    <a:pt x="0" y="322"/>
                  </a:lnTo>
                  <a:lnTo>
                    <a:pt x="224" y="322"/>
                  </a:lnTo>
                  <a:lnTo>
                    <a:pt x="224" y="2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178"/>
            <p:cNvSpPr>
              <a:spLocks noEditPoints="1"/>
            </p:cNvSpPr>
            <p:nvPr userDrawn="1"/>
          </p:nvSpPr>
          <p:spPr bwMode="auto">
            <a:xfrm>
              <a:off x="15173325" y="3136900"/>
              <a:ext cx="422275" cy="406400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179"/>
            <p:cNvSpPr>
              <a:spLocks noEditPoints="1"/>
            </p:cNvSpPr>
            <p:nvPr userDrawn="1"/>
          </p:nvSpPr>
          <p:spPr bwMode="auto">
            <a:xfrm>
              <a:off x="14341475" y="3136900"/>
              <a:ext cx="422275" cy="406400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669672361"/>
      </p:ext>
    </p:extLst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_Colors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" name="Group 81"/>
          <p:cNvGrpSpPr>
            <a:grpSpLocks noChangeAspect="1"/>
          </p:cNvGrpSpPr>
          <p:nvPr userDrawn="1"/>
        </p:nvGrpSpPr>
        <p:grpSpPr>
          <a:xfrm rot="16200000">
            <a:off x="10818160" y="3322939"/>
            <a:ext cx="2055530" cy="685800"/>
            <a:chOff x="547688" y="952500"/>
            <a:chExt cx="12190413" cy="4067175"/>
          </a:xfrm>
        </p:grpSpPr>
        <p:sp>
          <p:nvSpPr>
            <p:cNvPr id="83" name="Rectangle 82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83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84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85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86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1" name="Group 80"/>
          <p:cNvGrpSpPr/>
          <p:nvPr userDrawn="1"/>
        </p:nvGrpSpPr>
        <p:grpSpPr>
          <a:xfrm>
            <a:off x="541049" y="2649538"/>
            <a:ext cx="9285724" cy="2092325"/>
            <a:chOff x="541049" y="2649538"/>
            <a:chExt cx="9285724" cy="2092325"/>
          </a:xfrm>
          <a:solidFill>
            <a:schemeClr val="bg1"/>
          </a:solidFill>
        </p:grpSpPr>
        <p:sp>
          <p:nvSpPr>
            <p:cNvPr id="5" name="Freeform 5"/>
            <p:cNvSpPr>
              <a:spLocks/>
            </p:cNvSpPr>
            <p:nvPr userDrawn="1"/>
          </p:nvSpPr>
          <p:spPr bwMode="auto">
            <a:xfrm>
              <a:off x="541049" y="2809876"/>
              <a:ext cx="963613" cy="1928813"/>
            </a:xfrm>
            <a:custGeom>
              <a:avLst/>
              <a:gdLst>
                <a:gd name="T0" fmla="*/ 57 w 301"/>
                <a:gd name="T1" fmla="*/ 458 h 600"/>
                <a:gd name="T2" fmla="*/ 57 w 301"/>
                <a:gd name="T3" fmla="*/ 235 h 600"/>
                <a:gd name="T4" fmla="*/ 0 w 301"/>
                <a:gd name="T5" fmla="*/ 235 h 600"/>
                <a:gd name="T6" fmla="*/ 0 w 301"/>
                <a:gd name="T7" fmla="*/ 121 h 600"/>
                <a:gd name="T8" fmla="*/ 57 w 301"/>
                <a:gd name="T9" fmla="*/ 121 h 600"/>
                <a:gd name="T10" fmla="*/ 57 w 301"/>
                <a:gd name="T11" fmla="*/ 0 h 600"/>
                <a:gd name="T12" fmla="*/ 190 w 301"/>
                <a:gd name="T13" fmla="*/ 0 h 600"/>
                <a:gd name="T14" fmla="*/ 190 w 301"/>
                <a:gd name="T15" fmla="*/ 121 h 600"/>
                <a:gd name="T16" fmla="*/ 301 w 301"/>
                <a:gd name="T17" fmla="*/ 121 h 600"/>
                <a:gd name="T18" fmla="*/ 301 w 301"/>
                <a:gd name="T19" fmla="*/ 235 h 600"/>
                <a:gd name="T20" fmla="*/ 190 w 301"/>
                <a:gd name="T21" fmla="*/ 235 h 600"/>
                <a:gd name="T22" fmla="*/ 190 w 301"/>
                <a:gd name="T23" fmla="*/ 436 h 600"/>
                <a:gd name="T24" fmla="*/ 233 w 301"/>
                <a:gd name="T25" fmla="*/ 482 h 600"/>
                <a:gd name="T26" fmla="*/ 299 w 301"/>
                <a:gd name="T27" fmla="*/ 465 h 600"/>
                <a:gd name="T28" fmla="*/ 299 w 301"/>
                <a:gd name="T29" fmla="*/ 573 h 600"/>
                <a:gd name="T30" fmla="*/ 194 w 301"/>
                <a:gd name="T31" fmla="*/ 600 h 600"/>
                <a:gd name="T32" fmla="*/ 57 w 301"/>
                <a:gd name="T33" fmla="*/ 458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1" h="600">
                  <a:moveTo>
                    <a:pt x="57" y="458"/>
                  </a:moveTo>
                  <a:cubicBezTo>
                    <a:pt x="57" y="235"/>
                    <a:pt x="57" y="235"/>
                    <a:pt x="57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57" y="121"/>
                    <a:pt x="57" y="121"/>
                    <a:pt x="57" y="121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301" y="121"/>
                    <a:pt x="301" y="121"/>
                    <a:pt x="301" y="121"/>
                  </a:cubicBezTo>
                  <a:cubicBezTo>
                    <a:pt x="301" y="235"/>
                    <a:pt x="301" y="235"/>
                    <a:pt x="301" y="235"/>
                  </a:cubicBezTo>
                  <a:cubicBezTo>
                    <a:pt x="190" y="235"/>
                    <a:pt x="190" y="235"/>
                    <a:pt x="190" y="235"/>
                  </a:cubicBezTo>
                  <a:cubicBezTo>
                    <a:pt x="190" y="436"/>
                    <a:pt x="190" y="436"/>
                    <a:pt x="190" y="436"/>
                  </a:cubicBezTo>
                  <a:cubicBezTo>
                    <a:pt x="190" y="467"/>
                    <a:pt x="203" y="482"/>
                    <a:pt x="233" y="482"/>
                  </a:cubicBezTo>
                  <a:cubicBezTo>
                    <a:pt x="258" y="482"/>
                    <a:pt x="280" y="476"/>
                    <a:pt x="299" y="465"/>
                  </a:cubicBezTo>
                  <a:cubicBezTo>
                    <a:pt x="299" y="573"/>
                    <a:pt x="299" y="573"/>
                    <a:pt x="299" y="573"/>
                  </a:cubicBezTo>
                  <a:cubicBezTo>
                    <a:pt x="271" y="590"/>
                    <a:pt x="239" y="600"/>
                    <a:pt x="194" y="600"/>
                  </a:cubicBezTo>
                  <a:cubicBezTo>
                    <a:pt x="112" y="600"/>
                    <a:pt x="57" y="568"/>
                    <a:pt x="57" y="45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6"/>
            <p:cNvSpPr>
              <a:spLocks/>
            </p:cNvSpPr>
            <p:nvPr userDrawn="1"/>
          </p:nvSpPr>
          <p:spPr bwMode="auto">
            <a:xfrm>
              <a:off x="1708151" y="2649538"/>
              <a:ext cx="1382713" cy="2063750"/>
            </a:xfrm>
            <a:custGeom>
              <a:avLst/>
              <a:gdLst>
                <a:gd name="T0" fmla="*/ 0 w 432"/>
                <a:gd name="T1" fmla="*/ 0 h 642"/>
                <a:gd name="T2" fmla="*/ 134 w 432"/>
                <a:gd name="T3" fmla="*/ 0 h 642"/>
                <a:gd name="T4" fmla="*/ 134 w 432"/>
                <a:gd name="T5" fmla="*/ 237 h 642"/>
                <a:gd name="T6" fmla="*/ 272 w 432"/>
                <a:gd name="T7" fmla="*/ 162 h 642"/>
                <a:gd name="T8" fmla="*/ 432 w 432"/>
                <a:gd name="T9" fmla="*/ 337 h 642"/>
                <a:gd name="T10" fmla="*/ 432 w 432"/>
                <a:gd name="T11" fmla="*/ 642 h 642"/>
                <a:gd name="T12" fmla="*/ 298 w 432"/>
                <a:gd name="T13" fmla="*/ 642 h 642"/>
                <a:gd name="T14" fmla="*/ 298 w 432"/>
                <a:gd name="T15" fmla="*/ 379 h 642"/>
                <a:gd name="T16" fmla="*/ 218 w 432"/>
                <a:gd name="T17" fmla="*/ 283 h 642"/>
                <a:gd name="T18" fmla="*/ 134 w 432"/>
                <a:gd name="T19" fmla="*/ 379 h 642"/>
                <a:gd name="T20" fmla="*/ 134 w 432"/>
                <a:gd name="T21" fmla="*/ 642 h 642"/>
                <a:gd name="T22" fmla="*/ 0 w 432"/>
                <a:gd name="T23" fmla="*/ 642 h 642"/>
                <a:gd name="T24" fmla="*/ 0 w 432"/>
                <a:gd name="T25" fmla="*/ 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642">
                  <a:moveTo>
                    <a:pt x="0" y="0"/>
                  </a:moveTo>
                  <a:cubicBezTo>
                    <a:pt x="134" y="0"/>
                    <a:pt x="134" y="0"/>
                    <a:pt x="134" y="0"/>
                  </a:cubicBezTo>
                  <a:cubicBezTo>
                    <a:pt x="134" y="237"/>
                    <a:pt x="134" y="237"/>
                    <a:pt x="134" y="237"/>
                  </a:cubicBezTo>
                  <a:cubicBezTo>
                    <a:pt x="165" y="198"/>
                    <a:pt x="204" y="162"/>
                    <a:pt x="272" y="162"/>
                  </a:cubicBezTo>
                  <a:cubicBezTo>
                    <a:pt x="373" y="162"/>
                    <a:pt x="432" y="229"/>
                    <a:pt x="432" y="337"/>
                  </a:cubicBezTo>
                  <a:cubicBezTo>
                    <a:pt x="432" y="642"/>
                    <a:pt x="432" y="642"/>
                    <a:pt x="432" y="642"/>
                  </a:cubicBezTo>
                  <a:cubicBezTo>
                    <a:pt x="298" y="642"/>
                    <a:pt x="298" y="642"/>
                    <a:pt x="298" y="642"/>
                  </a:cubicBezTo>
                  <a:cubicBezTo>
                    <a:pt x="298" y="379"/>
                    <a:pt x="298" y="379"/>
                    <a:pt x="298" y="379"/>
                  </a:cubicBezTo>
                  <a:cubicBezTo>
                    <a:pt x="298" y="316"/>
                    <a:pt x="269" y="283"/>
                    <a:pt x="218" y="283"/>
                  </a:cubicBezTo>
                  <a:cubicBezTo>
                    <a:pt x="166" y="283"/>
                    <a:pt x="134" y="316"/>
                    <a:pt x="134" y="379"/>
                  </a:cubicBezTo>
                  <a:cubicBezTo>
                    <a:pt x="134" y="642"/>
                    <a:pt x="134" y="642"/>
                    <a:pt x="134" y="642"/>
                  </a:cubicBezTo>
                  <a:cubicBezTo>
                    <a:pt x="0" y="642"/>
                    <a:pt x="0" y="642"/>
                    <a:pt x="0" y="64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7"/>
            <p:cNvSpPr>
              <a:spLocks noEditPoints="1"/>
            </p:cNvSpPr>
            <p:nvPr userDrawn="1"/>
          </p:nvSpPr>
          <p:spPr bwMode="auto">
            <a:xfrm>
              <a:off x="3261304" y="3179763"/>
              <a:ext cx="1390650" cy="1562100"/>
            </a:xfrm>
            <a:custGeom>
              <a:avLst/>
              <a:gdLst>
                <a:gd name="T0" fmla="*/ 0 w 434"/>
                <a:gd name="T1" fmla="*/ 342 h 486"/>
                <a:gd name="T2" fmla="*/ 0 w 434"/>
                <a:gd name="T3" fmla="*/ 340 h 486"/>
                <a:gd name="T4" fmla="*/ 190 w 434"/>
                <a:gd name="T5" fmla="*/ 189 h 486"/>
                <a:gd name="T6" fmla="*/ 305 w 434"/>
                <a:gd name="T7" fmla="*/ 209 h 486"/>
                <a:gd name="T8" fmla="*/ 305 w 434"/>
                <a:gd name="T9" fmla="*/ 201 h 486"/>
                <a:gd name="T10" fmla="*/ 204 w 434"/>
                <a:gd name="T11" fmla="*/ 115 h 486"/>
                <a:gd name="T12" fmla="*/ 74 w 434"/>
                <a:gd name="T13" fmla="*/ 140 h 486"/>
                <a:gd name="T14" fmla="*/ 40 w 434"/>
                <a:gd name="T15" fmla="*/ 38 h 486"/>
                <a:gd name="T16" fmla="*/ 223 w 434"/>
                <a:gd name="T17" fmla="*/ 0 h 486"/>
                <a:gd name="T18" fmla="*/ 383 w 434"/>
                <a:gd name="T19" fmla="*/ 53 h 486"/>
                <a:gd name="T20" fmla="*/ 434 w 434"/>
                <a:gd name="T21" fmla="*/ 204 h 486"/>
                <a:gd name="T22" fmla="*/ 434 w 434"/>
                <a:gd name="T23" fmla="*/ 477 h 486"/>
                <a:gd name="T24" fmla="*/ 304 w 434"/>
                <a:gd name="T25" fmla="*/ 477 h 486"/>
                <a:gd name="T26" fmla="*/ 304 w 434"/>
                <a:gd name="T27" fmla="*/ 426 h 486"/>
                <a:gd name="T28" fmla="*/ 162 w 434"/>
                <a:gd name="T29" fmla="*/ 486 h 486"/>
                <a:gd name="T30" fmla="*/ 0 w 434"/>
                <a:gd name="T31" fmla="*/ 342 h 486"/>
                <a:gd name="T32" fmla="*/ 307 w 434"/>
                <a:gd name="T33" fmla="*/ 311 h 486"/>
                <a:gd name="T34" fmla="*/ 307 w 434"/>
                <a:gd name="T35" fmla="*/ 287 h 486"/>
                <a:gd name="T36" fmla="*/ 222 w 434"/>
                <a:gd name="T37" fmla="*/ 270 h 486"/>
                <a:gd name="T38" fmla="*/ 129 w 434"/>
                <a:gd name="T39" fmla="*/ 335 h 486"/>
                <a:gd name="T40" fmla="*/ 129 w 434"/>
                <a:gd name="T41" fmla="*/ 336 h 486"/>
                <a:gd name="T42" fmla="*/ 202 w 434"/>
                <a:gd name="T43" fmla="*/ 394 h 486"/>
                <a:gd name="T44" fmla="*/ 307 w 434"/>
                <a:gd name="T45" fmla="*/ 311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34" h="486">
                  <a:moveTo>
                    <a:pt x="0" y="342"/>
                  </a:moveTo>
                  <a:cubicBezTo>
                    <a:pt x="0" y="340"/>
                    <a:pt x="0" y="340"/>
                    <a:pt x="0" y="340"/>
                  </a:cubicBezTo>
                  <a:cubicBezTo>
                    <a:pt x="0" y="237"/>
                    <a:pt x="78" y="189"/>
                    <a:pt x="190" y="189"/>
                  </a:cubicBezTo>
                  <a:cubicBezTo>
                    <a:pt x="237" y="189"/>
                    <a:pt x="272" y="197"/>
                    <a:pt x="305" y="209"/>
                  </a:cubicBezTo>
                  <a:cubicBezTo>
                    <a:pt x="305" y="201"/>
                    <a:pt x="305" y="201"/>
                    <a:pt x="305" y="201"/>
                  </a:cubicBezTo>
                  <a:cubicBezTo>
                    <a:pt x="305" y="145"/>
                    <a:pt x="271" y="115"/>
                    <a:pt x="204" y="115"/>
                  </a:cubicBezTo>
                  <a:cubicBezTo>
                    <a:pt x="153" y="115"/>
                    <a:pt x="117" y="124"/>
                    <a:pt x="74" y="14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92" y="15"/>
                    <a:pt x="143" y="0"/>
                    <a:pt x="223" y="0"/>
                  </a:cubicBezTo>
                  <a:cubicBezTo>
                    <a:pt x="296" y="0"/>
                    <a:pt x="349" y="20"/>
                    <a:pt x="383" y="53"/>
                  </a:cubicBezTo>
                  <a:cubicBezTo>
                    <a:pt x="418" y="88"/>
                    <a:pt x="434" y="140"/>
                    <a:pt x="434" y="204"/>
                  </a:cubicBezTo>
                  <a:cubicBezTo>
                    <a:pt x="434" y="477"/>
                    <a:pt x="434" y="477"/>
                    <a:pt x="434" y="477"/>
                  </a:cubicBezTo>
                  <a:cubicBezTo>
                    <a:pt x="304" y="477"/>
                    <a:pt x="304" y="477"/>
                    <a:pt x="304" y="477"/>
                  </a:cubicBezTo>
                  <a:cubicBezTo>
                    <a:pt x="304" y="426"/>
                    <a:pt x="304" y="426"/>
                    <a:pt x="304" y="426"/>
                  </a:cubicBezTo>
                  <a:cubicBezTo>
                    <a:pt x="272" y="462"/>
                    <a:pt x="227" y="486"/>
                    <a:pt x="162" y="486"/>
                  </a:cubicBezTo>
                  <a:cubicBezTo>
                    <a:pt x="73" y="486"/>
                    <a:pt x="0" y="435"/>
                    <a:pt x="0" y="342"/>
                  </a:cubicBezTo>
                  <a:close/>
                  <a:moveTo>
                    <a:pt x="307" y="311"/>
                  </a:moveTo>
                  <a:cubicBezTo>
                    <a:pt x="307" y="287"/>
                    <a:pt x="307" y="287"/>
                    <a:pt x="307" y="287"/>
                  </a:cubicBezTo>
                  <a:cubicBezTo>
                    <a:pt x="284" y="277"/>
                    <a:pt x="254" y="270"/>
                    <a:pt x="222" y="270"/>
                  </a:cubicBezTo>
                  <a:cubicBezTo>
                    <a:pt x="164" y="270"/>
                    <a:pt x="129" y="292"/>
                    <a:pt x="129" y="335"/>
                  </a:cubicBezTo>
                  <a:cubicBezTo>
                    <a:pt x="129" y="336"/>
                    <a:pt x="129" y="336"/>
                    <a:pt x="129" y="336"/>
                  </a:cubicBezTo>
                  <a:cubicBezTo>
                    <a:pt x="129" y="372"/>
                    <a:pt x="159" y="394"/>
                    <a:pt x="202" y="394"/>
                  </a:cubicBezTo>
                  <a:cubicBezTo>
                    <a:pt x="265" y="394"/>
                    <a:pt x="307" y="359"/>
                    <a:pt x="307" y="311"/>
                  </a:cubicBezTo>
                  <a:close/>
                </a:path>
              </a:pathLst>
            </a:custGeom>
            <a:solidFill>
              <a:srgbClr val="FEE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8"/>
            <p:cNvSpPr>
              <a:spLocks/>
            </p:cNvSpPr>
            <p:nvPr userDrawn="1"/>
          </p:nvSpPr>
          <p:spPr bwMode="auto">
            <a:xfrm>
              <a:off x="4859916" y="3170238"/>
              <a:ext cx="1384300" cy="1543050"/>
            </a:xfrm>
            <a:custGeom>
              <a:avLst/>
              <a:gdLst>
                <a:gd name="T0" fmla="*/ 0 w 432"/>
                <a:gd name="T1" fmla="*/ 9 h 480"/>
                <a:gd name="T2" fmla="*/ 133 w 432"/>
                <a:gd name="T3" fmla="*/ 9 h 480"/>
                <a:gd name="T4" fmla="*/ 133 w 432"/>
                <a:gd name="T5" fmla="*/ 75 h 480"/>
                <a:gd name="T6" fmla="*/ 272 w 432"/>
                <a:gd name="T7" fmla="*/ 0 h 480"/>
                <a:gd name="T8" fmla="*/ 432 w 432"/>
                <a:gd name="T9" fmla="*/ 175 h 480"/>
                <a:gd name="T10" fmla="*/ 432 w 432"/>
                <a:gd name="T11" fmla="*/ 480 h 480"/>
                <a:gd name="T12" fmla="*/ 298 w 432"/>
                <a:gd name="T13" fmla="*/ 480 h 480"/>
                <a:gd name="T14" fmla="*/ 298 w 432"/>
                <a:gd name="T15" fmla="*/ 217 h 480"/>
                <a:gd name="T16" fmla="*/ 217 w 432"/>
                <a:gd name="T17" fmla="*/ 121 h 480"/>
                <a:gd name="T18" fmla="*/ 133 w 432"/>
                <a:gd name="T19" fmla="*/ 217 h 480"/>
                <a:gd name="T20" fmla="*/ 133 w 432"/>
                <a:gd name="T21" fmla="*/ 480 h 480"/>
                <a:gd name="T22" fmla="*/ 0 w 432"/>
                <a:gd name="T23" fmla="*/ 480 h 480"/>
                <a:gd name="T24" fmla="*/ 0 w 432"/>
                <a:gd name="T25" fmla="*/ 9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480">
                  <a:moveTo>
                    <a:pt x="0" y="9"/>
                  </a:moveTo>
                  <a:cubicBezTo>
                    <a:pt x="133" y="9"/>
                    <a:pt x="133" y="9"/>
                    <a:pt x="133" y="9"/>
                  </a:cubicBezTo>
                  <a:cubicBezTo>
                    <a:pt x="133" y="75"/>
                    <a:pt x="133" y="75"/>
                    <a:pt x="133" y="75"/>
                  </a:cubicBezTo>
                  <a:cubicBezTo>
                    <a:pt x="164" y="36"/>
                    <a:pt x="204" y="0"/>
                    <a:pt x="272" y="0"/>
                  </a:cubicBezTo>
                  <a:cubicBezTo>
                    <a:pt x="373" y="0"/>
                    <a:pt x="432" y="67"/>
                    <a:pt x="432" y="175"/>
                  </a:cubicBezTo>
                  <a:cubicBezTo>
                    <a:pt x="432" y="480"/>
                    <a:pt x="432" y="480"/>
                    <a:pt x="432" y="480"/>
                  </a:cubicBezTo>
                  <a:cubicBezTo>
                    <a:pt x="298" y="480"/>
                    <a:pt x="298" y="480"/>
                    <a:pt x="298" y="480"/>
                  </a:cubicBezTo>
                  <a:cubicBezTo>
                    <a:pt x="298" y="217"/>
                    <a:pt x="298" y="217"/>
                    <a:pt x="298" y="217"/>
                  </a:cubicBezTo>
                  <a:cubicBezTo>
                    <a:pt x="298" y="154"/>
                    <a:pt x="268" y="121"/>
                    <a:pt x="217" y="121"/>
                  </a:cubicBezTo>
                  <a:cubicBezTo>
                    <a:pt x="166" y="121"/>
                    <a:pt x="133" y="154"/>
                    <a:pt x="133" y="217"/>
                  </a:cubicBezTo>
                  <a:cubicBezTo>
                    <a:pt x="133" y="480"/>
                    <a:pt x="133" y="480"/>
                    <a:pt x="133" y="480"/>
                  </a:cubicBezTo>
                  <a:cubicBezTo>
                    <a:pt x="0" y="480"/>
                    <a:pt x="0" y="480"/>
                    <a:pt x="0" y="480"/>
                  </a:cubicBezTo>
                  <a:lnTo>
                    <a:pt x="0" y="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9"/>
            <p:cNvSpPr>
              <a:spLocks/>
            </p:cNvSpPr>
            <p:nvPr userDrawn="1"/>
          </p:nvSpPr>
          <p:spPr bwMode="auto">
            <a:xfrm>
              <a:off x="6436593" y="2649538"/>
              <a:ext cx="1460500" cy="2063750"/>
            </a:xfrm>
            <a:custGeom>
              <a:avLst/>
              <a:gdLst>
                <a:gd name="T0" fmla="*/ 0 w 920"/>
                <a:gd name="T1" fmla="*/ 0 h 1300"/>
                <a:gd name="T2" fmla="*/ 270 w 920"/>
                <a:gd name="T3" fmla="*/ 0 h 1300"/>
                <a:gd name="T4" fmla="*/ 270 w 920"/>
                <a:gd name="T5" fmla="*/ 692 h 1300"/>
                <a:gd name="T6" fmla="*/ 585 w 920"/>
                <a:gd name="T7" fmla="*/ 346 h 1300"/>
                <a:gd name="T8" fmla="*/ 908 w 920"/>
                <a:gd name="T9" fmla="*/ 346 h 1300"/>
                <a:gd name="T10" fmla="*/ 547 w 920"/>
                <a:gd name="T11" fmla="*/ 721 h 1300"/>
                <a:gd name="T12" fmla="*/ 920 w 920"/>
                <a:gd name="T13" fmla="*/ 1300 h 1300"/>
                <a:gd name="T14" fmla="*/ 609 w 920"/>
                <a:gd name="T15" fmla="*/ 1300 h 1300"/>
                <a:gd name="T16" fmla="*/ 365 w 920"/>
                <a:gd name="T17" fmla="*/ 909 h 1300"/>
                <a:gd name="T18" fmla="*/ 270 w 920"/>
                <a:gd name="T19" fmla="*/ 1010 h 1300"/>
                <a:gd name="T20" fmla="*/ 270 w 920"/>
                <a:gd name="T21" fmla="*/ 1300 h 1300"/>
                <a:gd name="T22" fmla="*/ 0 w 920"/>
                <a:gd name="T23" fmla="*/ 1300 h 1300"/>
                <a:gd name="T24" fmla="*/ 0 w 920"/>
                <a:gd name="T25" fmla="*/ 0 h 1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0" h="1300">
                  <a:moveTo>
                    <a:pt x="0" y="0"/>
                  </a:moveTo>
                  <a:lnTo>
                    <a:pt x="270" y="0"/>
                  </a:lnTo>
                  <a:lnTo>
                    <a:pt x="270" y="692"/>
                  </a:lnTo>
                  <a:lnTo>
                    <a:pt x="585" y="346"/>
                  </a:lnTo>
                  <a:lnTo>
                    <a:pt x="908" y="346"/>
                  </a:lnTo>
                  <a:lnTo>
                    <a:pt x="547" y="721"/>
                  </a:lnTo>
                  <a:lnTo>
                    <a:pt x="920" y="1300"/>
                  </a:lnTo>
                  <a:lnTo>
                    <a:pt x="609" y="1300"/>
                  </a:lnTo>
                  <a:lnTo>
                    <a:pt x="365" y="909"/>
                  </a:lnTo>
                  <a:lnTo>
                    <a:pt x="270" y="1010"/>
                  </a:lnTo>
                  <a:lnTo>
                    <a:pt x="270" y="1300"/>
                  </a:lnTo>
                  <a:lnTo>
                    <a:pt x="0" y="13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0"/>
            <p:cNvSpPr>
              <a:spLocks/>
            </p:cNvSpPr>
            <p:nvPr userDrawn="1"/>
          </p:nvSpPr>
          <p:spPr bwMode="auto">
            <a:xfrm>
              <a:off x="7919896" y="3173413"/>
              <a:ext cx="1227138" cy="1568450"/>
            </a:xfrm>
            <a:custGeom>
              <a:avLst/>
              <a:gdLst>
                <a:gd name="T0" fmla="*/ 0 w 383"/>
                <a:gd name="T1" fmla="*/ 417 h 488"/>
                <a:gd name="T2" fmla="*/ 57 w 383"/>
                <a:gd name="T3" fmla="*/ 329 h 488"/>
                <a:gd name="T4" fmla="*/ 206 w 383"/>
                <a:gd name="T5" fmla="*/ 385 h 488"/>
                <a:gd name="T6" fmla="*/ 262 w 383"/>
                <a:gd name="T7" fmla="*/ 350 h 488"/>
                <a:gd name="T8" fmla="*/ 262 w 383"/>
                <a:gd name="T9" fmla="*/ 348 h 488"/>
                <a:gd name="T10" fmla="*/ 165 w 383"/>
                <a:gd name="T11" fmla="*/ 294 h 488"/>
                <a:gd name="T12" fmla="*/ 24 w 383"/>
                <a:gd name="T13" fmla="*/ 152 h 488"/>
                <a:gd name="T14" fmla="*/ 24 w 383"/>
                <a:gd name="T15" fmla="*/ 150 h 488"/>
                <a:gd name="T16" fmla="*/ 196 w 383"/>
                <a:gd name="T17" fmla="*/ 0 h 488"/>
                <a:gd name="T18" fmla="*/ 372 w 383"/>
                <a:gd name="T19" fmla="*/ 55 h 488"/>
                <a:gd name="T20" fmla="*/ 321 w 383"/>
                <a:gd name="T21" fmla="*/ 147 h 488"/>
                <a:gd name="T22" fmla="*/ 194 w 383"/>
                <a:gd name="T23" fmla="*/ 103 h 488"/>
                <a:gd name="T24" fmla="*/ 144 w 383"/>
                <a:gd name="T25" fmla="*/ 136 h 488"/>
                <a:gd name="T26" fmla="*/ 144 w 383"/>
                <a:gd name="T27" fmla="*/ 138 h 488"/>
                <a:gd name="T28" fmla="*/ 240 w 383"/>
                <a:gd name="T29" fmla="*/ 194 h 488"/>
                <a:gd name="T30" fmla="*/ 383 w 383"/>
                <a:gd name="T31" fmla="*/ 334 h 488"/>
                <a:gd name="T32" fmla="*/ 383 w 383"/>
                <a:gd name="T33" fmla="*/ 336 h 488"/>
                <a:gd name="T34" fmla="*/ 203 w 383"/>
                <a:gd name="T35" fmla="*/ 488 h 488"/>
                <a:gd name="T36" fmla="*/ 0 w 383"/>
                <a:gd name="T37" fmla="*/ 417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3" h="488">
                  <a:moveTo>
                    <a:pt x="0" y="417"/>
                  </a:moveTo>
                  <a:cubicBezTo>
                    <a:pt x="57" y="329"/>
                    <a:pt x="57" y="329"/>
                    <a:pt x="57" y="329"/>
                  </a:cubicBezTo>
                  <a:cubicBezTo>
                    <a:pt x="108" y="366"/>
                    <a:pt x="162" y="385"/>
                    <a:pt x="206" y="385"/>
                  </a:cubicBezTo>
                  <a:cubicBezTo>
                    <a:pt x="245" y="385"/>
                    <a:pt x="262" y="371"/>
                    <a:pt x="262" y="350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19"/>
                    <a:pt x="217" y="309"/>
                    <a:pt x="165" y="294"/>
                  </a:cubicBezTo>
                  <a:cubicBezTo>
                    <a:pt x="99" y="274"/>
                    <a:pt x="24" y="243"/>
                    <a:pt x="24" y="152"/>
                  </a:cubicBezTo>
                  <a:cubicBezTo>
                    <a:pt x="24" y="150"/>
                    <a:pt x="24" y="150"/>
                    <a:pt x="24" y="150"/>
                  </a:cubicBezTo>
                  <a:cubicBezTo>
                    <a:pt x="24" y="54"/>
                    <a:pt x="101" y="0"/>
                    <a:pt x="196" y="0"/>
                  </a:cubicBezTo>
                  <a:cubicBezTo>
                    <a:pt x="256" y="0"/>
                    <a:pt x="321" y="21"/>
                    <a:pt x="372" y="55"/>
                  </a:cubicBezTo>
                  <a:cubicBezTo>
                    <a:pt x="321" y="147"/>
                    <a:pt x="321" y="147"/>
                    <a:pt x="321" y="147"/>
                  </a:cubicBezTo>
                  <a:cubicBezTo>
                    <a:pt x="275" y="120"/>
                    <a:pt x="228" y="103"/>
                    <a:pt x="194" y="103"/>
                  </a:cubicBezTo>
                  <a:cubicBezTo>
                    <a:pt x="161" y="103"/>
                    <a:pt x="144" y="118"/>
                    <a:pt x="144" y="136"/>
                  </a:cubicBezTo>
                  <a:cubicBezTo>
                    <a:pt x="144" y="138"/>
                    <a:pt x="144" y="138"/>
                    <a:pt x="144" y="138"/>
                  </a:cubicBezTo>
                  <a:cubicBezTo>
                    <a:pt x="144" y="164"/>
                    <a:pt x="189" y="176"/>
                    <a:pt x="240" y="194"/>
                  </a:cubicBezTo>
                  <a:cubicBezTo>
                    <a:pt x="306" y="216"/>
                    <a:pt x="383" y="248"/>
                    <a:pt x="383" y="334"/>
                  </a:cubicBezTo>
                  <a:cubicBezTo>
                    <a:pt x="383" y="336"/>
                    <a:pt x="383" y="336"/>
                    <a:pt x="383" y="336"/>
                  </a:cubicBezTo>
                  <a:cubicBezTo>
                    <a:pt x="383" y="440"/>
                    <a:pt x="305" y="488"/>
                    <a:pt x="203" y="488"/>
                  </a:cubicBezTo>
                  <a:cubicBezTo>
                    <a:pt x="137" y="488"/>
                    <a:pt x="63" y="466"/>
                    <a:pt x="0" y="417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Oval 11"/>
            <p:cNvSpPr>
              <a:spLocks noChangeArrowheads="1"/>
            </p:cNvSpPr>
            <p:nvPr userDrawn="1"/>
          </p:nvSpPr>
          <p:spPr bwMode="auto">
            <a:xfrm>
              <a:off x="9282260" y="4167188"/>
              <a:ext cx="544513" cy="5461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817016869"/>
      </p:ext>
    </p:extLst>
  </p:cSld>
  <p:clrMapOvr>
    <a:masterClrMapping/>
  </p:clrMapOvr>
  <p:transition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losing Slide_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37F1298-487A-B4E6-4008-0A5D51F1C143}"/>
              </a:ext>
            </a:extLst>
          </p:cNvPr>
          <p:cNvGrpSpPr/>
          <p:nvPr userDrawn="1"/>
        </p:nvGrpSpPr>
        <p:grpSpPr>
          <a:xfrm>
            <a:off x="9390324" y="767096"/>
            <a:ext cx="2800087" cy="1898696"/>
            <a:chOff x="9390324" y="767096"/>
            <a:chExt cx="2800087" cy="1898696"/>
          </a:xfrm>
        </p:grpSpPr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DBC4C027-8FC0-71EF-963F-3B8A0447C1E8}"/>
                </a:ext>
              </a:extLst>
            </p:cNvPr>
            <p:cNvGrpSpPr/>
            <p:nvPr userDrawn="1"/>
          </p:nvGrpSpPr>
          <p:grpSpPr>
            <a:xfrm>
              <a:off x="9390324" y="936748"/>
              <a:ext cx="1965963" cy="1042086"/>
              <a:chOff x="4988072" y="501936"/>
              <a:chExt cx="1978802" cy="1051017"/>
            </a:xfrm>
            <a:solidFill>
              <a:schemeClr val="accent1"/>
            </a:solidFill>
          </p:grpSpPr>
          <p:sp>
            <p:nvSpPr>
              <p:cNvPr id="72" name="Freeform 5">
                <a:extLst>
                  <a:ext uri="{FF2B5EF4-FFF2-40B4-BE49-F238E27FC236}">
                    <a16:creationId xmlns:a16="http://schemas.microsoft.com/office/drawing/2014/main" id="{AC114BA7-B808-0C61-F4C4-498846EB2C1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59016" y="501936"/>
                <a:ext cx="218094" cy="282813"/>
              </a:xfrm>
              <a:custGeom>
                <a:avLst/>
                <a:gdLst>
                  <a:gd name="T0" fmla="*/ 0 w 502"/>
                  <a:gd name="T1" fmla="*/ 550 h 651"/>
                  <a:gd name="T2" fmla="*/ 83 w 502"/>
                  <a:gd name="T3" fmla="*/ 451 h 651"/>
                  <a:gd name="T4" fmla="*/ 272 w 502"/>
                  <a:gd name="T5" fmla="*/ 528 h 651"/>
                  <a:gd name="T6" fmla="*/ 363 w 502"/>
                  <a:gd name="T7" fmla="*/ 469 h 651"/>
                  <a:gd name="T8" fmla="*/ 363 w 502"/>
                  <a:gd name="T9" fmla="*/ 467 h 651"/>
                  <a:gd name="T10" fmla="*/ 236 w 502"/>
                  <a:gd name="T11" fmla="*/ 386 h 651"/>
                  <a:gd name="T12" fmla="*/ 26 w 502"/>
                  <a:gd name="T13" fmla="*/ 192 h 651"/>
                  <a:gd name="T14" fmla="*/ 26 w 502"/>
                  <a:gd name="T15" fmla="*/ 191 h 651"/>
                  <a:gd name="T16" fmla="*/ 247 w 502"/>
                  <a:gd name="T17" fmla="*/ 0 h 651"/>
                  <a:gd name="T18" fmla="*/ 483 w 502"/>
                  <a:gd name="T19" fmla="*/ 80 h 651"/>
                  <a:gd name="T20" fmla="*/ 410 w 502"/>
                  <a:gd name="T21" fmla="*/ 185 h 651"/>
                  <a:gd name="T22" fmla="*/ 246 w 502"/>
                  <a:gd name="T23" fmla="*/ 123 h 651"/>
                  <a:gd name="T24" fmla="*/ 164 w 502"/>
                  <a:gd name="T25" fmla="*/ 178 h 651"/>
                  <a:gd name="T26" fmla="*/ 164 w 502"/>
                  <a:gd name="T27" fmla="*/ 180 h 651"/>
                  <a:gd name="T28" fmla="*/ 301 w 502"/>
                  <a:gd name="T29" fmla="*/ 263 h 651"/>
                  <a:gd name="T30" fmla="*/ 502 w 502"/>
                  <a:gd name="T31" fmla="*/ 453 h 651"/>
                  <a:gd name="T32" fmla="*/ 502 w 502"/>
                  <a:gd name="T33" fmla="*/ 455 h 651"/>
                  <a:gd name="T34" fmla="*/ 269 w 502"/>
                  <a:gd name="T35" fmla="*/ 651 h 651"/>
                  <a:gd name="T36" fmla="*/ 0 w 502"/>
                  <a:gd name="T37" fmla="*/ 550 h 6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02" h="651">
                    <a:moveTo>
                      <a:pt x="0" y="550"/>
                    </a:moveTo>
                    <a:cubicBezTo>
                      <a:pt x="83" y="451"/>
                      <a:pt x="83" y="451"/>
                      <a:pt x="83" y="451"/>
                    </a:cubicBezTo>
                    <a:cubicBezTo>
                      <a:pt x="140" y="498"/>
                      <a:pt x="200" y="528"/>
                      <a:pt x="272" y="528"/>
                    </a:cubicBezTo>
                    <a:cubicBezTo>
                      <a:pt x="329" y="528"/>
                      <a:pt x="363" y="506"/>
                      <a:pt x="363" y="469"/>
                    </a:cubicBezTo>
                    <a:cubicBezTo>
                      <a:pt x="363" y="467"/>
                      <a:pt x="363" y="467"/>
                      <a:pt x="363" y="467"/>
                    </a:cubicBezTo>
                    <a:cubicBezTo>
                      <a:pt x="363" y="431"/>
                      <a:pt x="342" y="413"/>
                      <a:pt x="236" y="386"/>
                    </a:cubicBezTo>
                    <a:cubicBezTo>
                      <a:pt x="108" y="354"/>
                      <a:pt x="26" y="318"/>
                      <a:pt x="26" y="192"/>
                    </a:cubicBezTo>
                    <a:cubicBezTo>
                      <a:pt x="26" y="191"/>
                      <a:pt x="26" y="191"/>
                      <a:pt x="26" y="191"/>
                    </a:cubicBezTo>
                    <a:cubicBezTo>
                      <a:pt x="26" y="76"/>
                      <a:pt x="118" y="0"/>
                      <a:pt x="247" y="0"/>
                    </a:cubicBezTo>
                    <a:cubicBezTo>
                      <a:pt x="340" y="0"/>
                      <a:pt x="419" y="29"/>
                      <a:pt x="483" y="80"/>
                    </a:cubicBezTo>
                    <a:cubicBezTo>
                      <a:pt x="410" y="185"/>
                      <a:pt x="410" y="185"/>
                      <a:pt x="410" y="185"/>
                    </a:cubicBezTo>
                    <a:cubicBezTo>
                      <a:pt x="354" y="146"/>
                      <a:pt x="299" y="123"/>
                      <a:pt x="246" y="123"/>
                    </a:cubicBezTo>
                    <a:cubicBezTo>
                      <a:pt x="192" y="123"/>
                      <a:pt x="164" y="147"/>
                      <a:pt x="164" y="178"/>
                    </a:cubicBezTo>
                    <a:cubicBezTo>
                      <a:pt x="164" y="180"/>
                      <a:pt x="164" y="180"/>
                      <a:pt x="164" y="180"/>
                    </a:cubicBezTo>
                    <a:cubicBezTo>
                      <a:pt x="164" y="221"/>
                      <a:pt x="191" y="235"/>
                      <a:pt x="301" y="263"/>
                    </a:cubicBezTo>
                    <a:cubicBezTo>
                      <a:pt x="429" y="297"/>
                      <a:pt x="502" y="343"/>
                      <a:pt x="502" y="453"/>
                    </a:cubicBezTo>
                    <a:cubicBezTo>
                      <a:pt x="502" y="455"/>
                      <a:pt x="502" y="455"/>
                      <a:pt x="502" y="455"/>
                    </a:cubicBezTo>
                    <a:cubicBezTo>
                      <a:pt x="502" y="581"/>
                      <a:pt x="406" y="651"/>
                      <a:pt x="269" y="651"/>
                    </a:cubicBezTo>
                    <a:cubicBezTo>
                      <a:pt x="173" y="651"/>
                      <a:pt x="76" y="618"/>
                      <a:pt x="0" y="5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Freeform 6">
                <a:extLst>
                  <a:ext uri="{FF2B5EF4-FFF2-40B4-BE49-F238E27FC236}">
                    <a16:creationId xmlns:a16="http://schemas.microsoft.com/office/drawing/2014/main" id="{03055FF5-EB33-F09D-784D-C7AD0188032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91295" y="566212"/>
                <a:ext cx="322264" cy="214547"/>
              </a:xfrm>
              <a:custGeom>
                <a:avLst/>
                <a:gdLst>
                  <a:gd name="T0" fmla="*/ 0 w 741"/>
                  <a:gd name="T1" fmla="*/ 9 h 494"/>
                  <a:gd name="T2" fmla="*/ 138 w 741"/>
                  <a:gd name="T3" fmla="*/ 9 h 494"/>
                  <a:gd name="T4" fmla="*/ 138 w 741"/>
                  <a:gd name="T5" fmla="*/ 78 h 494"/>
                  <a:gd name="T6" fmla="*/ 281 w 741"/>
                  <a:gd name="T7" fmla="*/ 0 h 494"/>
                  <a:gd name="T8" fmla="*/ 418 w 741"/>
                  <a:gd name="T9" fmla="*/ 77 h 494"/>
                  <a:gd name="T10" fmla="*/ 577 w 741"/>
                  <a:gd name="T11" fmla="*/ 0 h 494"/>
                  <a:gd name="T12" fmla="*/ 741 w 741"/>
                  <a:gd name="T13" fmla="*/ 178 h 494"/>
                  <a:gd name="T14" fmla="*/ 741 w 741"/>
                  <a:gd name="T15" fmla="*/ 494 h 494"/>
                  <a:gd name="T16" fmla="*/ 603 w 741"/>
                  <a:gd name="T17" fmla="*/ 494 h 494"/>
                  <a:gd name="T18" fmla="*/ 603 w 741"/>
                  <a:gd name="T19" fmla="*/ 224 h 494"/>
                  <a:gd name="T20" fmla="*/ 523 w 741"/>
                  <a:gd name="T21" fmla="*/ 125 h 494"/>
                  <a:gd name="T22" fmla="*/ 439 w 741"/>
                  <a:gd name="T23" fmla="*/ 224 h 494"/>
                  <a:gd name="T24" fmla="*/ 439 w 741"/>
                  <a:gd name="T25" fmla="*/ 494 h 494"/>
                  <a:gd name="T26" fmla="*/ 302 w 741"/>
                  <a:gd name="T27" fmla="*/ 494 h 494"/>
                  <a:gd name="T28" fmla="*/ 302 w 741"/>
                  <a:gd name="T29" fmla="*/ 224 h 494"/>
                  <a:gd name="T30" fmla="*/ 221 w 741"/>
                  <a:gd name="T31" fmla="*/ 125 h 494"/>
                  <a:gd name="T32" fmla="*/ 138 w 741"/>
                  <a:gd name="T33" fmla="*/ 224 h 494"/>
                  <a:gd name="T34" fmla="*/ 138 w 741"/>
                  <a:gd name="T35" fmla="*/ 494 h 494"/>
                  <a:gd name="T36" fmla="*/ 0 w 741"/>
                  <a:gd name="T37" fmla="*/ 494 h 494"/>
                  <a:gd name="T38" fmla="*/ 0 w 741"/>
                  <a:gd name="T39" fmla="*/ 9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41" h="494">
                    <a:moveTo>
                      <a:pt x="0" y="9"/>
                    </a:moveTo>
                    <a:cubicBezTo>
                      <a:pt x="138" y="9"/>
                      <a:pt x="138" y="9"/>
                      <a:pt x="138" y="9"/>
                    </a:cubicBezTo>
                    <a:cubicBezTo>
                      <a:pt x="138" y="78"/>
                      <a:pt x="138" y="78"/>
                      <a:pt x="138" y="78"/>
                    </a:cubicBezTo>
                    <a:cubicBezTo>
                      <a:pt x="170" y="37"/>
                      <a:pt x="211" y="0"/>
                      <a:pt x="281" y="0"/>
                    </a:cubicBezTo>
                    <a:cubicBezTo>
                      <a:pt x="344" y="0"/>
                      <a:pt x="392" y="28"/>
                      <a:pt x="418" y="77"/>
                    </a:cubicBezTo>
                    <a:cubicBezTo>
                      <a:pt x="460" y="27"/>
                      <a:pt x="511" y="0"/>
                      <a:pt x="577" y="0"/>
                    </a:cubicBezTo>
                    <a:cubicBezTo>
                      <a:pt x="679" y="0"/>
                      <a:pt x="741" y="62"/>
                      <a:pt x="741" y="178"/>
                    </a:cubicBezTo>
                    <a:cubicBezTo>
                      <a:pt x="741" y="494"/>
                      <a:pt x="741" y="494"/>
                      <a:pt x="741" y="494"/>
                    </a:cubicBezTo>
                    <a:cubicBezTo>
                      <a:pt x="603" y="494"/>
                      <a:pt x="603" y="494"/>
                      <a:pt x="603" y="494"/>
                    </a:cubicBezTo>
                    <a:cubicBezTo>
                      <a:pt x="603" y="224"/>
                      <a:pt x="603" y="224"/>
                      <a:pt x="603" y="224"/>
                    </a:cubicBezTo>
                    <a:cubicBezTo>
                      <a:pt x="603" y="159"/>
                      <a:pt x="574" y="125"/>
                      <a:pt x="523" y="125"/>
                    </a:cubicBezTo>
                    <a:cubicBezTo>
                      <a:pt x="471" y="125"/>
                      <a:pt x="439" y="159"/>
                      <a:pt x="439" y="224"/>
                    </a:cubicBezTo>
                    <a:cubicBezTo>
                      <a:pt x="439" y="494"/>
                      <a:pt x="439" y="494"/>
                      <a:pt x="439" y="494"/>
                    </a:cubicBezTo>
                    <a:cubicBezTo>
                      <a:pt x="302" y="494"/>
                      <a:pt x="302" y="494"/>
                      <a:pt x="302" y="494"/>
                    </a:cubicBezTo>
                    <a:cubicBezTo>
                      <a:pt x="302" y="224"/>
                      <a:pt x="302" y="224"/>
                      <a:pt x="302" y="224"/>
                    </a:cubicBezTo>
                    <a:cubicBezTo>
                      <a:pt x="302" y="159"/>
                      <a:pt x="273" y="125"/>
                      <a:pt x="221" y="125"/>
                    </a:cubicBezTo>
                    <a:cubicBezTo>
                      <a:pt x="170" y="125"/>
                      <a:pt x="138" y="159"/>
                      <a:pt x="138" y="224"/>
                    </a:cubicBezTo>
                    <a:cubicBezTo>
                      <a:pt x="138" y="494"/>
                      <a:pt x="138" y="494"/>
                      <a:pt x="138" y="494"/>
                    </a:cubicBezTo>
                    <a:cubicBezTo>
                      <a:pt x="0" y="494"/>
                      <a:pt x="0" y="494"/>
                      <a:pt x="0" y="494"/>
                    </a:cubicBez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" name="Freeform 7">
                <a:extLst>
                  <a:ext uri="{FF2B5EF4-FFF2-40B4-BE49-F238E27FC236}">
                    <a16:creationId xmlns:a16="http://schemas.microsoft.com/office/drawing/2014/main" id="{EF0C28DE-3EA0-613C-F6F5-A668E5A933D2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125971" y="567985"/>
                <a:ext cx="193713" cy="216764"/>
              </a:xfrm>
              <a:custGeom>
                <a:avLst/>
                <a:gdLst>
                  <a:gd name="T0" fmla="*/ 0 w 446"/>
                  <a:gd name="T1" fmla="*/ 351 h 499"/>
                  <a:gd name="T2" fmla="*/ 0 w 446"/>
                  <a:gd name="T3" fmla="*/ 349 h 499"/>
                  <a:gd name="T4" fmla="*/ 195 w 446"/>
                  <a:gd name="T5" fmla="*/ 194 h 499"/>
                  <a:gd name="T6" fmla="*/ 314 w 446"/>
                  <a:gd name="T7" fmla="*/ 214 h 499"/>
                  <a:gd name="T8" fmla="*/ 314 w 446"/>
                  <a:gd name="T9" fmla="*/ 206 h 499"/>
                  <a:gd name="T10" fmla="*/ 210 w 446"/>
                  <a:gd name="T11" fmla="*/ 117 h 499"/>
                  <a:gd name="T12" fmla="*/ 76 w 446"/>
                  <a:gd name="T13" fmla="*/ 144 h 499"/>
                  <a:gd name="T14" fmla="*/ 42 w 446"/>
                  <a:gd name="T15" fmla="*/ 39 h 499"/>
                  <a:gd name="T16" fmla="*/ 230 w 446"/>
                  <a:gd name="T17" fmla="*/ 0 h 499"/>
                  <a:gd name="T18" fmla="*/ 394 w 446"/>
                  <a:gd name="T19" fmla="*/ 54 h 499"/>
                  <a:gd name="T20" fmla="*/ 446 w 446"/>
                  <a:gd name="T21" fmla="*/ 209 h 499"/>
                  <a:gd name="T22" fmla="*/ 446 w 446"/>
                  <a:gd name="T23" fmla="*/ 490 h 499"/>
                  <a:gd name="T24" fmla="*/ 313 w 446"/>
                  <a:gd name="T25" fmla="*/ 490 h 499"/>
                  <a:gd name="T26" fmla="*/ 313 w 446"/>
                  <a:gd name="T27" fmla="*/ 438 h 499"/>
                  <a:gd name="T28" fmla="*/ 166 w 446"/>
                  <a:gd name="T29" fmla="*/ 499 h 499"/>
                  <a:gd name="T30" fmla="*/ 0 w 446"/>
                  <a:gd name="T31" fmla="*/ 351 h 499"/>
                  <a:gd name="T32" fmla="*/ 316 w 446"/>
                  <a:gd name="T33" fmla="*/ 319 h 499"/>
                  <a:gd name="T34" fmla="*/ 316 w 446"/>
                  <a:gd name="T35" fmla="*/ 295 h 499"/>
                  <a:gd name="T36" fmla="*/ 228 w 446"/>
                  <a:gd name="T37" fmla="*/ 277 h 499"/>
                  <a:gd name="T38" fmla="*/ 133 w 446"/>
                  <a:gd name="T39" fmla="*/ 344 h 499"/>
                  <a:gd name="T40" fmla="*/ 133 w 446"/>
                  <a:gd name="T41" fmla="*/ 346 h 499"/>
                  <a:gd name="T42" fmla="*/ 208 w 446"/>
                  <a:gd name="T43" fmla="*/ 404 h 499"/>
                  <a:gd name="T44" fmla="*/ 316 w 446"/>
                  <a:gd name="T45" fmla="*/ 319 h 4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6" h="499">
                    <a:moveTo>
                      <a:pt x="0" y="351"/>
                    </a:moveTo>
                    <a:cubicBezTo>
                      <a:pt x="0" y="349"/>
                      <a:pt x="0" y="349"/>
                      <a:pt x="0" y="349"/>
                    </a:cubicBezTo>
                    <a:cubicBezTo>
                      <a:pt x="0" y="243"/>
                      <a:pt x="80" y="194"/>
                      <a:pt x="195" y="194"/>
                    </a:cubicBezTo>
                    <a:cubicBezTo>
                      <a:pt x="244" y="194"/>
                      <a:pt x="280" y="202"/>
                      <a:pt x="314" y="214"/>
                    </a:cubicBezTo>
                    <a:cubicBezTo>
                      <a:pt x="314" y="206"/>
                      <a:pt x="314" y="206"/>
                      <a:pt x="314" y="206"/>
                    </a:cubicBezTo>
                    <a:cubicBezTo>
                      <a:pt x="314" y="149"/>
                      <a:pt x="279" y="117"/>
                      <a:pt x="210" y="117"/>
                    </a:cubicBezTo>
                    <a:cubicBezTo>
                      <a:pt x="157" y="117"/>
                      <a:pt x="120" y="127"/>
                      <a:pt x="76" y="144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95" y="15"/>
                      <a:pt x="147" y="0"/>
                      <a:pt x="230" y="0"/>
                    </a:cubicBezTo>
                    <a:cubicBezTo>
                      <a:pt x="305" y="0"/>
                      <a:pt x="359" y="20"/>
                      <a:pt x="394" y="54"/>
                    </a:cubicBezTo>
                    <a:cubicBezTo>
                      <a:pt x="430" y="90"/>
                      <a:pt x="446" y="144"/>
                      <a:pt x="446" y="209"/>
                    </a:cubicBezTo>
                    <a:cubicBezTo>
                      <a:pt x="446" y="490"/>
                      <a:pt x="446" y="490"/>
                      <a:pt x="446" y="490"/>
                    </a:cubicBezTo>
                    <a:cubicBezTo>
                      <a:pt x="313" y="490"/>
                      <a:pt x="313" y="490"/>
                      <a:pt x="313" y="490"/>
                    </a:cubicBezTo>
                    <a:cubicBezTo>
                      <a:pt x="313" y="438"/>
                      <a:pt x="313" y="438"/>
                      <a:pt x="313" y="438"/>
                    </a:cubicBezTo>
                    <a:cubicBezTo>
                      <a:pt x="280" y="475"/>
                      <a:pt x="233" y="499"/>
                      <a:pt x="166" y="499"/>
                    </a:cubicBezTo>
                    <a:cubicBezTo>
                      <a:pt x="75" y="499"/>
                      <a:pt x="0" y="447"/>
                      <a:pt x="0" y="351"/>
                    </a:cubicBezTo>
                    <a:close/>
                    <a:moveTo>
                      <a:pt x="316" y="319"/>
                    </a:moveTo>
                    <a:cubicBezTo>
                      <a:pt x="316" y="295"/>
                      <a:pt x="316" y="295"/>
                      <a:pt x="316" y="295"/>
                    </a:cubicBezTo>
                    <a:cubicBezTo>
                      <a:pt x="292" y="284"/>
                      <a:pt x="262" y="277"/>
                      <a:pt x="228" y="277"/>
                    </a:cubicBezTo>
                    <a:cubicBezTo>
                      <a:pt x="169" y="277"/>
                      <a:pt x="133" y="300"/>
                      <a:pt x="133" y="344"/>
                    </a:cubicBezTo>
                    <a:cubicBezTo>
                      <a:pt x="133" y="346"/>
                      <a:pt x="133" y="346"/>
                      <a:pt x="133" y="346"/>
                    </a:cubicBezTo>
                    <a:cubicBezTo>
                      <a:pt x="133" y="383"/>
                      <a:pt x="164" y="404"/>
                      <a:pt x="208" y="404"/>
                    </a:cubicBezTo>
                    <a:cubicBezTo>
                      <a:pt x="272" y="404"/>
                      <a:pt x="316" y="369"/>
                      <a:pt x="316" y="3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Freeform 8">
                <a:extLst>
                  <a:ext uri="{FF2B5EF4-FFF2-40B4-BE49-F238E27FC236}">
                    <a16:creationId xmlns:a16="http://schemas.microsoft.com/office/drawing/2014/main" id="{AA3A9144-5E21-1340-D82E-781E8E03088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336529" y="564438"/>
                <a:ext cx="127665" cy="216321"/>
              </a:xfrm>
              <a:custGeom>
                <a:avLst/>
                <a:gdLst>
                  <a:gd name="T0" fmla="*/ 0 w 293"/>
                  <a:gd name="T1" fmla="*/ 13 h 498"/>
                  <a:gd name="T2" fmla="*/ 138 w 293"/>
                  <a:gd name="T3" fmla="*/ 13 h 498"/>
                  <a:gd name="T4" fmla="*/ 138 w 293"/>
                  <a:gd name="T5" fmla="*/ 111 h 498"/>
                  <a:gd name="T6" fmla="*/ 293 w 293"/>
                  <a:gd name="T7" fmla="*/ 4 h 498"/>
                  <a:gd name="T8" fmla="*/ 293 w 293"/>
                  <a:gd name="T9" fmla="*/ 148 h 498"/>
                  <a:gd name="T10" fmla="*/ 285 w 293"/>
                  <a:gd name="T11" fmla="*/ 148 h 498"/>
                  <a:gd name="T12" fmla="*/ 138 w 293"/>
                  <a:gd name="T13" fmla="*/ 319 h 498"/>
                  <a:gd name="T14" fmla="*/ 138 w 293"/>
                  <a:gd name="T15" fmla="*/ 498 h 498"/>
                  <a:gd name="T16" fmla="*/ 0 w 293"/>
                  <a:gd name="T17" fmla="*/ 498 h 498"/>
                  <a:gd name="T18" fmla="*/ 0 w 293"/>
                  <a:gd name="T19" fmla="*/ 13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3" h="498">
                    <a:moveTo>
                      <a:pt x="0" y="13"/>
                    </a:moveTo>
                    <a:cubicBezTo>
                      <a:pt x="138" y="13"/>
                      <a:pt x="138" y="13"/>
                      <a:pt x="138" y="13"/>
                    </a:cubicBezTo>
                    <a:cubicBezTo>
                      <a:pt x="138" y="111"/>
                      <a:pt x="138" y="111"/>
                      <a:pt x="138" y="111"/>
                    </a:cubicBezTo>
                    <a:cubicBezTo>
                      <a:pt x="166" y="44"/>
                      <a:pt x="211" y="0"/>
                      <a:pt x="293" y="4"/>
                    </a:cubicBezTo>
                    <a:cubicBezTo>
                      <a:pt x="293" y="148"/>
                      <a:pt x="293" y="148"/>
                      <a:pt x="293" y="148"/>
                    </a:cubicBezTo>
                    <a:cubicBezTo>
                      <a:pt x="285" y="148"/>
                      <a:pt x="285" y="148"/>
                      <a:pt x="285" y="148"/>
                    </a:cubicBezTo>
                    <a:cubicBezTo>
                      <a:pt x="194" y="148"/>
                      <a:pt x="138" y="203"/>
                      <a:pt x="138" y="319"/>
                    </a:cubicBezTo>
                    <a:cubicBezTo>
                      <a:pt x="138" y="498"/>
                      <a:pt x="138" y="498"/>
                      <a:pt x="138" y="498"/>
                    </a:cubicBezTo>
                    <a:cubicBezTo>
                      <a:pt x="0" y="498"/>
                      <a:pt x="0" y="498"/>
                      <a:pt x="0" y="498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" name="Freeform 9">
                <a:extLst>
                  <a:ext uri="{FF2B5EF4-FFF2-40B4-BE49-F238E27FC236}">
                    <a16:creationId xmlns:a16="http://schemas.microsoft.com/office/drawing/2014/main" id="{16E502AF-0487-43AF-00DB-14F962B92CF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475719" y="516121"/>
                <a:ext cx="134757" cy="268184"/>
              </a:xfrm>
              <a:custGeom>
                <a:avLst/>
                <a:gdLst>
                  <a:gd name="T0" fmla="*/ 58 w 310"/>
                  <a:gd name="T1" fmla="*/ 472 h 617"/>
                  <a:gd name="T2" fmla="*/ 58 w 310"/>
                  <a:gd name="T3" fmla="*/ 242 h 617"/>
                  <a:gd name="T4" fmla="*/ 0 w 310"/>
                  <a:gd name="T5" fmla="*/ 242 h 617"/>
                  <a:gd name="T6" fmla="*/ 0 w 310"/>
                  <a:gd name="T7" fmla="*/ 124 h 617"/>
                  <a:gd name="T8" fmla="*/ 58 w 310"/>
                  <a:gd name="T9" fmla="*/ 124 h 617"/>
                  <a:gd name="T10" fmla="*/ 58 w 310"/>
                  <a:gd name="T11" fmla="*/ 0 h 617"/>
                  <a:gd name="T12" fmla="*/ 196 w 310"/>
                  <a:gd name="T13" fmla="*/ 0 h 617"/>
                  <a:gd name="T14" fmla="*/ 196 w 310"/>
                  <a:gd name="T15" fmla="*/ 124 h 617"/>
                  <a:gd name="T16" fmla="*/ 310 w 310"/>
                  <a:gd name="T17" fmla="*/ 124 h 617"/>
                  <a:gd name="T18" fmla="*/ 310 w 310"/>
                  <a:gd name="T19" fmla="*/ 242 h 617"/>
                  <a:gd name="T20" fmla="*/ 196 w 310"/>
                  <a:gd name="T21" fmla="*/ 242 h 617"/>
                  <a:gd name="T22" fmla="*/ 196 w 310"/>
                  <a:gd name="T23" fmla="*/ 449 h 617"/>
                  <a:gd name="T24" fmla="*/ 240 w 310"/>
                  <a:gd name="T25" fmla="*/ 496 h 617"/>
                  <a:gd name="T26" fmla="*/ 308 w 310"/>
                  <a:gd name="T27" fmla="*/ 479 h 617"/>
                  <a:gd name="T28" fmla="*/ 308 w 310"/>
                  <a:gd name="T29" fmla="*/ 589 h 617"/>
                  <a:gd name="T30" fmla="*/ 199 w 310"/>
                  <a:gd name="T31" fmla="*/ 617 h 617"/>
                  <a:gd name="T32" fmla="*/ 58 w 310"/>
                  <a:gd name="T33" fmla="*/ 472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10" h="617">
                    <a:moveTo>
                      <a:pt x="58" y="472"/>
                    </a:moveTo>
                    <a:cubicBezTo>
                      <a:pt x="58" y="242"/>
                      <a:pt x="58" y="242"/>
                      <a:pt x="58" y="242"/>
                    </a:cubicBezTo>
                    <a:cubicBezTo>
                      <a:pt x="0" y="242"/>
                      <a:pt x="0" y="242"/>
                      <a:pt x="0" y="242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58" y="124"/>
                      <a:pt x="58" y="124"/>
                      <a:pt x="58" y="124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196" y="0"/>
                      <a:pt x="196" y="0"/>
                      <a:pt x="196" y="0"/>
                    </a:cubicBezTo>
                    <a:cubicBezTo>
                      <a:pt x="196" y="124"/>
                      <a:pt x="196" y="124"/>
                      <a:pt x="196" y="124"/>
                    </a:cubicBezTo>
                    <a:cubicBezTo>
                      <a:pt x="310" y="124"/>
                      <a:pt x="310" y="124"/>
                      <a:pt x="310" y="124"/>
                    </a:cubicBezTo>
                    <a:cubicBezTo>
                      <a:pt x="310" y="242"/>
                      <a:pt x="310" y="242"/>
                      <a:pt x="310" y="242"/>
                    </a:cubicBezTo>
                    <a:cubicBezTo>
                      <a:pt x="196" y="242"/>
                      <a:pt x="196" y="242"/>
                      <a:pt x="196" y="242"/>
                    </a:cubicBezTo>
                    <a:cubicBezTo>
                      <a:pt x="196" y="449"/>
                      <a:pt x="196" y="449"/>
                      <a:pt x="196" y="449"/>
                    </a:cubicBezTo>
                    <a:cubicBezTo>
                      <a:pt x="196" y="481"/>
                      <a:pt x="209" y="496"/>
                      <a:pt x="240" y="496"/>
                    </a:cubicBezTo>
                    <a:cubicBezTo>
                      <a:pt x="265" y="496"/>
                      <a:pt x="288" y="490"/>
                      <a:pt x="308" y="479"/>
                    </a:cubicBezTo>
                    <a:cubicBezTo>
                      <a:pt x="308" y="589"/>
                      <a:pt x="308" y="589"/>
                      <a:pt x="308" y="589"/>
                    </a:cubicBezTo>
                    <a:cubicBezTo>
                      <a:pt x="279" y="607"/>
                      <a:pt x="245" y="617"/>
                      <a:pt x="199" y="617"/>
                    </a:cubicBezTo>
                    <a:cubicBezTo>
                      <a:pt x="115" y="617"/>
                      <a:pt x="58" y="584"/>
                      <a:pt x="58" y="4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" name="Freeform 10">
                <a:extLst>
                  <a:ext uri="{FF2B5EF4-FFF2-40B4-BE49-F238E27FC236}">
                    <a16:creationId xmlns:a16="http://schemas.microsoft.com/office/drawing/2014/main" id="{0DE8FD0D-C28A-B61F-DFEE-6F90FAD7BFAA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618455" y="566212"/>
                <a:ext cx="207012" cy="219424"/>
              </a:xfrm>
              <a:custGeom>
                <a:avLst/>
                <a:gdLst>
                  <a:gd name="T0" fmla="*/ 0 w 476"/>
                  <a:gd name="T1" fmla="*/ 254 h 505"/>
                  <a:gd name="T2" fmla="*/ 0 w 476"/>
                  <a:gd name="T3" fmla="*/ 253 h 505"/>
                  <a:gd name="T4" fmla="*/ 240 w 476"/>
                  <a:gd name="T5" fmla="*/ 0 h 505"/>
                  <a:gd name="T6" fmla="*/ 476 w 476"/>
                  <a:gd name="T7" fmla="*/ 263 h 505"/>
                  <a:gd name="T8" fmla="*/ 475 w 476"/>
                  <a:gd name="T9" fmla="*/ 300 h 505"/>
                  <a:gd name="T10" fmla="*/ 137 w 476"/>
                  <a:gd name="T11" fmla="*/ 300 h 505"/>
                  <a:gd name="T12" fmla="*/ 256 w 476"/>
                  <a:gd name="T13" fmla="*/ 395 h 505"/>
                  <a:gd name="T14" fmla="*/ 373 w 476"/>
                  <a:gd name="T15" fmla="*/ 345 h 505"/>
                  <a:gd name="T16" fmla="*/ 452 w 476"/>
                  <a:gd name="T17" fmla="*/ 415 h 505"/>
                  <a:gd name="T18" fmla="*/ 254 w 476"/>
                  <a:gd name="T19" fmla="*/ 505 h 505"/>
                  <a:gd name="T20" fmla="*/ 0 w 476"/>
                  <a:gd name="T21" fmla="*/ 254 h 505"/>
                  <a:gd name="T22" fmla="*/ 342 w 476"/>
                  <a:gd name="T23" fmla="*/ 214 h 505"/>
                  <a:gd name="T24" fmla="*/ 240 w 476"/>
                  <a:gd name="T25" fmla="*/ 111 h 505"/>
                  <a:gd name="T26" fmla="*/ 135 w 476"/>
                  <a:gd name="T27" fmla="*/ 214 h 505"/>
                  <a:gd name="T28" fmla="*/ 342 w 476"/>
                  <a:gd name="T29" fmla="*/ 21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6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99" y="0"/>
                      <a:pt x="240" y="0"/>
                    </a:cubicBezTo>
                    <a:cubicBezTo>
                      <a:pt x="402" y="0"/>
                      <a:pt x="476" y="126"/>
                      <a:pt x="476" y="263"/>
                    </a:cubicBezTo>
                    <a:cubicBezTo>
                      <a:pt x="476" y="274"/>
                      <a:pt x="476" y="287"/>
                      <a:pt x="475" y="300"/>
                    </a:cubicBezTo>
                    <a:cubicBezTo>
                      <a:pt x="137" y="300"/>
                      <a:pt x="137" y="300"/>
                      <a:pt x="137" y="300"/>
                    </a:cubicBezTo>
                    <a:cubicBezTo>
                      <a:pt x="151" y="362"/>
                      <a:pt x="194" y="395"/>
                      <a:pt x="256" y="395"/>
                    </a:cubicBezTo>
                    <a:cubicBezTo>
                      <a:pt x="302" y="395"/>
                      <a:pt x="335" y="380"/>
                      <a:pt x="373" y="345"/>
                    </a:cubicBezTo>
                    <a:cubicBezTo>
                      <a:pt x="452" y="415"/>
                      <a:pt x="452" y="415"/>
                      <a:pt x="452" y="415"/>
                    </a:cubicBezTo>
                    <a:cubicBezTo>
                      <a:pt x="407" y="471"/>
                      <a:pt x="342" y="505"/>
                      <a:pt x="254" y="505"/>
                    </a:cubicBezTo>
                    <a:cubicBezTo>
                      <a:pt x="108" y="505"/>
                      <a:pt x="0" y="403"/>
                      <a:pt x="0" y="254"/>
                    </a:cubicBezTo>
                    <a:close/>
                    <a:moveTo>
                      <a:pt x="342" y="214"/>
                    </a:moveTo>
                    <a:cubicBezTo>
                      <a:pt x="334" y="152"/>
                      <a:pt x="298" y="111"/>
                      <a:pt x="240" y="111"/>
                    </a:cubicBezTo>
                    <a:cubicBezTo>
                      <a:pt x="183" y="111"/>
                      <a:pt x="146" y="151"/>
                      <a:pt x="135" y="214"/>
                    </a:cubicBezTo>
                    <a:lnTo>
                      <a:pt x="342" y="2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" name="Freeform 11">
                <a:extLst>
                  <a:ext uri="{FF2B5EF4-FFF2-40B4-BE49-F238E27FC236}">
                    <a16:creationId xmlns:a16="http://schemas.microsoft.com/office/drawing/2014/main" id="{F351CFF9-9DD1-E9B5-EE76-334AE5F0349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837879" y="564438"/>
                <a:ext cx="127221" cy="216321"/>
              </a:xfrm>
              <a:custGeom>
                <a:avLst/>
                <a:gdLst>
                  <a:gd name="T0" fmla="*/ 0 w 293"/>
                  <a:gd name="T1" fmla="*/ 13 h 498"/>
                  <a:gd name="T2" fmla="*/ 138 w 293"/>
                  <a:gd name="T3" fmla="*/ 13 h 498"/>
                  <a:gd name="T4" fmla="*/ 138 w 293"/>
                  <a:gd name="T5" fmla="*/ 111 h 498"/>
                  <a:gd name="T6" fmla="*/ 293 w 293"/>
                  <a:gd name="T7" fmla="*/ 4 h 498"/>
                  <a:gd name="T8" fmla="*/ 293 w 293"/>
                  <a:gd name="T9" fmla="*/ 148 h 498"/>
                  <a:gd name="T10" fmla="*/ 285 w 293"/>
                  <a:gd name="T11" fmla="*/ 148 h 498"/>
                  <a:gd name="T12" fmla="*/ 138 w 293"/>
                  <a:gd name="T13" fmla="*/ 319 h 498"/>
                  <a:gd name="T14" fmla="*/ 138 w 293"/>
                  <a:gd name="T15" fmla="*/ 498 h 498"/>
                  <a:gd name="T16" fmla="*/ 0 w 293"/>
                  <a:gd name="T17" fmla="*/ 498 h 498"/>
                  <a:gd name="T18" fmla="*/ 0 w 293"/>
                  <a:gd name="T19" fmla="*/ 13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3" h="498">
                    <a:moveTo>
                      <a:pt x="0" y="13"/>
                    </a:moveTo>
                    <a:cubicBezTo>
                      <a:pt x="138" y="13"/>
                      <a:pt x="138" y="13"/>
                      <a:pt x="138" y="13"/>
                    </a:cubicBezTo>
                    <a:cubicBezTo>
                      <a:pt x="138" y="111"/>
                      <a:pt x="138" y="111"/>
                      <a:pt x="138" y="111"/>
                    </a:cubicBezTo>
                    <a:cubicBezTo>
                      <a:pt x="166" y="44"/>
                      <a:pt x="211" y="0"/>
                      <a:pt x="293" y="4"/>
                    </a:cubicBezTo>
                    <a:cubicBezTo>
                      <a:pt x="293" y="148"/>
                      <a:pt x="293" y="148"/>
                      <a:pt x="293" y="148"/>
                    </a:cubicBezTo>
                    <a:cubicBezTo>
                      <a:pt x="285" y="148"/>
                      <a:pt x="285" y="148"/>
                      <a:pt x="285" y="148"/>
                    </a:cubicBezTo>
                    <a:cubicBezTo>
                      <a:pt x="194" y="148"/>
                      <a:pt x="138" y="203"/>
                      <a:pt x="138" y="319"/>
                    </a:cubicBezTo>
                    <a:cubicBezTo>
                      <a:pt x="138" y="498"/>
                      <a:pt x="138" y="498"/>
                      <a:pt x="138" y="498"/>
                    </a:cubicBezTo>
                    <a:cubicBezTo>
                      <a:pt x="0" y="498"/>
                      <a:pt x="0" y="498"/>
                      <a:pt x="0" y="498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" name="Freeform 12">
                <a:extLst>
                  <a:ext uri="{FF2B5EF4-FFF2-40B4-BE49-F238E27FC236}">
                    <a16:creationId xmlns:a16="http://schemas.microsoft.com/office/drawing/2014/main" id="{5CBDFCA1-F27C-774F-EB38-070587A34AB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988072" y="888476"/>
                <a:ext cx="134757" cy="268628"/>
              </a:xfrm>
              <a:custGeom>
                <a:avLst/>
                <a:gdLst>
                  <a:gd name="T0" fmla="*/ 58 w 310"/>
                  <a:gd name="T1" fmla="*/ 472 h 618"/>
                  <a:gd name="T2" fmla="*/ 58 w 310"/>
                  <a:gd name="T3" fmla="*/ 242 h 618"/>
                  <a:gd name="T4" fmla="*/ 0 w 310"/>
                  <a:gd name="T5" fmla="*/ 242 h 618"/>
                  <a:gd name="T6" fmla="*/ 0 w 310"/>
                  <a:gd name="T7" fmla="*/ 124 h 618"/>
                  <a:gd name="T8" fmla="*/ 58 w 310"/>
                  <a:gd name="T9" fmla="*/ 124 h 618"/>
                  <a:gd name="T10" fmla="*/ 58 w 310"/>
                  <a:gd name="T11" fmla="*/ 0 h 618"/>
                  <a:gd name="T12" fmla="*/ 195 w 310"/>
                  <a:gd name="T13" fmla="*/ 0 h 618"/>
                  <a:gd name="T14" fmla="*/ 195 w 310"/>
                  <a:gd name="T15" fmla="*/ 124 h 618"/>
                  <a:gd name="T16" fmla="*/ 310 w 310"/>
                  <a:gd name="T17" fmla="*/ 124 h 618"/>
                  <a:gd name="T18" fmla="*/ 310 w 310"/>
                  <a:gd name="T19" fmla="*/ 242 h 618"/>
                  <a:gd name="T20" fmla="*/ 195 w 310"/>
                  <a:gd name="T21" fmla="*/ 242 h 618"/>
                  <a:gd name="T22" fmla="*/ 195 w 310"/>
                  <a:gd name="T23" fmla="*/ 449 h 618"/>
                  <a:gd name="T24" fmla="*/ 240 w 310"/>
                  <a:gd name="T25" fmla="*/ 496 h 618"/>
                  <a:gd name="T26" fmla="*/ 308 w 310"/>
                  <a:gd name="T27" fmla="*/ 479 h 618"/>
                  <a:gd name="T28" fmla="*/ 308 w 310"/>
                  <a:gd name="T29" fmla="*/ 590 h 618"/>
                  <a:gd name="T30" fmla="*/ 199 w 310"/>
                  <a:gd name="T31" fmla="*/ 618 h 618"/>
                  <a:gd name="T32" fmla="*/ 58 w 310"/>
                  <a:gd name="T33" fmla="*/ 472 h 6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10" h="618">
                    <a:moveTo>
                      <a:pt x="58" y="472"/>
                    </a:moveTo>
                    <a:cubicBezTo>
                      <a:pt x="58" y="242"/>
                      <a:pt x="58" y="242"/>
                      <a:pt x="58" y="242"/>
                    </a:cubicBezTo>
                    <a:cubicBezTo>
                      <a:pt x="0" y="242"/>
                      <a:pt x="0" y="242"/>
                      <a:pt x="0" y="242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58" y="124"/>
                      <a:pt x="58" y="124"/>
                      <a:pt x="58" y="124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195" y="124"/>
                      <a:pt x="195" y="124"/>
                      <a:pt x="195" y="124"/>
                    </a:cubicBezTo>
                    <a:cubicBezTo>
                      <a:pt x="310" y="124"/>
                      <a:pt x="310" y="124"/>
                      <a:pt x="310" y="124"/>
                    </a:cubicBezTo>
                    <a:cubicBezTo>
                      <a:pt x="310" y="242"/>
                      <a:pt x="310" y="242"/>
                      <a:pt x="310" y="242"/>
                    </a:cubicBezTo>
                    <a:cubicBezTo>
                      <a:pt x="195" y="242"/>
                      <a:pt x="195" y="242"/>
                      <a:pt x="195" y="242"/>
                    </a:cubicBezTo>
                    <a:cubicBezTo>
                      <a:pt x="195" y="449"/>
                      <a:pt x="195" y="449"/>
                      <a:pt x="195" y="449"/>
                    </a:cubicBezTo>
                    <a:cubicBezTo>
                      <a:pt x="195" y="481"/>
                      <a:pt x="209" y="496"/>
                      <a:pt x="240" y="496"/>
                    </a:cubicBezTo>
                    <a:cubicBezTo>
                      <a:pt x="265" y="496"/>
                      <a:pt x="288" y="490"/>
                      <a:pt x="308" y="479"/>
                    </a:cubicBezTo>
                    <a:cubicBezTo>
                      <a:pt x="308" y="590"/>
                      <a:pt x="308" y="590"/>
                      <a:pt x="308" y="590"/>
                    </a:cubicBezTo>
                    <a:cubicBezTo>
                      <a:pt x="279" y="607"/>
                      <a:pt x="245" y="618"/>
                      <a:pt x="199" y="618"/>
                    </a:cubicBezTo>
                    <a:cubicBezTo>
                      <a:pt x="115" y="618"/>
                      <a:pt x="58" y="584"/>
                      <a:pt x="58" y="4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0" name="Freeform 13">
                <a:extLst>
                  <a:ext uri="{FF2B5EF4-FFF2-40B4-BE49-F238E27FC236}">
                    <a16:creationId xmlns:a16="http://schemas.microsoft.com/office/drawing/2014/main" id="{32C7C41D-9C2F-F9CB-F801-1289ECF5E586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131251" y="938123"/>
                <a:ext cx="207455" cy="219867"/>
              </a:xfrm>
              <a:custGeom>
                <a:avLst/>
                <a:gdLst>
                  <a:gd name="T0" fmla="*/ 0 w 477"/>
                  <a:gd name="T1" fmla="*/ 254 h 505"/>
                  <a:gd name="T2" fmla="*/ 0 w 477"/>
                  <a:gd name="T3" fmla="*/ 253 h 505"/>
                  <a:gd name="T4" fmla="*/ 240 w 477"/>
                  <a:gd name="T5" fmla="*/ 0 h 505"/>
                  <a:gd name="T6" fmla="*/ 477 w 477"/>
                  <a:gd name="T7" fmla="*/ 263 h 505"/>
                  <a:gd name="T8" fmla="*/ 475 w 477"/>
                  <a:gd name="T9" fmla="*/ 300 h 505"/>
                  <a:gd name="T10" fmla="*/ 137 w 477"/>
                  <a:gd name="T11" fmla="*/ 300 h 505"/>
                  <a:gd name="T12" fmla="*/ 256 w 477"/>
                  <a:gd name="T13" fmla="*/ 395 h 505"/>
                  <a:gd name="T14" fmla="*/ 373 w 477"/>
                  <a:gd name="T15" fmla="*/ 345 h 505"/>
                  <a:gd name="T16" fmla="*/ 452 w 477"/>
                  <a:gd name="T17" fmla="*/ 415 h 505"/>
                  <a:gd name="T18" fmla="*/ 254 w 477"/>
                  <a:gd name="T19" fmla="*/ 505 h 505"/>
                  <a:gd name="T20" fmla="*/ 0 w 477"/>
                  <a:gd name="T21" fmla="*/ 254 h 505"/>
                  <a:gd name="T22" fmla="*/ 343 w 477"/>
                  <a:gd name="T23" fmla="*/ 214 h 505"/>
                  <a:gd name="T24" fmla="*/ 240 w 477"/>
                  <a:gd name="T25" fmla="*/ 111 h 505"/>
                  <a:gd name="T26" fmla="*/ 135 w 477"/>
                  <a:gd name="T27" fmla="*/ 214 h 505"/>
                  <a:gd name="T28" fmla="*/ 343 w 477"/>
                  <a:gd name="T29" fmla="*/ 21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7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99" y="0"/>
                      <a:pt x="240" y="0"/>
                    </a:cubicBezTo>
                    <a:cubicBezTo>
                      <a:pt x="402" y="0"/>
                      <a:pt x="477" y="126"/>
                      <a:pt x="477" y="263"/>
                    </a:cubicBezTo>
                    <a:cubicBezTo>
                      <a:pt x="477" y="274"/>
                      <a:pt x="476" y="287"/>
                      <a:pt x="475" y="300"/>
                    </a:cubicBezTo>
                    <a:cubicBezTo>
                      <a:pt x="137" y="300"/>
                      <a:pt x="137" y="300"/>
                      <a:pt x="137" y="300"/>
                    </a:cubicBezTo>
                    <a:cubicBezTo>
                      <a:pt x="151" y="362"/>
                      <a:pt x="194" y="395"/>
                      <a:pt x="256" y="395"/>
                    </a:cubicBezTo>
                    <a:cubicBezTo>
                      <a:pt x="302" y="395"/>
                      <a:pt x="335" y="380"/>
                      <a:pt x="373" y="345"/>
                    </a:cubicBezTo>
                    <a:cubicBezTo>
                      <a:pt x="452" y="415"/>
                      <a:pt x="452" y="415"/>
                      <a:pt x="452" y="415"/>
                    </a:cubicBezTo>
                    <a:cubicBezTo>
                      <a:pt x="407" y="471"/>
                      <a:pt x="342" y="505"/>
                      <a:pt x="254" y="505"/>
                    </a:cubicBezTo>
                    <a:cubicBezTo>
                      <a:pt x="108" y="505"/>
                      <a:pt x="0" y="403"/>
                      <a:pt x="0" y="254"/>
                    </a:cubicBezTo>
                    <a:close/>
                    <a:moveTo>
                      <a:pt x="343" y="214"/>
                    </a:moveTo>
                    <a:cubicBezTo>
                      <a:pt x="334" y="152"/>
                      <a:pt x="298" y="111"/>
                      <a:pt x="240" y="111"/>
                    </a:cubicBezTo>
                    <a:cubicBezTo>
                      <a:pt x="183" y="111"/>
                      <a:pt x="146" y="151"/>
                      <a:pt x="135" y="214"/>
                    </a:cubicBezTo>
                    <a:lnTo>
                      <a:pt x="343" y="2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1" name="Freeform 14">
                <a:extLst>
                  <a:ext uri="{FF2B5EF4-FFF2-40B4-BE49-F238E27FC236}">
                    <a16:creationId xmlns:a16="http://schemas.microsoft.com/office/drawing/2014/main" id="{D3D8F53A-7C54-73FF-7202-68AF9530CEF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48015" y="938123"/>
                <a:ext cx="195486" cy="219867"/>
              </a:xfrm>
              <a:custGeom>
                <a:avLst/>
                <a:gdLst>
                  <a:gd name="T0" fmla="*/ 0 w 450"/>
                  <a:gd name="T1" fmla="*/ 254 h 505"/>
                  <a:gd name="T2" fmla="*/ 0 w 450"/>
                  <a:gd name="T3" fmla="*/ 253 h 505"/>
                  <a:gd name="T4" fmla="*/ 254 w 450"/>
                  <a:gd name="T5" fmla="*/ 0 h 505"/>
                  <a:gd name="T6" fmla="*/ 448 w 450"/>
                  <a:gd name="T7" fmla="*/ 82 h 505"/>
                  <a:gd name="T8" fmla="*/ 363 w 450"/>
                  <a:gd name="T9" fmla="*/ 172 h 505"/>
                  <a:gd name="T10" fmla="*/ 253 w 450"/>
                  <a:gd name="T11" fmla="*/ 119 h 505"/>
                  <a:gd name="T12" fmla="*/ 135 w 450"/>
                  <a:gd name="T13" fmla="*/ 251 h 505"/>
                  <a:gd name="T14" fmla="*/ 135 w 450"/>
                  <a:gd name="T15" fmla="*/ 253 h 505"/>
                  <a:gd name="T16" fmla="*/ 258 w 450"/>
                  <a:gd name="T17" fmla="*/ 387 h 505"/>
                  <a:gd name="T18" fmla="*/ 370 w 450"/>
                  <a:gd name="T19" fmla="*/ 335 h 505"/>
                  <a:gd name="T20" fmla="*/ 450 w 450"/>
                  <a:gd name="T21" fmla="*/ 416 h 505"/>
                  <a:gd name="T22" fmla="*/ 252 w 450"/>
                  <a:gd name="T23" fmla="*/ 505 h 505"/>
                  <a:gd name="T24" fmla="*/ 0 w 450"/>
                  <a:gd name="T25" fmla="*/ 25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50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106" y="0"/>
                      <a:pt x="254" y="0"/>
                    </a:cubicBezTo>
                    <a:cubicBezTo>
                      <a:pt x="345" y="0"/>
                      <a:pt x="402" y="31"/>
                      <a:pt x="448" y="82"/>
                    </a:cubicBezTo>
                    <a:cubicBezTo>
                      <a:pt x="363" y="172"/>
                      <a:pt x="363" y="172"/>
                      <a:pt x="363" y="172"/>
                    </a:cubicBezTo>
                    <a:cubicBezTo>
                      <a:pt x="333" y="139"/>
                      <a:pt x="302" y="119"/>
                      <a:pt x="253" y="119"/>
                    </a:cubicBezTo>
                    <a:cubicBezTo>
                      <a:pt x="184" y="119"/>
                      <a:pt x="135" y="179"/>
                      <a:pt x="135" y="251"/>
                    </a:cubicBezTo>
                    <a:cubicBezTo>
                      <a:pt x="135" y="253"/>
                      <a:pt x="135" y="253"/>
                      <a:pt x="135" y="253"/>
                    </a:cubicBezTo>
                    <a:cubicBezTo>
                      <a:pt x="135" y="327"/>
                      <a:pt x="183" y="387"/>
                      <a:pt x="258" y="387"/>
                    </a:cubicBezTo>
                    <a:cubicBezTo>
                      <a:pt x="305" y="387"/>
                      <a:pt x="336" y="367"/>
                      <a:pt x="370" y="335"/>
                    </a:cubicBezTo>
                    <a:cubicBezTo>
                      <a:pt x="450" y="416"/>
                      <a:pt x="450" y="416"/>
                      <a:pt x="450" y="416"/>
                    </a:cubicBezTo>
                    <a:cubicBezTo>
                      <a:pt x="403" y="468"/>
                      <a:pt x="349" y="505"/>
                      <a:pt x="252" y="505"/>
                    </a:cubicBezTo>
                    <a:cubicBezTo>
                      <a:pt x="106" y="505"/>
                      <a:pt x="0" y="393"/>
                      <a:pt x="0" y="2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" name="Freeform 15">
                <a:extLst>
                  <a:ext uri="{FF2B5EF4-FFF2-40B4-BE49-F238E27FC236}">
                    <a16:creationId xmlns:a16="http://schemas.microsoft.com/office/drawing/2014/main" id="{BD2B90D5-630B-CFC6-CE5B-4A3E7784740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53254" y="866312"/>
                <a:ext cx="193270" cy="286802"/>
              </a:xfrm>
              <a:custGeom>
                <a:avLst/>
                <a:gdLst>
                  <a:gd name="T0" fmla="*/ 0 w 445"/>
                  <a:gd name="T1" fmla="*/ 0 h 660"/>
                  <a:gd name="T2" fmla="*/ 138 w 445"/>
                  <a:gd name="T3" fmla="*/ 0 h 660"/>
                  <a:gd name="T4" fmla="*/ 138 w 445"/>
                  <a:gd name="T5" fmla="*/ 244 h 660"/>
                  <a:gd name="T6" fmla="*/ 280 w 445"/>
                  <a:gd name="T7" fmla="*/ 166 h 660"/>
                  <a:gd name="T8" fmla="*/ 445 w 445"/>
                  <a:gd name="T9" fmla="*/ 346 h 660"/>
                  <a:gd name="T10" fmla="*/ 445 w 445"/>
                  <a:gd name="T11" fmla="*/ 660 h 660"/>
                  <a:gd name="T12" fmla="*/ 307 w 445"/>
                  <a:gd name="T13" fmla="*/ 660 h 660"/>
                  <a:gd name="T14" fmla="*/ 307 w 445"/>
                  <a:gd name="T15" fmla="*/ 390 h 660"/>
                  <a:gd name="T16" fmla="*/ 224 w 445"/>
                  <a:gd name="T17" fmla="*/ 291 h 660"/>
                  <a:gd name="T18" fmla="*/ 138 w 445"/>
                  <a:gd name="T19" fmla="*/ 390 h 660"/>
                  <a:gd name="T20" fmla="*/ 138 w 445"/>
                  <a:gd name="T21" fmla="*/ 660 h 660"/>
                  <a:gd name="T22" fmla="*/ 0 w 445"/>
                  <a:gd name="T23" fmla="*/ 660 h 660"/>
                  <a:gd name="T24" fmla="*/ 0 w 445"/>
                  <a:gd name="T25" fmla="*/ 0 h 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5" h="660">
                    <a:moveTo>
                      <a:pt x="0" y="0"/>
                    </a:moveTo>
                    <a:cubicBezTo>
                      <a:pt x="138" y="0"/>
                      <a:pt x="138" y="0"/>
                      <a:pt x="138" y="0"/>
                    </a:cubicBezTo>
                    <a:cubicBezTo>
                      <a:pt x="138" y="244"/>
                      <a:pt x="138" y="244"/>
                      <a:pt x="138" y="244"/>
                    </a:cubicBezTo>
                    <a:cubicBezTo>
                      <a:pt x="169" y="203"/>
                      <a:pt x="210" y="166"/>
                      <a:pt x="280" y="166"/>
                    </a:cubicBezTo>
                    <a:cubicBezTo>
                      <a:pt x="384" y="166"/>
                      <a:pt x="445" y="235"/>
                      <a:pt x="445" y="346"/>
                    </a:cubicBezTo>
                    <a:cubicBezTo>
                      <a:pt x="445" y="660"/>
                      <a:pt x="445" y="660"/>
                      <a:pt x="445" y="660"/>
                    </a:cubicBezTo>
                    <a:cubicBezTo>
                      <a:pt x="307" y="660"/>
                      <a:pt x="307" y="660"/>
                      <a:pt x="307" y="660"/>
                    </a:cubicBezTo>
                    <a:cubicBezTo>
                      <a:pt x="307" y="390"/>
                      <a:pt x="307" y="390"/>
                      <a:pt x="307" y="390"/>
                    </a:cubicBezTo>
                    <a:cubicBezTo>
                      <a:pt x="307" y="324"/>
                      <a:pt x="276" y="291"/>
                      <a:pt x="224" y="291"/>
                    </a:cubicBezTo>
                    <a:cubicBezTo>
                      <a:pt x="171" y="291"/>
                      <a:pt x="138" y="324"/>
                      <a:pt x="138" y="390"/>
                    </a:cubicBezTo>
                    <a:cubicBezTo>
                      <a:pt x="138" y="660"/>
                      <a:pt x="138" y="660"/>
                      <a:pt x="138" y="660"/>
                    </a:cubicBezTo>
                    <a:cubicBezTo>
                      <a:pt x="0" y="660"/>
                      <a:pt x="0" y="660"/>
                      <a:pt x="0" y="66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Freeform 16">
                <a:extLst>
                  <a:ext uri="{FF2B5EF4-FFF2-40B4-BE49-F238E27FC236}">
                    <a16:creationId xmlns:a16="http://schemas.microsoft.com/office/drawing/2014/main" id="{44BDC175-2104-E7E3-2519-DA2F92A4A93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62039" y="938123"/>
                <a:ext cx="192827" cy="214991"/>
              </a:xfrm>
              <a:custGeom>
                <a:avLst/>
                <a:gdLst>
                  <a:gd name="T0" fmla="*/ 0 w 444"/>
                  <a:gd name="T1" fmla="*/ 9 h 494"/>
                  <a:gd name="T2" fmla="*/ 137 w 444"/>
                  <a:gd name="T3" fmla="*/ 9 h 494"/>
                  <a:gd name="T4" fmla="*/ 137 w 444"/>
                  <a:gd name="T5" fmla="*/ 78 h 494"/>
                  <a:gd name="T6" fmla="*/ 279 w 444"/>
                  <a:gd name="T7" fmla="*/ 0 h 494"/>
                  <a:gd name="T8" fmla="*/ 444 w 444"/>
                  <a:gd name="T9" fmla="*/ 180 h 494"/>
                  <a:gd name="T10" fmla="*/ 444 w 444"/>
                  <a:gd name="T11" fmla="*/ 494 h 494"/>
                  <a:gd name="T12" fmla="*/ 306 w 444"/>
                  <a:gd name="T13" fmla="*/ 494 h 494"/>
                  <a:gd name="T14" fmla="*/ 306 w 444"/>
                  <a:gd name="T15" fmla="*/ 224 h 494"/>
                  <a:gd name="T16" fmla="*/ 223 w 444"/>
                  <a:gd name="T17" fmla="*/ 125 h 494"/>
                  <a:gd name="T18" fmla="*/ 137 w 444"/>
                  <a:gd name="T19" fmla="*/ 224 h 494"/>
                  <a:gd name="T20" fmla="*/ 137 w 444"/>
                  <a:gd name="T21" fmla="*/ 494 h 494"/>
                  <a:gd name="T22" fmla="*/ 0 w 444"/>
                  <a:gd name="T23" fmla="*/ 494 h 494"/>
                  <a:gd name="T24" fmla="*/ 0 w 444"/>
                  <a:gd name="T25" fmla="*/ 9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4" h="494">
                    <a:moveTo>
                      <a:pt x="0" y="9"/>
                    </a:moveTo>
                    <a:cubicBezTo>
                      <a:pt x="137" y="9"/>
                      <a:pt x="137" y="9"/>
                      <a:pt x="137" y="9"/>
                    </a:cubicBezTo>
                    <a:cubicBezTo>
                      <a:pt x="137" y="78"/>
                      <a:pt x="137" y="78"/>
                      <a:pt x="137" y="78"/>
                    </a:cubicBezTo>
                    <a:cubicBezTo>
                      <a:pt x="169" y="37"/>
                      <a:pt x="210" y="0"/>
                      <a:pt x="279" y="0"/>
                    </a:cubicBezTo>
                    <a:cubicBezTo>
                      <a:pt x="383" y="0"/>
                      <a:pt x="444" y="69"/>
                      <a:pt x="444" y="180"/>
                    </a:cubicBezTo>
                    <a:cubicBezTo>
                      <a:pt x="444" y="494"/>
                      <a:pt x="444" y="494"/>
                      <a:pt x="444" y="494"/>
                    </a:cubicBezTo>
                    <a:cubicBezTo>
                      <a:pt x="306" y="494"/>
                      <a:pt x="306" y="494"/>
                      <a:pt x="306" y="494"/>
                    </a:cubicBezTo>
                    <a:cubicBezTo>
                      <a:pt x="306" y="224"/>
                      <a:pt x="306" y="224"/>
                      <a:pt x="306" y="224"/>
                    </a:cubicBezTo>
                    <a:cubicBezTo>
                      <a:pt x="306" y="158"/>
                      <a:pt x="276" y="125"/>
                      <a:pt x="223" y="125"/>
                    </a:cubicBezTo>
                    <a:cubicBezTo>
                      <a:pt x="171" y="125"/>
                      <a:pt x="137" y="158"/>
                      <a:pt x="137" y="224"/>
                    </a:cubicBezTo>
                    <a:cubicBezTo>
                      <a:pt x="137" y="494"/>
                      <a:pt x="137" y="494"/>
                      <a:pt x="137" y="494"/>
                    </a:cubicBezTo>
                    <a:cubicBezTo>
                      <a:pt x="0" y="494"/>
                      <a:pt x="0" y="494"/>
                      <a:pt x="0" y="494"/>
                    </a:cubicBez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" name="Freeform 17">
                <a:extLst>
                  <a:ext uri="{FF2B5EF4-FFF2-40B4-BE49-F238E27FC236}">
                    <a16:creationId xmlns:a16="http://schemas.microsoft.com/office/drawing/2014/main" id="{E76CB955-2FC2-83C2-AC09-AD01BCCF18B2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967277" y="938123"/>
                <a:ext cx="228289" cy="219867"/>
              </a:xfrm>
              <a:custGeom>
                <a:avLst/>
                <a:gdLst>
                  <a:gd name="T0" fmla="*/ 0 w 525"/>
                  <a:gd name="T1" fmla="*/ 254 h 505"/>
                  <a:gd name="T2" fmla="*/ 0 w 525"/>
                  <a:gd name="T3" fmla="*/ 253 h 505"/>
                  <a:gd name="T4" fmla="*/ 263 w 525"/>
                  <a:gd name="T5" fmla="*/ 0 h 505"/>
                  <a:gd name="T6" fmla="*/ 525 w 525"/>
                  <a:gd name="T7" fmla="*/ 251 h 505"/>
                  <a:gd name="T8" fmla="*/ 525 w 525"/>
                  <a:gd name="T9" fmla="*/ 253 h 505"/>
                  <a:gd name="T10" fmla="*/ 262 w 525"/>
                  <a:gd name="T11" fmla="*/ 505 h 505"/>
                  <a:gd name="T12" fmla="*/ 0 w 525"/>
                  <a:gd name="T13" fmla="*/ 254 h 505"/>
                  <a:gd name="T14" fmla="*/ 389 w 525"/>
                  <a:gd name="T15" fmla="*/ 254 h 505"/>
                  <a:gd name="T16" fmla="*/ 389 w 525"/>
                  <a:gd name="T17" fmla="*/ 253 h 505"/>
                  <a:gd name="T18" fmla="*/ 262 w 525"/>
                  <a:gd name="T19" fmla="*/ 119 h 505"/>
                  <a:gd name="T20" fmla="*/ 136 w 525"/>
                  <a:gd name="T21" fmla="*/ 251 h 505"/>
                  <a:gd name="T22" fmla="*/ 136 w 525"/>
                  <a:gd name="T23" fmla="*/ 253 h 505"/>
                  <a:gd name="T24" fmla="*/ 263 w 525"/>
                  <a:gd name="T25" fmla="*/ 387 h 505"/>
                  <a:gd name="T26" fmla="*/ 389 w 525"/>
                  <a:gd name="T27" fmla="*/ 25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5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3"/>
                      <a:pt x="112" y="0"/>
                      <a:pt x="263" y="0"/>
                    </a:cubicBezTo>
                    <a:cubicBezTo>
                      <a:pt x="414" y="0"/>
                      <a:pt x="525" y="111"/>
                      <a:pt x="525" y="251"/>
                    </a:cubicBezTo>
                    <a:cubicBezTo>
                      <a:pt x="525" y="253"/>
                      <a:pt x="525" y="253"/>
                      <a:pt x="525" y="253"/>
                    </a:cubicBezTo>
                    <a:cubicBezTo>
                      <a:pt x="525" y="392"/>
                      <a:pt x="413" y="505"/>
                      <a:pt x="262" y="505"/>
                    </a:cubicBezTo>
                    <a:cubicBezTo>
                      <a:pt x="111" y="505"/>
                      <a:pt x="0" y="394"/>
                      <a:pt x="0" y="254"/>
                    </a:cubicBezTo>
                    <a:close/>
                    <a:moveTo>
                      <a:pt x="389" y="254"/>
                    </a:moveTo>
                    <a:cubicBezTo>
                      <a:pt x="389" y="253"/>
                      <a:pt x="389" y="253"/>
                      <a:pt x="389" y="253"/>
                    </a:cubicBezTo>
                    <a:cubicBezTo>
                      <a:pt x="389" y="181"/>
                      <a:pt x="338" y="119"/>
                      <a:pt x="262" y="119"/>
                    </a:cubicBezTo>
                    <a:cubicBezTo>
                      <a:pt x="183" y="119"/>
                      <a:pt x="136" y="179"/>
                      <a:pt x="136" y="251"/>
                    </a:cubicBezTo>
                    <a:cubicBezTo>
                      <a:pt x="136" y="253"/>
                      <a:pt x="136" y="253"/>
                      <a:pt x="136" y="253"/>
                    </a:cubicBezTo>
                    <a:cubicBezTo>
                      <a:pt x="136" y="324"/>
                      <a:pt x="187" y="387"/>
                      <a:pt x="263" y="387"/>
                    </a:cubicBezTo>
                    <a:cubicBezTo>
                      <a:pt x="342" y="387"/>
                      <a:pt x="389" y="326"/>
                      <a:pt x="389" y="2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" name="Rectangle 18">
                <a:extLst>
                  <a:ext uri="{FF2B5EF4-FFF2-40B4-BE49-F238E27FC236}">
                    <a16:creationId xmlns:a16="http://schemas.microsoft.com/office/drawing/2014/main" id="{BB15E459-A560-CBA7-38D2-49EC0DF1798C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207091" y="866312"/>
                <a:ext cx="59843" cy="28680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Freeform 19">
                <a:extLst>
                  <a:ext uri="{FF2B5EF4-FFF2-40B4-BE49-F238E27FC236}">
                    <a16:creationId xmlns:a16="http://schemas.microsoft.com/office/drawing/2014/main" id="{A894E637-6612-023A-5D26-292EB224BB2E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278460" y="938123"/>
                <a:ext cx="228732" cy="219867"/>
              </a:xfrm>
              <a:custGeom>
                <a:avLst/>
                <a:gdLst>
                  <a:gd name="T0" fmla="*/ 0 w 526"/>
                  <a:gd name="T1" fmla="*/ 254 h 505"/>
                  <a:gd name="T2" fmla="*/ 0 w 526"/>
                  <a:gd name="T3" fmla="*/ 253 h 505"/>
                  <a:gd name="T4" fmla="*/ 264 w 526"/>
                  <a:gd name="T5" fmla="*/ 0 h 505"/>
                  <a:gd name="T6" fmla="*/ 526 w 526"/>
                  <a:gd name="T7" fmla="*/ 251 h 505"/>
                  <a:gd name="T8" fmla="*/ 526 w 526"/>
                  <a:gd name="T9" fmla="*/ 253 h 505"/>
                  <a:gd name="T10" fmla="*/ 262 w 526"/>
                  <a:gd name="T11" fmla="*/ 505 h 505"/>
                  <a:gd name="T12" fmla="*/ 0 w 526"/>
                  <a:gd name="T13" fmla="*/ 254 h 505"/>
                  <a:gd name="T14" fmla="*/ 390 w 526"/>
                  <a:gd name="T15" fmla="*/ 254 h 505"/>
                  <a:gd name="T16" fmla="*/ 390 w 526"/>
                  <a:gd name="T17" fmla="*/ 253 h 505"/>
                  <a:gd name="T18" fmla="*/ 262 w 526"/>
                  <a:gd name="T19" fmla="*/ 119 h 505"/>
                  <a:gd name="T20" fmla="*/ 136 w 526"/>
                  <a:gd name="T21" fmla="*/ 251 h 505"/>
                  <a:gd name="T22" fmla="*/ 136 w 526"/>
                  <a:gd name="T23" fmla="*/ 253 h 505"/>
                  <a:gd name="T24" fmla="*/ 264 w 526"/>
                  <a:gd name="T25" fmla="*/ 387 h 505"/>
                  <a:gd name="T26" fmla="*/ 390 w 526"/>
                  <a:gd name="T27" fmla="*/ 25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6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3"/>
                      <a:pt x="113" y="0"/>
                      <a:pt x="264" y="0"/>
                    </a:cubicBezTo>
                    <a:cubicBezTo>
                      <a:pt x="414" y="0"/>
                      <a:pt x="526" y="111"/>
                      <a:pt x="526" y="251"/>
                    </a:cubicBezTo>
                    <a:cubicBezTo>
                      <a:pt x="526" y="253"/>
                      <a:pt x="526" y="253"/>
                      <a:pt x="526" y="253"/>
                    </a:cubicBezTo>
                    <a:cubicBezTo>
                      <a:pt x="526" y="392"/>
                      <a:pt x="413" y="505"/>
                      <a:pt x="262" y="505"/>
                    </a:cubicBezTo>
                    <a:cubicBezTo>
                      <a:pt x="112" y="505"/>
                      <a:pt x="0" y="394"/>
                      <a:pt x="0" y="254"/>
                    </a:cubicBezTo>
                    <a:close/>
                    <a:moveTo>
                      <a:pt x="390" y="254"/>
                    </a:moveTo>
                    <a:cubicBezTo>
                      <a:pt x="390" y="253"/>
                      <a:pt x="390" y="253"/>
                      <a:pt x="390" y="253"/>
                    </a:cubicBezTo>
                    <a:cubicBezTo>
                      <a:pt x="390" y="181"/>
                      <a:pt x="338" y="119"/>
                      <a:pt x="262" y="119"/>
                    </a:cubicBezTo>
                    <a:cubicBezTo>
                      <a:pt x="183" y="119"/>
                      <a:pt x="136" y="179"/>
                      <a:pt x="136" y="251"/>
                    </a:cubicBezTo>
                    <a:cubicBezTo>
                      <a:pt x="136" y="253"/>
                      <a:pt x="136" y="253"/>
                      <a:pt x="136" y="253"/>
                    </a:cubicBezTo>
                    <a:cubicBezTo>
                      <a:pt x="136" y="324"/>
                      <a:pt x="188" y="387"/>
                      <a:pt x="264" y="387"/>
                    </a:cubicBezTo>
                    <a:cubicBezTo>
                      <a:pt x="343" y="387"/>
                      <a:pt x="390" y="326"/>
                      <a:pt x="390" y="2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" name="Freeform 20">
                <a:extLst>
                  <a:ext uri="{FF2B5EF4-FFF2-40B4-BE49-F238E27FC236}">
                    <a16:creationId xmlns:a16="http://schemas.microsoft.com/office/drawing/2014/main" id="{C612BEEF-FFCF-00C7-83E8-3D6CD89DD8B2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516057" y="938123"/>
                <a:ext cx="221197" cy="278823"/>
              </a:xfrm>
              <a:custGeom>
                <a:avLst/>
                <a:gdLst>
                  <a:gd name="T0" fmla="*/ 24 w 509"/>
                  <a:gd name="T1" fmla="*/ 590 h 641"/>
                  <a:gd name="T2" fmla="*/ 71 w 509"/>
                  <a:gd name="T3" fmla="*/ 487 h 641"/>
                  <a:gd name="T4" fmla="*/ 235 w 509"/>
                  <a:gd name="T5" fmla="*/ 531 h 641"/>
                  <a:gd name="T6" fmla="*/ 373 w 509"/>
                  <a:gd name="T7" fmla="*/ 399 h 641"/>
                  <a:gd name="T8" fmla="*/ 373 w 509"/>
                  <a:gd name="T9" fmla="*/ 376 h 641"/>
                  <a:gd name="T10" fmla="*/ 215 w 509"/>
                  <a:gd name="T11" fmla="*/ 454 h 641"/>
                  <a:gd name="T12" fmla="*/ 0 w 509"/>
                  <a:gd name="T13" fmla="*/ 228 h 641"/>
                  <a:gd name="T14" fmla="*/ 0 w 509"/>
                  <a:gd name="T15" fmla="*/ 226 h 641"/>
                  <a:gd name="T16" fmla="*/ 215 w 509"/>
                  <a:gd name="T17" fmla="*/ 0 h 641"/>
                  <a:gd name="T18" fmla="*/ 372 w 509"/>
                  <a:gd name="T19" fmla="*/ 72 h 641"/>
                  <a:gd name="T20" fmla="*/ 372 w 509"/>
                  <a:gd name="T21" fmla="*/ 9 h 641"/>
                  <a:gd name="T22" fmla="*/ 509 w 509"/>
                  <a:gd name="T23" fmla="*/ 9 h 641"/>
                  <a:gd name="T24" fmla="*/ 509 w 509"/>
                  <a:gd name="T25" fmla="*/ 385 h 641"/>
                  <a:gd name="T26" fmla="*/ 448 w 509"/>
                  <a:gd name="T27" fmla="*/ 576 h 641"/>
                  <a:gd name="T28" fmla="*/ 239 w 509"/>
                  <a:gd name="T29" fmla="*/ 641 h 641"/>
                  <a:gd name="T30" fmla="*/ 24 w 509"/>
                  <a:gd name="T31" fmla="*/ 590 h 641"/>
                  <a:gd name="T32" fmla="*/ 373 w 509"/>
                  <a:gd name="T33" fmla="*/ 228 h 641"/>
                  <a:gd name="T34" fmla="*/ 373 w 509"/>
                  <a:gd name="T35" fmla="*/ 226 h 641"/>
                  <a:gd name="T36" fmla="*/ 255 w 509"/>
                  <a:gd name="T37" fmla="*/ 114 h 641"/>
                  <a:gd name="T38" fmla="*/ 137 w 509"/>
                  <a:gd name="T39" fmla="*/ 226 h 641"/>
                  <a:gd name="T40" fmla="*/ 137 w 509"/>
                  <a:gd name="T41" fmla="*/ 228 h 641"/>
                  <a:gd name="T42" fmla="*/ 255 w 509"/>
                  <a:gd name="T43" fmla="*/ 340 h 641"/>
                  <a:gd name="T44" fmla="*/ 373 w 509"/>
                  <a:gd name="T45" fmla="*/ 228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09" h="641">
                    <a:moveTo>
                      <a:pt x="24" y="590"/>
                    </a:moveTo>
                    <a:cubicBezTo>
                      <a:pt x="71" y="487"/>
                      <a:pt x="71" y="487"/>
                      <a:pt x="71" y="487"/>
                    </a:cubicBezTo>
                    <a:cubicBezTo>
                      <a:pt x="121" y="515"/>
                      <a:pt x="171" y="531"/>
                      <a:pt x="235" y="531"/>
                    </a:cubicBezTo>
                    <a:cubicBezTo>
                      <a:pt x="329" y="531"/>
                      <a:pt x="373" y="486"/>
                      <a:pt x="373" y="399"/>
                    </a:cubicBezTo>
                    <a:cubicBezTo>
                      <a:pt x="373" y="376"/>
                      <a:pt x="373" y="376"/>
                      <a:pt x="373" y="376"/>
                    </a:cubicBezTo>
                    <a:cubicBezTo>
                      <a:pt x="333" y="425"/>
                      <a:pt x="288" y="454"/>
                      <a:pt x="215" y="454"/>
                    </a:cubicBezTo>
                    <a:cubicBezTo>
                      <a:pt x="102" y="454"/>
                      <a:pt x="0" y="372"/>
                      <a:pt x="0" y="228"/>
                    </a:cubicBezTo>
                    <a:cubicBezTo>
                      <a:pt x="0" y="226"/>
                      <a:pt x="0" y="226"/>
                      <a:pt x="0" y="226"/>
                    </a:cubicBezTo>
                    <a:cubicBezTo>
                      <a:pt x="0" y="82"/>
                      <a:pt x="104" y="0"/>
                      <a:pt x="215" y="0"/>
                    </a:cubicBezTo>
                    <a:cubicBezTo>
                      <a:pt x="290" y="0"/>
                      <a:pt x="334" y="32"/>
                      <a:pt x="372" y="72"/>
                    </a:cubicBezTo>
                    <a:cubicBezTo>
                      <a:pt x="372" y="9"/>
                      <a:pt x="372" y="9"/>
                      <a:pt x="372" y="9"/>
                    </a:cubicBezTo>
                    <a:cubicBezTo>
                      <a:pt x="509" y="9"/>
                      <a:pt x="509" y="9"/>
                      <a:pt x="509" y="9"/>
                    </a:cubicBezTo>
                    <a:cubicBezTo>
                      <a:pt x="509" y="385"/>
                      <a:pt x="509" y="385"/>
                      <a:pt x="509" y="385"/>
                    </a:cubicBezTo>
                    <a:cubicBezTo>
                      <a:pt x="509" y="472"/>
                      <a:pt x="488" y="535"/>
                      <a:pt x="448" y="576"/>
                    </a:cubicBezTo>
                    <a:cubicBezTo>
                      <a:pt x="402" y="621"/>
                      <a:pt x="333" y="641"/>
                      <a:pt x="239" y="641"/>
                    </a:cubicBezTo>
                    <a:cubicBezTo>
                      <a:pt x="160" y="641"/>
                      <a:pt x="86" y="623"/>
                      <a:pt x="24" y="590"/>
                    </a:cubicBezTo>
                    <a:close/>
                    <a:moveTo>
                      <a:pt x="373" y="228"/>
                    </a:moveTo>
                    <a:cubicBezTo>
                      <a:pt x="373" y="226"/>
                      <a:pt x="373" y="226"/>
                      <a:pt x="373" y="226"/>
                    </a:cubicBezTo>
                    <a:cubicBezTo>
                      <a:pt x="373" y="160"/>
                      <a:pt x="322" y="114"/>
                      <a:pt x="255" y="114"/>
                    </a:cubicBezTo>
                    <a:cubicBezTo>
                      <a:pt x="188" y="114"/>
                      <a:pt x="137" y="160"/>
                      <a:pt x="137" y="226"/>
                    </a:cubicBezTo>
                    <a:cubicBezTo>
                      <a:pt x="137" y="228"/>
                      <a:pt x="137" y="228"/>
                      <a:pt x="137" y="228"/>
                    </a:cubicBezTo>
                    <a:cubicBezTo>
                      <a:pt x="137" y="295"/>
                      <a:pt x="188" y="340"/>
                      <a:pt x="255" y="340"/>
                    </a:cubicBezTo>
                    <a:cubicBezTo>
                      <a:pt x="322" y="340"/>
                      <a:pt x="373" y="294"/>
                      <a:pt x="373" y="2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" name="Freeform 21">
                <a:extLst>
                  <a:ext uri="{FF2B5EF4-FFF2-40B4-BE49-F238E27FC236}">
                    <a16:creationId xmlns:a16="http://schemas.microsoft.com/office/drawing/2014/main" id="{535443A8-F420-58B0-6940-C7217CB7D30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747450" y="942113"/>
                <a:ext cx="219424" cy="275277"/>
              </a:xfrm>
              <a:custGeom>
                <a:avLst/>
                <a:gdLst>
                  <a:gd name="T0" fmla="*/ 362 w 505"/>
                  <a:gd name="T1" fmla="*/ 0 h 633"/>
                  <a:gd name="T2" fmla="*/ 505 w 505"/>
                  <a:gd name="T3" fmla="*/ 0 h 633"/>
                  <a:gd name="T4" fmla="*/ 319 w 505"/>
                  <a:gd name="T5" fmla="*/ 497 h 633"/>
                  <a:gd name="T6" fmla="*/ 159 w 505"/>
                  <a:gd name="T7" fmla="*/ 633 h 633"/>
                  <a:gd name="T8" fmla="*/ 37 w 505"/>
                  <a:gd name="T9" fmla="*/ 599 h 633"/>
                  <a:gd name="T10" fmla="*/ 83 w 505"/>
                  <a:gd name="T11" fmla="*/ 500 h 633"/>
                  <a:gd name="T12" fmla="*/ 142 w 505"/>
                  <a:gd name="T13" fmla="*/ 519 h 633"/>
                  <a:gd name="T14" fmla="*/ 190 w 505"/>
                  <a:gd name="T15" fmla="*/ 487 h 633"/>
                  <a:gd name="T16" fmla="*/ 0 w 505"/>
                  <a:gd name="T17" fmla="*/ 0 h 633"/>
                  <a:gd name="T18" fmla="*/ 146 w 505"/>
                  <a:gd name="T19" fmla="*/ 0 h 633"/>
                  <a:gd name="T20" fmla="*/ 256 w 505"/>
                  <a:gd name="T21" fmla="*/ 331 h 633"/>
                  <a:gd name="T22" fmla="*/ 362 w 505"/>
                  <a:gd name="T23" fmla="*/ 0 h 6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05" h="633">
                    <a:moveTo>
                      <a:pt x="362" y="0"/>
                    </a:moveTo>
                    <a:cubicBezTo>
                      <a:pt x="505" y="0"/>
                      <a:pt x="505" y="0"/>
                      <a:pt x="505" y="0"/>
                    </a:cubicBezTo>
                    <a:cubicBezTo>
                      <a:pt x="319" y="497"/>
                      <a:pt x="319" y="497"/>
                      <a:pt x="319" y="497"/>
                    </a:cubicBezTo>
                    <a:cubicBezTo>
                      <a:pt x="282" y="596"/>
                      <a:pt x="242" y="633"/>
                      <a:pt x="159" y="633"/>
                    </a:cubicBezTo>
                    <a:cubicBezTo>
                      <a:pt x="110" y="633"/>
                      <a:pt x="73" y="620"/>
                      <a:pt x="37" y="599"/>
                    </a:cubicBezTo>
                    <a:cubicBezTo>
                      <a:pt x="83" y="500"/>
                      <a:pt x="83" y="500"/>
                      <a:pt x="83" y="500"/>
                    </a:cubicBezTo>
                    <a:cubicBezTo>
                      <a:pt x="101" y="511"/>
                      <a:pt x="124" y="519"/>
                      <a:pt x="142" y="519"/>
                    </a:cubicBezTo>
                    <a:cubicBezTo>
                      <a:pt x="166" y="519"/>
                      <a:pt x="178" y="512"/>
                      <a:pt x="190" y="48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6" y="0"/>
                      <a:pt x="146" y="0"/>
                      <a:pt x="146" y="0"/>
                    </a:cubicBezTo>
                    <a:cubicBezTo>
                      <a:pt x="256" y="331"/>
                      <a:pt x="256" y="331"/>
                      <a:pt x="256" y="331"/>
                    </a:cubicBezTo>
                    <a:lnTo>
                      <a:pt x="36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" name="Freeform 22">
                <a:extLst>
                  <a:ext uri="{FF2B5EF4-FFF2-40B4-BE49-F238E27FC236}">
                    <a16:creationId xmlns:a16="http://schemas.microsoft.com/office/drawing/2014/main" id="{D577C4C5-162A-509E-0F90-2D9CF5560B4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005842" y="1258171"/>
                <a:ext cx="132541" cy="290348"/>
              </a:xfrm>
              <a:custGeom>
                <a:avLst/>
                <a:gdLst>
                  <a:gd name="T0" fmla="*/ 57 w 305"/>
                  <a:gd name="T1" fmla="*/ 299 h 667"/>
                  <a:gd name="T2" fmla="*/ 0 w 305"/>
                  <a:gd name="T3" fmla="*/ 299 h 667"/>
                  <a:gd name="T4" fmla="*/ 0 w 305"/>
                  <a:gd name="T5" fmla="*/ 186 h 667"/>
                  <a:gd name="T6" fmla="*/ 57 w 305"/>
                  <a:gd name="T7" fmla="*/ 186 h 667"/>
                  <a:gd name="T8" fmla="*/ 57 w 305"/>
                  <a:gd name="T9" fmla="*/ 155 h 667"/>
                  <a:gd name="T10" fmla="*/ 96 w 305"/>
                  <a:gd name="T11" fmla="*/ 38 h 667"/>
                  <a:gd name="T12" fmla="*/ 208 w 305"/>
                  <a:gd name="T13" fmla="*/ 0 h 667"/>
                  <a:gd name="T14" fmla="*/ 305 w 305"/>
                  <a:gd name="T15" fmla="*/ 13 h 667"/>
                  <a:gd name="T16" fmla="*/ 305 w 305"/>
                  <a:gd name="T17" fmla="*/ 127 h 667"/>
                  <a:gd name="T18" fmla="*/ 243 w 305"/>
                  <a:gd name="T19" fmla="*/ 115 h 667"/>
                  <a:gd name="T20" fmla="*/ 193 w 305"/>
                  <a:gd name="T21" fmla="*/ 168 h 667"/>
                  <a:gd name="T22" fmla="*/ 193 w 305"/>
                  <a:gd name="T23" fmla="*/ 187 h 667"/>
                  <a:gd name="T24" fmla="*/ 305 w 305"/>
                  <a:gd name="T25" fmla="*/ 187 h 667"/>
                  <a:gd name="T26" fmla="*/ 305 w 305"/>
                  <a:gd name="T27" fmla="*/ 299 h 667"/>
                  <a:gd name="T28" fmla="*/ 195 w 305"/>
                  <a:gd name="T29" fmla="*/ 299 h 667"/>
                  <a:gd name="T30" fmla="*/ 195 w 305"/>
                  <a:gd name="T31" fmla="*/ 667 h 667"/>
                  <a:gd name="T32" fmla="*/ 57 w 305"/>
                  <a:gd name="T33" fmla="*/ 667 h 667"/>
                  <a:gd name="T34" fmla="*/ 57 w 305"/>
                  <a:gd name="T35" fmla="*/ 299 h 6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05" h="667">
                    <a:moveTo>
                      <a:pt x="57" y="299"/>
                    </a:moveTo>
                    <a:cubicBezTo>
                      <a:pt x="0" y="299"/>
                      <a:pt x="0" y="299"/>
                      <a:pt x="0" y="299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57" y="186"/>
                      <a:pt x="57" y="186"/>
                      <a:pt x="57" y="186"/>
                    </a:cubicBezTo>
                    <a:cubicBezTo>
                      <a:pt x="57" y="155"/>
                      <a:pt x="57" y="155"/>
                      <a:pt x="57" y="155"/>
                    </a:cubicBezTo>
                    <a:cubicBezTo>
                      <a:pt x="57" y="102"/>
                      <a:pt x="71" y="63"/>
                      <a:pt x="96" y="38"/>
                    </a:cubicBezTo>
                    <a:cubicBezTo>
                      <a:pt x="122" y="12"/>
                      <a:pt x="159" y="0"/>
                      <a:pt x="208" y="0"/>
                    </a:cubicBezTo>
                    <a:cubicBezTo>
                      <a:pt x="251" y="0"/>
                      <a:pt x="280" y="5"/>
                      <a:pt x="305" y="13"/>
                    </a:cubicBezTo>
                    <a:cubicBezTo>
                      <a:pt x="305" y="127"/>
                      <a:pt x="305" y="127"/>
                      <a:pt x="305" y="127"/>
                    </a:cubicBezTo>
                    <a:cubicBezTo>
                      <a:pt x="286" y="120"/>
                      <a:pt x="267" y="115"/>
                      <a:pt x="243" y="115"/>
                    </a:cubicBezTo>
                    <a:cubicBezTo>
                      <a:pt x="211" y="115"/>
                      <a:pt x="193" y="132"/>
                      <a:pt x="193" y="168"/>
                    </a:cubicBezTo>
                    <a:cubicBezTo>
                      <a:pt x="193" y="187"/>
                      <a:pt x="193" y="187"/>
                      <a:pt x="193" y="187"/>
                    </a:cubicBezTo>
                    <a:cubicBezTo>
                      <a:pt x="305" y="187"/>
                      <a:pt x="305" y="187"/>
                      <a:pt x="305" y="187"/>
                    </a:cubicBezTo>
                    <a:cubicBezTo>
                      <a:pt x="305" y="299"/>
                      <a:pt x="305" y="299"/>
                      <a:pt x="305" y="299"/>
                    </a:cubicBezTo>
                    <a:cubicBezTo>
                      <a:pt x="195" y="299"/>
                      <a:pt x="195" y="299"/>
                      <a:pt x="195" y="299"/>
                    </a:cubicBezTo>
                    <a:cubicBezTo>
                      <a:pt x="195" y="667"/>
                      <a:pt x="195" y="667"/>
                      <a:pt x="195" y="667"/>
                    </a:cubicBezTo>
                    <a:cubicBezTo>
                      <a:pt x="57" y="667"/>
                      <a:pt x="57" y="667"/>
                      <a:pt x="57" y="667"/>
                    </a:cubicBezTo>
                    <a:lnTo>
                      <a:pt x="57" y="29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" name="Freeform 23">
                <a:extLst>
                  <a:ext uri="{FF2B5EF4-FFF2-40B4-BE49-F238E27FC236}">
                    <a16:creationId xmlns:a16="http://schemas.microsoft.com/office/drawing/2014/main" id="{9CB671CE-477D-F1B3-6894-F85448189A99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137497" y="1333086"/>
                <a:ext cx="228289" cy="219867"/>
              </a:xfrm>
              <a:custGeom>
                <a:avLst/>
                <a:gdLst>
                  <a:gd name="T0" fmla="*/ 0 w 525"/>
                  <a:gd name="T1" fmla="*/ 255 h 506"/>
                  <a:gd name="T2" fmla="*/ 0 w 525"/>
                  <a:gd name="T3" fmla="*/ 253 h 506"/>
                  <a:gd name="T4" fmla="*/ 263 w 525"/>
                  <a:gd name="T5" fmla="*/ 0 h 506"/>
                  <a:gd name="T6" fmla="*/ 525 w 525"/>
                  <a:gd name="T7" fmla="*/ 251 h 506"/>
                  <a:gd name="T8" fmla="*/ 525 w 525"/>
                  <a:gd name="T9" fmla="*/ 253 h 506"/>
                  <a:gd name="T10" fmla="*/ 261 w 525"/>
                  <a:gd name="T11" fmla="*/ 506 h 506"/>
                  <a:gd name="T12" fmla="*/ 0 w 525"/>
                  <a:gd name="T13" fmla="*/ 255 h 506"/>
                  <a:gd name="T14" fmla="*/ 389 w 525"/>
                  <a:gd name="T15" fmla="*/ 255 h 506"/>
                  <a:gd name="T16" fmla="*/ 389 w 525"/>
                  <a:gd name="T17" fmla="*/ 253 h 506"/>
                  <a:gd name="T18" fmla="*/ 261 w 525"/>
                  <a:gd name="T19" fmla="*/ 119 h 506"/>
                  <a:gd name="T20" fmla="*/ 135 w 525"/>
                  <a:gd name="T21" fmla="*/ 251 h 506"/>
                  <a:gd name="T22" fmla="*/ 135 w 525"/>
                  <a:gd name="T23" fmla="*/ 253 h 506"/>
                  <a:gd name="T24" fmla="*/ 263 w 525"/>
                  <a:gd name="T25" fmla="*/ 387 h 506"/>
                  <a:gd name="T26" fmla="*/ 389 w 525"/>
                  <a:gd name="T27" fmla="*/ 255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5" h="506">
                    <a:moveTo>
                      <a:pt x="0" y="255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112" y="0"/>
                      <a:pt x="263" y="0"/>
                    </a:cubicBezTo>
                    <a:cubicBezTo>
                      <a:pt x="413" y="0"/>
                      <a:pt x="525" y="112"/>
                      <a:pt x="525" y="251"/>
                    </a:cubicBezTo>
                    <a:cubicBezTo>
                      <a:pt x="525" y="253"/>
                      <a:pt x="525" y="253"/>
                      <a:pt x="525" y="253"/>
                    </a:cubicBezTo>
                    <a:cubicBezTo>
                      <a:pt x="525" y="392"/>
                      <a:pt x="412" y="506"/>
                      <a:pt x="261" y="506"/>
                    </a:cubicBezTo>
                    <a:cubicBezTo>
                      <a:pt x="111" y="506"/>
                      <a:pt x="0" y="394"/>
                      <a:pt x="0" y="255"/>
                    </a:cubicBezTo>
                    <a:close/>
                    <a:moveTo>
                      <a:pt x="389" y="255"/>
                    </a:moveTo>
                    <a:cubicBezTo>
                      <a:pt x="389" y="253"/>
                      <a:pt x="389" y="253"/>
                      <a:pt x="389" y="253"/>
                    </a:cubicBezTo>
                    <a:cubicBezTo>
                      <a:pt x="389" y="182"/>
                      <a:pt x="337" y="119"/>
                      <a:pt x="261" y="119"/>
                    </a:cubicBezTo>
                    <a:cubicBezTo>
                      <a:pt x="183" y="119"/>
                      <a:pt x="135" y="180"/>
                      <a:pt x="135" y="251"/>
                    </a:cubicBezTo>
                    <a:cubicBezTo>
                      <a:pt x="135" y="253"/>
                      <a:pt x="135" y="253"/>
                      <a:pt x="135" y="253"/>
                    </a:cubicBezTo>
                    <a:cubicBezTo>
                      <a:pt x="135" y="325"/>
                      <a:pt x="187" y="387"/>
                      <a:pt x="263" y="387"/>
                    </a:cubicBezTo>
                    <a:cubicBezTo>
                      <a:pt x="342" y="387"/>
                      <a:pt x="389" y="326"/>
                      <a:pt x="389" y="2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" name="Freeform 24">
                <a:extLst>
                  <a:ext uri="{FF2B5EF4-FFF2-40B4-BE49-F238E27FC236}">
                    <a16:creationId xmlns:a16="http://schemas.microsoft.com/office/drawing/2014/main" id="{2D545142-881D-002A-830D-2B1960B7F79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379084" y="1331756"/>
                <a:ext cx="127665" cy="216764"/>
              </a:xfrm>
              <a:custGeom>
                <a:avLst/>
                <a:gdLst>
                  <a:gd name="T0" fmla="*/ 0 w 293"/>
                  <a:gd name="T1" fmla="*/ 13 h 498"/>
                  <a:gd name="T2" fmla="*/ 138 w 293"/>
                  <a:gd name="T3" fmla="*/ 13 h 498"/>
                  <a:gd name="T4" fmla="*/ 138 w 293"/>
                  <a:gd name="T5" fmla="*/ 110 h 498"/>
                  <a:gd name="T6" fmla="*/ 293 w 293"/>
                  <a:gd name="T7" fmla="*/ 3 h 498"/>
                  <a:gd name="T8" fmla="*/ 293 w 293"/>
                  <a:gd name="T9" fmla="*/ 147 h 498"/>
                  <a:gd name="T10" fmla="*/ 286 w 293"/>
                  <a:gd name="T11" fmla="*/ 147 h 498"/>
                  <a:gd name="T12" fmla="*/ 138 w 293"/>
                  <a:gd name="T13" fmla="*/ 318 h 498"/>
                  <a:gd name="T14" fmla="*/ 138 w 293"/>
                  <a:gd name="T15" fmla="*/ 498 h 498"/>
                  <a:gd name="T16" fmla="*/ 0 w 293"/>
                  <a:gd name="T17" fmla="*/ 498 h 498"/>
                  <a:gd name="T18" fmla="*/ 0 w 293"/>
                  <a:gd name="T19" fmla="*/ 13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3" h="498">
                    <a:moveTo>
                      <a:pt x="0" y="13"/>
                    </a:moveTo>
                    <a:cubicBezTo>
                      <a:pt x="138" y="13"/>
                      <a:pt x="138" y="13"/>
                      <a:pt x="138" y="13"/>
                    </a:cubicBezTo>
                    <a:cubicBezTo>
                      <a:pt x="138" y="110"/>
                      <a:pt x="138" y="110"/>
                      <a:pt x="138" y="110"/>
                    </a:cubicBezTo>
                    <a:cubicBezTo>
                      <a:pt x="166" y="43"/>
                      <a:pt x="211" y="0"/>
                      <a:pt x="293" y="3"/>
                    </a:cubicBezTo>
                    <a:cubicBezTo>
                      <a:pt x="293" y="147"/>
                      <a:pt x="293" y="147"/>
                      <a:pt x="293" y="147"/>
                    </a:cubicBezTo>
                    <a:cubicBezTo>
                      <a:pt x="286" y="147"/>
                      <a:pt x="286" y="147"/>
                      <a:pt x="286" y="147"/>
                    </a:cubicBezTo>
                    <a:cubicBezTo>
                      <a:pt x="194" y="147"/>
                      <a:pt x="138" y="203"/>
                      <a:pt x="138" y="318"/>
                    </a:cubicBezTo>
                    <a:cubicBezTo>
                      <a:pt x="138" y="498"/>
                      <a:pt x="138" y="498"/>
                      <a:pt x="138" y="498"/>
                    </a:cubicBezTo>
                    <a:cubicBezTo>
                      <a:pt x="0" y="498"/>
                      <a:pt x="0" y="498"/>
                      <a:pt x="0" y="498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" name="Freeform 25">
                <a:extLst>
                  <a:ext uri="{FF2B5EF4-FFF2-40B4-BE49-F238E27FC236}">
                    <a16:creationId xmlns:a16="http://schemas.microsoft.com/office/drawing/2014/main" id="{5C959273-267C-8CBA-996C-EC8514CCD7D2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582993" y="1334859"/>
                <a:ext cx="194157" cy="217207"/>
              </a:xfrm>
              <a:custGeom>
                <a:avLst/>
                <a:gdLst>
                  <a:gd name="T0" fmla="*/ 0 w 446"/>
                  <a:gd name="T1" fmla="*/ 351 h 500"/>
                  <a:gd name="T2" fmla="*/ 0 w 446"/>
                  <a:gd name="T3" fmla="*/ 349 h 500"/>
                  <a:gd name="T4" fmla="*/ 195 w 446"/>
                  <a:gd name="T5" fmla="*/ 195 h 500"/>
                  <a:gd name="T6" fmla="*/ 314 w 446"/>
                  <a:gd name="T7" fmla="*/ 215 h 500"/>
                  <a:gd name="T8" fmla="*/ 314 w 446"/>
                  <a:gd name="T9" fmla="*/ 206 h 500"/>
                  <a:gd name="T10" fmla="*/ 210 w 446"/>
                  <a:gd name="T11" fmla="*/ 118 h 500"/>
                  <a:gd name="T12" fmla="*/ 76 w 446"/>
                  <a:gd name="T13" fmla="*/ 144 h 500"/>
                  <a:gd name="T14" fmla="*/ 42 w 446"/>
                  <a:gd name="T15" fmla="*/ 39 h 500"/>
                  <a:gd name="T16" fmla="*/ 230 w 446"/>
                  <a:gd name="T17" fmla="*/ 0 h 500"/>
                  <a:gd name="T18" fmla="*/ 394 w 446"/>
                  <a:gd name="T19" fmla="*/ 54 h 500"/>
                  <a:gd name="T20" fmla="*/ 446 w 446"/>
                  <a:gd name="T21" fmla="*/ 209 h 500"/>
                  <a:gd name="T22" fmla="*/ 446 w 446"/>
                  <a:gd name="T23" fmla="*/ 491 h 500"/>
                  <a:gd name="T24" fmla="*/ 313 w 446"/>
                  <a:gd name="T25" fmla="*/ 491 h 500"/>
                  <a:gd name="T26" fmla="*/ 313 w 446"/>
                  <a:gd name="T27" fmla="*/ 438 h 500"/>
                  <a:gd name="T28" fmla="*/ 167 w 446"/>
                  <a:gd name="T29" fmla="*/ 500 h 500"/>
                  <a:gd name="T30" fmla="*/ 0 w 446"/>
                  <a:gd name="T31" fmla="*/ 351 h 500"/>
                  <a:gd name="T32" fmla="*/ 316 w 446"/>
                  <a:gd name="T33" fmla="*/ 320 h 500"/>
                  <a:gd name="T34" fmla="*/ 316 w 446"/>
                  <a:gd name="T35" fmla="*/ 295 h 500"/>
                  <a:gd name="T36" fmla="*/ 228 w 446"/>
                  <a:gd name="T37" fmla="*/ 277 h 500"/>
                  <a:gd name="T38" fmla="*/ 133 w 446"/>
                  <a:gd name="T39" fmla="*/ 344 h 500"/>
                  <a:gd name="T40" fmla="*/ 133 w 446"/>
                  <a:gd name="T41" fmla="*/ 346 h 500"/>
                  <a:gd name="T42" fmla="*/ 208 w 446"/>
                  <a:gd name="T43" fmla="*/ 405 h 500"/>
                  <a:gd name="T44" fmla="*/ 316 w 446"/>
                  <a:gd name="T45" fmla="*/ 32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6" h="500">
                    <a:moveTo>
                      <a:pt x="0" y="351"/>
                    </a:moveTo>
                    <a:cubicBezTo>
                      <a:pt x="0" y="349"/>
                      <a:pt x="0" y="349"/>
                      <a:pt x="0" y="349"/>
                    </a:cubicBezTo>
                    <a:cubicBezTo>
                      <a:pt x="0" y="244"/>
                      <a:pt x="81" y="195"/>
                      <a:pt x="195" y="195"/>
                    </a:cubicBezTo>
                    <a:cubicBezTo>
                      <a:pt x="244" y="195"/>
                      <a:pt x="280" y="203"/>
                      <a:pt x="314" y="215"/>
                    </a:cubicBezTo>
                    <a:cubicBezTo>
                      <a:pt x="314" y="206"/>
                      <a:pt x="314" y="206"/>
                      <a:pt x="314" y="206"/>
                    </a:cubicBezTo>
                    <a:cubicBezTo>
                      <a:pt x="314" y="149"/>
                      <a:pt x="279" y="118"/>
                      <a:pt x="210" y="118"/>
                    </a:cubicBezTo>
                    <a:cubicBezTo>
                      <a:pt x="157" y="118"/>
                      <a:pt x="120" y="128"/>
                      <a:pt x="76" y="144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95" y="15"/>
                      <a:pt x="148" y="0"/>
                      <a:pt x="230" y="0"/>
                    </a:cubicBezTo>
                    <a:cubicBezTo>
                      <a:pt x="305" y="0"/>
                      <a:pt x="359" y="20"/>
                      <a:pt x="394" y="54"/>
                    </a:cubicBezTo>
                    <a:cubicBezTo>
                      <a:pt x="430" y="91"/>
                      <a:pt x="446" y="144"/>
                      <a:pt x="446" y="209"/>
                    </a:cubicBezTo>
                    <a:cubicBezTo>
                      <a:pt x="446" y="491"/>
                      <a:pt x="446" y="491"/>
                      <a:pt x="446" y="491"/>
                    </a:cubicBezTo>
                    <a:cubicBezTo>
                      <a:pt x="313" y="491"/>
                      <a:pt x="313" y="491"/>
                      <a:pt x="313" y="491"/>
                    </a:cubicBezTo>
                    <a:cubicBezTo>
                      <a:pt x="313" y="438"/>
                      <a:pt x="313" y="438"/>
                      <a:pt x="313" y="438"/>
                    </a:cubicBezTo>
                    <a:cubicBezTo>
                      <a:pt x="280" y="475"/>
                      <a:pt x="234" y="500"/>
                      <a:pt x="167" y="500"/>
                    </a:cubicBezTo>
                    <a:cubicBezTo>
                      <a:pt x="75" y="500"/>
                      <a:pt x="0" y="447"/>
                      <a:pt x="0" y="351"/>
                    </a:cubicBezTo>
                    <a:close/>
                    <a:moveTo>
                      <a:pt x="316" y="320"/>
                    </a:moveTo>
                    <a:cubicBezTo>
                      <a:pt x="316" y="295"/>
                      <a:pt x="316" y="295"/>
                      <a:pt x="316" y="295"/>
                    </a:cubicBezTo>
                    <a:cubicBezTo>
                      <a:pt x="292" y="284"/>
                      <a:pt x="262" y="277"/>
                      <a:pt x="228" y="277"/>
                    </a:cubicBezTo>
                    <a:cubicBezTo>
                      <a:pt x="169" y="277"/>
                      <a:pt x="133" y="301"/>
                      <a:pt x="133" y="344"/>
                    </a:cubicBezTo>
                    <a:cubicBezTo>
                      <a:pt x="133" y="346"/>
                      <a:pt x="133" y="346"/>
                      <a:pt x="133" y="346"/>
                    </a:cubicBezTo>
                    <a:cubicBezTo>
                      <a:pt x="133" y="383"/>
                      <a:pt x="164" y="405"/>
                      <a:pt x="208" y="405"/>
                    </a:cubicBezTo>
                    <a:cubicBezTo>
                      <a:pt x="272" y="405"/>
                      <a:pt x="316" y="369"/>
                      <a:pt x="316" y="3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" name="Rectangle 26">
                <a:extLst>
                  <a:ext uri="{FF2B5EF4-FFF2-40B4-BE49-F238E27FC236}">
                    <a16:creationId xmlns:a16="http://schemas.microsoft.com/office/drawing/2014/main" id="{2F1B0169-414B-8F53-D204-E4FC9132C39A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801973" y="1260831"/>
                <a:ext cx="59843" cy="28768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" name="Rectangle 27">
                <a:extLst>
                  <a:ext uri="{FF2B5EF4-FFF2-40B4-BE49-F238E27FC236}">
                    <a16:creationId xmlns:a16="http://schemas.microsoft.com/office/drawing/2014/main" id="{FD3CEF0B-9316-CAAF-B811-7977EA0FDC7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886639" y="1260831"/>
                <a:ext cx="59399" cy="28768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64" name="Rectangle 28">
              <a:extLst>
                <a:ext uri="{FF2B5EF4-FFF2-40B4-BE49-F238E27FC236}">
                  <a16:creationId xmlns:a16="http://schemas.microsoft.com/office/drawing/2014/main" id="{C44969F7-1BF0-A4FA-F4EB-8003272D98C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556230" y="767096"/>
              <a:ext cx="634181" cy="18986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5AB97A83-AA92-5D2A-D89F-2B85130F597F}"/>
                </a:ext>
              </a:extLst>
            </p:cNvPr>
            <p:cNvGrpSpPr/>
            <p:nvPr userDrawn="1"/>
          </p:nvGrpSpPr>
          <p:grpSpPr>
            <a:xfrm>
              <a:off x="11701122" y="936748"/>
              <a:ext cx="321494" cy="1552800"/>
              <a:chOff x="7313961" y="501936"/>
              <a:chExt cx="323594" cy="1566108"/>
            </a:xfrm>
          </p:grpSpPr>
          <p:sp>
            <p:nvSpPr>
              <p:cNvPr id="66" name="Freeform 29">
                <a:extLst>
                  <a:ext uri="{FF2B5EF4-FFF2-40B4-BE49-F238E27FC236}">
                    <a16:creationId xmlns:a16="http://schemas.microsoft.com/office/drawing/2014/main" id="{93913DCE-D7C5-993F-1CBD-D671F4E01A3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383556" y="1311808"/>
                <a:ext cx="249567" cy="247350"/>
              </a:xfrm>
              <a:custGeom>
                <a:avLst/>
                <a:gdLst>
                  <a:gd name="T0" fmla="*/ 0 w 574"/>
                  <a:gd name="T1" fmla="*/ 229 h 569"/>
                  <a:gd name="T2" fmla="*/ 90 w 574"/>
                  <a:gd name="T3" fmla="*/ 413 h 569"/>
                  <a:gd name="T4" fmla="*/ 90 w 574"/>
                  <a:gd name="T5" fmla="*/ 413 h 569"/>
                  <a:gd name="T6" fmla="*/ 90 w 574"/>
                  <a:gd name="T7" fmla="*/ 413 h 569"/>
                  <a:gd name="T8" fmla="*/ 9 w 574"/>
                  <a:gd name="T9" fmla="*/ 413 h 569"/>
                  <a:gd name="T10" fmla="*/ 9 w 574"/>
                  <a:gd name="T11" fmla="*/ 569 h 569"/>
                  <a:gd name="T12" fmla="*/ 574 w 574"/>
                  <a:gd name="T13" fmla="*/ 569 h 569"/>
                  <a:gd name="T14" fmla="*/ 574 w 574"/>
                  <a:gd name="T15" fmla="*/ 413 h 569"/>
                  <a:gd name="T16" fmla="*/ 253 w 574"/>
                  <a:gd name="T17" fmla="*/ 413 h 569"/>
                  <a:gd name="T18" fmla="*/ 133 w 574"/>
                  <a:gd name="T19" fmla="*/ 286 h 569"/>
                  <a:gd name="T20" fmla="*/ 253 w 574"/>
                  <a:gd name="T21" fmla="*/ 155 h 569"/>
                  <a:gd name="T22" fmla="*/ 574 w 574"/>
                  <a:gd name="T23" fmla="*/ 155 h 569"/>
                  <a:gd name="T24" fmla="*/ 574 w 574"/>
                  <a:gd name="T25" fmla="*/ 0 h 569"/>
                  <a:gd name="T26" fmla="*/ 224 w 574"/>
                  <a:gd name="T27" fmla="*/ 0 h 569"/>
                  <a:gd name="T28" fmla="*/ 0 w 574"/>
                  <a:gd name="T29" fmla="*/ 229 h 5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74" h="569">
                    <a:moveTo>
                      <a:pt x="0" y="229"/>
                    </a:moveTo>
                    <a:cubicBezTo>
                      <a:pt x="0" y="294"/>
                      <a:pt x="30" y="368"/>
                      <a:pt x="90" y="413"/>
                    </a:cubicBezTo>
                    <a:cubicBezTo>
                      <a:pt x="90" y="413"/>
                      <a:pt x="90" y="413"/>
                      <a:pt x="90" y="413"/>
                    </a:cubicBezTo>
                    <a:cubicBezTo>
                      <a:pt x="90" y="413"/>
                      <a:pt x="90" y="413"/>
                      <a:pt x="90" y="413"/>
                    </a:cubicBezTo>
                    <a:cubicBezTo>
                      <a:pt x="9" y="413"/>
                      <a:pt x="9" y="413"/>
                      <a:pt x="9" y="413"/>
                    </a:cubicBezTo>
                    <a:cubicBezTo>
                      <a:pt x="9" y="569"/>
                      <a:pt x="9" y="569"/>
                      <a:pt x="9" y="569"/>
                    </a:cubicBezTo>
                    <a:cubicBezTo>
                      <a:pt x="574" y="569"/>
                      <a:pt x="574" y="569"/>
                      <a:pt x="574" y="569"/>
                    </a:cubicBezTo>
                    <a:cubicBezTo>
                      <a:pt x="574" y="413"/>
                      <a:pt x="574" y="413"/>
                      <a:pt x="574" y="413"/>
                    </a:cubicBezTo>
                    <a:cubicBezTo>
                      <a:pt x="253" y="413"/>
                      <a:pt x="253" y="413"/>
                      <a:pt x="253" y="413"/>
                    </a:cubicBezTo>
                    <a:cubicBezTo>
                      <a:pt x="195" y="413"/>
                      <a:pt x="133" y="369"/>
                      <a:pt x="133" y="286"/>
                    </a:cubicBezTo>
                    <a:cubicBezTo>
                      <a:pt x="133" y="221"/>
                      <a:pt x="178" y="155"/>
                      <a:pt x="253" y="155"/>
                    </a:cubicBezTo>
                    <a:cubicBezTo>
                      <a:pt x="574" y="155"/>
                      <a:pt x="574" y="155"/>
                      <a:pt x="574" y="155"/>
                    </a:cubicBezTo>
                    <a:cubicBezTo>
                      <a:pt x="574" y="0"/>
                      <a:pt x="574" y="0"/>
                      <a:pt x="574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94" y="0"/>
                      <a:pt x="0" y="93"/>
                      <a:pt x="0" y="22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" name="Freeform 30">
                <a:extLst>
                  <a:ext uri="{FF2B5EF4-FFF2-40B4-BE49-F238E27FC236}">
                    <a16:creationId xmlns:a16="http://schemas.microsoft.com/office/drawing/2014/main" id="{6D0A5711-84F8-6852-FC23-C9222B8AB05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387546" y="755049"/>
                <a:ext cx="245577" cy="276163"/>
              </a:xfrm>
              <a:custGeom>
                <a:avLst/>
                <a:gdLst>
                  <a:gd name="T0" fmla="*/ 0 w 554"/>
                  <a:gd name="T1" fmla="*/ 174 h 623"/>
                  <a:gd name="T2" fmla="*/ 377 w 554"/>
                  <a:gd name="T3" fmla="*/ 311 h 623"/>
                  <a:gd name="T4" fmla="*/ 0 w 554"/>
                  <a:gd name="T5" fmla="*/ 450 h 623"/>
                  <a:gd name="T6" fmla="*/ 0 w 554"/>
                  <a:gd name="T7" fmla="*/ 623 h 623"/>
                  <a:gd name="T8" fmla="*/ 554 w 554"/>
                  <a:gd name="T9" fmla="*/ 395 h 623"/>
                  <a:gd name="T10" fmla="*/ 554 w 554"/>
                  <a:gd name="T11" fmla="*/ 228 h 623"/>
                  <a:gd name="T12" fmla="*/ 0 w 554"/>
                  <a:gd name="T13" fmla="*/ 0 h 623"/>
                  <a:gd name="T14" fmla="*/ 0 w 554"/>
                  <a:gd name="T15" fmla="*/ 174 h 6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4" h="623">
                    <a:moveTo>
                      <a:pt x="0" y="174"/>
                    </a:moveTo>
                    <a:lnTo>
                      <a:pt x="377" y="311"/>
                    </a:lnTo>
                    <a:lnTo>
                      <a:pt x="0" y="450"/>
                    </a:lnTo>
                    <a:lnTo>
                      <a:pt x="0" y="623"/>
                    </a:lnTo>
                    <a:lnTo>
                      <a:pt x="554" y="395"/>
                    </a:lnTo>
                    <a:lnTo>
                      <a:pt x="554" y="228"/>
                    </a:lnTo>
                    <a:lnTo>
                      <a:pt x="0" y="0"/>
                    </a:lnTo>
                    <a:lnTo>
                      <a:pt x="0" y="17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" name="Freeform 31">
                <a:extLst>
                  <a:ext uri="{FF2B5EF4-FFF2-40B4-BE49-F238E27FC236}">
                    <a16:creationId xmlns:a16="http://schemas.microsoft.com/office/drawing/2014/main" id="{185085EF-D1B3-20ED-1267-AC7FAB1644FE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7383556" y="1583096"/>
                <a:ext cx="253999" cy="256659"/>
              </a:xfrm>
              <a:custGeom>
                <a:avLst/>
                <a:gdLst>
                  <a:gd name="T0" fmla="*/ 401 w 584"/>
                  <a:gd name="T1" fmla="*/ 110 h 590"/>
                  <a:gd name="T2" fmla="*/ 460 w 584"/>
                  <a:gd name="T3" fmla="*/ 272 h 590"/>
                  <a:gd name="T4" fmla="*/ 415 w 584"/>
                  <a:gd name="T5" fmla="*/ 397 h 590"/>
                  <a:gd name="T6" fmla="*/ 250 w 584"/>
                  <a:gd name="T7" fmla="*/ 0 h 590"/>
                  <a:gd name="T8" fmla="*/ 92 w 584"/>
                  <a:gd name="T9" fmla="*/ 68 h 590"/>
                  <a:gd name="T10" fmla="*/ 0 w 584"/>
                  <a:gd name="T11" fmla="*/ 291 h 590"/>
                  <a:gd name="T12" fmla="*/ 292 w 584"/>
                  <a:gd name="T13" fmla="*/ 590 h 590"/>
                  <a:gd name="T14" fmla="*/ 584 w 584"/>
                  <a:gd name="T15" fmla="*/ 274 h 590"/>
                  <a:gd name="T16" fmla="*/ 476 w 584"/>
                  <a:gd name="T17" fmla="*/ 12 h 590"/>
                  <a:gd name="T18" fmla="*/ 401 w 584"/>
                  <a:gd name="T19" fmla="*/ 110 h 590"/>
                  <a:gd name="T20" fmla="*/ 179 w 584"/>
                  <a:gd name="T21" fmla="*/ 408 h 590"/>
                  <a:gd name="T22" fmla="*/ 123 w 584"/>
                  <a:gd name="T23" fmla="*/ 288 h 590"/>
                  <a:gd name="T24" fmla="*/ 202 w 584"/>
                  <a:gd name="T25" fmla="*/ 168 h 590"/>
                  <a:gd name="T26" fmla="*/ 315 w 584"/>
                  <a:gd name="T27" fmla="*/ 439 h 590"/>
                  <a:gd name="T28" fmla="*/ 179 w 584"/>
                  <a:gd name="T29" fmla="*/ 408 h 5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84" h="590">
                    <a:moveTo>
                      <a:pt x="401" y="110"/>
                    </a:moveTo>
                    <a:cubicBezTo>
                      <a:pt x="449" y="175"/>
                      <a:pt x="460" y="212"/>
                      <a:pt x="460" y="272"/>
                    </a:cubicBezTo>
                    <a:cubicBezTo>
                      <a:pt x="460" y="325"/>
                      <a:pt x="444" y="367"/>
                      <a:pt x="415" y="397"/>
                    </a:cubicBezTo>
                    <a:cubicBezTo>
                      <a:pt x="250" y="0"/>
                      <a:pt x="250" y="0"/>
                      <a:pt x="250" y="0"/>
                    </a:cubicBezTo>
                    <a:cubicBezTo>
                      <a:pt x="189" y="9"/>
                      <a:pt x="134" y="32"/>
                      <a:pt x="92" y="68"/>
                    </a:cubicBezTo>
                    <a:cubicBezTo>
                      <a:pt x="32" y="120"/>
                      <a:pt x="0" y="197"/>
                      <a:pt x="0" y="291"/>
                    </a:cubicBezTo>
                    <a:cubicBezTo>
                      <a:pt x="0" y="462"/>
                      <a:pt x="126" y="590"/>
                      <a:pt x="292" y="590"/>
                    </a:cubicBezTo>
                    <a:cubicBezTo>
                      <a:pt x="462" y="590"/>
                      <a:pt x="584" y="462"/>
                      <a:pt x="584" y="274"/>
                    </a:cubicBezTo>
                    <a:cubicBezTo>
                      <a:pt x="584" y="169"/>
                      <a:pt x="534" y="62"/>
                      <a:pt x="476" y="12"/>
                    </a:cubicBezTo>
                    <a:lnTo>
                      <a:pt x="401" y="110"/>
                    </a:lnTo>
                    <a:close/>
                    <a:moveTo>
                      <a:pt x="179" y="408"/>
                    </a:moveTo>
                    <a:cubicBezTo>
                      <a:pt x="144" y="381"/>
                      <a:pt x="123" y="339"/>
                      <a:pt x="123" y="288"/>
                    </a:cubicBezTo>
                    <a:cubicBezTo>
                      <a:pt x="123" y="232"/>
                      <a:pt x="155" y="190"/>
                      <a:pt x="202" y="168"/>
                    </a:cubicBezTo>
                    <a:cubicBezTo>
                      <a:pt x="315" y="439"/>
                      <a:pt x="315" y="439"/>
                      <a:pt x="315" y="439"/>
                    </a:cubicBezTo>
                    <a:cubicBezTo>
                      <a:pt x="257" y="447"/>
                      <a:pt x="212" y="432"/>
                      <a:pt x="179" y="40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Freeform 32">
                <a:extLst>
                  <a:ext uri="{FF2B5EF4-FFF2-40B4-BE49-F238E27FC236}">
                    <a16:creationId xmlns:a16="http://schemas.microsoft.com/office/drawing/2014/main" id="{8434C32D-C325-1F32-5E19-6C9FC933AC3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313961" y="1846404"/>
                <a:ext cx="319161" cy="221640"/>
              </a:xfrm>
              <a:custGeom>
                <a:avLst/>
                <a:gdLst>
                  <a:gd name="T0" fmla="*/ 580 w 720"/>
                  <a:gd name="T1" fmla="*/ 0 h 500"/>
                  <a:gd name="T2" fmla="*/ 580 w 720"/>
                  <a:gd name="T3" fmla="*/ 346 h 500"/>
                  <a:gd name="T4" fmla="*/ 0 w 720"/>
                  <a:gd name="T5" fmla="*/ 346 h 500"/>
                  <a:gd name="T6" fmla="*/ 0 w 720"/>
                  <a:gd name="T7" fmla="*/ 500 h 500"/>
                  <a:gd name="T8" fmla="*/ 720 w 720"/>
                  <a:gd name="T9" fmla="*/ 500 h 500"/>
                  <a:gd name="T10" fmla="*/ 720 w 720"/>
                  <a:gd name="T11" fmla="*/ 0 h 500"/>
                  <a:gd name="T12" fmla="*/ 580 w 720"/>
                  <a:gd name="T13" fmla="*/ 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0" h="500">
                    <a:moveTo>
                      <a:pt x="580" y="0"/>
                    </a:moveTo>
                    <a:lnTo>
                      <a:pt x="580" y="346"/>
                    </a:lnTo>
                    <a:lnTo>
                      <a:pt x="0" y="346"/>
                    </a:lnTo>
                    <a:lnTo>
                      <a:pt x="0" y="500"/>
                    </a:lnTo>
                    <a:lnTo>
                      <a:pt x="720" y="500"/>
                    </a:lnTo>
                    <a:lnTo>
                      <a:pt x="720" y="0"/>
                    </a:lnTo>
                    <a:lnTo>
                      <a:pt x="58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Freeform 33">
                <a:extLst>
                  <a:ext uri="{FF2B5EF4-FFF2-40B4-BE49-F238E27FC236}">
                    <a16:creationId xmlns:a16="http://schemas.microsoft.com/office/drawing/2014/main" id="{A281B950-B57F-4814-65C4-87F843CA0E1C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7383556" y="501936"/>
                <a:ext cx="253999" cy="263752"/>
              </a:xfrm>
              <a:custGeom>
                <a:avLst/>
                <a:gdLst>
                  <a:gd name="T0" fmla="*/ 584 w 584"/>
                  <a:gd name="T1" fmla="*/ 304 h 607"/>
                  <a:gd name="T2" fmla="*/ 292 w 584"/>
                  <a:gd name="T3" fmla="*/ 607 h 607"/>
                  <a:gd name="T4" fmla="*/ 0 w 584"/>
                  <a:gd name="T5" fmla="*/ 302 h 607"/>
                  <a:gd name="T6" fmla="*/ 292 w 584"/>
                  <a:gd name="T7" fmla="*/ 0 h 607"/>
                  <a:gd name="T8" fmla="*/ 584 w 584"/>
                  <a:gd name="T9" fmla="*/ 304 h 607"/>
                  <a:gd name="T10" fmla="*/ 133 w 584"/>
                  <a:gd name="T11" fmla="*/ 304 h 607"/>
                  <a:gd name="T12" fmla="*/ 292 w 584"/>
                  <a:gd name="T13" fmla="*/ 454 h 607"/>
                  <a:gd name="T14" fmla="*/ 451 w 584"/>
                  <a:gd name="T15" fmla="*/ 302 h 607"/>
                  <a:gd name="T16" fmla="*/ 292 w 584"/>
                  <a:gd name="T17" fmla="*/ 153 h 607"/>
                  <a:gd name="T18" fmla="*/ 133 w 584"/>
                  <a:gd name="T19" fmla="*/ 304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4" h="607">
                    <a:moveTo>
                      <a:pt x="584" y="304"/>
                    </a:moveTo>
                    <a:cubicBezTo>
                      <a:pt x="584" y="474"/>
                      <a:pt x="457" y="607"/>
                      <a:pt x="292" y="607"/>
                    </a:cubicBezTo>
                    <a:cubicBezTo>
                      <a:pt x="128" y="607"/>
                      <a:pt x="0" y="473"/>
                      <a:pt x="0" y="302"/>
                    </a:cubicBezTo>
                    <a:cubicBezTo>
                      <a:pt x="0" y="133"/>
                      <a:pt x="126" y="0"/>
                      <a:pt x="292" y="0"/>
                    </a:cubicBezTo>
                    <a:cubicBezTo>
                      <a:pt x="455" y="0"/>
                      <a:pt x="584" y="133"/>
                      <a:pt x="584" y="304"/>
                    </a:cubicBezTo>
                    <a:moveTo>
                      <a:pt x="133" y="304"/>
                    </a:moveTo>
                    <a:cubicBezTo>
                      <a:pt x="133" y="391"/>
                      <a:pt x="198" y="454"/>
                      <a:pt x="292" y="454"/>
                    </a:cubicBezTo>
                    <a:cubicBezTo>
                      <a:pt x="381" y="454"/>
                      <a:pt x="451" y="387"/>
                      <a:pt x="451" y="302"/>
                    </a:cubicBezTo>
                    <a:cubicBezTo>
                      <a:pt x="451" y="216"/>
                      <a:pt x="383" y="153"/>
                      <a:pt x="292" y="153"/>
                    </a:cubicBezTo>
                    <a:cubicBezTo>
                      <a:pt x="203" y="153"/>
                      <a:pt x="133" y="219"/>
                      <a:pt x="133" y="30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Freeform 34">
                <a:extLst>
                  <a:ext uri="{FF2B5EF4-FFF2-40B4-BE49-F238E27FC236}">
                    <a16:creationId xmlns:a16="http://schemas.microsoft.com/office/drawing/2014/main" id="{EE465ED6-53DE-A385-42CB-0B5A75477346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7383556" y="1021017"/>
                <a:ext cx="253999" cy="263752"/>
              </a:xfrm>
              <a:custGeom>
                <a:avLst/>
                <a:gdLst>
                  <a:gd name="T0" fmla="*/ 584 w 584"/>
                  <a:gd name="T1" fmla="*/ 305 h 607"/>
                  <a:gd name="T2" fmla="*/ 292 w 584"/>
                  <a:gd name="T3" fmla="*/ 607 h 607"/>
                  <a:gd name="T4" fmla="*/ 0 w 584"/>
                  <a:gd name="T5" fmla="*/ 303 h 607"/>
                  <a:gd name="T6" fmla="*/ 292 w 584"/>
                  <a:gd name="T7" fmla="*/ 0 h 607"/>
                  <a:gd name="T8" fmla="*/ 584 w 584"/>
                  <a:gd name="T9" fmla="*/ 305 h 607"/>
                  <a:gd name="T10" fmla="*/ 133 w 584"/>
                  <a:gd name="T11" fmla="*/ 305 h 607"/>
                  <a:gd name="T12" fmla="*/ 292 w 584"/>
                  <a:gd name="T13" fmla="*/ 454 h 607"/>
                  <a:gd name="T14" fmla="*/ 451 w 584"/>
                  <a:gd name="T15" fmla="*/ 303 h 607"/>
                  <a:gd name="T16" fmla="*/ 292 w 584"/>
                  <a:gd name="T17" fmla="*/ 153 h 607"/>
                  <a:gd name="T18" fmla="*/ 133 w 584"/>
                  <a:gd name="T19" fmla="*/ 305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4" h="607">
                    <a:moveTo>
                      <a:pt x="584" y="305"/>
                    </a:moveTo>
                    <a:cubicBezTo>
                      <a:pt x="584" y="474"/>
                      <a:pt x="457" y="607"/>
                      <a:pt x="292" y="607"/>
                    </a:cubicBezTo>
                    <a:cubicBezTo>
                      <a:pt x="128" y="607"/>
                      <a:pt x="0" y="474"/>
                      <a:pt x="0" y="303"/>
                    </a:cubicBezTo>
                    <a:cubicBezTo>
                      <a:pt x="0" y="133"/>
                      <a:pt x="126" y="0"/>
                      <a:pt x="292" y="0"/>
                    </a:cubicBezTo>
                    <a:cubicBezTo>
                      <a:pt x="455" y="0"/>
                      <a:pt x="584" y="134"/>
                      <a:pt x="584" y="305"/>
                    </a:cubicBezTo>
                    <a:moveTo>
                      <a:pt x="133" y="305"/>
                    </a:moveTo>
                    <a:cubicBezTo>
                      <a:pt x="133" y="391"/>
                      <a:pt x="198" y="454"/>
                      <a:pt x="292" y="454"/>
                    </a:cubicBezTo>
                    <a:cubicBezTo>
                      <a:pt x="381" y="454"/>
                      <a:pt x="451" y="388"/>
                      <a:pt x="451" y="303"/>
                    </a:cubicBezTo>
                    <a:cubicBezTo>
                      <a:pt x="451" y="216"/>
                      <a:pt x="383" y="153"/>
                      <a:pt x="292" y="153"/>
                    </a:cubicBezTo>
                    <a:cubicBezTo>
                      <a:pt x="203" y="153"/>
                      <a:pt x="133" y="220"/>
                      <a:pt x="133" y="30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320E6808-E70B-FA4B-99F6-1C02BBC16598}"/>
              </a:ext>
            </a:extLst>
          </p:cNvPr>
          <p:cNvGrpSpPr/>
          <p:nvPr userDrawn="1"/>
        </p:nvGrpSpPr>
        <p:grpSpPr>
          <a:xfrm>
            <a:off x="1538947" y="3561907"/>
            <a:ext cx="7851377" cy="1769127"/>
            <a:chOff x="541049" y="2649538"/>
            <a:chExt cx="9285724" cy="2092325"/>
          </a:xfrm>
          <a:gradFill>
            <a:gsLst>
              <a:gs pos="0">
                <a:schemeClr val="accent1"/>
              </a:gs>
              <a:gs pos="100000">
                <a:srgbClr val="391262"/>
              </a:gs>
              <a:gs pos="64000">
                <a:srgbClr val="64131E"/>
              </a:gs>
              <a:gs pos="29000">
                <a:srgbClr val="831B22"/>
              </a:gs>
            </a:gsLst>
            <a:path path="circle">
              <a:fillToRect l="100000" t="100000"/>
            </a:path>
          </a:gradFill>
        </p:grpSpPr>
        <p:sp>
          <p:nvSpPr>
            <p:cNvPr id="43" name="Freeform 5">
              <a:extLst>
                <a:ext uri="{FF2B5EF4-FFF2-40B4-BE49-F238E27FC236}">
                  <a16:creationId xmlns:a16="http://schemas.microsoft.com/office/drawing/2014/main" id="{4C297CEF-136F-B1B7-09B1-55E4D7563FD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1049" y="2809876"/>
              <a:ext cx="963613" cy="1928813"/>
            </a:xfrm>
            <a:custGeom>
              <a:avLst/>
              <a:gdLst>
                <a:gd name="T0" fmla="*/ 57 w 301"/>
                <a:gd name="T1" fmla="*/ 458 h 600"/>
                <a:gd name="T2" fmla="*/ 57 w 301"/>
                <a:gd name="T3" fmla="*/ 235 h 600"/>
                <a:gd name="T4" fmla="*/ 0 w 301"/>
                <a:gd name="T5" fmla="*/ 235 h 600"/>
                <a:gd name="T6" fmla="*/ 0 w 301"/>
                <a:gd name="T7" fmla="*/ 121 h 600"/>
                <a:gd name="T8" fmla="*/ 57 w 301"/>
                <a:gd name="T9" fmla="*/ 121 h 600"/>
                <a:gd name="T10" fmla="*/ 57 w 301"/>
                <a:gd name="T11" fmla="*/ 0 h 600"/>
                <a:gd name="T12" fmla="*/ 190 w 301"/>
                <a:gd name="T13" fmla="*/ 0 h 600"/>
                <a:gd name="T14" fmla="*/ 190 w 301"/>
                <a:gd name="T15" fmla="*/ 121 h 600"/>
                <a:gd name="T16" fmla="*/ 301 w 301"/>
                <a:gd name="T17" fmla="*/ 121 h 600"/>
                <a:gd name="T18" fmla="*/ 301 w 301"/>
                <a:gd name="T19" fmla="*/ 235 h 600"/>
                <a:gd name="T20" fmla="*/ 190 w 301"/>
                <a:gd name="T21" fmla="*/ 235 h 600"/>
                <a:gd name="T22" fmla="*/ 190 w 301"/>
                <a:gd name="T23" fmla="*/ 436 h 600"/>
                <a:gd name="T24" fmla="*/ 233 w 301"/>
                <a:gd name="T25" fmla="*/ 482 h 600"/>
                <a:gd name="T26" fmla="*/ 299 w 301"/>
                <a:gd name="T27" fmla="*/ 465 h 600"/>
                <a:gd name="T28" fmla="*/ 299 w 301"/>
                <a:gd name="T29" fmla="*/ 573 h 600"/>
                <a:gd name="T30" fmla="*/ 194 w 301"/>
                <a:gd name="T31" fmla="*/ 600 h 600"/>
                <a:gd name="T32" fmla="*/ 57 w 301"/>
                <a:gd name="T33" fmla="*/ 458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1" h="600">
                  <a:moveTo>
                    <a:pt x="57" y="458"/>
                  </a:moveTo>
                  <a:cubicBezTo>
                    <a:pt x="57" y="235"/>
                    <a:pt x="57" y="235"/>
                    <a:pt x="57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57" y="121"/>
                    <a:pt x="57" y="121"/>
                    <a:pt x="57" y="121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301" y="121"/>
                    <a:pt x="301" y="121"/>
                    <a:pt x="301" y="121"/>
                  </a:cubicBezTo>
                  <a:cubicBezTo>
                    <a:pt x="301" y="235"/>
                    <a:pt x="301" y="235"/>
                    <a:pt x="301" y="235"/>
                  </a:cubicBezTo>
                  <a:cubicBezTo>
                    <a:pt x="190" y="235"/>
                    <a:pt x="190" y="235"/>
                    <a:pt x="190" y="235"/>
                  </a:cubicBezTo>
                  <a:cubicBezTo>
                    <a:pt x="190" y="436"/>
                    <a:pt x="190" y="436"/>
                    <a:pt x="190" y="436"/>
                  </a:cubicBezTo>
                  <a:cubicBezTo>
                    <a:pt x="190" y="467"/>
                    <a:pt x="203" y="482"/>
                    <a:pt x="233" y="482"/>
                  </a:cubicBezTo>
                  <a:cubicBezTo>
                    <a:pt x="258" y="482"/>
                    <a:pt x="280" y="476"/>
                    <a:pt x="299" y="465"/>
                  </a:cubicBezTo>
                  <a:cubicBezTo>
                    <a:pt x="299" y="573"/>
                    <a:pt x="299" y="573"/>
                    <a:pt x="299" y="573"/>
                  </a:cubicBezTo>
                  <a:cubicBezTo>
                    <a:pt x="271" y="590"/>
                    <a:pt x="239" y="600"/>
                    <a:pt x="194" y="600"/>
                  </a:cubicBezTo>
                  <a:cubicBezTo>
                    <a:pt x="112" y="600"/>
                    <a:pt x="57" y="568"/>
                    <a:pt x="57" y="4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6">
              <a:extLst>
                <a:ext uri="{FF2B5EF4-FFF2-40B4-BE49-F238E27FC236}">
                  <a16:creationId xmlns:a16="http://schemas.microsoft.com/office/drawing/2014/main" id="{622BAF6B-1742-15FD-B0EB-40B8C3DC116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08151" y="2649538"/>
              <a:ext cx="1382713" cy="2063750"/>
            </a:xfrm>
            <a:custGeom>
              <a:avLst/>
              <a:gdLst>
                <a:gd name="T0" fmla="*/ 0 w 432"/>
                <a:gd name="T1" fmla="*/ 0 h 642"/>
                <a:gd name="T2" fmla="*/ 134 w 432"/>
                <a:gd name="T3" fmla="*/ 0 h 642"/>
                <a:gd name="T4" fmla="*/ 134 w 432"/>
                <a:gd name="T5" fmla="*/ 237 h 642"/>
                <a:gd name="T6" fmla="*/ 272 w 432"/>
                <a:gd name="T7" fmla="*/ 162 h 642"/>
                <a:gd name="T8" fmla="*/ 432 w 432"/>
                <a:gd name="T9" fmla="*/ 337 h 642"/>
                <a:gd name="T10" fmla="*/ 432 w 432"/>
                <a:gd name="T11" fmla="*/ 642 h 642"/>
                <a:gd name="T12" fmla="*/ 298 w 432"/>
                <a:gd name="T13" fmla="*/ 642 h 642"/>
                <a:gd name="T14" fmla="*/ 298 w 432"/>
                <a:gd name="T15" fmla="*/ 379 h 642"/>
                <a:gd name="T16" fmla="*/ 218 w 432"/>
                <a:gd name="T17" fmla="*/ 283 h 642"/>
                <a:gd name="T18" fmla="*/ 134 w 432"/>
                <a:gd name="T19" fmla="*/ 379 h 642"/>
                <a:gd name="T20" fmla="*/ 134 w 432"/>
                <a:gd name="T21" fmla="*/ 642 h 642"/>
                <a:gd name="T22" fmla="*/ 0 w 432"/>
                <a:gd name="T23" fmla="*/ 642 h 642"/>
                <a:gd name="T24" fmla="*/ 0 w 432"/>
                <a:gd name="T25" fmla="*/ 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642">
                  <a:moveTo>
                    <a:pt x="0" y="0"/>
                  </a:moveTo>
                  <a:cubicBezTo>
                    <a:pt x="134" y="0"/>
                    <a:pt x="134" y="0"/>
                    <a:pt x="134" y="0"/>
                  </a:cubicBezTo>
                  <a:cubicBezTo>
                    <a:pt x="134" y="237"/>
                    <a:pt x="134" y="237"/>
                    <a:pt x="134" y="237"/>
                  </a:cubicBezTo>
                  <a:cubicBezTo>
                    <a:pt x="165" y="198"/>
                    <a:pt x="204" y="162"/>
                    <a:pt x="272" y="162"/>
                  </a:cubicBezTo>
                  <a:cubicBezTo>
                    <a:pt x="373" y="162"/>
                    <a:pt x="432" y="229"/>
                    <a:pt x="432" y="337"/>
                  </a:cubicBezTo>
                  <a:cubicBezTo>
                    <a:pt x="432" y="642"/>
                    <a:pt x="432" y="642"/>
                    <a:pt x="432" y="642"/>
                  </a:cubicBezTo>
                  <a:cubicBezTo>
                    <a:pt x="298" y="642"/>
                    <a:pt x="298" y="642"/>
                    <a:pt x="298" y="642"/>
                  </a:cubicBezTo>
                  <a:cubicBezTo>
                    <a:pt x="298" y="379"/>
                    <a:pt x="298" y="379"/>
                    <a:pt x="298" y="379"/>
                  </a:cubicBezTo>
                  <a:cubicBezTo>
                    <a:pt x="298" y="316"/>
                    <a:pt x="269" y="283"/>
                    <a:pt x="218" y="283"/>
                  </a:cubicBezTo>
                  <a:cubicBezTo>
                    <a:pt x="166" y="283"/>
                    <a:pt x="134" y="316"/>
                    <a:pt x="134" y="379"/>
                  </a:cubicBezTo>
                  <a:cubicBezTo>
                    <a:pt x="134" y="642"/>
                    <a:pt x="134" y="642"/>
                    <a:pt x="134" y="642"/>
                  </a:cubicBezTo>
                  <a:cubicBezTo>
                    <a:pt x="0" y="642"/>
                    <a:pt x="0" y="642"/>
                    <a:pt x="0" y="64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7">
              <a:extLst>
                <a:ext uri="{FF2B5EF4-FFF2-40B4-BE49-F238E27FC236}">
                  <a16:creationId xmlns:a16="http://schemas.microsoft.com/office/drawing/2014/main" id="{788B3367-A4C9-CCD9-A688-1D2826A4B01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261304" y="3179763"/>
              <a:ext cx="1390650" cy="1562100"/>
            </a:xfrm>
            <a:custGeom>
              <a:avLst/>
              <a:gdLst>
                <a:gd name="T0" fmla="*/ 0 w 434"/>
                <a:gd name="T1" fmla="*/ 342 h 486"/>
                <a:gd name="T2" fmla="*/ 0 w 434"/>
                <a:gd name="T3" fmla="*/ 340 h 486"/>
                <a:gd name="T4" fmla="*/ 190 w 434"/>
                <a:gd name="T5" fmla="*/ 189 h 486"/>
                <a:gd name="T6" fmla="*/ 305 w 434"/>
                <a:gd name="T7" fmla="*/ 209 h 486"/>
                <a:gd name="T8" fmla="*/ 305 w 434"/>
                <a:gd name="T9" fmla="*/ 201 h 486"/>
                <a:gd name="T10" fmla="*/ 204 w 434"/>
                <a:gd name="T11" fmla="*/ 115 h 486"/>
                <a:gd name="T12" fmla="*/ 74 w 434"/>
                <a:gd name="T13" fmla="*/ 140 h 486"/>
                <a:gd name="T14" fmla="*/ 40 w 434"/>
                <a:gd name="T15" fmla="*/ 38 h 486"/>
                <a:gd name="T16" fmla="*/ 223 w 434"/>
                <a:gd name="T17" fmla="*/ 0 h 486"/>
                <a:gd name="T18" fmla="*/ 383 w 434"/>
                <a:gd name="T19" fmla="*/ 53 h 486"/>
                <a:gd name="T20" fmla="*/ 434 w 434"/>
                <a:gd name="T21" fmla="*/ 204 h 486"/>
                <a:gd name="T22" fmla="*/ 434 w 434"/>
                <a:gd name="T23" fmla="*/ 477 h 486"/>
                <a:gd name="T24" fmla="*/ 304 w 434"/>
                <a:gd name="T25" fmla="*/ 477 h 486"/>
                <a:gd name="T26" fmla="*/ 304 w 434"/>
                <a:gd name="T27" fmla="*/ 426 h 486"/>
                <a:gd name="T28" fmla="*/ 162 w 434"/>
                <a:gd name="T29" fmla="*/ 486 h 486"/>
                <a:gd name="T30" fmla="*/ 0 w 434"/>
                <a:gd name="T31" fmla="*/ 342 h 486"/>
                <a:gd name="T32" fmla="*/ 307 w 434"/>
                <a:gd name="T33" fmla="*/ 311 h 486"/>
                <a:gd name="T34" fmla="*/ 307 w 434"/>
                <a:gd name="T35" fmla="*/ 287 h 486"/>
                <a:gd name="T36" fmla="*/ 222 w 434"/>
                <a:gd name="T37" fmla="*/ 270 h 486"/>
                <a:gd name="T38" fmla="*/ 129 w 434"/>
                <a:gd name="T39" fmla="*/ 335 h 486"/>
                <a:gd name="T40" fmla="*/ 129 w 434"/>
                <a:gd name="T41" fmla="*/ 336 h 486"/>
                <a:gd name="T42" fmla="*/ 202 w 434"/>
                <a:gd name="T43" fmla="*/ 394 h 486"/>
                <a:gd name="T44" fmla="*/ 307 w 434"/>
                <a:gd name="T45" fmla="*/ 311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34" h="486">
                  <a:moveTo>
                    <a:pt x="0" y="342"/>
                  </a:moveTo>
                  <a:cubicBezTo>
                    <a:pt x="0" y="340"/>
                    <a:pt x="0" y="340"/>
                    <a:pt x="0" y="340"/>
                  </a:cubicBezTo>
                  <a:cubicBezTo>
                    <a:pt x="0" y="237"/>
                    <a:pt x="78" y="189"/>
                    <a:pt x="190" y="189"/>
                  </a:cubicBezTo>
                  <a:cubicBezTo>
                    <a:pt x="237" y="189"/>
                    <a:pt x="272" y="197"/>
                    <a:pt x="305" y="209"/>
                  </a:cubicBezTo>
                  <a:cubicBezTo>
                    <a:pt x="305" y="201"/>
                    <a:pt x="305" y="201"/>
                    <a:pt x="305" y="201"/>
                  </a:cubicBezTo>
                  <a:cubicBezTo>
                    <a:pt x="305" y="145"/>
                    <a:pt x="271" y="115"/>
                    <a:pt x="204" y="115"/>
                  </a:cubicBezTo>
                  <a:cubicBezTo>
                    <a:pt x="153" y="115"/>
                    <a:pt x="117" y="124"/>
                    <a:pt x="74" y="14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92" y="15"/>
                    <a:pt x="143" y="0"/>
                    <a:pt x="223" y="0"/>
                  </a:cubicBezTo>
                  <a:cubicBezTo>
                    <a:pt x="296" y="0"/>
                    <a:pt x="349" y="20"/>
                    <a:pt x="383" y="53"/>
                  </a:cubicBezTo>
                  <a:cubicBezTo>
                    <a:pt x="418" y="88"/>
                    <a:pt x="434" y="140"/>
                    <a:pt x="434" y="204"/>
                  </a:cubicBezTo>
                  <a:cubicBezTo>
                    <a:pt x="434" y="477"/>
                    <a:pt x="434" y="477"/>
                    <a:pt x="434" y="477"/>
                  </a:cubicBezTo>
                  <a:cubicBezTo>
                    <a:pt x="304" y="477"/>
                    <a:pt x="304" y="477"/>
                    <a:pt x="304" y="477"/>
                  </a:cubicBezTo>
                  <a:cubicBezTo>
                    <a:pt x="304" y="426"/>
                    <a:pt x="304" y="426"/>
                    <a:pt x="304" y="426"/>
                  </a:cubicBezTo>
                  <a:cubicBezTo>
                    <a:pt x="272" y="462"/>
                    <a:pt x="227" y="486"/>
                    <a:pt x="162" y="486"/>
                  </a:cubicBezTo>
                  <a:cubicBezTo>
                    <a:pt x="73" y="486"/>
                    <a:pt x="0" y="435"/>
                    <a:pt x="0" y="342"/>
                  </a:cubicBezTo>
                  <a:close/>
                  <a:moveTo>
                    <a:pt x="307" y="311"/>
                  </a:moveTo>
                  <a:cubicBezTo>
                    <a:pt x="307" y="287"/>
                    <a:pt x="307" y="287"/>
                    <a:pt x="307" y="287"/>
                  </a:cubicBezTo>
                  <a:cubicBezTo>
                    <a:pt x="284" y="277"/>
                    <a:pt x="254" y="270"/>
                    <a:pt x="222" y="270"/>
                  </a:cubicBezTo>
                  <a:cubicBezTo>
                    <a:pt x="164" y="270"/>
                    <a:pt x="129" y="292"/>
                    <a:pt x="129" y="335"/>
                  </a:cubicBezTo>
                  <a:cubicBezTo>
                    <a:pt x="129" y="336"/>
                    <a:pt x="129" y="336"/>
                    <a:pt x="129" y="336"/>
                  </a:cubicBezTo>
                  <a:cubicBezTo>
                    <a:pt x="129" y="372"/>
                    <a:pt x="159" y="394"/>
                    <a:pt x="202" y="394"/>
                  </a:cubicBezTo>
                  <a:cubicBezTo>
                    <a:pt x="265" y="394"/>
                    <a:pt x="307" y="359"/>
                    <a:pt x="307" y="3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8">
              <a:extLst>
                <a:ext uri="{FF2B5EF4-FFF2-40B4-BE49-F238E27FC236}">
                  <a16:creationId xmlns:a16="http://schemas.microsoft.com/office/drawing/2014/main" id="{E75C15B3-8177-7E6B-C4A7-1B9D3FB9D02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59916" y="3170238"/>
              <a:ext cx="1384300" cy="1543050"/>
            </a:xfrm>
            <a:custGeom>
              <a:avLst/>
              <a:gdLst>
                <a:gd name="T0" fmla="*/ 0 w 432"/>
                <a:gd name="T1" fmla="*/ 9 h 480"/>
                <a:gd name="T2" fmla="*/ 133 w 432"/>
                <a:gd name="T3" fmla="*/ 9 h 480"/>
                <a:gd name="T4" fmla="*/ 133 w 432"/>
                <a:gd name="T5" fmla="*/ 75 h 480"/>
                <a:gd name="T6" fmla="*/ 272 w 432"/>
                <a:gd name="T7" fmla="*/ 0 h 480"/>
                <a:gd name="T8" fmla="*/ 432 w 432"/>
                <a:gd name="T9" fmla="*/ 175 h 480"/>
                <a:gd name="T10" fmla="*/ 432 w 432"/>
                <a:gd name="T11" fmla="*/ 480 h 480"/>
                <a:gd name="T12" fmla="*/ 298 w 432"/>
                <a:gd name="T13" fmla="*/ 480 h 480"/>
                <a:gd name="T14" fmla="*/ 298 w 432"/>
                <a:gd name="T15" fmla="*/ 217 h 480"/>
                <a:gd name="T16" fmla="*/ 217 w 432"/>
                <a:gd name="T17" fmla="*/ 121 h 480"/>
                <a:gd name="T18" fmla="*/ 133 w 432"/>
                <a:gd name="T19" fmla="*/ 217 h 480"/>
                <a:gd name="T20" fmla="*/ 133 w 432"/>
                <a:gd name="T21" fmla="*/ 480 h 480"/>
                <a:gd name="T22" fmla="*/ 0 w 432"/>
                <a:gd name="T23" fmla="*/ 480 h 480"/>
                <a:gd name="T24" fmla="*/ 0 w 432"/>
                <a:gd name="T25" fmla="*/ 9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480">
                  <a:moveTo>
                    <a:pt x="0" y="9"/>
                  </a:moveTo>
                  <a:cubicBezTo>
                    <a:pt x="133" y="9"/>
                    <a:pt x="133" y="9"/>
                    <a:pt x="133" y="9"/>
                  </a:cubicBezTo>
                  <a:cubicBezTo>
                    <a:pt x="133" y="75"/>
                    <a:pt x="133" y="75"/>
                    <a:pt x="133" y="75"/>
                  </a:cubicBezTo>
                  <a:cubicBezTo>
                    <a:pt x="164" y="36"/>
                    <a:pt x="204" y="0"/>
                    <a:pt x="272" y="0"/>
                  </a:cubicBezTo>
                  <a:cubicBezTo>
                    <a:pt x="373" y="0"/>
                    <a:pt x="432" y="67"/>
                    <a:pt x="432" y="175"/>
                  </a:cubicBezTo>
                  <a:cubicBezTo>
                    <a:pt x="432" y="480"/>
                    <a:pt x="432" y="480"/>
                    <a:pt x="432" y="480"/>
                  </a:cubicBezTo>
                  <a:cubicBezTo>
                    <a:pt x="298" y="480"/>
                    <a:pt x="298" y="480"/>
                    <a:pt x="298" y="480"/>
                  </a:cubicBezTo>
                  <a:cubicBezTo>
                    <a:pt x="298" y="217"/>
                    <a:pt x="298" y="217"/>
                    <a:pt x="298" y="217"/>
                  </a:cubicBezTo>
                  <a:cubicBezTo>
                    <a:pt x="298" y="154"/>
                    <a:pt x="268" y="121"/>
                    <a:pt x="217" y="121"/>
                  </a:cubicBezTo>
                  <a:cubicBezTo>
                    <a:pt x="166" y="121"/>
                    <a:pt x="133" y="154"/>
                    <a:pt x="133" y="217"/>
                  </a:cubicBezTo>
                  <a:cubicBezTo>
                    <a:pt x="133" y="480"/>
                    <a:pt x="133" y="480"/>
                    <a:pt x="133" y="480"/>
                  </a:cubicBezTo>
                  <a:cubicBezTo>
                    <a:pt x="0" y="480"/>
                    <a:pt x="0" y="480"/>
                    <a:pt x="0" y="480"/>
                  </a:cubicBez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9">
              <a:extLst>
                <a:ext uri="{FF2B5EF4-FFF2-40B4-BE49-F238E27FC236}">
                  <a16:creationId xmlns:a16="http://schemas.microsoft.com/office/drawing/2014/main" id="{AA27F0F6-EBAD-77B3-0964-617F5FC5A0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36593" y="2649538"/>
              <a:ext cx="1460500" cy="2063750"/>
            </a:xfrm>
            <a:custGeom>
              <a:avLst/>
              <a:gdLst>
                <a:gd name="T0" fmla="*/ 0 w 920"/>
                <a:gd name="T1" fmla="*/ 0 h 1300"/>
                <a:gd name="T2" fmla="*/ 270 w 920"/>
                <a:gd name="T3" fmla="*/ 0 h 1300"/>
                <a:gd name="T4" fmla="*/ 270 w 920"/>
                <a:gd name="T5" fmla="*/ 692 h 1300"/>
                <a:gd name="T6" fmla="*/ 585 w 920"/>
                <a:gd name="T7" fmla="*/ 346 h 1300"/>
                <a:gd name="T8" fmla="*/ 908 w 920"/>
                <a:gd name="T9" fmla="*/ 346 h 1300"/>
                <a:gd name="T10" fmla="*/ 547 w 920"/>
                <a:gd name="T11" fmla="*/ 721 h 1300"/>
                <a:gd name="T12" fmla="*/ 920 w 920"/>
                <a:gd name="T13" fmla="*/ 1300 h 1300"/>
                <a:gd name="T14" fmla="*/ 609 w 920"/>
                <a:gd name="T15" fmla="*/ 1300 h 1300"/>
                <a:gd name="T16" fmla="*/ 365 w 920"/>
                <a:gd name="T17" fmla="*/ 909 h 1300"/>
                <a:gd name="T18" fmla="*/ 270 w 920"/>
                <a:gd name="T19" fmla="*/ 1010 h 1300"/>
                <a:gd name="T20" fmla="*/ 270 w 920"/>
                <a:gd name="T21" fmla="*/ 1300 h 1300"/>
                <a:gd name="T22" fmla="*/ 0 w 920"/>
                <a:gd name="T23" fmla="*/ 1300 h 1300"/>
                <a:gd name="T24" fmla="*/ 0 w 920"/>
                <a:gd name="T25" fmla="*/ 0 h 1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0" h="1300">
                  <a:moveTo>
                    <a:pt x="0" y="0"/>
                  </a:moveTo>
                  <a:lnTo>
                    <a:pt x="270" y="0"/>
                  </a:lnTo>
                  <a:lnTo>
                    <a:pt x="270" y="692"/>
                  </a:lnTo>
                  <a:lnTo>
                    <a:pt x="585" y="346"/>
                  </a:lnTo>
                  <a:lnTo>
                    <a:pt x="908" y="346"/>
                  </a:lnTo>
                  <a:lnTo>
                    <a:pt x="547" y="721"/>
                  </a:lnTo>
                  <a:lnTo>
                    <a:pt x="920" y="1300"/>
                  </a:lnTo>
                  <a:lnTo>
                    <a:pt x="609" y="1300"/>
                  </a:lnTo>
                  <a:lnTo>
                    <a:pt x="365" y="909"/>
                  </a:lnTo>
                  <a:lnTo>
                    <a:pt x="270" y="1010"/>
                  </a:lnTo>
                  <a:lnTo>
                    <a:pt x="270" y="1300"/>
                  </a:lnTo>
                  <a:lnTo>
                    <a:pt x="0" y="13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10">
              <a:extLst>
                <a:ext uri="{FF2B5EF4-FFF2-40B4-BE49-F238E27FC236}">
                  <a16:creationId xmlns:a16="http://schemas.microsoft.com/office/drawing/2014/main" id="{0D449E32-BCCB-5FA7-37E4-30FF7569B63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19896" y="3173413"/>
              <a:ext cx="1227138" cy="1568450"/>
            </a:xfrm>
            <a:custGeom>
              <a:avLst/>
              <a:gdLst>
                <a:gd name="T0" fmla="*/ 0 w 383"/>
                <a:gd name="T1" fmla="*/ 417 h 488"/>
                <a:gd name="T2" fmla="*/ 57 w 383"/>
                <a:gd name="T3" fmla="*/ 329 h 488"/>
                <a:gd name="T4" fmla="*/ 206 w 383"/>
                <a:gd name="T5" fmla="*/ 385 h 488"/>
                <a:gd name="T6" fmla="*/ 262 w 383"/>
                <a:gd name="T7" fmla="*/ 350 h 488"/>
                <a:gd name="T8" fmla="*/ 262 w 383"/>
                <a:gd name="T9" fmla="*/ 348 h 488"/>
                <a:gd name="T10" fmla="*/ 165 w 383"/>
                <a:gd name="T11" fmla="*/ 294 h 488"/>
                <a:gd name="T12" fmla="*/ 24 w 383"/>
                <a:gd name="T13" fmla="*/ 152 h 488"/>
                <a:gd name="T14" fmla="*/ 24 w 383"/>
                <a:gd name="T15" fmla="*/ 150 h 488"/>
                <a:gd name="T16" fmla="*/ 196 w 383"/>
                <a:gd name="T17" fmla="*/ 0 h 488"/>
                <a:gd name="T18" fmla="*/ 372 w 383"/>
                <a:gd name="T19" fmla="*/ 55 h 488"/>
                <a:gd name="T20" fmla="*/ 321 w 383"/>
                <a:gd name="T21" fmla="*/ 147 h 488"/>
                <a:gd name="T22" fmla="*/ 194 w 383"/>
                <a:gd name="T23" fmla="*/ 103 h 488"/>
                <a:gd name="T24" fmla="*/ 144 w 383"/>
                <a:gd name="T25" fmla="*/ 136 h 488"/>
                <a:gd name="T26" fmla="*/ 144 w 383"/>
                <a:gd name="T27" fmla="*/ 138 h 488"/>
                <a:gd name="T28" fmla="*/ 240 w 383"/>
                <a:gd name="T29" fmla="*/ 194 h 488"/>
                <a:gd name="T30" fmla="*/ 383 w 383"/>
                <a:gd name="T31" fmla="*/ 334 h 488"/>
                <a:gd name="T32" fmla="*/ 383 w 383"/>
                <a:gd name="T33" fmla="*/ 336 h 488"/>
                <a:gd name="T34" fmla="*/ 203 w 383"/>
                <a:gd name="T35" fmla="*/ 488 h 488"/>
                <a:gd name="T36" fmla="*/ 0 w 383"/>
                <a:gd name="T37" fmla="*/ 417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3" h="488">
                  <a:moveTo>
                    <a:pt x="0" y="417"/>
                  </a:moveTo>
                  <a:cubicBezTo>
                    <a:pt x="57" y="329"/>
                    <a:pt x="57" y="329"/>
                    <a:pt x="57" y="329"/>
                  </a:cubicBezTo>
                  <a:cubicBezTo>
                    <a:pt x="108" y="366"/>
                    <a:pt x="162" y="385"/>
                    <a:pt x="206" y="385"/>
                  </a:cubicBezTo>
                  <a:cubicBezTo>
                    <a:pt x="245" y="385"/>
                    <a:pt x="262" y="371"/>
                    <a:pt x="262" y="350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19"/>
                    <a:pt x="217" y="309"/>
                    <a:pt x="165" y="294"/>
                  </a:cubicBezTo>
                  <a:cubicBezTo>
                    <a:pt x="99" y="274"/>
                    <a:pt x="24" y="243"/>
                    <a:pt x="24" y="152"/>
                  </a:cubicBezTo>
                  <a:cubicBezTo>
                    <a:pt x="24" y="150"/>
                    <a:pt x="24" y="150"/>
                    <a:pt x="24" y="150"/>
                  </a:cubicBezTo>
                  <a:cubicBezTo>
                    <a:pt x="24" y="54"/>
                    <a:pt x="101" y="0"/>
                    <a:pt x="196" y="0"/>
                  </a:cubicBezTo>
                  <a:cubicBezTo>
                    <a:pt x="256" y="0"/>
                    <a:pt x="321" y="21"/>
                    <a:pt x="372" y="55"/>
                  </a:cubicBezTo>
                  <a:cubicBezTo>
                    <a:pt x="321" y="147"/>
                    <a:pt x="321" y="147"/>
                    <a:pt x="321" y="147"/>
                  </a:cubicBezTo>
                  <a:cubicBezTo>
                    <a:pt x="275" y="120"/>
                    <a:pt x="228" y="103"/>
                    <a:pt x="194" y="103"/>
                  </a:cubicBezTo>
                  <a:cubicBezTo>
                    <a:pt x="161" y="103"/>
                    <a:pt x="144" y="118"/>
                    <a:pt x="144" y="136"/>
                  </a:cubicBezTo>
                  <a:cubicBezTo>
                    <a:pt x="144" y="138"/>
                    <a:pt x="144" y="138"/>
                    <a:pt x="144" y="138"/>
                  </a:cubicBezTo>
                  <a:cubicBezTo>
                    <a:pt x="144" y="164"/>
                    <a:pt x="189" y="176"/>
                    <a:pt x="240" y="194"/>
                  </a:cubicBezTo>
                  <a:cubicBezTo>
                    <a:pt x="306" y="216"/>
                    <a:pt x="383" y="248"/>
                    <a:pt x="383" y="334"/>
                  </a:cubicBezTo>
                  <a:cubicBezTo>
                    <a:pt x="383" y="336"/>
                    <a:pt x="383" y="336"/>
                    <a:pt x="383" y="336"/>
                  </a:cubicBezTo>
                  <a:cubicBezTo>
                    <a:pt x="383" y="440"/>
                    <a:pt x="305" y="488"/>
                    <a:pt x="203" y="488"/>
                  </a:cubicBezTo>
                  <a:cubicBezTo>
                    <a:pt x="137" y="488"/>
                    <a:pt x="63" y="466"/>
                    <a:pt x="0" y="4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Oval 11">
              <a:extLst>
                <a:ext uri="{FF2B5EF4-FFF2-40B4-BE49-F238E27FC236}">
                  <a16:creationId xmlns:a16="http://schemas.microsoft.com/office/drawing/2014/main" id="{DF4FD3AA-2A1C-04CA-7759-A7926327B4A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282260" y="4167188"/>
              <a:ext cx="544513" cy="546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987195152"/>
      </p:ext>
    </p:extLst>
  </p:cSld>
  <p:clrMapOvr>
    <a:masterClrMapping/>
  </p:clrMapOvr>
  <p:transition spd="med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40ED98-950C-D19B-7F9A-22B09072B0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0825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814B751-7D13-9EAD-C550-2E1289CBDC8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0825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2D8C70-DD32-B310-D0F0-5A1473DC5F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FC838-D218-406A-892A-A61F23CA2F77}" type="datetimeFigureOut">
              <a:rPr lang="en-GB" smtClean="0"/>
              <a:t>17/02/2025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7CE620-206D-5DDF-1E6A-7E3C3F5DA1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0A1263-D154-17A1-0033-E16A16A5AE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160541-B148-4538-BC0E-EE88AF2CB6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4561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38B982-2686-FE88-1EBB-42576FA83D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F1B3FA-3461-E4A9-0E90-D2FB9F1200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705F25-AC55-3293-0902-069FFF7118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FC838-D218-406A-892A-A61F23CA2F77}" type="datetimeFigureOut">
              <a:rPr lang="en-GB" smtClean="0"/>
              <a:t>17/02/2025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73A68F-4AE6-9E7B-06F0-6F4D4D761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B3A7C7-DBE2-7490-E37A-5B6283E4F1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160541-B148-4538-BC0E-EE88AF2CB6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265757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817643-2266-7C29-B917-8B12EA4130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24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511F3C-0B7A-482D-5E3A-55E711979A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24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C7F3D7-F1A7-8364-399F-77FC61EE0E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FC838-D218-406A-892A-A61F23CA2F77}" type="datetimeFigureOut">
              <a:rPr lang="en-GB" smtClean="0"/>
              <a:t>17/02/2025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F18324-C0B7-0784-CC25-85B790EDDF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F3B654-3354-E9AA-6677-7B1071BA93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160541-B148-4538-BC0E-EE88AF2CB6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966590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FFA752-00FE-D275-3DD1-1FDED574A2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B9330D-FA24-1065-CF46-BAA14F4424B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0013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82E7B3C-212F-73B2-7392-BE006D6D91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0613" y="1825625"/>
            <a:ext cx="5180012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3AFC952-BECC-FACF-B811-F7DE3908FC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FC838-D218-406A-892A-A61F23CA2F77}" type="datetimeFigureOut">
              <a:rPr lang="en-GB" smtClean="0"/>
              <a:t>17/02/2025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7B175E1-55E4-B4A1-B10D-971F3C82C1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269759A-1815-E4D3-ED11-D71937F470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160541-B148-4538-BC0E-EE88AF2CB6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090308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60CA3D-974E-3EB2-B1CA-5EEFBA233A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2425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66694E-03A8-0632-1B89-448130CCC7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620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5760985-FB66-63B6-F0DF-6475AB91E9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620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2D9FD60-8369-3ED5-46A9-264AD4A22E8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0613" y="1681163"/>
            <a:ext cx="518160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D14C60E-750F-FD21-9828-479AFBCD690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0613" y="2505075"/>
            <a:ext cx="518160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9F19370-FE24-7D30-3789-0A4CB1F4CB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FC838-D218-406A-892A-A61F23CA2F77}" type="datetimeFigureOut">
              <a:rPr lang="en-GB" smtClean="0"/>
              <a:t>17/02/2025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A67FB54-C315-C3F0-5156-DE83E05A35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678A05-9EA2-59E3-09A1-B9CF27192D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160541-B148-4538-BC0E-EE88AF2CB6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706378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CE48A6-F187-A07A-D7AF-7E82115E47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EB38AC8-8D10-5660-85A1-7035594654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FC838-D218-406A-892A-A61F23CA2F77}" type="datetimeFigureOut">
              <a:rPr lang="en-GB" smtClean="0"/>
              <a:t>17/02/2025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9E66DD4-29AB-0565-32E5-018381B3B6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081305-E567-9E33-EA3F-F026F5466E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160541-B148-4538-BC0E-EE88AF2CB6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197620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F78D84B-F221-F518-6194-8292F9636D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FC838-D218-406A-892A-A61F23CA2F77}" type="datetimeFigureOut">
              <a:rPr lang="en-GB" smtClean="0"/>
              <a:t>17/02/2025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F7F2CF2-0E1A-C36F-144B-40A3A06D2C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D64B3A-F501-A9A5-B99F-6D382A3B4F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160541-B148-4538-BC0E-EE88AF2CB6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40051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_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786"/>
            <a:ext cx="12188825" cy="6856214"/>
          </a:xfrm>
          <a:prstGeom prst="rect">
            <a:avLst/>
          </a:prstGeom>
        </p:spPr>
      </p:pic>
      <p:sp>
        <p:nvSpPr>
          <p:cNvPr id="4" name="Rectangle 3"/>
          <p:cNvSpPr/>
          <p:nvPr userDrawn="1"/>
        </p:nvSpPr>
        <p:spPr>
          <a:xfrm>
            <a:off x="0" y="0"/>
            <a:ext cx="12188825" cy="6858000"/>
          </a:xfrm>
          <a:prstGeom prst="rect">
            <a:avLst/>
          </a:prstGeom>
          <a:solidFill>
            <a:schemeClr val="tx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9" name="Group 58"/>
          <p:cNvGrpSpPr>
            <a:grpSpLocks noChangeAspect="1"/>
          </p:cNvGrpSpPr>
          <p:nvPr userDrawn="1"/>
        </p:nvGrpSpPr>
        <p:grpSpPr>
          <a:xfrm rot="16200000">
            <a:off x="10141965" y="2414273"/>
            <a:ext cx="3069592" cy="1024128"/>
            <a:chOff x="547688" y="952500"/>
            <a:chExt cx="12190413" cy="4067175"/>
          </a:xfrm>
        </p:grpSpPr>
        <p:sp>
          <p:nvSpPr>
            <p:cNvPr id="60" name="Rectangle 59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60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61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62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63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6" name="Title 16"/>
          <p:cNvSpPr>
            <a:spLocks noGrp="1"/>
          </p:cNvSpPr>
          <p:nvPr userDrawn="1">
            <p:ph type="title" hasCustomPrompt="1"/>
          </p:nvPr>
        </p:nvSpPr>
        <p:spPr bwMode="gray">
          <a:xfrm>
            <a:off x="548640" y="1437136"/>
            <a:ext cx="9960236" cy="3026868"/>
          </a:xfrm>
          <a:prstGeom prst="rect">
            <a:avLst/>
          </a:prstGeom>
        </p:spPr>
        <p:txBody>
          <a:bodyPr lIns="0" tIns="60949" rIns="121899" bIns="60949" anchor="b" anchorCtr="0"/>
          <a:lstStyle>
            <a:lvl1pPr marL="0" algn="l" defTabSz="1218987" rtl="0" eaLnBrk="1" latinLnBrk="0" hangingPunct="1">
              <a:lnSpc>
                <a:spcPts val="70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/>
              <a:t>Presentation</a:t>
            </a:r>
            <a:br>
              <a:rPr lang="en-US"/>
            </a:br>
            <a:r>
              <a:rPr lang="en-US"/>
              <a:t>Title Here</a:t>
            </a:r>
            <a:br>
              <a:rPr lang="en-US"/>
            </a:br>
            <a:r>
              <a:rPr lang="en-US"/>
              <a:t>Three Lines</a:t>
            </a:r>
          </a:p>
        </p:txBody>
      </p:sp>
      <p:sp>
        <p:nvSpPr>
          <p:cNvPr id="55" name="Subtitle 2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548640" y="5205790"/>
            <a:ext cx="9949796" cy="4572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600" b="0" kern="1200" cap="none" spc="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Speaker Name | Date</a:t>
            </a:r>
          </a:p>
        </p:txBody>
      </p:sp>
      <p:sp>
        <p:nvSpPr>
          <p:cNvPr id="15" name="TextBox 14"/>
          <p:cNvSpPr txBox="1"/>
          <p:nvPr userDrawn="1"/>
        </p:nvSpPr>
        <p:spPr>
          <a:xfrm>
            <a:off x="548640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2025 Lenovo Internal.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4098724997"/>
      </p:ext>
    </p:extLst>
  </p:cSld>
  <p:clrMapOvr>
    <a:masterClrMapping/>
  </p:clrMapOvr>
  <p:transition spd="med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90EC16-A0D0-F57D-CD29-DA38050AFF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065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313FB1-CB3C-3BBC-8D6D-3380FFEA2C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1600" y="987425"/>
            <a:ext cx="61706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B772E9-F4E5-2B24-6AFF-F4F2C496C4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065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F8B28C4-4CC4-D10A-96D6-E90E77DF9B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FC838-D218-406A-892A-A61F23CA2F77}" type="datetimeFigureOut">
              <a:rPr lang="en-GB" smtClean="0"/>
              <a:t>17/02/2025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5E43762-DAA3-A287-CC95-EB98819B0A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48E02C1-620E-3B31-9A01-F874CF5365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160541-B148-4538-BC0E-EE88AF2CB6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455619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708813-608C-9F6E-895C-F6CF8CD02F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065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7BB2CBE-0C09-EDEB-4D9C-F230BA2E9FA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1600" y="987425"/>
            <a:ext cx="6170613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A4E10A4-9A5D-857C-F326-DAD49C9D06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065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8A5D6A2-FC17-742F-CEBA-9ABFB62113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FC838-D218-406A-892A-A61F23CA2F77}" type="datetimeFigureOut">
              <a:rPr lang="en-GB" smtClean="0"/>
              <a:t>17/02/2025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B2CD120-BF08-50C4-7EA5-27E4F49354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42DCBC3-A1AD-3FFB-1375-F618F66889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160541-B148-4538-BC0E-EE88AF2CB6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884017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608271-C08B-9715-2D36-7DBDE77BDB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6A29C20-3553-1AC9-3DF6-E641A1B940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CACA81-2CCF-D042-3210-F071A36FBD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FC838-D218-406A-892A-A61F23CA2F77}" type="datetimeFigureOut">
              <a:rPr lang="en-GB" smtClean="0"/>
              <a:t>17/02/2025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FF6917-1A45-DD7A-CE46-7450BA8A3C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98C828-5744-6312-B2BD-78421B00C4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160541-B148-4538-BC0E-EE88AF2CB6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821057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1338565-A90D-742E-6729-955DCDB6B4D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3313" y="365125"/>
            <a:ext cx="2627312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811EBDF-2E3A-BB0D-78B9-F77C53968C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2713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65290C-40DB-53A8-E8C8-EF9EDB00C6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FC838-D218-406A-892A-A61F23CA2F77}" type="datetimeFigureOut">
              <a:rPr lang="en-GB" smtClean="0"/>
              <a:t>17/02/2025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A5EAA8-C048-5778-090D-DC4DD440B4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76FBA6-D652-D6B6-3FF1-D5D86FDD70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160541-B148-4538-BC0E-EE88AF2CB6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625461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E53CB8-B557-849C-B80F-FF3D66FBEF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0825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B21D408-D62A-CE6F-B653-72401EB229E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0825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16E1B4-7E5B-AB8D-E8DC-230BF41CB1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11AF8-0C2C-4C5B-B835-08F38D9178E1}" type="datetimeFigureOut">
              <a:rPr lang="en-GB" smtClean="0"/>
              <a:t>17/02/2025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7C541D-FD40-2E1F-7671-3A0FB7CEC0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83F1B9-137B-31DC-28F0-68CB12DB33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BE5D-F515-443E-AC4F-170DC964E9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320688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C639E9-EFC7-338A-6661-3499B1C639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401944-D1CF-6D68-FCFC-EC86A0DDCC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0B5782-7E02-23D0-A6D5-B56C1FEFEC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11AF8-0C2C-4C5B-B835-08F38D9178E1}" type="datetimeFigureOut">
              <a:rPr lang="en-GB" smtClean="0"/>
              <a:t>17/02/2025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32A977-C136-688E-BEA0-15178AB56A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351EE1-F303-BE5F-F73C-FF26602348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BE5D-F515-443E-AC4F-170DC964E9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725548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48A24-2CC4-03E1-D952-866B038824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24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AF81825-3FC1-4F62-E3C6-7E525EF60C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24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93FEA9-497F-A692-4EF7-B7C9813137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11AF8-0C2C-4C5B-B835-08F38D9178E1}" type="datetimeFigureOut">
              <a:rPr lang="en-GB" smtClean="0"/>
              <a:t>17/02/2025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FA8AAF-0B5F-F48D-06DF-A39576D972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A8A94E-ADFF-CA9E-97CD-6368BA83BC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BE5D-F515-443E-AC4F-170DC964E9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772817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B67130-85F4-D153-F34B-B1326CEB67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41ADEF-8875-18E1-D838-64E6942E0CD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0013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60E3849-F9A9-E090-9142-10F6604E2B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0613" y="1825625"/>
            <a:ext cx="5180012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018C123-5DD4-99F0-D272-FC60BE8EDB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11AF8-0C2C-4C5B-B835-08F38D9178E1}" type="datetimeFigureOut">
              <a:rPr lang="en-GB" smtClean="0"/>
              <a:t>17/02/2025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D49A46-AA5D-EB12-566D-30913E5E64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BD8F93-0722-1876-51EF-1348500AC2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BE5D-F515-443E-AC4F-170DC964E9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560701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B29F3C-FA49-C1D7-86C2-C1A6CBC74D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2425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3F5FBF-78D3-9166-FBFF-1AAD976413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620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10B2420-61DB-03C9-CFB2-79CE0BDDB4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620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D424150-1535-8B39-E1FA-FE86A278B4A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0613" y="1681163"/>
            <a:ext cx="518160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10AA12D-6A0F-7C5F-4B75-DFCF6A235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0613" y="2505075"/>
            <a:ext cx="518160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F26570D-E151-90F3-2EFB-0550529885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11AF8-0C2C-4C5B-B835-08F38D9178E1}" type="datetimeFigureOut">
              <a:rPr lang="en-GB" smtClean="0"/>
              <a:t>17/02/2025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9C35A33-AD29-BA13-7793-CCC4B958A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D0A5F74-33EE-302B-DB9F-A303433BE1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BE5D-F515-443E-AC4F-170DC964E9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393547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4B1B53-508C-2910-EE52-B4C8294AD6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F3939F9-A9D2-84D6-4B27-259A369D00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11AF8-0C2C-4C5B-B835-08F38D9178E1}" type="datetimeFigureOut">
              <a:rPr lang="en-GB" smtClean="0"/>
              <a:t>17/02/2025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586BA61-CB7F-A222-C702-BB3ADE5FE3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FAE9B-D40F-DC7D-B538-507E9C998E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BE5D-F515-443E-AC4F-170DC964E9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0106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_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548639" y="1391543"/>
            <a:ext cx="9957816" cy="2405203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algn="l" defTabSz="1218987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lang="en-US" sz="60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/>
              <a:t>Section Header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 bwMode="white">
          <a:xfrm>
            <a:off x="548640" y="3999750"/>
            <a:ext cx="9957816" cy="46201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500" spc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Subhead here</a:t>
            </a:r>
          </a:p>
        </p:txBody>
      </p:sp>
      <p:grpSp>
        <p:nvGrpSpPr>
          <p:cNvPr id="29" name="Group 28"/>
          <p:cNvGrpSpPr/>
          <p:nvPr userDrawn="1"/>
        </p:nvGrpSpPr>
        <p:grpSpPr>
          <a:xfrm rot="16200000">
            <a:off x="10141743" y="2414686"/>
            <a:ext cx="3070226" cy="1023937"/>
            <a:chOff x="12801600" y="2792413"/>
            <a:chExt cx="3070226" cy="1023937"/>
          </a:xfrm>
        </p:grpSpPr>
        <p:sp>
          <p:nvSpPr>
            <p:cNvPr id="30" name="Freeform 137"/>
            <p:cNvSpPr>
              <a:spLocks/>
            </p:cNvSpPr>
            <p:nvPr userDrawn="1"/>
          </p:nvSpPr>
          <p:spPr bwMode="auto">
            <a:xfrm>
              <a:off x="15401925" y="3484563"/>
              <a:ext cx="469900" cy="293687"/>
            </a:xfrm>
            <a:custGeom>
              <a:avLst/>
              <a:gdLst>
                <a:gd name="T0" fmla="*/ 295 w 296"/>
                <a:gd name="T1" fmla="*/ 0 h 185"/>
                <a:gd name="T2" fmla="*/ 0 w 296"/>
                <a:gd name="T3" fmla="*/ 2 h 185"/>
                <a:gd name="T4" fmla="*/ 108 w 296"/>
                <a:gd name="T5" fmla="*/ 185 h 185"/>
                <a:gd name="T6" fmla="*/ 295 w 296"/>
                <a:gd name="T7" fmla="*/ 128 h 185"/>
                <a:gd name="T8" fmla="*/ 296 w 296"/>
                <a:gd name="T9" fmla="*/ 128 h 185"/>
                <a:gd name="T10" fmla="*/ 296 w 296"/>
                <a:gd name="T11" fmla="*/ 0 h 185"/>
                <a:gd name="T12" fmla="*/ 295 w 296"/>
                <a:gd name="T13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6" h="185">
                  <a:moveTo>
                    <a:pt x="295" y="0"/>
                  </a:moveTo>
                  <a:lnTo>
                    <a:pt x="0" y="2"/>
                  </a:lnTo>
                  <a:lnTo>
                    <a:pt x="108" y="185"/>
                  </a:lnTo>
                  <a:lnTo>
                    <a:pt x="295" y="128"/>
                  </a:lnTo>
                  <a:lnTo>
                    <a:pt x="296" y="128"/>
                  </a:lnTo>
                  <a:lnTo>
                    <a:pt x="296" y="0"/>
                  </a:lnTo>
                  <a:lnTo>
                    <a:pt x="295" y="0"/>
                  </a:lnTo>
                  <a:close/>
                </a:path>
              </a:pathLst>
            </a:custGeom>
            <a:solidFill>
              <a:srgbClr val="FFDC00"/>
            </a:solidFill>
            <a:ln w="3175">
              <a:solidFill>
                <a:srgbClr val="FFDC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138"/>
            <p:cNvSpPr>
              <a:spLocks/>
            </p:cNvSpPr>
            <p:nvPr userDrawn="1"/>
          </p:nvSpPr>
          <p:spPr bwMode="auto">
            <a:xfrm>
              <a:off x="14303375" y="2792413"/>
              <a:ext cx="806450" cy="171450"/>
            </a:xfrm>
            <a:custGeom>
              <a:avLst/>
              <a:gdLst>
                <a:gd name="T0" fmla="*/ 100 w 508"/>
                <a:gd name="T1" fmla="*/ 9 h 108"/>
                <a:gd name="T2" fmla="*/ 0 w 508"/>
                <a:gd name="T3" fmla="*/ 108 h 108"/>
                <a:gd name="T4" fmla="*/ 465 w 508"/>
                <a:gd name="T5" fmla="*/ 9 h 108"/>
                <a:gd name="T6" fmla="*/ 508 w 508"/>
                <a:gd name="T7" fmla="*/ 0 h 108"/>
                <a:gd name="T8" fmla="*/ 109 w 508"/>
                <a:gd name="T9" fmla="*/ 0 h 108"/>
                <a:gd name="T10" fmla="*/ 100 w 508"/>
                <a:gd name="T11" fmla="*/ 9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8" h="108">
                  <a:moveTo>
                    <a:pt x="100" y="9"/>
                  </a:moveTo>
                  <a:lnTo>
                    <a:pt x="0" y="108"/>
                  </a:lnTo>
                  <a:lnTo>
                    <a:pt x="465" y="9"/>
                  </a:lnTo>
                  <a:lnTo>
                    <a:pt x="508" y="0"/>
                  </a:lnTo>
                  <a:lnTo>
                    <a:pt x="109" y="0"/>
                  </a:lnTo>
                  <a:lnTo>
                    <a:pt x="100" y="9"/>
                  </a:lnTo>
                  <a:close/>
                </a:path>
              </a:pathLst>
            </a:custGeom>
            <a:solidFill>
              <a:srgbClr val="FFDC00"/>
            </a:solidFill>
            <a:ln w="3175">
              <a:solidFill>
                <a:srgbClr val="FFDC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139"/>
            <p:cNvSpPr>
              <a:spLocks/>
            </p:cNvSpPr>
            <p:nvPr userDrawn="1"/>
          </p:nvSpPr>
          <p:spPr bwMode="auto">
            <a:xfrm>
              <a:off x="12812713" y="3275013"/>
              <a:ext cx="393700" cy="541337"/>
            </a:xfrm>
            <a:custGeom>
              <a:avLst/>
              <a:gdLst>
                <a:gd name="T0" fmla="*/ 66 w 248"/>
                <a:gd name="T1" fmla="*/ 0 h 341"/>
                <a:gd name="T2" fmla="*/ 3 w 248"/>
                <a:gd name="T3" fmla="*/ 329 h 341"/>
                <a:gd name="T4" fmla="*/ 0 w 248"/>
                <a:gd name="T5" fmla="*/ 341 h 341"/>
                <a:gd name="T6" fmla="*/ 3 w 248"/>
                <a:gd name="T7" fmla="*/ 341 h 341"/>
                <a:gd name="T8" fmla="*/ 192 w 248"/>
                <a:gd name="T9" fmla="*/ 341 h 341"/>
                <a:gd name="T10" fmla="*/ 248 w 248"/>
                <a:gd name="T11" fmla="*/ 341 h 341"/>
                <a:gd name="T12" fmla="*/ 245 w 248"/>
                <a:gd name="T13" fmla="*/ 336 h 341"/>
                <a:gd name="T14" fmla="*/ 66 w 248"/>
                <a:gd name="T15" fmla="*/ 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8" h="341">
                  <a:moveTo>
                    <a:pt x="66" y="0"/>
                  </a:moveTo>
                  <a:lnTo>
                    <a:pt x="3" y="329"/>
                  </a:lnTo>
                  <a:lnTo>
                    <a:pt x="0" y="341"/>
                  </a:lnTo>
                  <a:lnTo>
                    <a:pt x="3" y="341"/>
                  </a:lnTo>
                  <a:lnTo>
                    <a:pt x="192" y="341"/>
                  </a:lnTo>
                  <a:lnTo>
                    <a:pt x="248" y="341"/>
                  </a:lnTo>
                  <a:lnTo>
                    <a:pt x="245" y="336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FFDC00"/>
            </a:solidFill>
            <a:ln w="3175">
              <a:solidFill>
                <a:srgbClr val="FFDC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140"/>
            <p:cNvSpPr>
              <a:spLocks/>
            </p:cNvSpPr>
            <p:nvPr userDrawn="1"/>
          </p:nvSpPr>
          <p:spPr bwMode="auto">
            <a:xfrm>
              <a:off x="15241588" y="3487738"/>
              <a:ext cx="168275" cy="328612"/>
            </a:xfrm>
            <a:custGeom>
              <a:avLst/>
              <a:gdLst>
                <a:gd name="T0" fmla="*/ 101 w 106"/>
                <a:gd name="T1" fmla="*/ 0 h 207"/>
                <a:gd name="T2" fmla="*/ 0 w 106"/>
                <a:gd name="T3" fmla="*/ 171 h 207"/>
                <a:gd name="T4" fmla="*/ 20 w 106"/>
                <a:gd name="T5" fmla="*/ 207 h 207"/>
                <a:gd name="T6" fmla="*/ 106 w 106"/>
                <a:gd name="T7" fmla="*/ 207 h 207"/>
                <a:gd name="T8" fmla="*/ 101 w 106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207">
                  <a:moveTo>
                    <a:pt x="101" y="0"/>
                  </a:moveTo>
                  <a:lnTo>
                    <a:pt x="0" y="171"/>
                  </a:lnTo>
                  <a:lnTo>
                    <a:pt x="20" y="207"/>
                  </a:lnTo>
                  <a:lnTo>
                    <a:pt x="106" y="207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F36C21"/>
            </a:solidFill>
            <a:ln w="3175">
              <a:solidFill>
                <a:srgbClr val="F36C2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141"/>
            <p:cNvSpPr>
              <a:spLocks/>
            </p:cNvSpPr>
            <p:nvPr userDrawn="1"/>
          </p:nvSpPr>
          <p:spPr bwMode="auto">
            <a:xfrm>
              <a:off x="14303375" y="2963863"/>
              <a:ext cx="268288" cy="741362"/>
            </a:xfrm>
            <a:custGeom>
              <a:avLst/>
              <a:gdLst>
                <a:gd name="T0" fmla="*/ 30 w 169"/>
                <a:gd name="T1" fmla="*/ 467 h 467"/>
                <a:gd name="T2" fmla="*/ 169 w 169"/>
                <a:gd name="T3" fmla="*/ 103 h 467"/>
                <a:gd name="T4" fmla="*/ 0 w 169"/>
                <a:gd name="T5" fmla="*/ 0 h 467"/>
                <a:gd name="T6" fmla="*/ 30 w 169"/>
                <a:gd name="T7" fmla="*/ 467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9" h="467">
                  <a:moveTo>
                    <a:pt x="30" y="467"/>
                  </a:moveTo>
                  <a:lnTo>
                    <a:pt x="169" y="103"/>
                  </a:lnTo>
                  <a:lnTo>
                    <a:pt x="0" y="0"/>
                  </a:lnTo>
                  <a:lnTo>
                    <a:pt x="30" y="467"/>
                  </a:lnTo>
                  <a:close/>
                </a:path>
              </a:pathLst>
            </a:custGeom>
            <a:solidFill>
              <a:srgbClr val="F36C21"/>
            </a:solidFill>
            <a:ln w="3175">
              <a:solidFill>
                <a:srgbClr val="F36C2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142"/>
            <p:cNvSpPr>
              <a:spLocks/>
            </p:cNvSpPr>
            <p:nvPr userDrawn="1"/>
          </p:nvSpPr>
          <p:spPr bwMode="auto">
            <a:xfrm>
              <a:off x="12801600" y="3275013"/>
              <a:ext cx="115888" cy="541337"/>
            </a:xfrm>
            <a:custGeom>
              <a:avLst/>
              <a:gdLst>
                <a:gd name="T0" fmla="*/ 0 w 73"/>
                <a:gd name="T1" fmla="*/ 82 h 341"/>
                <a:gd name="T2" fmla="*/ 0 w 73"/>
                <a:gd name="T3" fmla="*/ 341 h 341"/>
                <a:gd name="T4" fmla="*/ 6 w 73"/>
                <a:gd name="T5" fmla="*/ 341 h 341"/>
                <a:gd name="T6" fmla="*/ 7 w 73"/>
                <a:gd name="T7" fmla="*/ 341 h 341"/>
                <a:gd name="T8" fmla="*/ 10 w 73"/>
                <a:gd name="T9" fmla="*/ 329 h 341"/>
                <a:gd name="T10" fmla="*/ 73 w 73"/>
                <a:gd name="T11" fmla="*/ 0 h 341"/>
                <a:gd name="T12" fmla="*/ 10 w 73"/>
                <a:gd name="T13" fmla="*/ 71 h 341"/>
                <a:gd name="T14" fmla="*/ 0 w 73"/>
                <a:gd name="T15" fmla="*/ 82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" h="341">
                  <a:moveTo>
                    <a:pt x="0" y="82"/>
                  </a:moveTo>
                  <a:lnTo>
                    <a:pt x="0" y="341"/>
                  </a:lnTo>
                  <a:lnTo>
                    <a:pt x="6" y="341"/>
                  </a:lnTo>
                  <a:lnTo>
                    <a:pt x="7" y="341"/>
                  </a:lnTo>
                  <a:lnTo>
                    <a:pt x="10" y="329"/>
                  </a:lnTo>
                  <a:lnTo>
                    <a:pt x="73" y="0"/>
                  </a:lnTo>
                  <a:lnTo>
                    <a:pt x="10" y="71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rgbClr val="F36C21"/>
            </a:solidFill>
            <a:ln w="3175">
              <a:solidFill>
                <a:srgbClr val="F36C2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143"/>
            <p:cNvSpPr>
              <a:spLocks/>
            </p:cNvSpPr>
            <p:nvPr userDrawn="1"/>
          </p:nvSpPr>
          <p:spPr bwMode="auto">
            <a:xfrm>
              <a:off x="12917488" y="2963863"/>
              <a:ext cx="1385888" cy="311150"/>
            </a:xfrm>
            <a:custGeom>
              <a:avLst/>
              <a:gdLst>
                <a:gd name="T0" fmla="*/ 655 w 873"/>
                <a:gd name="T1" fmla="*/ 187 h 196"/>
                <a:gd name="T2" fmla="*/ 873 w 873"/>
                <a:gd name="T3" fmla="*/ 0 h 196"/>
                <a:gd name="T4" fmla="*/ 0 w 873"/>
                <a:gd name="T5" fmla="*/ 196 h 196"/>
                <a:gd name="T6" fmla="*/ 655 w 873"/>
                <a:gd name="T7" fmla="*/ 187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73" h="196">
                  <a:moveTo>
                    <a:pt x="655" y="187"/>
                  </a:moveTo>
                  <a:lnTo>
                    <a:pt x="873" y="0"/>
                  </a:lnTo>
                  <a:lnTo>
                    <a:pt x="0" y="196"/>
                  </a:lnTo>
                  <a:lnTo>
                    <a:pt x="655" y="187"/>
                  </a:lnTo>
                  <a:close/>
                </a:path>
              </a:pathLst>
            </a:custGeom>
            <a:solidFill>
              <a:srgbClr val="6EBE4C"/>
            </a:solidFill>
            <a:ln w="3175">
              <a:solidFill>
                <a:srgbClr val="6EBE4C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144"/>
            <p:cNvSpPr>
              <a:spLocks/>
            </p:cNvSpPr>
            <p:nvPr userDrawn="1"/>
          </p:nvSpPr>
          <p:spPr bwMode="auto">
            <a:xfrm>
              <a:off x="14351000" y="2792413"/>
              <a:ext cx="822325" cy="912812"/>
            </a:xfrm>
            <a:custGeom>
              <a:avLst/>
              <a:gdLst>
                <a:gd name="T0" fmla="*/ 513 w 518"/>
                <a:gd name="T1" fmla="*/ 0 h 575"/>
                <a:gd name="T2" fmla="*/ 505 w 518"/>
                <a:gd name="T3" fmla="*/ 9 h 575"/>
                <a:gd name="T4" fmla="*/ 499 w 518"/>
                <a:gd name="T5" fmla="*/ 16 h 575"/>
                <a:gd name="T6" fmla="*/ 0 w 518"/>
                <a:gd name="T7" fmla="*/ 575 h 575"/>
                <a:gd name="T8" fmla="*/ 410 w 518"/>
                <a:gd name="T9" fmla="*/ 246 h 575"/>
                <a:gd name="T10" fmla="*/ 512 w 518"/>
                <a:gd name="T11" fmla="*/ 14 h 575"/>
                <a:gd name="T12" fmla="*/ 514 w 518"/>
                <a:gd name="T13" fmla="*/ 9 h 575"/>
                <a:gd name="T14" fmla="*/ 518 w 518"/>
                <a:gd name="T15" fmla="*/ 0 h 575"/>
                <a:gd name="T16" fmla="*/ 513 w 518"/>
                <a:gd name="T17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8" h="575">
                  <a:moveTo>
                    <a:pt x="513" y="0"/>
                  </a:moveTo>
                  <a:lnTo>
                    <a:pt x="505" y="9"/>
                  </a:lnTo>
                  <a:lnTo>
                    <a:pt x="499" y="16"/>
                  </a:lnTo>
                  <a:lnTo>
                    <a:pt x="0" y="575"/>
                  </a:lnTo>
                  <a:lnTo>
                    <a:pt x="410" y="246"/>
                  </a:lnTo>
                  <a:lnTo>
                    <a:pt x="512" y="14"/>
                  </a:lnTo>
                  <a:lnTo>
                    <a:pt x="514" y="9"/>
                  </a:lnTo>
                  <a:lnTo>
                    <a:pt x="518" y="0"/>
                  </a:lnTo>
                  <a:lnTo>
                    <a:pt x="513" y="0"/>
                  </a:lnTo>
                  <a:close/>
                </a:path>
              </a:pathLst>
            </a:custGeom>
            <a:solidFill>
              <a:srgbClr val="6EBE4C"/>
            </a:solidFill>
            <a:ln w="3175">
              <a:solidFill>
                <a:srgbClr val="6EBE4C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145"/>
            <p:cNvSpPr>
              <a:spLocks/>
            </p:cNvSpPr>
            <p:nvPr userDrawn="1"/>
          </p:nvSpPr>
          <p:spPr bwMode="auto">
            <a:xfrm>
              <a:off x="12801600" y="3143250"/>
              <a:ext cx="115888" cy="131762"/>
            </a:xfrm>
            <a:custGeom>
              <a:avLst/>
              <a:gdLst>
                <a:gd name="T0" fmla="*/ 0 w 73"/>
                <a:gd name="T1" fmla="*/ 0 h 83"/>
                <a:gd name="T2" fmla="*/ 0 w 73"/>
                <a:gd name="T3" fmla="*/ 52 h 83"/>
                <a:gd name="T4" fmla="*/ 10 w 73"/>
                <a:gd name="T5" fmla="*/ 56 h 83"/>
                <a:gd name="T6" fmla="*/ 73 w 73"/>
                <a:gd name="T7" fmla="*/ 83 h 83"/>
                <a:gd name="T8" fmla="*/ 10 w 73"/>
                <a:gd name="T9" fmla="*/ 11 h 83"/>
                <a:gd name="T10" fmla="*/ 0 w 73"/>
                <a:gd name="T1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83">
                  <a:moveTo>
                    <a:pt x="0" y="0"/>
                  </a:moveTo>
                  <a:lnTo>
                    <a:pt x="0" y="52"/>
                  </a:lnTo>
                  <a:lnTo>
                    <a:pt x="10" y="56"/>
                  </a:lnTo>
                  <a:lnTo>
                    <a:pt x="73" y="83"/>
                  </a:lnTo>
                  <a:lnTo>
                    <a:pt x="10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BE4C"/>
            </a:solidFill>
            <a:ln w="3175">
              <a:solidFill>
                <a:srgbClr val="6EBE4C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146"/>
            <p:cNvSpPr>
              <a:spLocks/>
            </p:cNvSpPr>
            <p:nvPr userDrawn="1"/>
          </p:nvSpPr>
          <p:spPr bwMode="auto">
            <a:xfrm>
              <a:off x="15228888" y="2792413"/>
              <a:ext cx="642938" cy="136525"/>
            </a:xfrm>
            <a:custGeom>
              <a:avLst/>
              <a:gdLst>
                <a:gd name="T0" fmla="*/ 404 w 405"/>
                <a:gd name="T1" fmla="*/ 0 h 86"/>
                <a:gd name="T2" fmla="*/ 40 w 405"/>
                <a:gd name="T3" fmla="*/ 0 h 86"/>
                <a:gd name="T4" fmla="*/ 0 w 405"/>
                <a:gd name="T5" fmla="*/ 0 h 86"/>
                <a:gd name="T6" fmla="*/ 14 w 405"/>
                <a:gd name="T7" fmla="*/ 4 h 86"/>
                <a:gd name="T8" fmla="*/ 30 w 405"/>
                <a:gd name="T9" fmla="*/ 9 h 86"/>
                <a:gd name="T10" fmla="*/ 290 w 405"/>
                <a:gd name="T11" fmla="*/ 86 h 86"/>
                <a:gd name="T12" fmla="*/ 404 w 405"/>
                <a:gd name="T13" fmla="*/ 44 h 86"/>
                <a:gd name="T14" fmla="*/ 405 w 405"/>
                <a:gd name="T15" fmla="*/ 43 h 86"/>
                <a:gd name="T16" fmla="*/ 405 w 405"/>
                <a:gd name="T17" fmla="*/ 9 h 86"/>
                <a:gd name="T18" fmla="*/ 405 w 405"/>
                <a:gd name="T19" fmla="*/ 0 h 86"/>
                <a:gd name="T20" fmla="*/ 404 w 405"/>
                <a:gd name="T2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5" h="86">
                  <a:moveTo>
                    <a:pt x="404" y="0"/>
                  </a:moveTo>
                  <a:lnTo>
                    <a:pt x="40" y="0"/>
                  </a:lnTo>
                  <a:lnTo>
                    <a:pt x="0" y="0"/>
                  </a:lnTo>
                  <a:lnTo>
                    <a:pt x="14" y="4"/>
                  </a:lnTo>
                  <a:lnTo>
                    <a:pt x="30" y="9"/>
                  </a:lnTo>
                  <a:lnTo>
                    <a:pt x="290" y="86"/>
                  </a:lnTo>
                  <a:lnTo>
                    <a:pt x="404" y="44"/>
                  </a:lnTo>
                  <a:lnTo>
                    <a:pt x="405" y="43"/>
                  </a:lnTo>
                  <a:lnTo>
                    <a:pt x="405" y="9"/>
                  </a:lnTo>
                  <a:lnTo>
                    <a:pt x="405" y="0"/>
                  </a:lnTo>
                  <a:lnTo>
                    <a:pt x="404" y="0"/>
                  </a:lnTo>
                  <a:close/>
                </a:path>
              </a:pathLst>
            </a:custGeom>
            <a:solidFill>
              <a:srgbClr val="4CC2E2"/>
            </a:solidFill>
            <a:ln w="3175">
              <a:solidFill>
                <a:srgbClr val="4CC2E2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147"/>
            <p:cNvSpPr>
              <a:spLocks/>
            </p:cNvSpPr>
            <p:nvPr userDrawn="1"/>
          </p:nvSpPr>
          <p:spPr bwMode="auto">
            <a:xfrm>
              <a:off x="12917488" y="3260725"/>
              <a:ext cx="1433513" cy="444500"/>
            </a:xfrm>
            <a:custGeom>
              <a:avLst/>
              <a:gdLst>
                <a:gd name="T0" fmla="*/ 0 w 903"/>
                <a:gd name="T1" fmla="*/ 9 h 280"/>
                <a:gd name="T2" fmla="*/ 903 w 903"/>
                <a:gd name="T3" fmla="*/ 280 h 280"/>
                <a:gd name="T4" fmla="*/ 655 w 903"/>
                <a:gd name="T5" fmla="*/ 0 h 280"/>
                <a:gd name="T6" fmla="*/ 0 w 903"/>
                <a:gd name="T7" fmla="*/ 9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3" h="280">
                  <a:moveTo>
                    <a:pt x="0" y="9"/>
                  </a:moveTo>
                  <a:lnTo>
                    <a:pt x="903" y="280"/>
                  </a:lnTo>
                  <a:lnTo>
                    <a:pt x="655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4CC2E2"/>
            </a:solidFill>
            <a:ln w="3175">
              <a:solidFill>
                <a:srgbClr val="4CC2E2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148"/>
            <p:cNvSpPr>
              <a:spLocks/>
            </p:cNvSpPr>
            <p:nvPr userDrawn="1"/>
          </p:nvSpPr>
          <p:spPr bwMode="auto">
            <a:xfrm>
              <a:off x="14303375" y="2792413"/>
              <a:ext cx="173038" cy="171450"/>
            </a:xfrm>
            <a:custGeom>
              <a:avLst/>
              <a:gdLst>
                <a:gd name="T0" fmla="*/ 109 w 109"/>
                <a:gd name="T1" fmla="*/ 0 h 108"/>
                <a:gd name="T2" fmla="*/ 26 w 109"/>
                <a:gd name="T3" fmla="*/ 0 h 108"/>
                <a:gd name="T4" fmla="*/ 24 w 109"/>
                <a:gd name="T5" fmla="*/ 9 h 108"/>
                <a:gd name="T6" fmla="*/ 0 w 109"/>
                <a:gd name="T7" fmla="*/ 108 h 108"/>
                <a:gd name="T8" fmla="*/ 100 w 109"/>
                <a:gd name="T9" fmla="*/ 9 h 108"/>
                <a:gd name="T10" fmla="*/ 109 w 109"/>
                <a:gd name="T11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9" h="108">
                  <a:moveTo>
                    <a:pt x="109" y="0"/>
                  </a:moveTo>
                  <a:lnTo>
                    <a:pt x="26" y="0"/>
                  </a:lnTo>
                  <a:lnTo>
                    <a:pt x="24" y="9"/>
                  </a:lnTo>
                  <a:lnTo>
                    <a:pt x="0" y="108"/>
                  </a:lnTo>
                  <a:lnTo>
                    <a:pt x="100" y="9"/>
                  </a:lnTo>
                  <a:lnTo>
                    <a:pt x="109" y="0"/>
                  </a:lnTo>
                  <a:close/>
                </a:path>
              </a:pathLst>
            </a:custGeom>
            <a:solidFill>
              <a:srgbClr val="4CC2E2"/>
            </a:solidFill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149"/>
            <p:cNvSpPr>
              <a:spLocks/>
            </p:cNvSpPr>
            <p:nvPr userDrawn="1"/>
          </p:nvSpPr>
          <p:spPr bwMode="auto">
            <a:xfrm>
              <a:off x="14351000" y="3487738"/>
              <a:ext cx="1050925" cy="271462"/>
            </a:xfrm>
            <a:custGeom>
              <a:avLst/>
              <a:gdLst>
                <a:gd name="T0" fmla="*/ 561 w 662"/>
                <a:gd name="T1" fmla="*/ 171 h 171"/>
                <a:gd name="T2" fmla="*/ 662 w 662"/>
                <a:gd name="T3" fmla="*/ 0 h 171"/>
                <a:gd name="T4" fmla="*/ 0 w 662"/>
                <a:gd name="T5" fmla="*/ 137 h 171"/>
                <a:gd name="T6" fmla="*/ 561 w 662"/>
                <a:gd name="T7" fmla="*/ 17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2" h="171">
                  <a:moveTo>
                    <a:pt x="561" y="171"/>
                  </a:moveTo>
                  <a:lnTo>
                    <a:pt x="662" y="0"/>
                  </a:lnTo>
                  <a:lnTo>
                    <a:pt x="0" y="137"/>
                  </a:lnTo>
                  <a:lnTo>
                    <a:pt x="561" y="171"/>
                  </a:lnTo>
                  <a:close/>
                </a:path>
              </a:pathLst>
            </a:custGeom>
            <a:solidFill>
              <a:srgbClr val="4CC2E2"/>
            </a:solidFill>
            <a:ln w="3175">
              <a:solidFill>
                <a:srgbClr val="4CC2E2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150"/>
            <p:cNvSpPr>
              <a:spLocks/>
            </p:cNvSpPr>
            <p:nvPr userDrawn="1"/>
          </p:nvSpPr>
          <p:spPr bwMode="auto">
            <a:xfrm>
              <a:off x="12801600" y="3275013"/>
              <a:ext cx="115888" cy="130175"/>
            </a:xfrm>
            <a:custGeom>
              <a:avLst/>
              <a:gdLst>
                <a:gd name="T0" fmla="*/ 0 w 73"/>
                <a:gd name="T1" fmla="*/ 29 h 82"/>
                <a:gd name="T2" fmla="*/ 0 w 73"/>
                <a:gd name="T3" fmla="*/ 82 h 82"/>
                <a:gd name="T4" fmla="*/ 10 w 73"/>
                <a:gd name="T5" fmla="*/ 71 h 82"/>
                <a:gd name="T6" fmla="*/ 73 w 73"/>
                <a:gd name="T7" fmla="*/ 0 h 82"/>
                <a:gd name="T8" fmla="*/ 10 w 73"/>
                <a:gd name="T9" fmla="*/ 25 h 82"/>
                <a:gd name="T10" fmla="*/ 0 w 73"/>
                <a:gd name="T11" fmla="*/ 2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82">
                  <a:moveTo>
                    <a:pt x="0" y="29"/>
                  </a:moveTo>
                  <a:lnTo>
                    <a:pt x="0" y="82"/>
                  </a:lnTo>
                  <a:lnTo>
                    <a:pt x="10" y="71"/>
                  </a:lnTo>
                  <a:lnTo>
                    <a:pt x="73" y="0"/>
                  </a:lnTo>
                  <a:lnTo>
                    <a:pt x="10" y="25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4CC2E2"/>
            </a:solidFill>
            <a:ln w="3175">
              <a:solidFill>
                <a:srgbClr val="4CC2E2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151"/>
            <p:cNvSpPr>
              <a:spLocks/>
            </p:cNvSpPr>
            <p:nvPr userDrawn="1"/>
          </p:nvSpPr>
          <p:spPr bwMode="auto">
            <a:xfrm>
              <a:off x="12801600" y="2792413"/>
              <a:ext cx="322263" cy="482600"/>
            </a:xfrm>
            <a:custGeom>
              <a:avLst/>
              <a:gdLst>
                <a:gd name="T0" fmla="*/ 203 w 203"/>
                <a:gd name="T1" fmla="*/ 0 h 304"/>
                <a:gd name="T2" fmla="*/ 0 w 203"/>
                <a:gd name="T3" fmla="*/ 0 h 304"/>
                <a:gd name="T4" fmla="*/ 0 w 203"/>
                <a:gd name="T5" fmla="*/ 98 h 304"/>
                <a:gd name="T6" fmla="*/ 10 w 203"/>
                <a:gd name="T7" fmla="*/ 126 h 304"/>
                <a:gd name="T8" fmla="*/ 73 w 203"/>
                <a:gd name="T9" fmla="*/ 304 h 304"/>
                <a:gd name="T10" fmla="*/ 199 w 203"/>
                <a:gd name="T11" fmla="*/ 9 h 304"/>
                <a:gd name="T12" fmla="*/ 203 w 203"/>
                <a:gd name="T13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" h="304">
                  <a:moveTo>
                    <a:pt x="203" y="0"/>
                  </a:moveTo>
                  <a:lnTo>
                    <a:pt x="0" y="0"/>
                  </a:lnTo>
                  <a:lnTo>
                    <a:pt x="0" y="98"/>
                  </a:lnTo>
                  <a:lnTo>
                    <a:pt x="10" y="126"/>
                  </a:lnTo>
                  <a:lnTo>
                    <a:pt x="73" y="304"/>
                  </a:lnTo>
                  <a:lnTo>
                    <a:pt x="199" y="9"/>
                  </a:lnTo>
                  <a:lnTo>
                    <a:pt x="203" y="0"/>
                  </a:lnTo>
                  <a:close/>
                </a:path>
              </a:pathLst>
            </a:custGeom>
            <a:solidFill>
              <a:srgbClr val="4CC2E2"/>
            </a:solidFill>
            <a:ln w="3175">
              <a:solidFill>
                <a:srgbClr val="4CC2E2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152"/>
            <p:cNvSpPr>
              <a:spLocks/>
            </p:cNvSpPr>
            <p:nvPr userDrawn="1"/>
          </p:nvSpPr>
          <p:spPr bwMode="auto">
            <a:xfrm>
              <a:off x="14351000" y="2792413"/>
              <a:ext cx="814388" cy="912812"/>
            </a:xfrm>
            <a:custGeom>
              <a:avLst/>
              <a:gdLst>
                <a:gd name="T0" fmla="*/ 490 w 513"/>
                <a:gd name="T1" fmla="*/ 9 h 575"/>
                <a:gd name="T2" fmla="*/ 468 w 513"/>
                <a:gd name="T3" fmla="*/ 22 h 575"/>
                <a:gd name="T4" fmla="*/ 139 w 513"/>
                <a:gd name="T5" fmla="*/ 211 h 575"/>
                <a:gd name="T6" fmla="*/ 0 w 513"/>
                <a:gd name="T7" fmla="*/ 575 h 575"/>
                <a:gd name="T8" fmla="*/ 499 w 513"/>
                <a:gd name="T9" fmla="*/ 16 h 575"/>
                <a:gd name="T10" fmla="*/ 505 w 513"/>
                <a:gd name="T11" fmla="*/ 9 h 575"/>
                <a:gd name="T12" fmla="*/ 513 w 513"/>
                <a:gd name="T13" fmla="*/ 0 h 575"/>
                <a:gd name="T14" fmla="*/ 505 w 513"/>
                <a:gd name="T15" fmla="*/ 0 h 575"/>
                <a:gd name="T16" fmla="*/ 490 w 513"/>
                <a:gd name="T17" fmla="*/ 9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3" h="575">
                  <a:moveTo>
                    <a:pt x="490" y="9"/>
                  </a:moveTo>
                  <a:lnTo>
                    <a:pt x="468" y="22"/>
                  </a:lnTo>
                  <a:lnTo>
                    <a:pt x="139" y="211"/>
                  </a:lnTo>
                  <a:lnTo>
                    <a:pt x="0" y="575"/>
                  </a:lnTo>
                  <a:lnTo>
                    <a:pt x="499" y="16"/>
                  </a:lnTo>
                  <a:lnTo>
                    <a:pt x="505" y="9"/>
                  </a:lnTo>
                  <a:lnTo>
                    <a:pt x="513" y="0"/>
                  </a:lnTo>
                  <a:lnTo>
                    <a:pt x="505" y="0"/>
                  </a:lnTo>
                  <a:lnTo>
                    <a:pt x="490" y="9"/>
                  </a:lnTo>
                  <a:close/>
                </a:path>
              </a:pathLst>
            </a:custGeom>
            <a:solidFill>
              <a:srgbClr val="707372"/>
            </a:solidFill>
            <a:ln w="3175">
              <a:solidFill>
                <a:srgbClr val="707372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153"/>
            <p:cNvSpPr>
              <a:spLocks/>
            </p:cNvSpPr>
            <p:nvPr userDrawn="1"/>
          </p:nvSpPr>
          <p:spPr bwMode="auto">
            <a:xfrm>
              <a:off x="15184438" y="2792413"/>
              <a:ext cx="504825" cy="695325"/>
            </a:xfrm>
            <a:custGeom>
              <a:avLst/>
              <a:gdLst>
                <a:gd name="T0" fmla="*/ 58 w 318"/>
                <a:gd name="T1" fmla="*/ 9 h 438"/>
                <a:gd name="T2" fmla="*/ 42 w 318"/>
                <a:gd name="T3" fmla="*/ 4 h 438"/>
                <a:gd name="T4" fmla="*/ 28 w 318"/>
                <a:gd name="T5" fmla="*/ 0 h 438"/>
                <a:gd name="T6" fmla="*/ 0 w 318"/>
                <a:gd name="T7" fmla="*/ 0 h 438"/>
                <a:gd name="T8" fmla="*/ 3 w 318"/>
                <a:gd name="T9" fmla="*/ 9 h 438"/>
                <a:gd name="T10" fmla="*/ 3 w 318"/>
                <a:gd name="T11" fmla="*/ 11 h 438"/>
                <a:gd name="T12" fmla="*/ 137 w 318"/>
                <a:gd name="T13" fmla="*/ 438 h 438"/>
                <a:gd name="T14" fmla="*/ 318 w 318"/>
                <a:gd name="T15" fmla="*/ 86 h 438"/>
                <a:gd name="T16" fmla="*/ 58 w 318"/>
                <a:gd name="T17" fmla="*/ 9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8" h="438">
                  <a:moveTo>
                    <a:pt x="58" y="9"/>
                  </a:moveTo>
                  <a:lnTo>
                    <a:pt x="42" y="4"/>
                  </a:lnTo>
                  <a:lnTo>
                    <a:pt x="28" y="0"/>
                  </a:lnTo>
                  <a:lnTo>
                    <a:pt x="0" y="0"/>
                  </a:lnTo>
                  <a:lnTo>
                    <a:pt x="3" y="9"/>
                  </a:lnTo>
                  <a:lnTo>
                    <a:pt x="3" y="11"/>
                  </a:lnTo>
                  <a:lnTo>
                    <a:pt x="137" y="438"/>
                  </a:lnTo>
                  <a:lnTo>
                    <a:pt x="318" y="86"/>
                  </a:lnTo>
                  <a:lnTo>
                    <a:pt x="58" y="9"/>
                  </a:lnTo>
                  <a:close/>
                </a:path>
              </a:pathLst>
            </a:custGeom>
            <a:solidFill>
              <a:srgbClr val="707372"/>
            </a:solidFill>
            <a:ln w="3175">
              <a:solidFill>
                <a:srgbClr val="707372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154"/>
            <p:cNvSpPr>
              <a:spLocks/>
            </p:cNvSpPr>
            <p:nvPr userDrawn="1"/>
          </p:nvSpPr>
          <p:spPr bwMode="auto">
            <a:xfrm>
              <a:off x="13995400" y="3705225"/>
              <a:ext cx="639763" cy="111125"/>
            </a:xfrm>
            <a:custGeom>
              <a:avLst/>
              <a:gdLst>
                <a:gd name="T0" fmla="*/ 403 w 403"/>
                <a:gd name="T1" fmla="*/ 70 h 70"/>
                <a:gd name="T2" fmla="*/ 224 w 403"/>
                <a:gd name="T3" fmla="*/ 0 h 70"/>
                <a:gd name="T4" fmla="*/ 0 w 403"/>
                <a:gd name="T5" fmla="*/ 70 h 70"/>
                <a:gd name="T6" fmla="*/ 403 w 403"/>
                <a:gd name="T7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3" h="70">
                  <a:moveTo>
                    <a:pt x="403" y="70"/>
                  </a:moveTo>
                  <a:lnTo>
                    <a:pt x="224" y="0"/>
                  </a:lnTo>
                  <a:lnTo>
                    <a:pt x="0" y="70"/>
                  </a:lnTo>
                  <a:lnTo>
                    <a:pt x="403" y="70"/>
                  </a:lnTo>
                  <a:close/>
                </a:path>
              </a:pathLst>
            </a:custGeom>
            <a:solidFill>
              <a:srgbClr val="707372"/>
            </a:solidFill>
            <a:ln w="3175">
              <a:solidFill>
                <a:srgbClr val="707372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155"/>
            <p:cNvSpPr>
              <a:spLocks/>
            </p:cNvSpPr>
            <p:nvPr userDrawn="1"/>
          </p:nvSpPr>
          <p:spPr bwMode="auto">
            <a:xfrm>
              <a:off x="12801600" y="2949575"/>
              <a:ext cx="115888" cy="325437"/>
            </a:xfrm>
            <a:custGeom>
              <a:avLst/>
              <a:gdLst>
                <a:gd name="T0" fmla="*/ 0 w 73"/>
                <a:gd name="T1" fmla="*/ 0 h 205"/>
                <a:gd name="T2" fmla="*/ 0 w 73"/>
                <a:gd name="T3" fmla="*/ 122 h 205"/>
                <a:gd name="T4" fmla="*/ 10 w 73"/>
                <a:gd name="T5" fmla="*/ 133 h 205"/>
                <a:gd name="T6" fmla="*/ 73 w 73"/>
                <a:gd name="T7" fmla="*/ 205 h 205"/>
                <a:gd name="T8" fmla="*/ 10 w 73"/>
                <a:gd name="T9" fmla="*/ 28 h 205"/>
                <a:gd name="T10" fmla="*/ 0 w 73"/>
                <a:gd name="T11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205">
                  <a:moveTo>
                    <a:pt x="0" y="0"/>
                  </a:moveTo>
                  <a:lnTo>
                    <a:pt x="0" y="122"/>
                  </a:lnTo>
                  <a:lnTo>
                    <a:pt x="10" y="133"/>
                  </a:lnTo>
                  <a:lnTo>
                    <a:pt x="73" y="205"/>
                  </a:lnTo>
                  <a:lnTo>
                    <a:pt x="10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7372"/>
            </a:solidFill>
            <a:ln w="3175">
              <a:solidFill>
                <a:srgbClr val="707372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156"/>
            <p:cNvSpPr>
              <a:spLocks/>
            </p:cNvSpPr>
            <p:nvPr userDrawn="1"/>
          </p:nvSpPr>
          <p:spPr bwMode="auto">
            <a:xfrm>
              <a:off x="13708063" y="2792413"/>
              <a:ext cx="595313" cy="171450"/>
            </a:xfrm>
            <a:custGeom>
              <a:avLst/>
              <a:gdLst>
                <a:gd name="T0" fmla="*/ 236 w 375"/>
                <a:gd name="T1" fmla="*/ 9 h 108"/>
                <a:gd name="T2" fmla="*/ 223 w 375"/>
                <a:gd name="T3" fmla="*/ 0 h 108"/>
                <a:gd name="T4" fmla="*/ 0 w 375"/>
                <a:gd name="T5" fmla="*/ 0 h 108"/>
                <a:gd name="T6" fmla="*/ 31 w 375"/>
                <a:gd name="T7" fmla="*/ 9 h 108"/>
                <a:gd name="T8" fmla="*/ 375 w 375"/>
                <a:gd name="T9" fmla="*/ 108 h 108"/>
                <a:gd name="T10" fmla="*/ 236 w 375"/>
                <a:gd name="T11" fmla="*/ 9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5" h="108">
                  <a:moveTo>
                    <a:pt x="236" y="9"/>
                  </a:moveTo>
                  <a:lnTo>
                    <a:pt x="223" y="0"/>
                  </a:lnTo>
                  <a:lnTo>
                    <a:pt x="0" y="0"/>
                  </a:lnTo>
                  <a:lnTo>
                    <a:pt x="31" y="9"/>
                  </a:lnTo>
                  <a:lnTo>
                    <a:pt x="375" y="108"/>
                  </a:lnTo>
                  <a:lnTo>
                    <a:pt x="236" y="9"/>
                  </a:lnTo>
                  <a:close/>
                </a:path>
              </a:pathLst>
            </a:custGeom>
            <a:solidFill>
              <a:srgbClr val="707372"/>
            </a:solidFill>
            <a:ln w="3175">
              <a:solidFill>
                <a:srgbClr val="707372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157"/>
            <p:cNvSpPr>
              <a:spLocks/>
            </p:cNvSpPr>
            <p:nvPr userDrawn="1"/>
          </p:nvSpPr>
          <p:spPr bwMode="auto">
            <a:xfrm>
              <a:off x="15401925" y="2860675"/>
              <a:ext cx="469900" cy="627062"/>
            </a:xfrm>
            <a:custGeom>
              <a:avLst/>
              <a:gdLst>
                <a:gd name="T0" fmla="*/ 295 w 296"/>
                <a:gd name="T1" fmla="*/ 1 h 395"/>
                <a:gd name="T2" fmla="*/ 181 w 296"/>
                <a:gd name="T3" fmla="*/ 43 h 395"/>
                <a:gd name="T4" fmla="*/ 0 w 296"/>
                <a:gd name="T5" fmla="*/ 395 h 395"/>
                <a:gd name="T6" fmla="*/ 295 w 296"/>
                <a:gd name="T7" fmla="*/ 120 h 395"/>
                <a:gd name="T8" fmla="*/ 296 w 296"/>
                <a:gd name="T9" fmla="*/ 119 h 395"/>
                <a:gd name="T10" fmla="*/ 296 w 296"/>
                <a:gd name="T11" fmla="*/ 0 h 395"/>
                <a:gd name="T12" fmla="*/ 295 w 296"/>
                <a:gd name="T13" fmla="*/ 1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6" h="395">
                  <a:moveTo>
                    <a:pt x="295" y="1"/>
                  </a:moveTo>
                  <a:lnTo>
                    <a:pt x="181" y="43"/>
                  </a:lnTo>
                  <a:lnTo>
                    <a:pt x="0" y="395"/>
                  </a:lnTo>
                  <a:lnTo>
                    <a:pt x="295" y="120"/>
                  </a:lnTo>
                  <a:lnTo>
                    <a:pt x="296" y="119"/>
                  </a:lnTo>
                  <a:lnTo>
                    <a:pt x="296" y="0"/>
                  </a:lnTo>
                  <a:lnTo>
                    <a:pt x="295" y="1"/>
                  </a:lnTo>
                  <a:close/>
                </a:path>
              </a:pathLst>
            </a:custGeom>
            <a:solidFill>
              <a:srgbClr val="E74783"/>
            </a:solidFill>
            <a:ln w="3175">
              <a:solidFill>
                <a:srgbClr val="E74783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158"/>
            <p:cNvSpPr>
              <a:spLocks/>
            </p:cNvSpPr>
            <p:nvPr userDrawn="1"/>
          </p:nvSpPr>
          <p:spPr bwMode="auto">
            <a:xfrm>
              <a:off x="15552738" y="3687763"/>
              <a:ext cx="319088" cy="128587"/>
            </a:xfrm>
            <a:custGeom>
              <a:avLst/>
              <a:gdLst>
                <a:gd name="T0" fmla="*/ 13 w 201"/>
                <a:gd name="T1" fmla="*/ 57 h 81"/>
                <a:gd name="T2" fmla="*/ 0 w 201"/>
                <a:gd name="T3" fmla="*/ 81 h 81"/>
                <a:gd name="T4" fmla="*/ 200 w 201"/>
                <a:gd name="T5" fmla="*/ 81 h 81"/>
                <a:gd name="T6" fmla="*/ 201 w 201"/>
                <a:gd name="T7" fmla="*/ 81 h 81"/>
                <a:gd name="T8" fmla="*/ 201 w 201"/>
                <a:gd name="T9" fmla="*/ 0 h 81"/>
                <a:gd name="T10" fmla="*/ 200 w 201"/>
                <a:gd name="T11" fmla="*/ 0 h 81"/>
                <a:gd name="T12" fmla="*/ 13 w 201"/>
                <a:gd name="T13" fmla="*/ 5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81">
                  <a:moveTo>
                    <a:pt x="13" y="57"/>
                  </a:moveTo>
                  <a:lnTo>
                    <a:pt x="0" y="81"/>
                  </a:lnTo>
                  <a:lnTo>
                    <a:pt x="200" y="81"/>
                  </a:lnTo>
                  <a:lnTo>
                    <a:pt x="201" y="81"/>
                  </a:lnTo>
                  <a:lnTo>
                    <a:pt x="201" y="0"/>
                  </a:lnTo>
                  <a:lnTo>
                    <a:pt x="200" y="0"/>
                  </a:lnTo>
                  <a:lnTo>
                    <a:pt x="13" y="57"/>
                  </a:lnTo>
                  <a:close/>
                </a:path>
              </a:pathLst>
            </a:custGeom>
            <a:solidFill>
              <a:srgbClr val="E74783"/>
            </a:solidFill>
            <a:ln w="3175">
              <a:solidFill>
                <a:srgbClr val="E74783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159"/>
            <p:cNvSpPr>
              <a:spLocks/>
            </p:cNvSpPr>
            <p:nvPr userDrawn="1"/>
          </p:nvSpPr>
          <p:spPr bwMode="auto">
            <a:xfrm>
              <a:off x="13303250" y="3705225"/>
              <a:ext cx="1047750" cy="111125"/>
            </a:xfrm>
            <a:custGeom>
              <a:avLst/>
              <a:gdLst>
                <a:gd name="T0" fmla="*/ 436 w 660"/>
                <a:gd name="T1" fmla="*/ 70 h 70"/>
                <a:gd name="T2" fmla="*/ 660 w 660"/>
                <a:gd name="T3" fmla="*/ 0 h 70"/>
                <a:gd name="T4" fmla="*/ 0 w 660"/>
                <a:gd name="T5" fmla="*/ 70 h 70"/>
                <a:gd name="T6" fmla="*/ 436 w 660"/>
                <a:gd name="T7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0" h="70">
                  <a:moveTo>
                    <a:pt x="436" y="70"/>
                  </a:moveTo>
                  <a:lnTo>
                    <a:pt x="660" y="0"/>
                  </a:lnTo>
                  <a:lnTo>
                    <a:pt x="0" y="70"/>
                  </a:lnTo>
                  <a:lnTo>
                    <a:pt x="436" y="70"/>
                  </a:lnTo>
                  <a:close/>
                </a:path>
              </a:pathLst>
            </a:custGeom>
            <a:solidFill>
              <a:srgbClr val="E74783"/>
            </a:solidFill>
            <a:ln w="3175">
              <a:solidFill>
                <a:srgbClr val="E74783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160"/>
            <p:cNvSpPr>
              <a:spLocks/>
            </p:cNvSpPr>
            <p:nvPr userDrawn="1"/>
          </p:nvSpPr>
          <p:spPr bwMode="auto">
            <a:xfrm>
              <a:off x="12917488" y="2792413"/>
              <a:ext cx="555625" cy="482600"/>
            </a:xfrm>
            <a:custGeom>
              <a:avLst/>
              <a:gdLst>
                <a:gd name="T0" fmla="*/ 350 w 350"/>
                <a:gd name="T1" fmla="*/ 0 h 304"/>
                <a:gd name="T2" fmla="*/ 130 w 350"/>
                <a:gd name="T3" fmla="*/ 0 h 304"/>
                <a:gd name="T4" fmla="*/ 126 w 350"/>
                <a:gd name="T5" fmla="*/ 9 h 304"/>
                <a:gd name="T6" fmla="*/ 0 w 350"/>
                <a:gd name="T7" fmla="*/ 304 h 304"/>
                <a:gd name="T8" fmla="*/ 339 w 350"/>
                <a:gd name="T9" fmla="*/ 9 h 304"/>
                <a:gd name="T10" fmla="*/ 350 w 350"/>
                <a:gd name="T11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0" h="304">
                  <a:moveTo>
                    <a:pt x="350" y="0"/>
                  </a:moveTo>
                  <a:lnTo>
                    <a:pt x="130" y="0"/>
                  </a:lnTo>
                  <a:lnTo>
                    <a:pt x="126" y="9"/>
                  </a:lnTo>
                  <a:lnTo>
                    <a:pt x="0" y="304"/>
                  </a:lnTo>
                  <a:lnTo>
                    <a:pt x="339" y="9"/>
                  </a:lnTo>
                  <a:lnTo>
                    <a:pt x="350" y="0"/>
                  </a:lnTo>
                  <a:close/>
                </a:path>
              </a:pathLst>
            </a:custGeom>
            <a:solidFill>
              <a:srgbClr val="E74783"/>
            </a:solidFill>
            <a:ln w="3175">
              <a:solidFill>
                <a:srgbClr val="E74783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161"/>
            <p:cNvSpPr>
              <a:spLocks/>
            </p:cNvSpPr>
            <p:nvPr userDrawn="1"/>
          </p:nvSpPr>
          <p:spPr bwMode="auto">
            <a:xfrm>
              <a:off x="15401925" y="3276600"/>
              <a:ext cx="469900" cy="211137"/>
            </a:xfrm>
            <a:custGeom>
              <a:avLst/>
              <a:gdLst>
                <a:gd name="T0" fmla="*/ 295 w 296"/>
                <a:gd name="T1" fmla="*/ 0 h 133"/>
                <a:gd name="T2" fmla="*/ 0 w 296"/>
                <a:gd name="T3" fmla="*/ 133 h 133"/>
                <a:gd name="T4" fmla="*/ 295 w 296"/>
                <a:gd name="T5" fmla="*/ 131 h 133"/>
                <a:gd name="T6" fmla="*/ 296 w 296"/>
                <a:gd name="T7" fmla="*/ 131 h 133"/>
                <a:gd name="T8" fmla="*/ 296 w 296"/>
                <a:gd name="T9" fmla="*/ 0 h 133"/>
                <a:gd name="T10" fmla="*/ 295 w 296"/>
                <a:gd name="T11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6" h="133">
                  <a:moveTo>
                    <a:pt x="295" y="0"/>
                  </a:moveTo>
                  <a:lnTo>
                    <a:pt x="0" y="133"/>
                  </a:lnTo>
                  <a:lnTo>
                    <a:pt x="295" y="131"/>
                  </a:lnTo>
                  <a:lnTo>
                    <a:pt x="296" y="131"/>
                  </a:lnTo>
                  <a:lnTo>
                    <a:pt x="296" y="0"/>
                  </a:lnTo>
                  <a:lnTo>
                    <a:pt x="295" y="0"/>
                  </a:lnTo>
                  <a:close/>
                </a:path>
              </a:pathLst>
            </a:custGeom>
            <a:solidFill>
              <a:srgbClr val="E32726"/>
            </a:solidFill>
            <a:ln w="3175">
              <a:solidFill>
                <a:srgbClr val="E32726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162"/>
            <p:cNvSpPr>
              <a:spLocks/>
            </p:cNvSpPr>
            <p:nvPr userDrawn="1"/>
          </p:nvSpPr>
          <p:spPr bwMode="auto">
            <a:xfrm>
              <a:off x="14303375" y="2792413"/>
              <a:ext cx="849313" cy="334962"/>
            </a:xfrm>
            <a:custGeom>
              <a:avLst/>
              <a:gdLst>
                <a:gd name="T0" fmla="*/ 498 w 535"/>
                <a:gd name="T1" fmla="*/ 22 h 211"/>
                <a:gd name="T2" fmla="*/ 520 w 535"/>
                <a:gd name="T3" fmla="*/ 9 h 211"/>
                <a:gd name="T4" fmla="*/ 535 w 535"/>
                <a:gd name="T5" fmla="*/ 0 h 211"/>
                <a:gd name="T6" fmla="*/ 508 w 535"/>
                <a:gd name="T7" fmla="*/ 0 h 211"/>
                <a:gd name="T8" fmla="*/ 465 w 535"/>
                <a:gd name="T9" fmla="*/ 9 h 211"/>
                <a:gd name="T10" fmla="*/ 0 w 535"/>
                <a:gd name="T11" fmla="*/ 108 h 211"/>
                <a:gd name="T12" fmla="*/ 169 w 535"/>
                <a:gd name="T13" fmla="*/ 211 h 211"/>
                <a:gd name="T14" fmla="*/ 498 w 535"/>
                <a:gd name="T15" fmla="*/ 22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5" h="211">
                  <a:moveTo>
                    <a:pt x="498" y="22"/>
                  </a:moveTo>
                  <a:lnTo>
                    <a:pt x="520" y="9"/>
                  </a:lnTo>
                  <a:lnTo>
                    <a:pt x="535" y="0"/>
                  </a:lnTo>
                  <a:lnTo>
                    <a:pt x="508" y="0"/>
                  </a:lnTo>
                  <a:lnTo>
                    <a:pt x="465" y="9"/>
                  </a:lnTo>
                  <a:lnTo>
                    <a:pt x="0" y="108"/>
                  </a:lnTo>
                  <a:lnTo>
                    <a:pt x="169" y="211"/>
                  </a:lnTo>
                  <a:lnTo>
                    <a:pt x="498" y="22"/>
                  </a:lnTo>
                  <a:close/>
                </a:path>
              </a:pathLst>
            </a:custGeom>
            <a:solidFill>
              <a:srgbClr val="E32726"/>
            </a:solidFill>
            <a:ln w="3175">
              <a:solidFill>
                <a:srgbClr val="E32726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163"/>
            <p:cNvSpPr>
              <a:spLocks/>
            </p:cNvSpPr>
            <p:nvPr userDrawn="1"/>
          </p:nvSpPr>
          <p:spPr bwMode="auto">
            <a:xfrm>
              <a:off x="14270038" y="2792413"/>
              <a:ext cx="74613" cy="171450"/>
            </a:xfrm>
            <a:custGeom>
              <a:avLst/>
              <a:gdLst>
                <a:gd name="T0" fmla="*/ 47 w 47"/>
                <a:gd name="T1" fmla="*/ 0 h 108"/>
                <a:gd name="T2" fmla="*/ 0 w 47"/>
                <a:gd name="T3" fmla="*/ 0 h 108"/>
                <a:gd name="T4" fmla="*/ 2 w 47"/>
                <a:gd name="T5" fmla="*/ 9 h 108"/>
                <a:gd name="T6" fmla="*/ 21 w 47"/>
                <a:gd name="T7" fmla="*/ 108 h 108"/>
                <a:gd name="T8" fmla="*/ 45 w 47"/>
                <a:gd name="T9" fmla="*/ 9 h 108"/>
                <a:gd name="T10" fmla="*/ 47 w 47"/>
                <a:gd name="T11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108">
                  <a:moveTo>
                    <a:pt x="47" y="0"/>
                  </a:moveTo>
                  <a:lnTo>
                    <a:pt x="0" y="0"/>
                  </a:lnTo>
                  <a:lnTo>
                    <a:pt x="2" y="9"/>
                  </a:lnTo>
                  <a:lnTo>
                    <a:pt x="21" y="108"/>
                  </a:lnTo>
                  <a:lnTo>
                    <a:pt x="45" y="9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E32726"/>
            </a:solidFill>
            <a:ln w="3175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164"/>
            <p:cNvSpPr>
              <a:spLocks/>
            </p:cNvSpPr>
            <p:nvPr userDrawn="1"/>
          </p:nvSpPr>
          <p:spPr bwMode="auto">
            <a:xfrm>
              <a:off x="14351000" y="3182938"/>
              <a:ext cx="1050925" cy="522287"/>
            </a:xfrm>
            <a:custGeom>
              <a:avLst/>
              <a:gdLst>
                <a:gd name="T0" fmla="*/ 0 w 662"/>
                <a:gd name="T1" fmla="*/ 329 h 329"/>
                <a:gd name="T2" fmla="*/ 662 w 662"/>
                <a:gd name="T3" fmla="*/ 192 h 329"/>
                <a:gd name="T4" fmla="*/ 410 w 662"/>
                <a:gd name="T5" fmla="*/ 0 h 329"/>
                <a:gd name="T6" fmla="*/ 0 w 662"/>
                <a:gd name="T7" fmla="*/ 329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2" h="329">
                  <a:moveTo>
                    <a:pt x="0" y="329"/>
                  </a:moveTo>
                  <a:lnTo>
                    <a:pt x="662" y="192"/>
                  </a:lnTo>
                  <a:lnTo>
                    <a:pt x="410" y="0"/>
                  </a:lnTo>
                  <a:lnTo>
                    <a:pt x="0" y="329"/>
                  </a:lnTo>
                  <a:close/>
                </a:path>
              </a:pathLst>
            </a:custGeom>
            <a:solidFill>
              <a:srgbClr val="E32726"/>
            </a:solidFill>
            <a:ln w="3175">
              <a:solidFill>
                <a:srgbClr val="E32726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165"/>
            <p:cNvSpPr>
              <a:spLocks/>
            </p:cNvSpPr>
            <p:nvPr userDrawn="1"/>
          </p:nvSpPr>
          <p:spPr bwMode="auto">
            <a:xfrm>
              <a:off x="15401925" y="3487738"/>
              <a:ext cx="171450" cy="328612"/>
            </a:xfrm>
            <a:custGeom>
              <a:avLst/>
              <a:gdLst>
                <a:gd name="T0" fmla="*/ 95 w 108"/>
                <a:gd name="T1" fmla="*/ 207 h 207"/>
                <a:gd name="T2" fmla="*/ 108 w 108"/>
                <a:gd name="T3" fmla="*/ 183 h 207"/>
                <a:gd name="T4" fmla="*/ 0 w 108"/>
                <a:gd name="T5" fmla="*/ 0 h 207"/>
                <a:gd name="T6" fmla="*/ 5 w 108"/>
                <a:gd name="T7" fmla="*/ 207 h 207"/>
                <a:gd name="T8" fmla="*/ 95 w 108"/>
                <a:gd name="T9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207">
                  <a:moveTo>
                    <a:pt x="95" y="207"/>
                  </a:moveTo>
                  <a:lnTo>
                    <a:pt x="108" y="183"/>
                  </a:lnTo>
                  <a:lnTo>
                    <a:pt x="0" y="0"/>
                  </a:lnTo>
                  <a:lnTo>
                    <a:pt x="5" y="207"/>
                  </a:lnTo>
                  <a:lnTo>
                    <a:pt x="95" y="207"/>
                  </a:lnTo>
                  <a:close/>
                </a:path>
              </a:pathLst>
            </a:custGeom>
            <a:solidFill>
              <a:srgbClr val="E32726"/>
            </a:solidFill>
            <a:ln w="3175">
              <a:solidFill>
                <a:srgbClr val="E32726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166"/>
            <p:cNvSpPr>
              <a:spLocks/>
            </p:cNvSpPr>
            <p:nvPr userDrawn="1"/>
          </p:nvSpPr>
          <p:spPr bwMode="auto">
            <a:xfrm>
              <a:off x="13957300" y="2963863"/>
              <a:ext cx="393700" cy="741362"/>
            </a:xfrm>
            <a:custGeom>
              <a:avLst/>
              <a:gdLst>
                <a:gd name="T0" fmla="*/ 0 w 248"/>
                <a:gd name="T1" fmla="*/ 187 h 467"/>
                <a:gd name="T2" fmla="*/ 248 w 248"/>
                <a:gd name="T3" fmla="*/ 467 h 467"/>
                <a:gd name="T4" fmla="*/ 218 w 248"/>
                <a:gd name="T5" fmla="*/ 0 h 467"/>
                <a:gd name="T6" fmla="*/ 0 w 248"/>
                <a:gd name="T7" fmla="*/ 187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467">
                  <a:moveTo>
                    <a:pt x="0" y="187"/>
                  </a:moveTo>
                  <a:lnTo>
                    <a:pt x="248" y="467"/>
                  </a:lnTo>
                  <a:lnTo>
                    <a:pt x="218" y="0"/>
                  </a:lnTo>
                  <a:lnTo>
                    <a:pt x="0" y="187"/>
                  </a:lnTo>
                  <a:close/>
                </a:path>
              </a:pathLst>
            </a:custGeom>
            <a:solidFill>
              <a:srgbClr val="E32726"/>
            </a:solidFill>
            <a:ln w="3175">
              <a:solidFill>
                <a:srgbClr val="E32726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167"/>
            <p:cNvSpPr>
              <a:spLocks/>
            </p:cNvSpPr>
            <p:nvPr userDrawn="1"/>
          </p:nvSpPr>
          <p:spPr bwMode="auto">
            <a:xfrm>
              <a:off x="12801600" y="3225800"/>
              <a:ext cx="115888" cy="95250"/>
            </a:xfrm>
            <a:custGeom>
              <a:avLst/>
              <a:gdLst>
                <a:gd name="T0" fmla="*/ 0 w 73"/>
                <a:gd name="T1" fmla="*/ 0 h 60"/>
                <a:gd name="T2" fmla="*/ 0 w 73"/>
                <a:gd name="T3" fmla="*/ 60 h 60"/>
                <a:gd name="T4" fmla="*/ 10 w 73"/>
                <a:gd name="T5" fmla="*/ 56 h 60"/>
                <a:gd name="T6" fmla="*/ 73 w 73"/>
                <a:gd name="T7" fmla="*/ 31 h 60"/>
                <a:gd name="T8" fmla="*/ 10 w 73"/>
                <a:gd name="T9" fmla="*/ 4 h 60"/>
                <a:gd name="T10" fmla="*/ 0 w 73"/>
                <a:gd name="T1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60">
                  <a:moveTo>
                    <a:pt x="0" y="0"/>
                  </a:moveTo>
                  <a:lnTo>
                    <a:pt x="0" y="60"/>
                  </a:lnTo>
                  <a:lnTo>
                    <a:pt x="10" y="56"/>
                  </a:lnTo>
                  <a:lnTo>
                    <a:pt x="73" y="31"/>
                  </a:lnTo>
                  <a:lnTo>
                    <a:pt x="1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32726"/>
            </a:solidFill>
            <a:ln w="3175">
              <a:solidFill>
                <a:srgbClr val="E32726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168"/>
            <p:cNvSpPr>
              <a:spLocks/>
            </p:cNvSpPr>
            <p:nvPr userDrawn="1"/>
          </p:nvSpPr>
          <p:spPr bwMode="auto">
            <a:xfrm>
              <a:off x="12917488" y="2792413"/>
              <a:ext cx="1385888" cy="482600"/>
            </a:xfrm>
            <a:custGeom>
              <a:avLst/>
              <a:gdLst>
                <a:gd name="T0" fmla="*/ 498 w 873"/>
                <a:gd name="T1" fmla="*/ 0 h 304"/>
                <a:gd name="T2" fmla="*/ 351 w 873"/>
                <a:gd name="T3" fmla="*/ 0 h 304"/>
                <a:gd name="T4" fmla="*/ 350 w 873"/>
                <a:gd name="T5" fmla="*/ 0 h 304"/>
                <a:gd name="T6" fmla="*/ 339 w 873"/>
                <a:gd name="T7" fmla="*/ 9 h 304"/>
                <a:gd name="T8" fmla="*/ 0 w 873"/>
                <a:gd name="T9" fmla="*/ 304 h 304"/>
                <a:gd name="T10" fmla="*/ 873 w 873"/>
                <a:gd name="T11" fmla="*/ 108 h 304"/>
                <a:gd name="T12" fmla="*/ 529 w 873"/>
                <a:gd name="T13" fmla="*/ 9 h 304"/>
                <a:gd name="T14" fmla="*/ 498 w 873"/>
                <a:gd name="T15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73" h="304">
                  <a:moveTo>
                    <a:pt x="498" y="0"/>
                  </a:moveTo>
                  <a:lnTo>
                    <a:pt x="351" y="0"/>
                  </a:lnTo>
                  <a:lnTo>
                    <a:pt x="350" y="0"/>
                  </a:lnTo>
                  <a:lnTo>
                    <a:pt x="339" y="9"/>
                  </a:lnTo>
                  <a:lnTo>
                    <a:pt x="0" y="304"/>
                  </a:lnTo>
                  <a:lnTo>
                    <a:pt x="873" y="108"/>
                  </a:lnTo>
                  <a:lnTo>
                    <a:pt x="529" y="9"/>
                  </a:lnTo>
                  <a:lnTo>
                    <a:pt x="498" y="0"/>
                  </a:lnTo>
                  <a:close/>
                </a:path>
              </a:pathLst>
            </a:custGeom>
            <a:solidFill>
              <a:srgbClr val="E32726"/>
            </a:solidFill>
            <a:ln w="3175">
              <a:solidFill>
                <a:srgbClr val="E32726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169"/>
            <p:cNvSpPr>
              <a:spLocks/>
            </p:cNvSpPr>
            <p:nvPr userDrawn="1"/>
          </p:nvSpPr>
          <p:spPr bwMode="auto">
            <a:xfrm>
              <a:off x="15401925" y="3049588"/>
              <a:ext cx="469900" cy="438150"/>
            </a:xfrm>
            <a:custGeom>
              <a:avLst/>
              <a:gdLst>
                <a:gd name="T0" fmla="*/ 295 w 296"/>
                <a:gd name="T1" fmla="*/ 1 h 276"/>
                <a:gd name="T2" fmla="*/ 0 w 296"/>
                <a:gd name="T3" fmla="*/ 276 h 276"/>
                <a:gd name="T4" fmla="*/ 295 w 296"/>
                <a:gd name="T5" fmla="*/ 143 h 276"/>
                <a:gd name="T6" fmla="*/ 296 w 296"/>
                <a:gd name="T7" fmla="*/ 143 h 276"/>
                <a:gd name="T8" fmla="*/ 296 w 296"/>
                <a:gd name="T9" fmla="*/ 0 h 276"/>
                <a:gd name="T10" fmla="*/ 295 w 296"/>
                <a:gd name="T11" fmla="*/ 1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6" h="276">
                  <a:moveTo>
                    <a:pt x="295" y="1"/>
                  </a:moveTo>
                  <a:lnTo>
                    <a:pt x="0" y="276"/>
                  </a:lnTo>
                  <a:lnTo>
                    <a:pt x="295" y="143"/>
                  </a:lnTo>
                  <a:lnTo>
                    <a:pt x="296" y="143"/>
                  </a:lnTo>
                  <a:lnTo>
                    <a:pt x="296" y="0"/>
                  </a:lnTo>
                  <a:lnTo>
                    <a:pt x="295" y="1"/>
                  </a:lnTo>
                  <a:close/>
                </a:path>
              </a:pathLst>
            </a:custGeom>
            <a:solidFill>
              <a:srgbClr val="498BCA"/>
            </a:solidFill>
            <a:ln w="3175">
              <a:solidFill>
                <a:srgbClr val="498BCA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170"/>
            <p:cNvSpPr>
              <a:spLocks/>
            </p:cNvSpPr>
            <p:nvPr userDrawn="1"/>
          </p:nvSpPr>
          <p:spPr bwMode="auto">
            <a:xfrm>
              <a:off x="15001875" y="2792413"/>
              <a:ext cx="400050" cy="695325"/>
            </a:xfrm>
            <a:custGeom>
              <a:avLst/>
              <a:gdLst>
                <a:gd name="T0" fmla="*/ 118 w 252"/>
                <a:gd name="T1" fmla="*/ 9 h 438"/>
                <a:gd name="T2" fmla="*/ 115 w 252"/>
                <a:gd name="T3" fmla="*/ 0 h 438"/>
                <a:gd name="T4" fmla="*/ 108 w 252"/>
                <a:gd name="T5" fmla="*/ 0 h 438"/>
                <a:gd name="T6" fmla="*/ 104 w 252"/>
                <a:gd name="T7" fmla="*/ 9 h 438"/>
                <a:gd name="T8" fmla="*/ 102 w 252"/>
                <a:gd name="T9" fmla="*/ 14 h 438"/>
                <a:gd name="T10" fmla="*/ 0 w 252"/>
                <a:gd name="T11" fmla="*/ 246 h 438"/>
                <a:gd name="T12" fmla="*/ 252 w 252"/>
                <a:gd name="T13" fmla="*/ 438 h 438"/>
                <a:gd name="T14" fmla="*/ 118 w 252"/>
                <a:gd name="T15" fmla="*/ 11 h 438"/>
                <a:gd name="T16" fmla="*/ 118 w 252"/>
                <a:gd name="T17" fmla="*/ 9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2" h="438">
                  <a:moveTo>
                    <a:pt x="118" y="9"/>
                  </a:moveTo>
                  <a:lnTo>
                    <a:pt x="115" y="0"/>
                  </a:lnTo>
                  <a:lnTo>
                    <a:pt x="108" y="0"/>
                  </a:lnTo>
                  <a:lnTo>
                    <a:pt x="104" y="9"/>
                  </a:lnTo>
                  <a:lnTo>
                    <a:pt x="102" y="14"/>
                  </a:lnTo>
                  <a:lnTo>
                    <a:pt x="0" y="246"/>
                  </a:lnTo>
                  <a:lnTo>
                    <a:pt x="252" y="438"/>
                  </a:lnTo>
                  <a:lnTo>
                    <a:pt x="118" y="11"/>
                  </a:lnTo>
                  <a:lnTo>
                    <a:pt x="118" y="9"/>
                  </a:lnTo>
                  <a:close/>
                </a:path>
              </a:pathLst>
            </a:custGeom>
            <a:solidFill>
              <a:srgbClr val="498BCA"/>
            </a:solidFill>
            <a:ln w="3175">
              <a:solidFill>
                <a:srgbClr val="498BCA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171"/>
            <p:cNvSpPr>
              <a:spLocks/>
            </p:cNvSpPr>
            <p:nvPr userDrawn="1"/>
          </p:nvSpPr>
          <p:spPr bwMode="auto">
            <a:xfrm>
              <a:off x="14351000" y="3705225"/>
              <a:ext cx="922338" cy="111125"/>
            </a:xfrm>
            <a:custGeom>
              <a:avLst/>
              <a:gdLst>
                <a:gd name="T0" fmla="*/ 0 w 581"/>
                <a:gd name="T1" fmla="*/ 0 h 70"/>
                <a:gd name="T2" fmla="*/ 179 w 581"/>
                <a:gd name="T3" fmla="*/ 70 h 70"/>
                <a:gd name="T4" fmla="*/ 581 w 581"/>
                <a:gd name="T5" fmla="*/ 70 h 70"/>
                <a:gd name="T6" fmla="*/ 561 w 581"/>
                <a:gd name="T7" fmla="*/ 34 h 70"/>
                <a:gd name="T8" fmla="*/ 0 w 581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1" h="70">
                  <a:moveTo>
                    <a:pt x="0" y="0"/>
                  </a:moveTo>
                  <a:lnTo>
                    <a:pt x="179" y="70"/>
                  </a:lnTo>
                  <a:lnTo>
                    <a:pt x="581" y="70"/>
                  </a:lnTo>
                  <a:lnTo>
                    <a:pt x="561" y="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98BCA"/>
            </a:solidFill>
            <a:ln w="3175">
              <a:solidFill>
                <a:srgbClr val="498BCA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172"/>
            <p:cNvSpPr>
              <a:spLocks/>
            </p:cNvSpPr>
            <p:nvPr userDrawn="1"/>
          </p:nvSpPr>
          <p:spPr bwMode="auto">
            <a:xfrm>
              <a:off x="12917488" y="3275013"/>
              <a:ext cx="1433513" cy="541337"/>
            </a:xfrm>
            <a:custGeom>
              <a:avLst/>
              <a:gdLst>
                <a:gd name="T0" fmla="*/ 179 w 903"/>
                <a:gd name="T1" fmla="*/ 336 h 341"/>
                <a:gd name="T2" fmla="*/ 182 w 903"/>
                <a:gd name="T3" fmla="*/ 341 h 341"/>
                <a:gd name="T4" fmla="*/ 243 w 903"/>
                <a:gd name="T5" fmla="*/ 341 h 341"/>
                <a:gd name="T6" fmla="*/ 903 w 903"/>
                <a:gd name="T7" fmla="*/ 271 h 341"/>
                <a:gd name="T8" fmla="*/ 0 w 903"/>
                <a:gd name="T9" fmla="*/ 0 h 341"/>
                <a:gd name="T10" fmla="*/ 179 w 903"/>
                <a:gd name="T11" fmla="*/ 336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3" h="341">
                  <a:moveTo>
                    <a:pt x="179" y="336"/>
                  </a:moveTo>
                  <a:lnTo>
                    <a:pt x="182" y="341"/>
                  </a:lnTo>
                  <a:lnTo>
                    <a:pt x="243" y="341"/>
                  </a:lnTo>
                  <a:lnTo>
                    <a:pt x="903" y="271"/>
                  </a:lnTo>
                  <a:lnTo>
                    <a:pt x="0" y="0"/>
                  </a:lnTo>
                  <a:lnTo>
                    <a:pt x="179" y="336"/>
                  </a:lnTo>
                  <a:close/>
                </a:path>
              </a:pathLst>
            </a:custGeom>
            <a:solidFill>
              <a:srgbClr val="498BCA"/>
            </a:solidFill>
            <a:ln w="3175">
              <a:solidFill>
                <a:srgbClr val="498BCA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173"/>
            <p:cNvSpPr>
              <a:spLocks/>
            </p:cNvSpPr>
            <p:nvPr userDrawn="1"/>
          </p:nvSpPr>
          <p:spPr bwMode="auto">
            <a:xfrm>
              <a:off x="14062075" y="2792413"/>
              <a:ext cx="241300" cy="171450"/>
            </a:xfrm>
            <a:custGeom>
              <a:avLst/>
              <a:gdLst>
                <a:gd name="T0" fmla="*/ 152 w 152"/>
                <a:gd name="T1" fmla="*/ 108 h 108"/>
                <a:gd name="T2" fmla="*/ 133 w 152"/>
                <a:gd name="T3" fmla="*/ 9 h 108"/>
                <a:gd name="T4" fmla="*/ 131 w 152"/>
                <a:gd name="T5" fmla="*/ 0 h 108"/>
                <a:gd name="T6" fmla="*/ 0 w 152"/>
                <a:gd name="T7" fmla="*/ 0 h 108"/>
                <a:gd name="T8" fmla="*/ 13 w 152"/>
                <a:gd name="T9" fmla="*/ 9 h 108"/>
                <a:gd name="T10" fmla="*/ 152 w 152"/>
                <a:gd name="T11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2" h="108">
                  <a:moveTo>
                    <a:pt x="152" y="108"/>
                  </a:moveTo>
                  <a:lnTo>
                    <a:pt x="133" y="9"/>
                  </a:lnTo>
                  <a:lnTo>
                    <a:pt x="131" y="0"/>
                  </a:lnTo>
                  <a:lnTo>
                    <a:pt x="0" y="0"/>
                  </a:lnTo>
                  <a:lnTo>
                    <a:pt x="13" y="9"/>
                  </a:lnTo>
                  <a:lnTo>
                    <a:pt x="152" y="108"/>
                  </a:lnTo>
                  <a:close/>
                </a:path>
              </a:pathLst>
            </a:custGeom>
            <a:solidFill>
              <a:srgbClr val="498BCA"/>
            </a:solidFill>
            <a:ln w="3175">
              <a:solidFill>
                <a:srgbClr val="498BCA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174"/>
            <p:cNvSpPr>
              <a:spLocks/>
            </p:cNvSpPr>
            <p:nvPr userDrawn="1"/>
          </p:nvSpPr>
          <p:spPr bwMode="auto">
            <a:xfrm>
              <a:off x="13903325" y="3136900"/>
              <a:ext cx="395288" cy="400050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175"/>
            <p:cNvSpPr>
              <a:spLocks/>
            </p:cNvSpPr>
            <p:nvPr userDrawn="1"/>
          </p:nvSpPr>
          <p:spPr bwMode="auto">
            <a:xfrm>
              <a:off x="14747875" y="3143250"/>
              <a:ext cx="441325" cy="393700"/>
            </a:xfrm>
            <a:custGeom>
              <a:avLst/>
              <a:gdLst>
                <a:gd name="T0" fmla="*/ 200 w 278"/>
                <a:gd name="T1" fmla="*/ 0 h 248"/>
                <a:gd name="T2" fmla="*/ 139 w 278"/>
                <a:gd name="T3" fmla="*/ 169 h 248"/>
                <a:gd name="T4" fmla="*/ 77 w 278"/>
                <a:gd name="T5" fmla="*/ 0 h 248"/>
                <a:gd name="T6" fmla="*/ 0 w 278"/>
                <a:gd name="T7" fmla="*/ 0 h 248"/>
                <a:gd name="T8" fmla="*/ 102 w 278"/>
                <a:gd name="T9" fmla="*/ 248 h 248"/>
                <a:gd name="T10" fmla="*/ 176 w 278"/>
                <a:gd name="T11" fmla="*/ 248 h 248"/>
                <a:gd name="T12" fmla="*/ 278 w 278"/>
                <a:gd name="T13" fmla="*/ 0 h 248"/>
                <a:gd name="T14" fmla="*/ 200 w 278"/>
                <a:gd name="T15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8" h="248">
                  <a:moveTo>
                    <a:pt x="200" y="0"/>
                  </a:moveTo>
                  <a:lnTo>
                    <a:pt x="139" y="169"/>
                  </a:lnTo>
                  <a:lnTo>
                    <a:pt x="77" y="0"/>
                  </a:lnTo>
                  <a:lnTo>
                    <a:pt x="0" y="0"/>
                  </a:lnTo>
                  <a:lnTo>
                    <a:pt x="102" y="248"/>
                  </a:lnTo>
                  <a:lnTo>
                    <a:pt x="176" y="248"/>
                  </a:lnTo>
                  <a:lnTo>
                    <a:pt x="278" y="0"/>
                  </a:lnTo>
                  <a:lnTo>
                    <a:pt x="20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176"/>
            <p:cNvSpPr>
              <a:spLocks noEditPoints="1"/>
            </p:cNvSpPr>
            <p:nvPr userDrawn="1"/>
          </p:nvSpPr>
          <p:spPr bwMode="auto">
            <a:xfrm>
              <a:off x="13454063" y="3136900"/>
              <a:ext cx="409575" cy="406400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177"/>
            <p:cNvSpPr>
              <a:spLocks/>
            </p:cNvSpPr>
            <p:nvPr userDrawn="1"/>
          </p:nvSpPr>
          <p:spPr bwMode="auto">
            <a:xfrm>
              <a:off x="13087350" y="3025775"/>
              <a:ext cx="355600" cy="511175"/>
            </a:xfrm>
            <a:custGeom>
              <a:avLst/>
              <a:gdLst>
                <a:gd name="T0" fmla="*/ 224 w 224"/>
                <a:gd name="T1" fmla="*/ 259 h 322"/>
                <a:gd name="T2" fmla="*/ 69 w 224"/>
                <a:gd name="T3" fmla="*/ 259 h 322"/>
                <a:gd name="T4" fmla="*/ 69 w 224"/>
                <a:gd name="T5" fmla="*/ 0 h 322"/>
                <a:gd name="T6" fmla="*/ 0 w 224"/>
                <a:gd name="T7" fmla="*/ 0 h 322"/>
                <a:gd name="T8" fmla="*/ 0 w 224"/>
                <a:gd name="T9" fmla="*/ 322 h 322"/>
                <a:gd name="T10" fmla="*/ 224 w 224"/>
                <a:gd name="T11" fmla="*/ 322 h 322"/>
                <a:gd name="T12" fmla="*/ 224 w 224"/>
                <a:gd name="T13" fmla="*/ 259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4" h="322">
                  <a:moveTo>
                    <a:pt x="224" y="259"/>
                  </a:moveTo>
                  <a:lnTo>
                    <a:pt x="69" y="259"/>
                  </a:lnTo>
                  <a:lnTo>
                    <a:pt x="69" y="0"/>
                  </a:lnTo>
                  <a:lnTo>
                    <a:pt x="0" y="0"/>
                  </a:lnTo>
                  <a:lnTo>
                    <a:pt x="0" y="322"/>
                  </a:lnTo>
                  <a:lnTo>
                    <a:pt x="224" y="322"/>
                  </a:lnTo>
                  <a:lnTo>
                    <a:pt x="224" y="2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178"/>
            <p:cNvSpPr>
              <a:spLocks noEditPoints="1"/>
            </p:cNvSpPr>
            <p:nvPr userDrawn="1"/>
          </p:nvSpPr>
          <p:spPr bwMode="auto">
            <a:xfrm>
              <a:off x="15173325" y="3136900"/>
              <a:ext cx="422275" cy="406400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179"/>
            <p:cNvSpPr>
              <a:spLocks noEditPoints="1"/>
            </p:cNvSpPr>
            <p:nvPr userDrawn="1"/>
          </p:nvSpPr>
          <p:spPr bwMode="auto">
            <a:xfrm>
              <a:off x="14341475" y="3136900"/>
              <a:ext cx="422275" cy="406400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5" name="TextBox 74"/>
          <p:cNvSpPr txBox="1"/>
          <p:nvPr userDrawn="1"/>
        </p:nvSpPr>
        <p:spPr>
          <a:xfrm>
            <a:off x="548640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itchFamily="34" charset="0"/>
                <a:cs typeface="Arial" pitchFamily="34" charset="0"/>
              </a:rPr>
              <a:t>2025 Lenovo</a:t>
            </a:r>
          </a:p>
        </p:txBody>
      </p:sp>
    </p:spTree>
    <p:extLst>
      <p:ext uri="{BB962C8B-B14F-4D97-AF65-F5344CB8AC3E}">
        <p14:creationId xmlns:p14="http://schemas.microsoft.com/office/powerpoint/2010/main" val="1618669218"/>
      </p:ext>
    </p:extLst>
  </p:cSld>
  <p:clrMapOvr>
    <a:masterClrMapping/>
  </p:clrMapOvr>
  <p:transition spd="med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513A0E4-8150-0499-C218-FBB099BE48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11AF8-0C2C-4C5B-B835-08F38D9178E1}" type="datetimeFigureOut">
              <a:rPr lang="en-GB" smtClean="0"/>
              <a:t>17/02/2025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2489BC2-0E41-FB2D-ADDD-664758EB0E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EEDF8A-8824-F736-4934-E9DB1AE841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BE5D-F515-443E-AC4F-170DC964E9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880988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3EED9F-F34D-6B7C-52E3-AD451B0E62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065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2F0645-1D1D-EE58-25F9-58BAEA2F29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1600" y="987425"/>
            <a:ext cx="61706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7CDA6E-9323-D576-F938-6D09F0DBD4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065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F2580A6-0D33-A8F2-2B3A-6A03C95770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11AF8-0C2C-4C5B-B835-08F38D9178E1}" type="datetimeFigureOut">
              <a:rPr lang="en-GB" smtClean="0"/>
              <a:t>17/02/2025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DFF0BA-83A7-0802-3A37-D8296397CE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507C15-8458-E359-9F0C-825199F61D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BE5D-F515-443E-AC4F-170DC964E9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581498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E7ECFE-BA2F-BA38-FCF9-E42693ED8D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065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6FA91A0-3C68-F6C7-650D-68245A501D2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1600" y="987425"/>
            <a:ext cx="6170613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CDBCCB-E5AC-5F94-A3E2-585CF4FACD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065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8129FDA-AB97-534D-2670-0F282ED589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11AF8-0C2C-4C5B-B835-08F38D9178E1}" type="datetimeFigureOut">
              <a:rPr lang="en-GB" smtClean="0"/>
              <a:t>17/02/2025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2C0877C-2027-9628-BB53-AE02FCC3EB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B3391A-3164-7271-85D8-F8D13C9A96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BE5D-F515-443E-AC4F-170DC964E9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887311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283EB7-2C07-B30A-3070-84CB20C12D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7FF97DB-3780-33ED-7853-802714A12C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EB9F95-3842-91A1-8951-F65C1C8DAA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11AF8-0C2C-4C5B-B835-08F38D9178E1}" type="datetimeFigureOut">
              <a:rPr lang="en-GB" smtClean="0"/>
              <a:t>17/02/2025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E64506-6EC9-14AC-1BE2-BBD51A600F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BE7F30-D0D2-BCE8-A3EE-5A4E506454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BE5D-F515-443E-AC4F-170DC964E9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889906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42B0919-4111-BD76-B312-B5066AE8226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3313" y="365125"/>
            <a:ext cx="2627312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87E04C1-F064-90ED-70F2-76AFEC29B3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2713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77C3FC-3607-A63F-4C69-6051A5A70E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11AF8-0C2C-4C5B-B835-08F38D9178E1}" type="datetimeFigureOut">
              <a:rPr lang="en-GB" smtClean="0"/>
              <a:t>17/02/2025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78B1A9-32C8-F18D-D666-D3628CCA9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FE35C0-00BB-4CCC-D752-11C1E58D43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BE5D-F515-443E-AC4F-170DC964E9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960500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16"/>
          <p:cNvSpPr>
            <a:spLocks noGrp="1"/>
          </p:cNvSpPr>
          <p:nvPr userDrawn="1">
            <p:ph type="title" hasCustomPrompt="1"/>
          </p:nvPr>
        </p:nvSpPr>
        <p:spPr bwMode="gray">
          <a:xfrm>
            <a:off x="750334" y="1527659"/>
            <a:ext cx="9912096" cy="3269709"/>
          </a:xfrm>
          <a:prstGeom prst="rect">
            <a:avLst/>
          </a:prstGeom>
        </p:spPr>
        <p:txBody>
          <a:bodyPr wrap="square" lIns="0" tIns="0" rIns="121899" bIns="0" anchor="b" anchorCtr="0"/>
          <a:lstStyle>
            <a:lvl1pPr marL="0" algn="l" defTabSz="1218987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/>
              <a:t>Presentation </a:t>
            </a:r>
            <a:br>
              <a:rPr lang="en-US"/>
            </a:br>
            <a:r>
              <a:rPr lang="en-US"/>
              <a:t>title here</a:t>
            </a:r>
          </a:p>
        </p:txBody>
      </p:sp>
      <p:sp>
        <p:nvSpPr>
          <p:cNvPr id="55" name="Subtitle 2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760414" y="5046115"/>
            <a:ext cx="9912096" cy="35661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600" b="0" kern="1200" cap="none" spc="0" baseline="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Speaker name | Date</a:t>
            </a:r>
          </a:p>
        </p:txBody>
      </p:sp>
      <p:sp>
        <p:nvSpPr>
          <p:cNvPr id="49" name="TextBox 48"/>
          <p:cNvSpPr txBox="1"/>
          <p:nvPr userDrawn="1"/>
        </p:nvSpPr>
        <p:spPr>
          <a:xfrm>
            <a:off x="750334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2025 Lenovo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B6BD304-FAC7-4023-9B54-8984F7387559}"/>
              </a:ext>
            </a:extLst>
          </p:cNvPr>
          <p:cNvGrpSpPr>
            <a:grpSpLocks noChangeAspect="1"/>
          </p:cNvGrpSpPr>
          <p:nvPr userDrawn="1"/>
        </p:nvGrpSpPr>
        <p:grpSpPr>
          <a:xfrm rot="16200000">
            <a:off x="10149589" y="2542923"/>
            <a:ext cx="3058160" cy="1020314"/>
            <a:chOff x="547688" y="952500"/>
            <a:chExt cx="12190413" cy="4067175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1FBBDE3D-E4E2-42E5-9F26-00C1500EFD6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7">
              <a:extLst>
                <a:ext uri="{FF2B5EF4-FFF2-40B4-BE49-F238E27FC236}">
                  <a16:creationId xmlns:a16="http://schemas.microsoft.com/office/drawing/2014/main" id="{27C222CE-31C9-4AE2-A9DE-A34ECC37F01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8">
              <a:extLst>
                <a:ext uri="{FF2B5EF4-FFF2-40B4-BE49-F238E27FC236}">
                  <a16:creationId xmlns:a16="http://schemas.microsoft.com/office/drawing/2014/main" id="{710DBB3B-7FB8-4ACB-8FA4-3F2A105B9B9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9">
              <a:extLst>
                <a:ext uri="{FF2B5EF4-FFF2-40B4-BE49-F238E27FC236}">
                  <a16:creationId xmlns:a16="http://schemas.microsoft.com/office/drawing/2014/main" id="{3E443DA7-CC51-4460-98C4-193A7375074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0">
              <a:extLst>
                <a:ext uri="{FF2B5EF4-FFF2-40B4-BE49-F238E27FC236}">
                  <a16:creationId xmlns:a16="http://schemas.microsoft.com/office/drawing/2014/main" id="{E1BCDB13-2B5A-46EC-B1D6-C526DEAA84B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0">
              <a:extLst>
                <a:ext uri="{FF2B5EF4-FFF2-40B4-BE49-F238E27FC236}">
                  <a16:creationId xmlns:a16="http://schemas.microsoft.com/office/drawing/2014/main" id="{8EDDE8EA-BE8E-4066-AB4A-21CD2743549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1">
              <a:extLst>
                <a:ext uri="{FF2B5EF4-FFF2-40B4-BE49-F238E27FC236}">
                  <a16:creationId xmlns:a16="http://schemas.microsoft.com/office/drawing/2014/main" id="{EF442D16-F34F-4D4E-A65A-8C3BC17F2FC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Freeform 5">
            <a:extLst>
              <a:ext uri="{FF2B5EF4-FFF2-40B4-BE49-F238E27FC236}">
                <a16:creationId xmlns:a16="http://schemas.microsoft.com/office/drawing/2014/main" id="{B3FDD5DD-E6F7-480C-BC0C-F6AC555BF174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750334" y="762000"/>
            <a:ext cx="3941064" cy="312470"/>
          </a:xfrm>
          <a:custGeom>
            <a:avLst/>
            <a:gdLst>
              <a:gd name="T0" fmla="*/ 557 w 2065"/>
              <a:gd name="T1" fmla="*/ 102 h 161"/>
              <a:gd name="T2" fmla="*/ 510 w 2065"/>
              <a:gd name="T3" fmla="*/ 76 h 161"/>
              <a:gd name="T4" fmla="*/ 583 w 2065"/>
              <a:gd name="T5" fmla="*/ 36 h 161"/>
              <a:gd name="T6" fmla="*/ 641 w 2065"/>
              <a:gd name="T7" fmla="*/ 34 h 161"/>
              <a:gd name="T8" fmla="*/ 2038 w 2065"/>
              <a:gd name="T9" fmla="*/ 1 h 161"/>
              <a:gd name="T10" fmla="*/ 706 w 2065"/>
              <a:gd name="T11" fmla="*/ 59 h 161"/>
              <a:gd name="T12" fmla="*/ 733 w 2065"/>
              <a:gd name="T13" fmla="*/ 100 h 161"/>
              <a:gd name="T14" fmla="*/ 1999 w 2065"/>
              <a:gd name="T15" fmla="*/ 132 h 161"/>
              <a:gd name="T16" fmla="*/ 760 w 2065"/>
              <a:gd name="T17" fmla="*/ 84 h 161"/>
              <a:gd name="T18" fmla="*/ 787 w 2065"/>
              <a:gd name="T19" fmla="*/ 93 h 161"/>
              <a:gd name="T20" fmla="*/ 828 w 2065"/>
              <a:gd name="T21" fmla="*/ 76 h 161"/>
              <a:gd name="T22" fmla="*/ 133 w 2065"/>
              <a:gd name="T23" fmla="*/ 36 h 161"/>
              <a:gd name="T24" fmla="*/ 166 w 2065"/>
              <a:gd name="T25" fmla="*/ 78 h 161"/>
              <a:gd name="T26" fmla="*/ 225 w 2065"/>
              <a:gd name="T27" fmla="*/ 132 h 161"/>
              <a:gd name="T28" fmla="*/ 32 w 2065"/>
              <a:gd name="T29" fmla="*/ 40 h 161"/>
              <a:gd name="T30" fmla="*/ 5 w 2065"/>
              <a:gd name="T31" fmla="*/ 43 h 161"/>
              <a:gd name="T32" fmla="*/ 0 w 2065"/>
              <a:gd name="T33" fmla="*/ 114 h 161"/>
              <a:gd name="T34" fmla="*/ 266 w 2065"/>
              <a:gd name="T35" fmla="*/ 43 h 161"/>
              <a:gd name="T36" fmla="*/ 258 w 2065"/>
              <a:gd name="T37" fmla="*/ 104 h 161"/>
              <a:gd name="T38" fmla="*/ 347 w 2065"/>
              <a:gd name="T39" fmla="*/ 76 h 161"/>
              <a:gd name="T40" fmla="*/ 285 w 2065"/>
              <a:gd name="T41" fmla="*/ 103 h 161"/>
              <a:gd name="T42" fmla="*/ 429 w 2065"/>
              <a:gd name="T43" fmla="*/ 36 h 161"/>
              <a:gd name="T44" fmla="*/ 479 w 2065"/>
              <a:gd name="T45" fmla="*/ 128 h 161"/>
              <a:gd name="T46" fmla="*/ 479 w 2065"/>
              <a:gd name="T47" fmla="*/ 36 h 161"/>
              <a:gd name="T48" fmla="*/ 354 w 2065"/>
              <a:gd name="T49" fmla="*/ 132 h 161"/>
              <a:gd name="T50" fmla="*/ 382 w 2065"/>
              <a:gd name="T51" fmla="*/ 55 h 161"/>
              <a:gd name="T52" fmla="*/ 1387 w 2065"/>
              <a:gd name="T53" fmla="*/ 84 h 161"/>
              <a:gd name="T54" fmla="*/ 1335 w 2065"/>
              <a:gd name="T55" fmla="*/ 58 h 161"/>
              <a:gd name="T56" fmla="*/ 1834 w 2065"/>
              <a:gd name="T57" fmla="*/ 132 h 161"/>
              <a:gd name="T58" fmla="*/ 1748 w 2065"/>
              <a:gd name="T59" fmla="*/ 34 h 161"/>
              <a:gd name="T60" fmla="*/ 1748 w 2065"/>
              <a:gd name="T61" fmla="*/ 34 h 161"/>
              <a:gd name="T62" fmla="*/ 1773 w 2065"/>
              <a:gd name="T63" fmla="*/ 84 h 161"/>
              <a:gd name="T64" fmla="*/ 1465 w 2065"/>
              <a:gd name="T65" fmla="*/ 109 h 161"/>
              <a:gd name="T66" fmla="*/ 1480 w 2065"/>
              <a:gd name="T67" fmla="*/ 148 h 161"/>
              <a:gd name="T68" fmla="*/ 1442 w 2065"/>
              <a:gd name="T69" fmla="*/ 102 h 161"/>
              <a:gd name="T70" fmla="*/ 1675 w 2065"/>
              <a:gd name="T71" fmla="*/ 37 h 161"/>
              <a:gd name="T72" fmla="*/ 1655 w 2065"/>
              <a:gd name="T73" fmla="*/ 7 h 161"/>
              <a:gd name="T74" fmla="*/ 1648 w 2065"/>
              <a:gd name="T75" fmla="*/ 132 h 161"/>
              <a:gd name="T76" fmla="*/ 1526 w 2065"/>
              <a:gd name="T77" fmla="*/ 36 h 161"/>
              <a:gd name="T78" fmla="*/ 1528 w 2065"/>
              <a:gd name="T79" fmla="*/ 161 h 161"/>
              <a:gd name="T80" fmla="*/ 980 w 2065"/>
              <a:gd name="T81" fmla="*/ 49 h 161"/>
              <a:gd name="T82" fmla="*/ 997 w 2065"/>
              <a:gd name="T83" fmla="*/ 59 h 161"/>
              <a:gd name="T84" fmla="*/ 1250 w 2065"/>
              <a:gd name="T85" fmla="*/ 132 h 161"/>
              <a:gd name="T86" fmla="*/ 1075 w 2065"/>
              <a:gd name="T87" fmla="*/ 49 h 161"/>
              <a:gd name="T88" fmla="*/ 1092 w 2065"/>
              <a:gd name="T89" fmla="*/ 59 h 161"/>
              <a:gd name="T90" fmla="*/ 910 w 2065"/>
              <a:gd name="T91" fmla="*/ 111 h 161"/>
              <a:gd name="T92" fmla="*/ 909 w 2065"/>
              <a:gd name="T93" fmla="*/ 34 h 161"/>
              <a:gd name="T94" fmla="*/ 910 w 2065"/>
              <a:gd name="T95" fmla="*/ 111 h 161"/>
              <a:gd name="T96" fmla="*/ 1962 w 2065"/>
              <a:gd name="T97" fmla="*/ 77 h 161"/>
              <a:gd name="T98" fmla="*/ 1962 w 2065"/>
              <a:gd name="T99" fmla="*/ 132 h 161"/>
              <a:gd name="T100" fmla="*/ 1941 w 2065"/>
              <a:gd name="T101" fmla="*/ 115 h 161"/>
              <a:gd name="T102" fmla="*/ 1193 w 2065"/>
              <a:gd name="T103" fmla="*/ 34 h 161"/>
              <a:gd name="T104" fmla="*/ 1193 w 2065"/>
              <a:gd name="T105" fmla="*/ 34 h 161"/>
              <a:gd name="T106" fmla="*/ 1218 w 2065"/>
              <a:gd name="T107" fmla="*/ 84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065" h="161">
                <a:moveTo>
                  <a:pt x="530" y="34"/>
                </a:moveTo>
                <a:cubicBezTo>
                  <a:pt x="502" y="34"/>
                  <a:pt x="483" y="57"/>
                  <a:pt x="483" y="84"/>
                </a:cubicBezTo>
                <a:cubicBezTo>
                  <a:pt x="483" y="84"/>
                  <a:pt x="483" y="84"/>
                  <a:pt x="483" y="84"/>
                </a:cubicBezTo>
                <a:cubicBezTo>
                  <a:pt x="483" y="114"/>
                  <a:pt x="504" y="134"/>
                  <a:pt x="533" y="134"/>
                </a:cubicBezTo>
                <a:cubicBezTo>
                  <a:pt x="551" y="134"/>
                  <a:pt x="563" y="127"/>
                  <a:pt x="572" y="116"/>
                </a:cubicBezTo>
                <a:cubicBezTo>
                  <a:pt x="557" y="102"/>
                  <a:pt x="557" y="102"/>
                  <a:pt x="557" y="102"/>
                </a:cubicBezTo>
                <a:cubicBezTo>
                  <a:pt x="549" y="109"/>
                  <a:pt x="543" y="112"/>
                  <a:pt x="533" y="112"/>
                </a:cubicBezTo>
                <a:cubicBezTo>
                  <a:pt x="521" y="112"/>
                  <a:pt x="513" y="106"/>
                  <a:pt x="510" y="93"/>
                </a:cubicBezTo>
                <a:cubicBezTo>
                  <a:pt x="577" y="93"/>
                  <a:pt x="577" y="93"/>
                  <a:pt x="577" y="93"/>
                </a:cubicBezTo>
                <a:cubicBezTo>
                  <a:pt x="577" y="91"/>
                  <a:pt x="577" y="88"/>
                  <a:pt x="577" y="86"/>
                </a:cubicBezTo>
                <a:cubicBezTo>
                  <a:pt x="577" y="59"/>
                  <a:pt x="563" y="34"/>
                  <a:pt x="530" y="34"/>
                </a:cubicBezTo>
                <a:close/>
                <a:moveTo>
                  <a:pt x="510" y="76"/>
                </a:moveTo>
                <a:cubicBezTo>
                  <a:pt x="512" y="64"/>
                  <a:pt x="519" y="56"/>
                  <a:pt x="530" y="56"/>
                </a:cubicBezTo>
                <a:cubicBezTo>
                  <a:pt x="542" y="56"/>
                  <a:pt x="549" y="64"/>
                  <a:pt x="551" y="76"/>
                </a:cubicBezTo>
                <a:lnTo>
                  <a:pt x="510" y="76"/>
                </a:lnTo>
                <a:close/>
                <a:moveTo>
                  <a:pt x="610" y="55"/>
                </a:moveTo>
                <a:cubicBezTo>
                  <a:pt x="610" y="36"/>
                  <a:pt x="610" y="36"/>
                  <a:pt x="610" y="36"/>
                </a:cubicBezTo>
                <a:cubicBezTo>
                  <a:pt x="583" y="36"/>
                  <a:pt x="583" y="36"/>
                  <a:pt x="583" y="36"/>
                </a:cubicBezTo>
                <a:cubicBezTo>
                  <a:pt x="583" y="132"/>
                  <a:pt x="583" y="132"/>
                  <a:pt x="583" y="132"/>
                </a:cubicBezTo>
                <a:cubicBezTo>
                  <a:pt x="610" y="132"/>
                  <a:pt x="610" y="132"/>
                  <a:pt x="610" y="132"/>
                </a:cubicBezTo>
                <a:cubicBezTo>
                  <a:pt x="610" y="97"/>
                  <a:pt x="610" y="97"/>
                  <a:pt x="610" y="97"/>
                </a:cubicBezTo>
                <a:cubicBezTo>
                  <a:pt x="610" y="74"/>
                  <a:pt x="621" y="63"/>
                  <a:pt x="640" y="63"/>
                </a:cubicBezTo>
                <a:cubicBezTo>
                  <a:pt x="641" y="63"/>
                  <a:pt x="641" y="63"/>
                  <a:pt x="641" y="63"/>
                </a:cubicBezTo>
                <a:cubicBezTo>
                  <a:pt x="641" y="34"/>
                  <a:pt x="641" y="34"/>
                  <a:pt x="641" y="34"/>
                </a:cubicBezTo>
                <a:cubicBezTo>
                  <a:pt x="625" y="33"/>
                  <a:pt x="616" y="42"/>
                  <a:pt x="610" y="55"/>
                </a:cubicBezTo>
                <a:close/>
                <a:moveTo>
                  <a:pt x="2038" y="1"/>
                </a:moveTo>
                <a:cubicBezTo>
                  <a:pt x="2038" y="132"/>
                  <a:pt x="2038" y="132"/>
                  <a:pt x="2038" y="132"/>
                </a:cubicBezTo>
                <a:cubicBezTo>
                  <a:pt x="2065" y="132"/>
                  <a:pt x="2065" y="132"/>
                  <a:pt x="2065" y="132"/>
                </a:cubicBezTo>
                <a:cubicBezTo>
                  <a:pt x="2065" y="1"/>
                  <a:pt x="2065" y="1"/>
                  <a:pt x="2065" y="1"/>
                </a:cubicBezTo>
                <a:lnTo>
                  <a:pt x="2038" y="1"/>
                </a:lnTo>
                <a:close/>
                <a:moveTo>
                  <a:pt x="733" y="11"/>
                </a:moveTo>
                <a:cubicBezTo>
                  <a:pt x="706" y="11"/>
                  <a:pt x="706" y="11"/>
                  <a:pt x="706" y="11"/>
                </a:cubicBezTo>
                <a:cubicBezTo>
                  <a:pt x="706" y="36"/>
                  <a:pt x="706" y="36"/>
                  <a:pt x="706" y="36"/>
                </a:cubicBezTo>
                <a:cubicBezTo>
                  <a:pt x="694" y="36"/>
                  <a:pt x="694" y="36"/>
                  <a:pt x="694" y="36"/>
                </a:cubicBezTo>
                <a:cubicBezTo>
                  <a:pt x="694" y="59"/>
                  <a:pt x="694" y="59"/>
                  <a:pt x="694" y="59"/>
                </a:cubicBezTo>
                <a:cubicBezTo>
                  <a:pt x="706" y="59"/>
                  <a:pt x="706" y="59"/>
                  <a:pt x="706" y="59"/>
                </a:cubicBezTo>
                <a:cubicBezTo>
                  <a:pt x="706" y="105"/>
                  <a:pt x="706" y="105"/>
                  <a:pt x="706" y="105"/>
                </a:cubicBezTo>
                <a:cubicBezTo>
                  <a:pt x="706" y="127"/>
                  <a:pt x="717" y="134"/>
                  <a:pt x="734" y="134"/>
                </a:cubicBezTo>
                <a:cubicBezTo>
                  <a:pt x="743" y="134"/>
                  <a:pt x="750" y="132"/>
                  <a:pt x="755" y="128"/>
                </a:cubicBezTo>
                <a:cubicBezTo>
                  <a:pt x="755" y="106"/>
                  <a:pt x="755" y="106"/>
                  <a:pt x="755" y="106"/>
                </a:cubicBezTo>
                <a:cubicBezTo>
                  <a:pt x="752" y="108"/>
                  <a:pt x="747" y="110"/>
                  <a:pt x="742" y="110"/>
                </a:cubicBezTo>
                <a:cubicBezTo>
                  <a:pt x="736" y="110"/>
                  <a:pt x="733" y="107"/>
                  <a:pt x="733" y="100"/>
                </a:cubicBezTo>
                <a:cubicBezTo>
                  <a:pt x="733" y="59"/>
                  <a:pt x="733" y="59"/>
                  <a:pt x="733" y="59"/>
                </a:cubicBezTo>
                <a:cubicBezTo>
                  <a:pt x="756" y="59"/>
                  <a:pt x="756" y="59"/>
                  <a:pt x="756" y="59"/>
                </a:cubicBezTo>
                <a:cubicBezTo>
                  <a:pt x="756" y="36"/>
                  <a:pt x="756" y="36"/>
                  <a:pt x="756" y="36"/>
                </a:cubicBezTo>
                <a:cubicBezTo>
                  <a:pt x="733" y="36"/>
                  <a:pt x="733" y="36"/>
                  <a:pt x="733" y="36"/>
                </a:cubicBezTo>
                <a:lnTo>
                  <a:pt x="733" y="11"/>
                </a:lnTo>
                <a:close/>
                <a:moveTo>
                  <a:pt x="1999" y="132"/>
                </a:moveTo>
                <a:cubicBezTo>
                  <a:pt x="2027" y="132"/>
                  <a:pt x="2027" y="132"/>
                  <a:pt x="2027" y="132"/>
                </a:cubicBezTo>
                <a:cubicBezTo>
                  <a:pt x="2027" y="1"/>
                  <a:pt x="2027" y="1"/>
                  <a:pt x="2027" y="1"/>
                </a:cubicBezTo>
                <a:cubicBezTo>
                  <a:pt x="1999" y="1"/>
                  <a:pt x="1999" y="1"/>
                  <a:pt x="1999" y="1"/>
                </a:cubicBezTo>
                <a:lnTo>
                  <a:pt x="1999" y="132"/>
                </a:lnTo>
                <a:close/>
                <a:moveTo>
                  <a:pt x="807" y="34"/>
                </a:moveTo>
                <a:cubicBezTo>
                  <a:pt x="779" y="34"/>
                  <a:pt x="760" y="57"/>
                  <a:pt x="760" y="84"/>
                </a:cubicBezTo>
                <a:cubicBezTo>
                  <a:pt x="760" y="84"/>
                  <a:pt x="760" y="84"/>
                  <a:pt x="760" y="84"/>
                </a:cubicBezTo>
                <a:cubicBezTo>
                  <a:pt x="760" y="114"/>
                  <a:pt x="781" y="134"/>
                  <a:pt x="810" y="134"/>
                </a:cubicBezTo>
                <a:cubicBezTo>
                  <a:pt x="827" y="134"/>
                  <a:pt x="840" y="127"/>
                  <a:pt x="849" y="116"/>
                </a:cubicBezTo>
                <a:cubicBezTo>
                  <a:pt x="834" y="102"/>
                  <a:pt x="834" y="102"/>
                  <a:pt x="834" y="102"/>
                </a:cubicBezTo>
                <a:cubicBezTo>
                  <a:pt x="826" y="109"/>
                  <a:pt x="820" y="112"/>
                  <a:pt x="810" y="112"/>
                </a:cubicBezTo>
                <a:cubicBezTo>
                  <a:pt x="798" y="112"/>
                  <a:pt x="790" y="106"/>
                  <a:pt x="787" y="93"/>
                </a:cubicBezTo>
                <a:cubicBezTo>
                  <a:pt x="854" y="93"/>
                  <a:pt x="854" y="93"/>
                  <a:pt x="854" y="93"/>
                </a:cubicBezTo>
                <a:cubicBezTo>
                  <a:pt x="854" y="91"/>
                  <a:pt x="854" y="88"/>
                  <a:pt x="854" y="86"/>
                </a:cubicBezTo>
                <a:cubicBezTo>
                  <a:pt x="854" y="59"/>
                  <a:pt x="839" y="34"/>
                  <a:pt x="807" y="34"/>
                </a:cubicBezTo>
                <a:close/>
                <a:moveTo>
                  <a:pt x="787" y="76"/>
                </a:moveTo>
                <a:cubicBezTo>
                  <a:pt x="789" y="64"/>
                  <a:pt x="796" y="56"/>
                  <a:pt x="807" y="56"/>
                </a:cubicBezTo>
                <a:cubicBezTo>
                  <a:pt x="819" y="56"/>
                  <a:pt x="826" y="64"/>
                  <a:pt x="828" y="76"/>
                </a:cubicBezTo>
                <a:lnTo>
                  <a:pt x="787" y="76"/>
                </a:lnTo>
                <a:close/>
                <a:moveTo>
                  <a:pt x="220" y="34"/>
                </a:moveTo>
                <a:cubicBezTo>
                  <a:pt x="207" y="34"/>
                  <a:pt x="197" y="39"/>
                  <a:pt x="189" y="49"/>
                </a:cubicBezTo>
                <a:cubicBezTo>
                  <a:pt x="184" y="40"/>
                  <a:pt x="174" y="34"/>
                  <a:pt x="161" y="34"/>
                </a:cubicBezTo>
                <a:cubicBezTo>
                  <a:pt x="148" y="34"/>
                  <a:pt x="139" y="41"/>
                  <a:pt x="133" y="50"/>
                </a:cubicBezTo>
                <a:cubicBezTo>
                  <a:pt x="133" y="36"/>
                  <a:pt x="133" y="36"/>
                  <a:pt x="133" y="36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6" y="132"/>
                  <a:pt x="106" y="132"/>
                  <a:pt x="106" y="132"/>
                </a:cubicBezTo>
                <a:cubicBezTo>
                  <a:pt x="133" y="132"/>
                  <a:pt x="133" y="132"/>
                  <a:pt x="133" y="132"/>
                </a:cubicBezTo>
                <a:cubicBezTo>
                  <a:pt x="133" y="78"/>
                  <a:pt x="133" y="78"/>
                  <a:pt x="133" y="78"/>
                </a:cubicBezTo>
                <a:cubicBezTo>
                  <a:pt x="133" y="65"/>
                  <a:pt x="139" y="59"/>
                  <a:pt x="150" y="59"/>
                </a:cubicBezTo>
                <a:cubicBezTo>
                  <a:pt x="160" y="59"/>
                  <a:pt x="166" y="65"/>
                  <a:pt x="166" y="78"/>
                </a:cubicBezTo>
                <a:cubicBezTo>
                  <a:pt x="166" y="132"/>
                  <a:pt x="166" y="132"/>
                  <a:pt x="166" y="132"/>
                </a:cubicBezTo>
                <a:cubicBezTo>
                  <a:pt x="193" y="132"/>
                  <a:pt x="193" y="132"/>
                  <a:pt x="193" y="132"/>
                </a:cubicBezTo>
                <a:cubicBezTo>
                  <a:pt x="193" y="78"/>
                  <a:pt x="193" y="78"/>
                  <a:pt x="193" y="78"/>
                </a:cubicBezTo>
                <a:cubicBezTo>
                  <a:pt x="193" y="65"/>
                  <a:pt x="199" y="59"/>
                  <a:pt x="209" y="59"/>
                </a:cubicBezTo>
                <a:cubicBezTo>
                  <a:pt x="220" y="59"/>
                  <a:pt x="225" y="65"/>
                  <a:pt x="225" y="78"/>
                </a:cubicBezTo>
                <a:cubicBezTo>
                  <a:pt x="225" y="132"/>
                  <a:pt x="225" y="132"/>
                  <a:pt x="225" y="132"/>
                </a:cubicBezTo>
                <a:cubicBezTo>
                  <a:pt x="253" y="132"/>
                  <a:pt x="253" y="132"/>
                  <a:pt x="253" y="132"/>
                </a:cubicBezTo>
                <a:cubicBezTo>
                  <a:pt x="253" y="69"/>
                  <a:pt x="253" y="69"/>
                  <a:pt x="253" y="69"/>
                </a:cubicBezTo>
                <a:cubicBezTo>
                  <a:pt x="253" y="46"/>
                  <a:pt x="240" y="34"/>
                  <a:pt x="220" y="34"/>
                </a:cubicBezTo>
                <a:close/>
                <a:moveTo>
                  <a:pt x="59" y="57"/>
                </a:moveTo>
                <a:cubicBezTo>
                  <a:pt x="38" y="51"/>
                  <a:pt x="32" y="49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34"/>
                  <a:pt x="38" y="29"/>
                  <a:pt x="48" y="29"/>
                </a:cubicBezTo>
                <a:cubicBezTo>
                  <a:pt x="59" y="29"/>
                  <a:pt x="70" y="34"/>
                  <a:pt x="81" y="41"/>
                </a:cubicBezTo>
                <a:cubicBezTo>
                  <a:pt x="95" y="21"/>
                  <a:pt x="95" y="21"/>
                  <a:pt x="95" y="21"/>
                </a:cubicBezTo>
                <a:cubicBezTo>
                  <a:pt x="83" y="10"/>
                  <a:pt x="67" y="5"/>
                  <a:pt x="49" y="5"/>
                </a:cubicBezTo>
                <a:cubicBezTo>
                  <a:pt x="23" y="5"/>
                  <a:pt x="5" y="20"/>
                  <a:pt x="5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68"/>
                  <a:pt x="21" y="75"/>
                  <a:pt x="46" y="81"/>
                </a:cubicBezTo>
                <a:cubicBezTo>
                  <a:pt x="67" y="87"/>
                  <a:pt x="72" y="90"/>
                  <a:pt x="72" y="97"/>
                </a:cubicBezTo>
                <a:cubicBezTo>
                  <a:pt x="72" y="98"/>
                  <a:pt x="72" y="98"/>
                  <a:pt x="72" y="98"/>
                </a:cubicBezTo>
                <a:cubicBezTo>
                  <a:pt x="72" y="105"/>
                  <a:pt x="65" y="109"/>
                  <a:pt x="54" y="109"/>
                </a:cubicBezTo>
                <a:cubicBezTo>
                  <a:pt x="39" y="109"/>
                  <a:pt x="27" y="104"/>
                  <a:pt x="16" y="94"/>
                </a:cubicBezTo>
                <a:cubicBezTo>
                  <a:pt x="0" y="114"/>
                  <a:pt x="0" y="114"/>
                  <a:pt x="0" y="114"/>
                </a:cubicBezTo>
                <a:cubicBezTo>
                  <a:pt x="15" y="127"/>
                  <a:pt x="34" y="134"/>
                  <a:pt x="53" y="134"/>
                </a:cubicBezTo>
                <a:cubicBezTo>
                  <a:pt x="80" y="134"/>
                  <a:pt x="99" y="120"/>
                  <a:pt x="99" y="95"/>
                </a:cubicBezTo>
                <a:cubicBezTo>
                  <a:pt x="99" y="95"/>
                  <a:pt x="99" y="95"/>
                  <a:pt x="99" y="95"/>
                </a:cubicBezTo>
                <a:cubicBezTo>
                  <a:pt x="99" y="73"/>
                  <a:pt x="85" y="63"/>
                  <a:pt x="59" y="57"/>
                </a:cubicBezTo>
                <a:close/>
                <a:moveTo>
                  <a:pt x="304" y="35"/>
                </a:moveTo>
                <a:cubicBezTo>
                  <a:pt x="287" y="35"/>
                  <a:pt x="277" y="38"/>
                  <a:pt x="266" y="43"/>
                </a:cubicBezTo>
                <a:cubicBezTo>
                  <a:pt x="273" y="63"/>
                  <a:pt x="273" y="63"/>
                  <a:pt x="273" y="63"/>
                </a:cubicBezTo>
                <a:cubicBezTo>
                  <a:pt x="282" y="60"/>
                  <a:pt x="289" y="58"/>
                  <a:pt x="300" y="58"/>
                </a:cubicBezTo>
                <a:cubicBezTo>
                  <a:pt x="313" y="58"/>
                  <a:pt x="320" y="64"/>
                  <a:pt x="320" y="76"/>
                </a:cubicBezTo>
                <a:cubicBezTo>
                  <a:pt x="320" y="77"/>
                  <a:pt x="320" y="77"/>
                  <a:pt x="320" y="77"/>
                </a:cubicBezTo>
                <a:cubicBezTo>
                  <a:pt x="314" y="75"/>
                  <a:pt x="307" y="73"/>
                  <a:pt x="297" y="73"/>
                </a:cubicBezTo>
                <a:cubicBezTo>
                  <a:pt x="274" y="73"/>
                  <a:pt x="258" y="83"/>
                  <a:pt x="258" y="104"/>
                </a:cubicBezTo>
                <a:cubicBezTo>
                  <a:pt x="258" y="104"/>
                  <a:pt x="258" y="104"/>
                  <a:pt x="258" y="104"/>
                </a:cubicBezTo>
                <a:cubicBezTo>
                  <a:pt x="258" y="123"/>
                  <a:pt x="273" y="134"/>
                  <a:pt x="291" y="134"/>
                </a:cubicBezTo>
                <a:cubicBezTo>
                  <a:pt x="304" y="134"/>
                  <a:pt x="314" y="129"/>
                  <a:pt x="320" y="122"/>
                </a:cubicBezTo>
                <a:cubicBezTo>
                  <a:pt x="320" y="132"/>
                  <a:pt x="320" y="132"/>
                  <a:pt x="320" y="132"/>
                </a:cubicBezTo>
                <a:cubicBezTo>
                  <a:pt x="347" y="132"/>
                  <a:pt x="347" y="132"/>
                  <a:pt x="347" y="132"/>
                </a:cubicBezTo>
                <a:cubicBezTo>
                  <a:pt x="347" y="76"/>
                  <a:pt x="347" y="76"/>
                  <a:pt x="347" y="76"/>
                </a:cubicBezTo>
                <a:cubicBezTo>
                  <a:pt x="347" y="63"/>
                  <a:pt x="343" y="53"/>
                  <a:pt x="336" y="46"/>
                </a:cubicBezTo>
                <a:cubicBezTo>
                  <a:pt x="329" y="39"/>
                  <a:pt x="319" y="35"/>
                  <a:pt x="304" y="35"/>
                </a:cubicBezTo>
                <a:close/>
                <a:moveTo>
                  <a:pt x="321" y="98"/>
                </a:moveTo>
                <a:cubicBezTo>
                  <a:pt x="321" y="108"/>
                  <a:pt x="312" y="115"/>
                  <a:pt x="299" y="115"/>
                </a:cubicBezTo>
                <a:cubicBezTo>
                  <a:pt x="291" y="115"/>
                  <a:pt x="285" y="111"/>
                  <a:pt x="285" y="103"/>
                </a:cubicBezTo>
                <a:cubicBezTo>
                  <a:pt x="285" y="103"/>
                  <a:pt x="285" y="103"/>
                  <a:pt x="285" y="103"/>
                </a:cubicBezTo>
                <a:cubicBezTo>
                  <a:pt x="285" y="94"/>
                  <a:pt x="292" y="90"/>
                  <a:pt x="303" y="90"/>
                </a:cubicBezTo>
                <a:cubicBezTo>
                  <a:pt x="310" y="90"/>
                  <a:pt x="316" y="91"/>
                  <a:pt x="321" y="93"/>
                </a:cubicBezTo>
                <a:lnTo>
                  <a:pt x="321" y="98"/>
                </a:lnTo>
                <a:close/>
                <a:moveTo>
                  <a:pt x="457" y="11"/>
                </a:moveTo>
                <a:cubicBezTo>
                  <a:pt x="429" y="11"/>
                  <a:pt x="429" y="11"/>
                  <a:pt x="429" y="11"/>
                </a:cubicBezTo>
                <a:cubicBezTo>
                  <a:pt x="429" y="36"/>
                  <a:pt x="429" y="36"/>
                  <a:pt x="429" y="36"/>
                </a:cubicBezTo>
                <a:cubicBezTo>
                  <a:pt x="418" y="36"/>
                  <a:pt x="418" y="36"/>
                  <a:pt x="418" y="36"/>
                </a:cubicBezTo>
                <a:cubicBezTo>
                  <a:pt x="418" y="59"/>
                  <a:pt x="418" y="59"/>
                  <a:pt x="418" y="59"/>
                </a:cubicBezTo>
                <a:cubicBezTo>
                  <a:pt x="429" y="59"/>
                  <a:pt x="429" y="59"/>
                  <a:pt x="429" y="59"/>
                </a:cubicBezTo>
                <a:cubicBezTo>
                  <a:pt x="429" y="105"/>
                  <a:pt x="429" y="105"/>
                  <a:pt x="429" y="105"/>
                </a:cubicBezTo>
                <a:cubicBezTo>
                  <a:pt x="429" y="127"/>
                  <a:pt x="441" y="134"/>
                  <a:pt x="457" y="134"/>
                </a:cubicBezTo>
                <a:cubicBezTo>
                  <a:pt x="466" y="134"/>
                  <a:pt x="473" y="132"/>
                  <a:pt x="479" y="128"/>
                </a:cubicBezTo>
                <a:cubicBezTo>
                  <a:pt x="479" y="106"/>
                  <a:pt x="479" y="106"/>
                  <a:pt x="479" y="106"/>
                </a:cubicBezTo>
                <a:cubicBezTo>
                  <a:pt x="475" y="108"/>
                  <a:pt x="470" y="110"/>
                  <a:pt x="465" y="110"/>
                </a:cubicBezTo>
                <a:cubicBezTo>
                  <a:pt x="459" y="110"/>
                  <a:pt x="457" y="107"/>
                  <a:pt x="457" y="100"/>
                </a:cubicBezTo>
                <a:cubicBezTo>
                  <a:pt x="457" y="59"/>
                  <a:pt x="457" y="59"/>
                  <a:pt x="457" y="59"/>
                </a:cubicBezTo>
                <a:cubicBezTo>
                  <a:pt x="479" y="59"/>
                  <a:pt x="479" y="59"/>
                  <a:pt x="479" y="59"/>
                </a:cubicBezTo>
                <a:cubicBezTo>
                  <a:pt x="479" y="36"/>
                  <a:pt x="479" y="36"/>
                  <a:pt x="479" y="36"/>
                </a:cubicBezTo>
                <a:cubicBezTo>
                  <a:pt x="457" y="36"/>
                  <a:pt x="457" y="36"/>
                  <a:pt x="457" y="36"/>
                </a:cubicBezTo>
                <a:lnTo>
                  <a:pt x="457" y="11"/>
                </a:lnTo>
                <a:close/>
                <a:moveTo>
                  <a:pt x="382" y="55"/>
                </a:moveTo>
                <a:cubicBezTo>
                  <a:pt x="382" y="36"/>
                  <a:pt x="382" y="36"/>
                  <a:pt x="382" y="36"/>
                </a:cubicBezTo>
                <a:cubicBezTo>
                  <a:pt x="354" y="36"/>
                  <a:pt x="354" y="36"/>
                  <a:pt x="354" y="36"/>
                </a:cubicBezTo>
                <a:cubicBezTo>
                  <a:pt x="354" y="132"/>
                  <a:pt x="354" y="132"/>
                  <a:pt x="354" y="132"/>
                </a:cubicBezTo>
                <a:cubicBezTo>
                  <a:pt x="382" y="132"/>
                  <a:pt x="382" y="132"/>
                  <a:pt x="382" y="132"/>
                </a:cubicBezTo>
                <a:cubicBezTo>
                  <a:pt x="382" y="97"/>
                  <a:pt x="382" y="97"/>
                  <a:pt x="382" y="97"/>
                </a:cubicBezTo>
                <a:cubicBezTo>
                  <a:pt x="382" y="74"/>
                  <a:pt x="393" y="63"/>
                  <a:pt x="411" y="63"/>
                </a:cubicBezTo>
                <a:cubicBezTo>
                  <a:pt x="412" y="63"/>
                  <a:pt x="412" y="63"/>
                  <a:pt x="412" y="63"/>
                </a:cubicBezTo>
                <a:cubicBezTo>
                  <a:pt x="412" y="34"/>
                  <a:pt x="412" y="34"/>
                  <a:pt x="412" y="34"/>
                </a:cubicBezTo>
                <a:cubicBezTo>
                  <a:pt x="396" y="33"/>
                  <a:pt x="387" y="42"/>
                  <a:pt x="382" y="55"/>
                </a:cubicBezTo>
                <a:close/>
                <a:moveTo>
                  <a:pt x="1335" y="34"/>
                </a:moveTo>
                <a:cubicBezTo>
                  <a:pt x="1305" y="34"/>
                  <a:pt x="1283" y="56"/>
                  <a:pt x="1283" y="84"/>
                </a:cubicBezTo>
                <a:cubicBezTo>
                  <a:pt x="1283" y="84"/>
                  <a:pt x="1283" y="84"/>
                  <a:pt x="1283" y="84"/>
                </a:cubicBezTo>
                <a:cubicBezTo>
                  <a:pt x="1283" y="112"/>
                  <a:pt x="1305" y="134"/>
                  <a:pt x="1335" y="134"/>
                </a:cubicBezTo>
                <a:cubicBezTo>
                  <a:pt x="1365" y="134"/>
                  <a:pt x="1387" y="112"/>
                  <a:pt x="1387" y="84"/>
                </a:cubicBezTo>
                <a:cubicBezTo>
                  <a:pt x="1387" y="84"/>
                  <a:pt x="1387" y="84"/>
                  <a:pt x="1387" y="84"/>
                </a:cubicBezTo>
                <a:cubicBezTo>
                  <a:pt x="1387" y="56"/>
                  <a:pt x="1365" y="34"/>
                  <a:pt x="1335" y="34"/>
                </a:cubicBezTo>
                <a:close/>
                <a:moveTo>
                  <a:pt x="1360" y="84"/>
                </a:moveTo>
                <a:cubicBezTo>
                  <a:pt x="1360" y="99"/>
                  <a:pt x="1351" y="111"/>
                  <a:pt x="1335" y="111"/>
                </a:cubicBezTo>
                <a:cubicBezTo>
                  <a:pt x="1320" y="111"/>
                  <a:pt x="1310" y="98"/>
                  <a:pt x="1310" y="84"/>
                </a:cubicBezTo>
                <a:cubicBezTo>
                  <a:pt x="1310" y="84"/>
                  <a:pt x="1310" y="84"/>
                  <a:pt x="1310" y="84"/>
                </a:cubicBezTo>
                <a:cubicBezTo>
                  <a:pt x="1310" y="70"/>
                  <a:pt x="1319" y="58"/>
                  <a:pt x="1335" y="58"/>
                </a:cubicBezTo>
                <a:cubicBezTo>
                  <a:pt x="1350" y="58"/>
                  <a:pt x="1360" y="70"/>
                  <a:pt x="1360" y="84"/>
                </a:cubicBezTo>
                <a:close/>
                <a:moveTo>
                  <a:pt x="1834" y="55"/>
                </a:moveTo>
                <a:cubicBezTo>
                  <a:pt x="1834" y="36"/>
                  <a:pt x="1834" y="36"/>
                  <a:pt x="1834" y="36"/>
                </a:cubicBezTo>
                <a:cubicBezTo>
                  <a:pt x="1807" y="36"/>
                  <a:pt x="1807" y="36"/>
                  <a:pt x="1807" y="36"/>
                </a:cubicBezTo>
                <a:cubicBezTo>
                  <a:pt x="1807" y="132"/>
                  <a:pt x="1807" y="132"/>
                  <a:pt x="1807" y="132"/>
                </a:cubicBezTo>
                <a:cubicBezTo>
                  <a:pt x="1834" y="132"/>
                  <a:pt x="1834" y="132"/>
                  <a:pt x="1834" y="132"/>
                </a:cubicBezTo>
                <a:cubicBezTo>
                  <a:pt x="1834" y="97"/>
                  <a:pt x="1834" y="97"/>
                  <a:pt x="1834" y="97"/>
                </a:cubicBezTo>
                <a:cubicBezTo>
                  <a:pt x="1834" y="74"/>
                  <a:pt x="1845" y="63"/>
                  <a:pt x="1863" y="63"/>
                </a:cubicBezTo>
                <a:cubicBezTo>
                  <a:pt x="1865" y="63"/>
                  <a:pt x="1865" y="63"/>
                  <a:pt x="1865" y="63"/>
                </a:cubicBezTo>
                <a:cubicBezTo>
                  <a:pt x="1865" y="34"/>
                  <a:pt x="1865" y="34"/>
                  <a:pt x="1865" y="34"/>
                </a:cubicBezTo>
                <a:cubicBezTo>
                  <a:pt x="1848" y="33"/>
                  <a:pt x="1839" y="42"/>
                  <a:pt x="1834" y="55"/>
                </a:cubicBezTo>
                <a:close/>
                <a:moveTo>
                  <a:pt x="1748" y="34"/>
                </a:moveTo>
                <a:cubicBezTo>
                  <a:pt x="1718" y="34"/>
                  <a:pt x="1696" y="56"/>
                  <a:pt x="1696" y="84"/>
                </a:cubicBezTo>
                <a:cubicBezTo>
                  <a:pt x="1696" y="84"/>
                  <a:pt x="1696" y="84"/>
                  <a:pt x="1696" y="84"/>
                </a:cubicBezTo>
                <a:cubicBezTo>
                  <a:pt x="1696" y="112"/>
                  <a:pt x="1718" y="134"/>
                  <a:pt x="1748" y="134"/>
                </a:cubicBezTo>
                <a:cubicBezTo>
                  <a:pt x="1778" y="134"/>
                  <a:pt x="1800" y="112"/>
                  <a:pt x="1800" y="84"/>
                </a:cubicBezTo>
                <a:cubicBezTo>
                  <a:pt x="1800" y="84"/>
                  <a:pt x="1800" y="84"/>
                  <a:pt x="1800" y="84"/>
                </a:cubicBezTo>
                <a:cubicBezTo>
                  <a:pt x="1800" y="56"/>
                  <a:pt x="1778" y="34"/>
                  <a:pt x="1748" y="34"/>
                </a:cubicBezTo>
                <a:close/>
                <a:moveTo>
                  <a:pt x="1773" y="84"/>
                </a:moveTo>
                <a:cubicBezTo>
                  <a:pt x="1773" y="99"/>
                  <a:pt x="1764" y="111"/>
                  <a:pt x="1748" y="111"/>
                </a:cubicBezTo>
                <a:cubicBezTo>
                  <a:pt x="1733" y="111"/>
                  <a:pt x="1723" y="98"/>
                  <a:pt x="1723" y="84"/>
                </a:cubicBezTo>
                <a:cubicBezTo>
                  <a:pt x="1723" y="84"/>
                  <a:pt x="1723" y="84"/>
                  <a:pt x="1723" y="84"/>
                </a:cubicBezTo>
                <a:cubicBezTo>
                  <a:pt x="1723" y="70"/>
                  <a:pt x="1732" y="58"/>
                  <a:pt x="1748" y="58"/>
                </a:cubicBezTo>
                <a:cubicBezTo>
                  <a:pt x="1763" y="58"/>
                  <a:pt x="1773" y="70"/>
                  <a:pt x="1773" y="84"/>
                </a:cubicBezTo>
                <a:close/>
                <a:moveTo>
                  <a:pt x="1465" y="48"/>
                </a:moveTo>
                <a:cubicBezTo>
                  <a:pt x="1458" y="40"/>
                  <a:pt x="1449" y="34"/>
                  <a:pt x="1434" y="34"/>
                </a:cubicBezTo>
                <a:cubicBezTo>
                  <a:pt x="1412" y="34"/>
                  <a:pt x="1391" y="50"/>
                  <a:pt x="1391" y="79"/>
                </a:cubicBezTo>
                <a:cubicBezTo>
                  <a:pt x="1391" y="79"/>
                  <a:pt x="1391" y="79"/>
                  <a:pt x="1391" y="79"/>
                </a:cubicBezTo>
                <a:cubicBezTo>
                  <a:pt x="1391" y="108"/>
                  <a:pt x="1412" y="124"/>
                  <a:pt x="1434" y="124"/>
                </a:cubicBezTo>
                <a:cubicBezTo>
                  <a:pt x="1448" y="124"/>
                  <a:pt x="1457" y="118"/>
                  <a:pt x="1465" y="109"/>
                </a:cubicBezTo>
                <a:cubicBezTo>
                  <a:pt x="1465" y="113"/>
                  <a:pt x="1465" y="113"/>
                  <a:pt x="1465" y="113"/>
                </a:cubicBezTo>
                <a:cubicBezTo>
                  <a:pt x="1465" y="130"/>
                  <a:pt x="1457" y="139"/>
                  <a:pt x="1438" y="139"/>
                </a:cubicBezTo>
                <a:cubicBezTo>
                  <a:pt x="1425" y="139"/>
                  <a:pt x="1415" y="136"/>
                  <a:pt x="1405" y="131"/>
                </a:cubicBezTo>
                <a:cubicBezTo>
                  <a:pt x="1396" y="151"/>
                  <a:pt x="1396" y="151"/>
                  <a:pt x="1396" y="151"/>
                </a:cubicBezTo>
                <a:cubicBezTo>
                  <a:pt x="1408" y="158"/>
                  <a:pt x="1423" y="161"/>
                  <a:pt x="1439" y="161"/>
                </a:cubicBezTo>
                <a:cubicBezTo>
                  <a:pt x="1457" y="161"/>
                  <a:pt x="1471" y="157"/>
                  <a:pt x="1480" y="148"/>
                </a:cubicBezTo>
                <a:cubicBezTo>
                  <a:pt x="1488" y="140"/>
                  <a:pt x="1492" y="128"/>
                  <a:pt x="1492" y="110"/>
                </a:cubicBezTo>
                <a:cubicBezTo>
                  <a:pt x="1492" y="36"/>
                  <a:pt x="1492" y="36"/>
                  <a:pt x="1492" y="36"/>
                </a:cubicBezTo>
                <a:cubicBezTo>
                  <a:pt x="1465" y="36"/>
                  <a:pt x="1465" y="36"/>
                  <a:pt x="1465" y="36"/>
                </a:cubicBezTo>
                <a:lnTo>
                  <a:pt x="1465" y="48"/>
                </a:lnTo>
                <a:close/>
                <a:moveTo>
                  <a:pt x="1465" y="79"/>
                </a:moveTo>
                <a:cubicBezTo>
                  <a:pt x="1465" y="92"/>
                  <a:pt x="1455" y="102"/>
                  <a:pt x="1442" y="102"/>
                </a:cubicBezTo>
                <a:cubicBezTo>
                  <a:pt x="1429" y="102"/>
                  <a:pt x="1419" y="93"/>
                  <a:pt x="1419" y="79"/>
                </a:cubicBezTo>
                <a:cubicBezTo>
                  <a:pt x="1419" y="79"/>
                  <a:pt x="1419" y="79"/>
                  <a:pt x="1419" y="79"/>
                </a:cubicBezTo>
                <a:cubicBezTo>
                  <a:pt x="1419" y="66"/>
                  <a:pt x="1429" y="57"/>
                  <a:pt x="1442" y="57"/>
                </a:cubicBezTo>
                <a:cubicBezTo>
                  <a:pt x="1455" y="57"/>
                  <a:pt x="1465" y="66"/>
                  <a:pt x="1465" y="79"/>
                </a:cubicBezTo>
                <a:close/>
                <a:moveTo>
                  <a:pt x="1697" y="37"/>
                </a:moveTo>
                <a:cubicBezTo>
                  <a:pt x="1675" y="37"/>
                  <a:pt x="1675" y="37"/>
                  <a:pt x="1675" y="37"/>
                </a:cubicBezTo>
                <a:cubicBezTo>
                  <a:pt x="1675" y="33"/>
                  <a:pt x="1675" y="33"/>
                  <a:pt x="1675" y="33"/>
                </a:cubicBezTo>
                <a:cubicBezTo>
                  <a:pt x="1675" y="26"/>
                  <a:pt x="1678" y="23"/>
                  <a:pt x="1684" y="23"/>
                </a:cubicBezTo>
                <a:cubicBezTo>
                  <a:pt x="1689" y="23"/>
                  <a:pt x="1693" y="24"/>
                  <a:pt x="1697" y="25"/>
                </a:cubicBezTo>
                <a:cubicBezTo>
                  <a:pt x="1697" y="2"/>
                  <a:pt x="1697" y="2"/>
                  <a:pt x="1697" y="2"/>
                </a:cubicBezTo>
                <a:cubicBezTo>
                  <a:pt x="1692" y="1"/>
                  <a:pt x="1686" y="0"/>
                  <a:pt x="1677" y="0"/>
                </a:cubicBezTo>
                <a:cubicBezTo>
                  <a:pt x="1668" y="0"/>
                  <a:pt x="1660" y="2"/>
                  <a:pt x="1655" y="7"/>
                </a:cubicBezTo>
                <a:cubicBezTo>
                  <a:pt x="1650" y="12"/>
                  <a:pt x="1648" y="20"/>
                  <a:pt x="1648" y="31"/>
                </a:cubicBezTo>
                <a:cubicBezTo>
                  <a:pt x="1648" y="37"/>
                  <a:pt x="1648" y="37"/>
                  <a:pt x="1648" y="37"/>
                </a:cubicBezTo>
                <a:cubicBezTo>
                  <a:pt x="1636" y="37"/>
                  <a:pt x="1636" y="37"/>
                  <a:pt x="1636" y="37"/>
                </a:cubicBezTo>
                <a:cubicBezTo>
                  <a:pt x="1636" y="59"/>
                  <a:pt x="1636" y="59"/>
                  <a:pt x="1636" y="59"/>
                </a:cubicBezTo>
                <a:cubicBezTo>
                  <a:pt x="1648" y="59"/>
                  <a:pt x="1648" y="59"/>
                  <a:pt x="1648" y="59"/>
                </a:cubicBezTo>
                <a:cubicBezTo>
                  <a:pt x="1648" y="132"/>
                  <a:pt x="1648" y="132"/>
                  <a:pt x="1648" y="132"/>
                </a:cubicBezTo>
                <a:cubicBezTo>
                  <a:pt x="1675" y="132"/>
                  <a:pt x="1675" y="132"/>
                  <a:pt x="1675" y="132"/>
                </a:cubicBezTo>
                <a:cubicBezTo>
                  <a:pt x="1675" y="59"/>
                  <a:pt x="1675" y="59"/>
                  <a:pt x="1675" y="59"/>
                </a:cubicBezTo>
                <a:cubicBezTo>
                  <a:pt x="1697" y="59"/>
                  <a:pt x="1697" y="59"/>
                  <a:pt x="1697" y="59"/>
                </a:cubicBezTo>
                <a:lnTo>
                  <a:pt x="1697" y="37"/>
                </a:lnTo>
                <a:close/>
                <a:moveTo>
                  <a:pt x="1548" y="101"/>
                </a:moveTo>
                <a:cubicBezTo>
                  <a:pt x="1526" y="36"/>
                  <a:pt x="1526" y="36"/>
                  <a:pt x="1526" y="36"/>
                </a:cubicBezTo>
                <a:cubicBezTo>
                  <a:pt x="1497" y="36"/>
                  <a:pt x="1497" y="36"/>
                  <a:pt x="1497" y="36"/>
                </a:cubicBezTo>
                <a:cubicBezTo>
                  <a:pt x="1535" y="132"/>
                  <a:pt x="1535" y="132"/>
                  <a:pt x="1535" y="132"/>
                </a:cubicBezTo>
                <a:cubicBezTo>
                  <a:pt x="1532" y="137"/>
                  <a:pt x="1530" y="139"/>
                  <a:pt x="1525" y="139"/>
                </a:cubicBezTo>
                <a:cubicBezTo>
                  <a:pt x="1521" y="139"/>
                  <a:pt x="1517" y="137"/>
                  <a:pt x="1513" y="135"/>
                </a:cubicBezTo>
                <a:cubicBezTo>
                  <a:pt x="1504" y="155"/>
                  <a:pt x="1504" y="155"/>
                  <a:pt x="1504" y="155"/>
                </a:cubicBezTo>
                <a:cubicBezTo>
                  <a:pt x="1511" y="159"/>
                  <a:pt x="1519" y="161"/>
                  <a:pt x="1528" y="161"/>
                </a:cubicBezTo>
                <a:cubicBezTo>
                  <a:pt x="1545" y="161"/>
                  <a:pt x="1553" y="154"/>
                  <a:pt x="1560" y="134"/>
                </a:cubicBezTo>
                <a:cubicBezTo>
                  <a:pt x="1597" y="36"/>
                  <a:pt x="1597" y="36"/>
                  <a:pt x="1597" y="36"/>
                </a:cubicBezTo>
                <a:cubicBezTo>
                  <a:pt x="1569" y="36"/>
                  <a:pt x="1569" y="36"/>
                  <a:pt x="1569" y="36"/>
                </a:cubicBezTo>
                <a:lnTo>
                  <a:pt x="1548" y="101"/>
                </a:lnTo>
                <a:close/>
                <a:moveTo>
                  <a:pt x="1008" y="34"/>
                </a:moveTo>
                <a:cubicBezTo>
                  <a:pt x="994" y="34"/>
                  <a:pt x="986" y="41"/>
                  <a:pt x="980" y="49"/>
                </a:cubicBezTo>
                <a:cubicBezTo>
                  <a:pt x="980" y="1"/>
                  <a:pt x="980" y="1"/>
                  <a:pt x="980" y="1"/>
                </a:cubicBezTo>
                <a:cubicBezTo>
                  <a:pt x="952" y="1"/>
                  <a:pt x="952" y="1"/>
                  <a:pt x="952" y="1"/>
                </a:cubicBezTo>
                <a:cubicBezTo>
                  <a:pt x="952" y="132"/>
                  <a:pt x="952" y="132"/>
                  <a:pt x="952" y="132"/>
                </a:cubicBezTo>
                <a:cubicBezTo>
                  <a:pt x="980" y="132"/>
                  <a:pt x="980" y="132"/>
                  <a:pt x="980" y="132"/>
                </a:cubicBezTo>
                <a:cubicBezTo>
                  <a:pt x="980" y="78"/>
                  <a:pt x="980" y="78"/>
                  <a:pt x="980" y="78"/>
                </a:cubicBezTo>
                <a:cubicBezTo>
                  <a:pt x="980" y="65"/>
                  <a:pt x="986" y="59"/>
                  <a:pt x="997" y="59"/>
                </a:cubicBezTo>
                <a:cubicBezTo>
                  <a:pt x="1007" y="59"/>
                  <a:pt x="1013" y="65"/>
                  <a:pt x="1013" y="78"/>
                </a:cubicBezTo>
                <a:cubicBezTo>
                  <a:pt x="1013" y="132"/>
                  <a:pt x="1013" y="132"/>
                  <a:pt x="1013" y="132"/>
                </a:cubicBezTo>
                <a:cubicBezTo>
                  <a:pt x="1040" y="132"/>
                  <a:pt x="1040" y="132"/>
                  <a:pt x="1040" y="132"/>
                </a:cubicBezTo>
                <a:cubicBezTo>
                  <a:pt x="1040" y="70"/>
                  <a:pt x="1040" y="70"/>
                  <a:pt x="1040" y="70"/>
                </a:cubicBezTo>
                <a:cubicBezTo>
                  <a:pt x="1040" y="48"/>
                  <a:pt x="1028" y="34"/>
                  <a:pt x="1008" y="34"/>
                </a:cubicBezTo>
                <a:close/>
                <a:moveTo>
                  <a:pt x="1250" y="132"/>
                </a:moveTo>
                <a:cubicBezTo>
                  <a:pt x="1278" y="132"/>
                  <a:pt x="1278" y="132"/>
                  <a:pt x="1278" y="132"/>
                </a:cubicBezTo>
                <a:cubicBezTo>
                  <a:pt x="1278" y="1"/>
                  <a:pt x="1278" y="1"/>
                  <a:pt x="1278" y="1"/>
                </a:cubicBezTo>
                <a:cubicBezTo>
                  <a:pt x="1250" y="1"/>
                  <a:pt x="1250" y="1"/>
                  <a:pt x="1250" y="1"/>
                </a:cubicBezTo>
                <a:lnTo>
                  <a:pt x="1250" y="132"/>
                </a:lnTo>
                <a:close/>
                <a:moveTo>
                  <a:pt x="1103" y="34"/>
                </a:moveTo>
                <a:cubicBezTo>
                  <a:pt x="1089" y="34"/>
                  <a:pt x="1081" y="41"/>
                  <a:pt x="1075" y="49"/>
                </a:cubicBezTo>
                <a:cubicBezTo>
                  <a:pt x="1075" y="36"/>
                  <a:pt x="1075" y="36"/>
                  <a:pt x="1075" y="36"/>
                </a:cubicBezTo>
                <a:cubicBezTo>
                  <a:pt x="1047" y="36"/>
                  <a:pt x="1047" y="36"/>
                  <a:pt x="1047" y="36"/>
                </a:cubicBezTo>
                <a:cubicBezTo>
                  <a:pt x="1047" y="132"/>
                  <a:pt x="1047" y="132"/>
                  <a:pt x="1047" y="132"/>
                </a:cubicBezTo>
                <a:cubicBezTo>
                  <a:pt x="1075" y="132"/>
                  <a:pt x="1075" y="132"/>
                  <a:pt x="1075" y="132"/>
                </a:cubicBezTo>
                <a:cubicBezTo>
                  <a:pt x="1075" y="78"/>
                  <a:pt x="1075" y="78"/>
                  <a:pt x="1075" y="78"/>
                </a:cubicBezTo>
                <a:cubicBezTo>
                  <a:pt x="1075" y="65"/>
                  <a:pt x="1081" y="59"/>
                  <a:pt x="1092" y="59"/>
                </a:cubicBezTo>
                <a:cubicBezTo>
                  <a:pt x="1102" y="59"/>
                  <a:pt x="1108" y="65"/>
                  <a:pt x="1108" y="78"/>
                </a:cubicBezTo>
                <a:cubicBezTo>
                  <a:pt x="1108" y="132"/>
                  <a:pt x="1108" y="132"/>
                  <a:pt x="1108" y="132"/>
                </a:cubicBezTo>
                <a:cubicBezTo>
                  <a:pt x="1135" y="132"/>
                  <a:pt x="1135" y="132"/>
                  <a:pt x="1135" y="132"/>
                </a:cubicBezTo>
                <a:cubicBezTo>
                  <a:pt x="1135" y="70"/>
                  <a:pt x="1135" y="70"/>
                  <a:pt x="1135" y="70"/>
                </a:cubicBezTo>
                <a:cubicBezTo>
                  <a:pt x="1135" y="48"/>
                  <a:pt x="1123" y="34"/>
                  <a:pt x="1103" y="34"/>
                </a:cubicBezTo>
                <a:close/>
                <a:moveTo>
                  <a:pt x="910" y="111"/>
                </a:moveTo>
                <a:cubicBezTo>
                  <a:pt x="895" y="111"/>
                  <a:pt x="885" y="99"/>
                  <a:pt x="885" y="84"/>
                </a:cubicBezTo>
                <a:cubicBezTo>
                  <a:pt x="885" y="84"/>
                  <a:pt x="885" y="84"/>
                  <a:pt x="885" y="84"/>
                </a:cubicBezTo>
                <a:cubicBezTo>
                  <a:pt x="885" y="70"/>
                  <a:pt x="895" y="58"/>
                  <a:pt x="909" y="58"/>
                </a:cubicBezTo>
                <a:cubicBezTo>
                  <a:pt x="918" y="58"/>
                  <a:pt x="925" y="62"/>
                  <a:pt x="931" y="68"/>
                </a:cubicBezTo>
                <a:cubicBezTo>
                  <a:pt x="947" y="50"/>
                  <a:pt x="947" y="50"/>
                  <a:pt x="947" y="50"/>
                </a:cubicBezTo>
                <a:cubicBezTo>
                  <a:pt x="938" y="40"/>
                  <a:pt x="927" y="34"/>
                  <a:pt x="909" y="34"/>
                </a:cubicBezTo>
                <a:cubicBezTo>
                  <a:pt x="880" y="34"/>
                  <a:pt x="859" y="57"/>
                  <a:pt x="859" y="84"/>
                </a:cubicBezTo>
                <a:cubicBezTo>
                  <a:pt x="859" y="84"/>
                  <a:pt x="859" y="84"/>
                  <a:pt x="859" y="84"/>
                </a:cubicBezTo>
                <a:cubicBezTo>
                  <a:pt x="859" y="112"/>
                  <a:pt x="880" y="134"/>
                  <a:pt x="909" y="134"/>
                </a:cubicBezTo>
                <a:cubicBezTo>
                  <a:pt x="928" y="134"/>
                  <a:pt x="939" y="127"/>
                  <a:pt x="948" y="117"/>
                </a:cubicBezTo>
                <a:cubicBezTo>
                  <a:pt x="932" y="100"/>
                  <a:pt x="932" y="100"/>
                  <a:pt x="932" y="100"/>
                </a:cubicBezTo>
                <a:cubicBezTo>
                  <a:pt x="925" y="107"/>
                  <a:pt x="919" y="111"/>
                  <a:pt x="910" y="111"/>
                </a:cubicBezTo>
                <a:close/>
                <a:moveTo>
                  <a:pt x="1945" y="35"/>
                </a:moveTo>
                <a:cubicBezTo>
                  <a:pt x="1929" y="35"/>
                  <a:pt x="1918" y="38"/>
                  <a:pt x="1908" y="42"/>
                </a:cubicBezTo>
                <a:cubicBezTo>
                  <a:pt x="1915" y="63"/>
                  <a:pt x="1915" y="63"/>
                  <a:pt x="1915" y="63"/>
                </a:cubicBezTo>
                <a:cubicBezTo>
                  <a:pt x="1923" y="60"/>
                  <a:pt x="1931" y="58"/>
                  <a:pt x="1941" y="58"/>
                </a:cubicBezTo>
                <a:cubicBezTo>
                  <a:pt x="1955" y="58"/>
                  <a:pt x="1962" y="64"/>
                  <a:pt x="1962" y="76"/>
                </a:cubicBezTo>
                <a:cubicBezTo>
                  <a:pt x="1962" y="77"/>
                  <a:pt x="1962" y="77"/>
                  <a:pt x="1962" y="77"/>
                </a:cubicBezTo>
                <a:cubicBezTo>
                  <a:pt x="1955" y="75"/>
                  <a:pt x="1948" y="73"/>
                  <a:pt x="1938" y="73"/>
                </a:cubicBezTo>
                <a:cubicBezTo>
                  <a:pt x="1915" y="73"/>
                  <a:pt x="1899" y="83"/>
                  <a:pt x="1899" y="104"/>
                </a:cubicBezTo>
                <a:cubicBezTo>
                  <a:pt x="1899" y="104"/>
                  <a:pt x="1899" y="104"/>
                  <a:pt x="1899" y="104"/>
                </a:cubicBezTo>
                <a:cubicBezTo>
                  <a:pt x="1899" y="123"/>
                  <a:pt x="1914" y="134"/>
                  <a:pt x="1932" y="134"/>
                </a:cubicBezTo>
                <a:cubicBezTo>
                  <a:pt x="1946" y="134"/>
                  <a:pt x="1955" y="129"/>
                  <a:pt x="1962" y="122"/>
                </a:cubicBezTo>
                <a:cubicBezTo>
                  <a:pt x="1962" y="132"/>
                  <a:pt x="1962" y="132"/>
                  <a:pt x="1962" y="132"/>
                </a:cubicBezTo>
                <a:cubicBezTo>
                  <a:pt x="1988" y="132"/>
                  <a:pt x="1988" y="132"/>
                  <a:pt x="1988" y="132"/>
                </a:cubicBezTo>
                <a:cubicBezTo>
                  <a:pt x="1988" y="76"/>
                  <a:pt x="1988" y="76"/>
                  <a:pt x="1988" y="76"/>
                </a:cubicBezTo>
                <a:cubicBezTo>
                  <a:pt x="1988" y="63"/>
                  <a:pt x="1985" y="53"/>
                  <a:pt x="1978" y="46"/>
                </a:cubicBezTo>
                <a:cubicBezTo>
                  <a:pt x="1971" y="39"/>
                  <a:pt x="1960" y="35"/>
                  <a:pt x="1945" y="35"/>
                </a:cubicBezTo>
                <a:close/>
                <a:moveTo>
                  <a:pt x="1962" y="98"/>
                </a:moveTo>
                <a:cubicBezTo>
                  <a:pt x="1962" y="108"/>
                  <a:pt x="1953" y="115"/>
                  <a:pt x="1941" y="115"/>
                </a:cubicBezTo>
                <a:cubicBezTo>
                  <a:pt x="1932" y="115"/>
                  <a:pt x="1926" y="111"/>
                  <a:pt x="1926" y="103"/>
                </a:cubicBezTo>
                <a:cubicBezTo>
                  <a:pt x="1926" y="103"/>
                  <a:pt x="1926" y="103"/>
                  <a:pt x="1926" y="103"/>
                </a:cubicBezTo>
                <a:cubicBezTo>
                  <a:pt x="1926" y="94"/>
                  <a:pt x="1933" y="90"/>
                  <a:pt x="1945" y="90"/>
                </a:cubicBezTo>
                <a:cubicBezTo>
                  <a:pt x="1951" y="90"/>
                  <a:pt x="1957" y="91"/>
                  <a:pt x="1962" y="93"/>
                </a:cubicBezTo>
                <a:lnTo>
                  <a:pt x="1962" y="98"/>
                </a:lnTo>
                <a:close/>
                <a:moveTo>
                  <a:pt x="1193" y="34"/>
                </a:moveTo>
                <a:cubicBezTo>
                  <a:pt x="1163" y="34"/>
                  <a:pt x="1141" y="56"/>
                  <a:pt x="1141" y="84"/>
                </a:cubicBezTo>
                <a:cubicBezTo>
                  <a:pt x="1141" y="84"/>
                  <a:pt x="1141" y="84"/>
                  <a:pt x="1141" y="84"/>
                </a:cubicBezTo>
                <a:cubicBezTo>
                  <a:pt x="1141" y="112"/>
                  <a:pt x="1163" y="134"/>
                  <a:pt x="1193" y="134"/>
                </a:cubicBezTo>
                <a:cubicBezTo>
                  <a:pt x="1223" y="134"/>
                  <a:pt x="1245" y="112"/>
                  <a:pt x="1245" y="84"/>
                </a:cubicBezTo>
                <a:cubicBezTo>
                  <a:pt x="1245" y="84"/>
                  <a:pt x="1245" y="84"/>
                  <a:pt x="1245" y="84"/>
                </a:cubicBezTo>
                <a:cubicBezTo>
                  <a:pt x="1245" y="56"/>
                  <a:pt x="1223" y="34"/>
                  <a:pt x="1193" y="34"/>
                </a:cubicBezTo>
                <a:close/>
                <a:moveTo>
                  <a:pt x="1218" y="84"/>
                </a:moveTo>
                <a:cubicBezTo>
                  <a:pt x="1218" y="99"/>
                  <a:pt x="1209" y="111"/>
                  <a:pt x="1193" y="111"/>
                </a:cubicBezTo>
                <a:cubicBezTo>
                  <a:pt x="1178" y="111"/>
                  <a:pt x="1168" y="98"/>
                  <a:pt x="1168" y="84"/>
                </a:cubicBezTo>
                <a:cubicBezTo>
                  <a:pt x="1168" y="84"/>
                  <a:pt x="1168" y="84"/>
                  <a:pt x="1168" y="84"/>
                </a:cubicBezTo>
                <a:cubicBezTo>
                  <a:pt x="1168" y="70"/>
                  <a:pt x="1177" y="58"/>
                  <a:pt x="1193" y="58"/>
                </a:cubicBezTo>
                <a:cubicBezTo>
                  <a:pt x="1208" y="58"/>
                  <a:pt x="1218" y="70"/>
                  <a:pt x="1218" y="84"/>
                </a:cubicBezTo>
                <a:close/>
              </a:path>
            </a:pathLst>
          </a:custGeom>
          <a:solidFill>
            <a:srgbClr val="4D144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6071549"/>
      </p:ext>
    </p:extLst>
  </p:cSld>
  <p:clrMapOvr>
    <a:masterClrMapping/>
  </p:clrMapOvr>
  <p:transition spd="med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_Black">
    <p:bg>
      <p:bgPr>
        <a:solidFill>
          <a:srgbClr val="1E01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16"/>
          <p:cNvSpPr>
            <a:spLocks noGrp="1"/>
          </p:cNvSpPr>
          <p:nvPr userDrawn="1">
            <p:ph type="title" hasCustomPrompt="1"/>
          </p:nvPr>
        </p:nvSpPr>
        <p:spPr bwMode="gray">
          <a:xfrm>
            <a:off x="750334" y="1524000"/>
            <a:ext cx="9912096" cy="3273368"/>
          </a:xfrm>
          <a:prstGeom prst="rect">
            <a:avLst/>
          </a:prstGeom>
        </p:spPr>
        <p:txBody>
          <a:bodyPr lIns="0" tIns="0" rIns="121899" bIns="0" anchor="b" anchorCtr="0"/>
          <a:lstStyle>
            <a:lvl1pPr marL="0" algn="l" defTabSz="1218987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/>
              <a:t>Presentation </a:t>
            </a:r>
            <a:br>
              <a:rPr lang="en-US"/>
            </a:br>
            <a:r>
              <a:rPr lang="en-US"/>
              <a:t>title here</a:t>
            </a:r>
          </a:p>
        </p:txBody>
      </p:sp>
      <p:sp>
        <p:nvSpPr>
          <p:cNvPr id="55" name="Subtitle 2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760414" y="5046115"/>
            <a:ext cx="9912096" cy="356616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600" b="0" kern="1200" cap="none" spc="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Speaker name | Date</a:t>
            </a:r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id="{C178D7C6-5801-6B30-A6A7-963788E95D85}"/>
              </a:ext>
            </a:extLst>
          </p:cNvPr>
          <p:cNvGrpSpPr>
            <a:grpSpLocks noChangeAspect="1"/>
          </p:cNvGrpSpPr>
          <p:nvPr userDrawn="1"/>
        </p:nvGrpSpPr>
        <p:grpSpPr>
          <a:xfrm rot="16200000">
            <a:off x="10149589" y="2542923"/>
            <a:ext cx="3058160" cy="1020314"/>
            <a:chOff x="547688" y="952500"/>
            <a:chExt cx="12190413" cy="4067175"/>
          </a:xfrm>
        </p:grpSpPr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69E9C34A-28EF-207E-149B-9EBED2862D6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7">
              <a:extLst>
                <a:ext uri="{FF2B5EF4-FFF2-40B4-BE49-F238E27FC236}">
                  <a16:creationId xmlns:a16="http://schemas.microsoft.com/office/drawing/2014/main" id="{158C3A6B-F5BB-E37E-DB3D-C1ABEA07F2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8">
              <a:extLst>
                <a:ext uri="{FF2B5EF4-FFF2-40B4-BE49-F238E27FC236}">
                  <a16:creationId xmlns:a16="http://schemas.microsoft.com/office/drawing/2014/main" id="{A56AE87F-217D-4207-F227-987A2E7FEBF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9">
              <a:extLst>
                <a:ext uri="{FF2B5EF4-FFF2-40B4-BE49-F238E27FC236}">
                  <a16:creationId xmlns:a16="http://schemas.microsoft.com/office/drawing/2014/main" id="{D65BCC2D-74A9-8E37-6BBC-33B74966DAC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10">
              <a:extLst>
                <a:ext uri="{FF2B5EF4-FFF2-40B4-BE49-F238E27FC236}">
                  <a16:creationId xmlns:a16="http://schemas.microsoft.com/office/drawing/2014/main" id="{BA8558ED-E4BF-D888-EF3B-A311AFE8C47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10">
              <a:extLst>
                <a:ext uri="{FF2B5EF4-FFF2-40B4-BE49-F238E27FC236}">
                  <a16:creationId xmlns:a16="http://schemas.microsoft.com/office/drawing/2014/main" id="{AFF1776F-9DBA-D51E-8F71-E1FB30D7679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11">
              <a:extLst>
                <a:ext uri="{FF2B5EF4-FFF2-40B4-BE49-F238E27FC236}">
                  <a16:creationId xmlns:a16="http://schemas.microsoft.com/office/drawing/2014/main" id="{820D6E3B-9704-EBDF-9D0D-A571A36CBC7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6" name="Freeform 5">
            <a:extLst>
              <a:ext uri="{FF2B5EF4-FFF2-40B4-BE49-F238E27FC236}">
                <a16:creationId xmlns:a16="http://schemas.microsoft.com/office/drawing/2014/main" id="{C002511A-253F-7F55-6C4F-3D51611D3CBF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750334" y="762000"/>
            <a:ext cx="3941064" cy="312470"/>
          </a:xfrm>
          <a:custGeom>
            <a:avLst/>
            <a:gdLst>
              <a:gd name="T0" fmla="*/ 557 w 2065"/>
              <a:gd name="T1" fmla="*/ 102 h 161"/>
              <a:gd name="T2" fmla="*/ 510 w 2065"/>
              <a:gd name="T3" fmla="*/ 76 h 161"/>
              <a:gd name="T4" fmla="*/ 583 w 2065"/>
              <a:gd name="T5" fmla="*/ 36 h 161"/>
              <a:gd name="T6" fmla="*/ 641 w 2065"/>
              <a:gd name="T7" fmla="*/ 34 h 161"/>
              <a:gd name="T8" fmla="*/ 2038 w 2065"/>
              <a:gd name="T9" fmla="*/ 1 h 161"/>
              <a:gd name="T10" fmla="*/ 706 w 2065"/>
              <a:gd name="T11" fmla="*/ 59 h 161"/>
              <a:gd name="T12" fmla="*/ 733 w 2065"/>
              <a:gd name="T13" fmla="*/ 100 h 161"/>
              <a:gd name="T14" fmla="*/ 1999 w 2065"/>
              <a:gd name="T15" fmla="*/ 132 h 161"/>
              <a:gd name="T16" fmla="*/ 760 w 2065"/>
              <a:gd name="T17" fmla="*/ 84 h 161"/>
              <a:gd name="T18" fmla="*/ 787 w 2065"/>
              <a:gd name="T19" fmla="*/ 93 h 161"/>
              <a:gd name="T20" fmla="*/ 828 w 2065"/>
              <a:gd name="T21" fmla="*/ 76 h 161"/>
              <a:gd name="T22" fmla="*/ 133 w 2065"/>
              <a:gd name="T23" fmla="*/ 36 h 161"/>
              <a:gd name="T24" fmla="*/ 166 w 2065"/>
              <a:gd name="T25" fmla="*/ 78 h 161"/>
              <a:gd name="T26" fmla="*/ 225 w 2065"/>
              <a:gd name="T27" fmla="*/ 132 h 161"/>
              <a:gd name="T28" fmla="*/ 32 w 2065"/>
              <a:gd name="T29" fmla="*/ 40 h 161"/>
              <a:gd name="T30" fmla="*/ 5 w 2065"/>
              <a:gd name="T31" fmla="*/ 43 h 161"/>
              <a:gd name="T32" fmla="*/ 0 w 2065"/>
              <a:gd name="T33" fmla="*/ 114 h 161"/>
              <a:gd name="T34" fmla="*/ 266 w 2065"/>
              <a:gd name="T35" fmla="*/ 43 h 161"/>
              <a:gd name="T36" fmla="*/ 258 w 2065"/>
              <a:gd name="T37" fmla="*/ 104 h 161"/>
              <a:gd name="T38" fmla="*/ 347 w 2065"/>
              <a:gd name="T39" fmla="*/ 76 h 161"/>
              <a:gd name="T40" fmla="*/ 285 w 2065"/>
              <a:gd name="T41" fmla="*/ 103 h 161"/>
              <a:gd name="T42" fmla="*/ 429 w 2065"/>
              <a:gd name="T43" fmla="*/ 36 h 161"/>
              <a:gd name="T44" fmla="*/ 479 w 2065"/>
              <a:gd name="T45" fmla="*/ 128 h 161"/>
              <a:gd name="T46" fmla="*/ 479 w 2065"/>
              <a:gd name="T47" fmla="*/ 36 h 161"/>
              <a:gd name="T48" fmla="*/ 354 w 2065"/>
              <a:gd name="T49" fmla="*/ 132 h 161"/>
              <a:gd name="T50" fmla="*/ 382 w 2065"/>
              <a:gd name="T51" fmla="*/ 55 h 161"/>
              <a:gd name="T52" fmla="*/ 1387 w 2065"/>
              <a:gd name="T53" fmla="*/ 84 h 161"/>
              <a:gd name="T54" fmla="*/ 1335 w 2065"/>
              <a:gd name="T55" fmla="*/ 58 h 161"/>
              <a:gd name="T56" fmla="*/ 1834 w 2065"/>
              <a:gd name="T57" fmla="*/ 132 h 161"/>
              <a:gd name="T58" fmla="*/ 1748 w 2065"/>
              <a:gd name="T59" fmla="*/ 34 h 161"/>
              <a:gd name="T60" fmla="*/ 1748 w 2065"/>
              <a:gd name="T61" fmla="*/ 34 h 161"/>
              <a:gd name="T62" fmla="*/ 1773 w 2065"/>
              <a:gd name="T63" fmla="*/ 84 h 161"/>
              <a:gd name="T64" fmla="*/ 1465 w 2065"/>
              <a:gd name="T65" fmla="*/ 109 h 161"/>
              <a:gd name="T66" fmla="*/ 1480 w 2065"/>
              <a:gd name="T67" fmla="*/ 148 h 161"/>
              <a:gd name="T68" fmla="*/ 1442 w 2065"/>
              <a:gd name="T69" fmla="*/ 102 h 161"/>
              <a:gd name="T70" fmla="*/ 1675 w 2065"/>
              <a:gd name="T71" fmla="*/ 37 h 161"/>
              <a:gd name="T72" fmla="*/ 1655 w 2065"/>
              <a:gd name="T73" fmla="*/ 7 h 161"/>
              <a:gd name="T74" fmla="*/ 1648 w 2065"/>
              <a:gd name="T75" fmla="*/ 132 h 161"/>
              <a:gd name="T76" fmla="*/ 1526 w 2065"/>
              <a:gd name="T77" fmla="*/ 36 h 161"/>
              <a:gd name="T78" fmla="*/ 1528 w 2065"/>
              <a:gd name="T79" fmla="*/ 161 h 161"/>
              <a:gd name="T80" fmla="*/ 980 w 2065"/>
              <a:gd name="T81" fmla="*/ 49 h 161"/>
              <a:gd name="T82" fmla="*/ 997 w 2065"/>
              <a:gd name="T83" fmla="*/ 59 h 161"/>
              <a:gd name="T84" fmla="*/ 1250 w 2065"/>
              <a:gd name="T85" fmla="*/ 132 h 161"/>
              <a:gd name="T86" fmla="*/ 1075 w 2065"/>
              <a:gd name="T87" fmla="*/ 49 h 161"/>
              <a:gd name="T88" fmla="*/ 1092 w 2065"/>
              <a:gd name="T89" fmla="*/ 59 h 161"/>
              <a:gd name="T90" fmla="*/ 910 w 2065"/>
              <a:gd name="T91" fmla="*/ 111 h 161"/>
              <a:gd name="T92" fmla="*/ 909 w 2065"/>
              <a:gd name="T93" fmla="*/ 34 h 161"/>
              <a:gd name="T94" fmla="*/ 910 w 2065"/>
              <a:gd name="T95" fmla="*/ 111 h 161"/>
              <a:gd name="T96" fmla="*/ 1962 w 2065"/>
              <a:gd name="T97" fmla="*/ 77 h 161"/>
              <a:gd name="T98" fmla="*/ 1962 w 2065"/>
              <a:gd name="T99" fmla="*/ 132 h 161"/>
              <a:gd name="T100" fmla="*/ 1941 w 2065"/>
              <a:gd name="T101" fmla="*/ 115 h 161"/>
              <a:gd name="T102" fmla="*/ 1193 w 2065"/>
              <a:gd name="T103" fmla="*/ 34 h 161"/>
              <a:gd name="T104" fmla="*/ 1193 w 2065"/>
              <a:gd name="T105" fmla="*/ 34 h 161"/>
              <a:gd name="T106" fmla="*/ 1218 w 2065"/>
              <a:gd name="T107" fmla="*/ 84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065" h="161">
                <a:moveTo>
                  <a:pt x="530" y="34"/>
                </a:moveTo>
                <a:cubicBezTo>
                  <a:pt x="502" y="34"/>
                  <a:pt x="483" y="57"/>
                  <a:pt x="483" y="84"/>
                </a:cubicBezTo>
                <a:cubicBezTo>
                  <a:pt x="483" y="84"/>
                  <a:pt x="483" y="84"/>
                  <a:pt x="483" y="84"/>
                </a:cubicBezTo>
                <a:cubicBezTo>
                  <a:pt x="483" y="114"/>
                  <a:pt x="504" y="134"/>
                  <a:pt x="533" y="134"/>
                </a:cubicBezTo>
                <a:cubicBezTo>
                  <a:pt x="551" y="134"/>
                  <a:pt x="563" y="127"/>
                  <a:pt x="572" y="116"/>
                </a:cubicBezTo>
                <a:cubicBezTo>
                  <a:pt x="557" y="102"/>
                  <a:pt x="557" y="102"/>
                  <a:pt x="557" y="102"/>
                </a:cubicBezTo>
                <a:cubicBezTo>
                  <a:pt x="549" y="109"/>
                  <a:pt x="543" y="112"/>
                  <a:pt x="533" y="112"/>
                </a:cubicBezTo>
                <a:cubicBezTo>
                  <a:pt x="521" y="112"/>
                  <a:pt x="513" y="106"/>
                  <a:pt x="510" y="93"/>
                </a:cubicBezTo>
                <a:cubicBezTo>
                  <a:pt x="577" y="93"/>
                  <a:pt x="577" y="93"/>
                  <a:pt x="577" y="93"/>
                </a:cubicBezTo>
                <a:cubicBezTo>
                  <a:pt x="577" y="91"/>
                  <a:pt x="577" y="88"/>
                  <a:pt x="577" y="86"/>
                </a:cubicBezTo>
                <a:cubicBezTo>
                  <a:pt x="577" y="59"/>
                  <a:pt x="563" y="34"/>
                  <a:pt x="530" y="34"/>
                </a:cubicBezTo>
                <a:close/>
                <a:moveTo>
                  <a:pt x="510" y="76"/>
                </a:moveTo>
                <a:cubicBezTo>
                  <a:pt x="512" y="64"/>
                  <a:pt x="519" y="56"/>
                  <a:pt x="530" y="56"/>
                </a:cubicBezTo>
                <a:cubicBezTo>
                  <a:pt x="542" y="56"/>
                  <a:pt x="549" y="64"/>
                  <a:pt x="551" y="76"/>
                </a:cubicBezTo>
                <a:lnTo>
                  <a:pt x="510" y="76"/>
                </a:lnTo>
                <a:close/>
                <a:moveTo>
                  <a:pt x="610" y="55"/>
                </a:moveTo>
                <a:cubicBezTo>
                  <a:pt x="610" y="36"/>
                  <a:pt x="610" y="36"/>
                  <a:pt x="610" y="36"/>
                </a:cubicBezTo>
                <a:cubicBezTo>
                  <a:pt x="583" y="36"/>
                  <a:pt x="583" y="36"/>
                  <a:pt x="583" y="36"/>
                </a:cubicBezTo>
                <a:cubicBezTo>
                  <a:pt x="583" y="132"/>
                  <a:pt x="583" y="132"/>
                  <a:pt x="583" y="132"/>
                </a:cubicBezTo>
                <a:cubicBezTo>
                  <a:pt x="610" y="132"/>
                  <a:pt x="610" y="132"/>
                  <a:pt x="610" y="132"/>
                </a:cubicBezTo>
                <a:cubicBezTo>
                  <a:pt x="610" y="97"/>
                  <a:pt x="610" y="97"/>
                  <a:pt x="610" y="97"/>
                </a:cubicBezTo>
                <a:cubicBezTo>
                  <a:pt x="610" y="74"/>
                  <a:pt x="621" y="63"/>
                  <a:pt x="640" y="63"/>
                </a:cubicBezTo>
                <a:cubicBezTo>
                  <a:pt x="641" y="63"/>
                  <a:pt x="641" y="63"/>
                  <a:pt x="641" y="63"/>
                </a:cubicBezTo>
                <a:cubicBezTo>
                  <a:pt x="641" y="34"/>
                  <a:pt x="641" y="34"/>
                  <a:pt x="641" y="34"/>
                </a:cubicBezTo>
                <a:cubicBezTo>
                  <a:pt x="625" y="33"/>
                  <a:pt x="616" y="42"/>
                  <a:pt x="610" y="55"/>
                </a:cubicBezTo>
                <a:close/>
                <a:moveTo>
                  <a:pt x="2038" y="1"/>
                </a:moveTo>
                <a:cubicBezTo>
                  <a:pt x="2038" y="132"/>
                  <a:pt x="2038" y="132"/>
                  <a:pt x="2038" y="132"/>
                </a:cubicBezTo>
                <a:cubicBezTo>
                  <a:pt x="2065" y="132"/>
                  <a:pt x="2065" y="132"/>
                  <a:pt x="2065" y="132"/>
                </a:cubicBezTo>
                <a:cubicBezTo>
                  <a:pt x="2065" y="1"/>
                  <a:pt x="2065" y="1"/>
                  <a:pt x="2065" y="1"/>
                </a:cubicBezTo>
                <a:lnTo>
                  <a:pt x="2038" y="1"/>
                </a:lnTo>
                <a:close/>
                <a:moveTo>
                  <a:pt x="733" y="11"/>
                </a:moveTo>
                <a:cubicBezTo>
                  <a:pt x="706" y="11"/>
                  <a:pt x="706" y="11"/>
                  <a:pt x="706" y="11"/>
                </a:cubicBezTo>
                <a:cubicBezTo>
                  <a:pt x="706" y="36"/>
                  <a:pt x="706" y="36"/>
                  <a:pt x="706" y="36"/>
                </a:cubicBezTo>
                <a:cubicBezTo>
                  <a:pt x="694" y="36"/>
                  <a:pt x="694" y="36"/>
                  <a:pt x="694" y="36"/>
                </a:cubicBezTo>
                <a:cubicBezTo>
                  <a:pt x="694" y="59"/>
                  <a:pt x="694" y="59"/>
                  <a:pt x="694" y="59"/>
                </a:cubicBezTo>
                <a:cubicBezTo>
                  <a:pt x="706" y="59"/>
                  <a:pt x="706" y="59"/>
                  <a:pt x="706" y="59"/>
                </a:cubicBezTo>
                <a:cubicBezTo>
                  <a:pt x="706" y="105"/>
                  <a:pt x="706" y="105"/>
                  <a:pt x="706" y="105"/>
                </a:cubicBezTo>
                <a:cubicBezTo>
                  <a:pt x="706" y="127"/>
                  <a:pt x="717" y="134"/>
                  <a:pt x="734" y="134"/>
                </a:cubicBezTo>
                <a:cubicBezTo>
                  <a:pt x="743" y="134"/>
                  <a:pt x="750" y="132"/>
                  <a:pt x="755" y="128"/>
                </a:cubicBezTo>
                <a:cubicBezTo>
                  <a:pt x="755" y="106"/>
                  <a:pt x="755" y="106"/>
                  <a:pt x="755" y="106"/>
                </a:cubicBezTo>
                <a:cubicBezTo>
                  <a:pt x="752" y="108"/>
                  <a:pt x="747" y="110"/>
                  <a:pt x="742" y="110"/>
                </a:cubicBezTo>
                <a:cubicBezTo>
                  <a:pt x="736" y="110"/>
                  <a:pt x="733" y="107"/>
                  <a:pt x="733" y="100"/>
                </a:cubicBezTo>
                <a:cubicBezTo>
                  <a:pt x="733" y="59"/>
                  <a:pt x="733" y="59"/>
                  <a:pt x="733" y="59"/>
                </a:cubicBezTo>
                <a:cubicBezTo>
                  <a:pt x="756" y="59"/>
                  <a:pt x="756" y="59"/>
                  <a:pt x="756" y="59"/>
                </a:cubicBezTo>
                <a:cubicBezTo>
                  <a:pt x="756" y="36"/>
                  <a:pt x="756" y="36"/>
                  <a:pt x="756" y="36"/>
                </a:cubicBezTo>
                <a:cubicBezTo>
                  <a:pt x="733" y="36"/>
                  <a:pt x="733" y="36"/>
                  <a:pt x="733" y="36"/>
                </a:cubicBezTo>
                <a:lnTo>
                  <a:pt x="733" y="11"/>
                </a:lnTo>
                <a:close/>
                <a:moveTo>
                  <a:pt x="1999" y="132"/>
                </a:moveTo>
                <a:cubicBezTo>
                  <a:pt x="2027" y="132"/>
                  <a:pt x="2027" y="132"/>
                  <a:pt x="2027" y="132"/>
                </a:cubicBezTo>
                <a:cubicBezTo>
                  <a:pt x="2027" y="1"/>
                  <a:pt x="2027" y="1"/>
                  <a:pt x="2027" y="1"/>
                </a:cubicBezTo>
                <a:cubicBezTo>
                  <a:pt x="1999" y="1"/>
                  <a:pt x="1999" y="1"/>
                  <a:pt x="1999" y="1"/>
                </a:cubicBezTo>
                <a:lnTo>
                  <a:pt x="1999" y="132"/>
                </a:lnTo>
                <a:close/>
                <a:moveTo>
                  <a:pt x="807" y="34"/>
                </a:moveTo>
                <a:cubicBezTo>
                  <a:pt x="779" y="34"/>
                  <a:pt x="760" y="57"/>
                  <a:pt x="760" y="84"/>
                </a:cubicBezTo>
                <a:cubicBezTo>
                  <a:pt x="760" y="84"/>
                  <a:pt x="760" y="84"/>
                  <a:pt x="760" y="84"/>
                </a:cubicBezTo>
                <a:cubicBezTo>
                  <a:pt x="760" y="114"/>
                  <a:pt x="781" y="134"/>
                  <a:pt x="810" y="134"/>
                </a:cubicBezTo>
                <a:cubicBezTo>
                  <a:pt x="827" y="134"/>
                  <a:pt x="840" y="127"/>
                  <a:pt x="849" y="116"/>
                </a:cubicBezTo>
                <a:cubicBezTo>
                  <a:pt x="834" y="102"/>
                  <a:pt x="834" y="102"/>
                  <a:pt x="834" y="102"/>
                </a:cubicBezTo>
                <a:cubicBezTo>
                  <a:pt x="826" y="109"/>
                  <a:pt x="820" y="112"/>
                  <a:pt x="810" y="112"/>
                </a:cubicBezTo>
                <a:cubicBezTo>
                  <a:pt x="798" y="112"/>
                  <a:pt x="790" y="106"/>
                  <a:pt x="787" y="93"/>
                </a:cubicBezTo>
                <a:cubicBezTo>
                  <a:pt x="854" y="93"/>
                  <a:pt x="854" y="93"/>
                  <a:pt x="854" y="93"/>
                </a:cubicBezTo>
                <a:cubicBezTo>
                  <a:pt x="854" y="91"/>
                  <a:pt x="854" y="88"/>
                  <a:pt x="854" y="86"/>
                </a:cubicBezTo>
                <a:cubicBezTo>
                  <a:pt x="854" y="59"/>
                  <a:pt x="839" y="34"/>
                  <a:pt x="807" y="34"/>
                </a:cubicBezTo>
                <a:close/>
                <a:moveTo>
                  <a:pt x="787" y="76"/>
                </a:moveTo>
                <a:cubicBezTo>
                  <a:pt x="789" y="64"/>
                  <a:pt x="796" y="56"/>
                  <a:pt x="807" y="56"/>
                </a:cubicBezTo>
                <a:cubicBezTo>
                  <a:pt x="819" y="56"/>
                  <a:pt x="826" y="64"/>
                  <a:pt x="828" y="76"/>
                </a:cubicBezTo>
                <a:lnTo>
                  <a:pt x="787" y="76"/>
                </a:lnTo>
                <a:close/>
                <a:moveTo>
                  <a:pt x="220" y="34"/>
                </a:moveTo>
                <a:cubicBezTo>
                  <a:pt x="207" y="34"/>
                  <a:pt x="197" y="39"/>
                  <a:pt x="189" y="49"/>
                </a:cubicBezTo>
                <a:cubicBezTo>
                  <a:pt x="184" y="40"/>
                  <a:pt x="174" y="34"/>
                  <a:pt x="161" y="34"/>
                </a:cubicBezTo>
                <a:cubicBezTo>
                  <a:pt x="148" y="34"/>
                  <a:pt x="139" y="41"/>
                  <a:pt x="133" y="50"/>
                </a:cubicBezTo>
                <a:cubicBezTo>
                  <a:pt x="133" y="36"/>
                  <a:pt x="133" y="36"/>
                  <a:pt x="133" y="36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6" y="132"/>
                  <a:pt x="106" y="132"/>
                  <a:pt x="106" y="132"/>
                </a:cubicBezTo>
                <a:cubicBezTo>
                  <a:pt x="133" y="132"/>
                  <a:pt x="133" y="132"/>
                  <a:pt x="133" y="132"/>
                </a:cubicBezTo>
                <a:cubicBezTo>
                  <a:pt x="133" y="78"/>
                  <a:pt x="133" y="78"/>
                  <a:pt x="133" y="78"/>
                </a:cubicBezTo>
                <a:cubicBezTo>
                  <a:pt x="133" y="65"/>
                  <a:pt x="139" y="59"/>
                  <a:pt x="150" y="59"/>
                </a:cubicBezTo>
                <a:cubicBezTo>
                  <a:pt x="160" y="59"/>
                  <a:pt x="166" y="65"/>
                  <a:pt x="166" y="78"/>
                </a:cubicBezTo>
                <a:cubicBezTo>
                  <a:pt x="166" y="132"/>
                  <a:pt x="166" y="132"/>
                  <a:pt x="166" y="132"/>
                </a:cubicBezTo>
                <a:cubicBezTo>
                  <a:pt x="193" y="132"/>
                  <a:pt x="193" y="132"/>
                  <a:pt x="193" y="132"/>
                </a:cubicBezTo>
                <a:cubicBezTo>
                  <a:pt x="193" y="78"/>
                  <a:pt x="193" y="78"/>
                  <a:pt x="193" y="78"/>
                </a:cubicBezTo>
                <a:cubicBezTo>
                  <a:pt x="193" y="65"/>
                  <a:pt x="199" y="59"/>
                  <a:pt x="209" y="59"/>
                </a:cubicBezTo>
                <a:cubicBezTo>
                  <a:pt x="220" y="59"/>
                  <a:pt x="225" y="65"/>
                  <a:pt x="225" y="78"/>
                </a:cubicBezTo>
                <a:cubicBezTo>
                  <a:pt x="225" y="132"/>
                  <a:pt x="225" y="132"/>
                  <a:pt x="225" y="132"/>
                </a:cubicBezTo>
                <a:cubicBezTo>
                  <a:pt x="253" y="132"/>
                  <a:pt x="253" y="132"/>
                  <a:pt x="253" y="132"/>
                </a:cubicBezTo>
                <a:cubicBezTo>
                  <a:pt x="253" y="69"/>
                  <a:pt x="253" y="69"/>
                  <a:pt x="253" y="69"/>
                </a:cubicBezTo>
                <a:cubicBezTo>
                  <a:pt x="253" y="46"/>
                  <a:pt x="240" y="34"/>
                  <a:pt x="220" y="34"/>
                </a:cubicBezTo>
                <a:close/>
                <a:moveTo>
                  <a:pt x="59" y="57"/>
                </a:moveTo>
                <a:cubicBezTo>
                  <a:pt x="38" y="51"/>
                  <a:pt x="32" y="49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34"/>
                  <a:pt x="38" y="29"/>
                  <a:pt x="48" y="29"/>
                </a:cubicBezTo>
                <a:cubicBezTo>
                  <a:pt x="59" y="29"/>
                  <a:pt x="70" y="34"/>
                  <a:pt x="81" y="41"/>
                </a:cubicBezTo>
                <a:cubicBezTo>
                  <a:pt x="95" y="21"/>
                  <a:pt x="95" y="21"/>
                  <a:pt x="95" y="21"/>
                </a:cubicBezTo>
                <a:cubicBezTo>
                  <a:pt x="83" y="10"/>
                  <a:pt x="67" y="5"/>
                  <a:pt x="49" y="5"/>
                </a:cubicBezTo>
                <a:cubicBezTo>
                  <a:pt x="23" y="5"/>
                  <a:pt x="5" y="20"/>
                  <a:pt x="5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68"/>
                  <a:pt x="21" y="75"/>
                  <a:pt x="46" y="81"/>
                </a:cubicBezTo>
                <a:cubicBezTo>
                  <a:pt x="67" y="87"/>
                  <a:pt x="72" y="90"/>
                  <a:pt x="72" y="97"/>
                </a:cubicBezTo>
                <a:cubicBezTo>
                  <a:pt x="72" y="98"/>
                  <a:pt x="72" y="98"/>
                  <a:pt x="72" y="98"/>
                </a:cubicBezTo>
                <a:cubicBezTo>
                  <a:pt x="72" y="105"/>
                  <a:pt x="65" y="109"/>
                  <a:pt x="54" y="109"/>
                </a:cubicBezTo>
                <a:cubicBezTo>
                  <a:pt x="39" y="109"/>
                  <a:pt x="27" y="104"/>
                  <a:pt x="16" y="94"/>
                </a:cubicBezTo>
                <a:cubicBezTo>
                  <a:pt x="0" y="114"/>
                  <a:pt x="0" y="114"/>
                  <a:pt x="0" y="114"/>
                </a:cubicBezTo>
                <a:cubicBezTo>
                  <a:pt x="15" y="127"/>
                  <a:pt x="34" y="134"/>
                  <a:pt x="53" y="134"/>
                </a:cubicBezTo>
                <a:cubicBezTo>
                  <a:pt x="80" y="134"/>
                  <a:pt x="99" y="120"/>
                  <a:pt x="99" y="95"/>
                </a:cubicBezTo>
                <a:cubicBezTo>
                  <a:pt x="99" y="95"/>
                  <a:pt x="99" y="95"/>
                  <a:pt x="99" y="95"/>
                </a:cubicBezTo>
                <a:cubicBezTo>
                  <a:pt x="99" y="73"/>
                  <a:pt x="85" y="63"/>
                  <a:pt x="59" y="57"/>
                </a:cubicBezTo>
                <a:close/>
                <a:moveTo>
                  <a:pt x="304" y="35"/>
                </a:moveTo>
                <a:cubicBezTo>
                  <a:pt x="287" y="35"/>
                  <a:pt x="277" y="38"/>
                  <a:pt x="266" y="43"/>
                </a:cubicBezTo>
                <a:cubicBezTo>
                  <a:pt x="273" y="63"/>
                  <a:pt x="273" y="63"/>
                  <a:pt x="273" y="63"/>
                </a:cubicBezTo>
                <a:cubicBezTo>
                  <a:pt x="282" y="60"/>
                  <a:pt x="289" y="58"/>
                  <a:pt x="300" y="58"/>
                </a:cubicBezTo>
                <a:cubicBezTo>
                  <a:pt x="313" y="58"/>
                  <a:pt x="320" y="64"/>
                  <a:pt x="320" y="76"/>
                </a:cubicBezTo>
                <a:cubicBezTo>
                  <a:pt x="320" y="77"/>
                  <a:pt x="320" y="77"/>
                  <a:pt x="320" y="77"/>
                </a:cubicBezTo>
                <a:cubicBezTo>
                  <a:pt x="314" y="75"/>
                  <a:pt x="307" y="73"/>
                  <a:pt x="297" y="73"/>
                </a:cubicBezTo>
                <a:cubicBezTo>
                  <a:pt x="274" y="73"/>
                  <a:pt x="258" y="83"/>
                  <a:pt x="258" y="104"/>
                </a:cubicBezTo>
                <a:cubicBezTo>
                  <a:pt x="258" y="104"/>
                  <a:pt x="258" y="104"/>
                  <a:pt x="258" y="104"/>
                </a:cubicBezTo>
                <a:cubicBezTo>
                  <a:pt x="258" y="123"/>
                  <a:pt x="273" y="134"/>
                  <a:pt x="291" y="134"/>
                </a:cubicBezTo>
                <a:cubicBezTo>
                  <a:pt x="304" y="134"/>
                  <a:pt x="314" y="129"/>
                  <a:pt x="320" y="122"/>
                </a:cubicBezTo>
                <a:cubicBezTo>
                  <a:pt x="320" y="132"/>
                  <a:pt x="320" y="132"/>
                  <a:pt x="320" y="132"/>
                </a:cubicBezTo>
                <a:cubicBezTo>
                  <a:pt x="347" y="132"/>
                  <a:pt x="347" y="132"/>
                  <a:pt x="347" y="132"/>
                </a:cubicBezTo>
                <a:cubicBezTo>
                  <a:pt x="347" y="76"/>
                  <a:pt x="347" y="76"/>
                  <a:pt x="347" y="76"/>
                </a:cubicBezTo>
                <a:cubicBezTo>
                  <a:pt x="347" y="63"/>
                  <a:pt x="343" y="53"/>
                  <a:pt x="336" y="46"/>
                </a:cubicBezTo>
                <a:cubicBezTo>
                  <a:pt x="329" y="39"/>
                  <a:pt x="319" y="35"/>
                  <a:pt x="304" y="35"/>
                </a:cubicBezTo>
                <a:close/>
                <a:moveTo>
                  <a:pt x="321" y="98"/>
                </a:moveTo>
                <a:cubicBezTo>
                  <a:pt x="321" y="108"/>
                  <a:pt x="312" y="115"/>
                  <a:pt x="299" y="115"/>
                </a:cubicBezTo>
                <a:cubicBezTo>
                  <a:pt x="291" y="115"/>
                  <a:pt x="285" y="111"/>
                  <a:pt x="285" y="103"/>
                </a:cubicBezTo>
                <a:cubicBezTo>
                  <a:pt x="285" y="103"/>
                  <a:pt x="285" y="103"/>
                  <a:pt x="285" y="103"/>
                </a:cubicBezTo>
                <a:cubicBezTo>
                  <a:pt x="285" y="94"/>
                  <a:pt x="292" y="90"/>
                  <a:pt x="303" y="90"/>
                </a:cubicBezTo>
                <a:cubicBezTo>
                  <a:pt x="310" y="90"/>
                  <a:pt x="316" y="91"/>
                  <a:pt x="321" y="93"/>
                </a:cubicBezTo>
                <a:lnTo>
                  <a:pt x="321" y="98"/>
                </a:lnTo>
                <a:close/>
                <a:moveTo>
                  <a:pt x="457" y="11"/>
                </a:moveTo>
                <a:cubicBezTo>
                  <a:pt x="429" y="11"/>
                  <a:pt x="429" y="11"/>
                  <a:pt x="429" y="11"/>
                </a:cubicBezTo>
                <a:cubicBezTo>
                  <a:pt x="429" y="36"/>
                  <a:pt x="429" y="36"/>
                  <a:pt x="429" y="36"/>
                </a:cubicBezTo>
                <a:cubicBezTo>
                  <a:pt x="418" y="36"/>
                  <a:pt x="418" y="36"/>
                  <a:pt x="418" y="36"/>
                </a:cubicBezTo>
                <a:cubicBezTo>
                  <a:pt x="418" y="59"/>
                  <a:pt x="418" y="59"/>
                  <a:pt x="418" y="59"/>
                </a:cubicBezTo>
                <a:cubicBezTo>
                  <a:pt x="429" y="59"/>
                  <a:pt x="429" y="59"/>
                  <a:pt x="429" y="59"/>
                </a:cubicBezTo>
                <a:cubicBezTo>
                  <a:pt x="429" y="105"/>
                  <a:pt x="429" y="105"/>
                  <a:pt x="429" y="105"/>
                </a:cubicBezTo>
                <a:cubicBezTo>
                  <a:pt x="429" y="127"/>
                  <a:pt x="441" y="134"/>
                  <a:pt x="457" y="134"/>
                </a:cubicBezTo>
                <a:cubicBezTo>
                  <a:pt x="466" y="134"/>
                  <a:pt x="473" y="132"/>
                  <a:pt x="479" y="128"/>
                </a:cubicBezTo>
                <a:cubicBezTo>
                  <a:pt x="479" y="106"/>
                  <a:pt x="479" y="106"/>
                  <a:pt x="479" y="106"/>
                </a:cubicBezTo>
                <a:cubicBezTo>
                  <a:pt x="475" y="108"/>
                  <a:pt x="470" y="110"/>
                  <a:pt x="465" y="110"/>
                </a:cubicBezTo>
                <a:cubicBezTo>
                  <a:pt x="459" y="110"/>
                  <a:pt x="457" y="107"/>
                  <a:pt x="457" y="100"/>
                </a:cubicBezTo>
                <a:cubicBezTo>
                  <a:pt x="457" y="59"/>
                  <a:pt x="457" y="59"/>
                  <a:pt x="457" y="59"/>
                </a:cubicBezTo>
                <a:cubicBezTo>
                  <a:pt x="479" y="59"/>
                  <a:pt x="479" y="59"/>
                  <a:pt x="479" y="59"/>
                </a:cubicBezTo>
                <a:cubicBezTo>
                  <a:pt x="479" y="36"/>
                  <a:pt x="479" y="36"/>
                  <a:pt x="479" y="36"/>
                </a:cubicBezTo>
                <a:cubicBezTo>
                  <a:pt x="457" y="36"/>
                  <a:pt x="457" y="36"/>
                  <a:pt x="457" y="36"/>
                </a:cubicBezTo>
                <a:lnTo>
                  <a:pt x="457" y="11"/>
                </a:lnTo>
                <a:close/>
                <a:moveTo>
                  <a:pt x="382" y="55"/>
                </a:moveTo>
                <a:cubicBezTo>
                  <a:pt x="382" y="36"/>
                  <a:pt x="382" y="36"/>
                  <a:pt x="382" y="36"/>
                </a:cubicBezTo>
                <a:cubicBezTo>
                  <a:pt x="354" y="36"/>
                  <a:pt x="354" y="36"/>
                  <a:pt x="354" y="36"/>
                </a:cubicBezTo>
                <a:cubicBezTo>
                  <a:pt x="354" y="132"/>
                  <a:pt x="354" y="132"/>
                  <a:pt x="354" y="132"/>
                </a:cubicBezTo>
                <a:cubicBezTo>
                  <a:pt x="382" y="132"/>
                  <a:pt x="382" y="132"/>
                  <a:pt x="382" y="132"/>
                </a:cubicBezTo>
                <a:cubicBezTo>
                  <a:pt x="382" y="97"/>
                  <a:pt x="382" y="97"/>
                  <a:pt x="382" y="97"/>
                </a:cubicBezTo>
                <a:cubicBezTo>
                  <a:pt x="382" y="74"/>
                  <a:pt x="393" y="63"/>
                  <a:pt x="411" y="63"/>
                </a:cubicBezTo>
                <a:cubicBezTo>
                  <a:pt x="412" y="63"/>
                  <a:pt x="412" y="63"/>
                  <a:pt x="412" y="63"/>
                </a:cubicBezTo>
                <a:cubicBezTo>
                  <a:pt x="412" y="34"/>
                  <a:pt x="412" y="34"/>
                  <a:pt x="412" y="34"/>
                </a:cubicBezTo>
                <a:cubicBezTo>
                  <a:pt x="396" y="33"/>
                  <a:pt x="387" y="42"/>
                  <a:pt x="382" y="55"/>
                </a:cubicBezTo>
                <a:close/>
                <a:moveTo>
                  <a:pt x="1335" y="34"/>
                </a:moveTo>
                <a:cubicBezTo>
                  <a:pt x="1305" y="34"/>
                  <a:pt x="1283" y="56"/>
                  <a:pt x="1283" y="84"/>
                </a:cubicBezTo>
                <a:cubicBezTo>
                  <a:pt x="1283" y="84"/>
                  <a:pt x="1283" y="84"/>
                  <a:pt x="1283" y="84"/>
                </a:cubicBezTo>
                <a:cubicBezTo>
                  <a:pt x="1283" y="112"/>
                  <a:pt x="1305" y="134"/>
                  <a:pt x="1335" y="134"/>
                </a:cubicBezTo>
                <a:cubicBezTo>
                  <a:pt x="1365" y="134"/>
                  <a:pt x="1387" y="112"/>
                  <a:pt x="1387" y="84"/>
                </a:cubicBezTo>
                <a:cubicBezTo>
                  <a:pt x="1387" y="84"/>
                  <a:pt x="1387" y="84"/>
                  <a:pt x="1387" y="84"/>
                </a:cubicBezTo>
                <a:cubicBezTo>
                  <a:pt x="1387" y="56"/>
                  <a:pt x="1365" y="34"/>
                  <a:pt x="1335" y="34"/>
                </a:cubicBezTo>
                <a:close/>
                <a:moveTo>
                  <a:pt x="1360" y="84"/>
                </a:moveTo>
                <a:cubicBezTo>
                  <a:pt x="1360" y="99"/>
                  <a:pt x="1351" y="111"/>
                  <a:pt x="1335" y="111"/>
                </a:cubicBezTo>
                <a:cubicBezTo>
                  <a:pt x="1320" y="111"/>
                  <a:pt x="1310" y="98"/>
                  <a:pt x="1310" y="84"/>
                </a:cubicBezTo>
                <a:cubicBezTo>
                  <a:pt x="1310" y="84"/>
                  <a:pt x="1310" y="84"/>
                  <a:pt x="1310" y="84"/>
                </a:cubicBezTo>
                <a:cubicBezTo>
                  <a:pt x="1310" y="70"/>
                  <a:pt x="1319" y="58"/>
                  <a:pt x="1335" y="58"/>
                </a:cubicBezTo>
                <a:cubicBezTo>
                  <a:pt x="1350" y="58"/>
                  <a:pt x="1360" y="70"/>
                  <a:pt x="1360" y="84"/>
                </a:cubicBezTo>
                <a:close/>
                <a:moveTo>
                  <a:pt x="1834" y="55"/>
                </a:moveTo>
                <a:cubicBezTo>
                  <a:pt x="1834" y="36"/>
                  <a:pt x="1834" y="36"/>
                  <a:pt x="1834" y="36"/>
                </a:cubicBezTo>
                <a:cubicBezTo>
                  <a:pt x="1807" y="36"/>
                  <a:pt x="1807" y="36"/>
                  <a:pt x="1807" y="36"/>
                </a:cubicBezTo>
                <a:cubicBezTo>
                  <a:pt x="1807" y="132"/>
                  <a:pt x="1807" y="132"/>
                  <a:pt x="1807" y="132"/>
                </a:cubicBezTo>
                <a:cubicBezTo>
                  <a:pt x="1834" y="132"/>
                  <a:pt x="1834" y="132"/>
                  <a:pt x="1834" y="132"/>
                </a:cubicBezTo>
                <a:cubicBezTo>
                  <a:pt x="1834" y="97"/>
                  <a:pt x="1834" y="97"/>
                  <a:pt x="1834" y="97"/>
                </a:cubicBezTo>
                <a:cubicBezTo>
                  <a:pt x="1834" y="74"/>
                  <a:pt x="1845" y="63"/>
                  <a:pt x="1863" y="63"/>
                </a:cubicBezTo>
                <a:cubicBezTo>
                  <a:pt x="1865" y="63"/>
                  <a:pt x="1865" y="63"/>
                  <a:pt x="1865" y="63"/>
                </a:cubicBezTo>
                <a:cubicBezTo>
                  <a:pt x="1865" y="34"/>
                  <a:pt x="1865" y="34"/>
                  <a:pt x="1865" y="34"/>
                </a:cubicBezTo>
                <a:cubicBezTo>
                  <a:pt x="1848" y="33"/>
                  <a:pt x="1839" y="42"/>
                  <a:pt x="1834" y="55"/>
                </a:cubicBezTo>
                <a:close/>
                <a:moveTo>
                  <a:pt x="1748" y="34"/>
                </a:moveTo>
                <a:cubicBezTo>
                  <a:pt x="1718" y="34"/>
                  <a:pt x="1696" y="56"/>
                  <a:pt x="1696" y="84"/>
                </a:cubicBezTo>
                <a:cubicBezTo>
                  <a:pt x="1696" y="84"/>
                  <a:pt x="1696" y="84"/>
                  <a:pt x="1696" y="84"/>
                </a:cubicBezTo>
                <a:cubicBezTo>
                  <a:pt x="1696" y="112"/>
                  <a:pt x="1718" y="134"/>
                  <a:pt x="1748" y="134"/>
                </a:cubicBezTo>
                <a:cubicBezTo>
                  <a:pt x="1778" y="134"/>
                  <a:pt x="1800" y="112"/>
                  <a:pt x="1800" y="84"/>
                </a:cubicBezTo>
                <a:cubicBezTo>
                  <a:pt x="1800" y="84"/>
                  <a:pt x="1800" y="84"/>
                  <a:pt x="1800" y="84"/>
                </a:cubicBezTo>
                <a:cubicBezTo>
                  <a:pt x="1800" y="56"/>
                  <a:pt x="1778" y="34"/>
                  <a:pt x="1748" y="34"/>
                </a:cubicBezTo>
                <a:close/>
                <a:moveTo>
                  <a:pt x="1773" y="84"/>
                </a:moveTo>
                <a:cubicBezTo>
                  <a:pt x="1773" y="99"/>
                  <a:pt x="1764" y="111"/>
                  <a:pt x="1748" y="111"/>
                </a:cubicBezTo>
                <a:cubicBezTo>
                  <a:pt x="1733" y="111"/>
                  <a:pt x="1723" y="98"/>
                  <a:pt x="1723" y="84"/>
                </a:cubicBezTo>
                <a:cubicBezTo>
                  <a:pt x="1723" y="84"/>
                  <a:pt x="1723" y="84"/>
                  <a:pt x="1723" y="84"/>
                </a:cubicBezTo>
                <a:cubicBezTo>
                  <a:pt x="1723" y="70"/>
                  <a:pt x="1732" y="58"/>
                  <a:pt x="1748" y="58"/>
                </a:cubicBezTo>
                <a:cubicBezTo>
                  <a:pt x="1763" y="58"/>
                  <a:pt x="1773" y="70"/>
                  <a:pt x="1773" y="84"/>
                </a:cubicBezTo>
                <a:close/>
                <a:moveTo>
                  <a:pt x="1465" y="48"/>
                </a:moveTo>
                <a:cubicBezTo>
                  <a:pt x="1458" y="40"/>
                  <a:pt x="1449" y="34"/>
                  <a:pt x="1434" y="34"/>
                </a:cubicBezTo>
                <a:cubicBezTo>
                  <a:pt x="1412" y="34"/>
                  <a:pt x="1391" y="50"/>
                  <a:pt x="1391" y="79"/>
                </a:cubicBezTo>
                <a:cubicBezTo>
                  <a:pt x="1391" y="79"/>
                  <a:pt x="1391" y="79"/>
                  <a:pt x="1391" y="79"/>
                </a:cubicBezTo>
                <a:cubicBezTo>
                  <a:pt x="1391" y="108"/>
                  <a:pt x="1412" y="124"/>
                  <a:pt x="1434" y="124"/>
                </a:cubicBezTo>
                <a:cubicBezTo>
                  <a:pt x="1448" y="124"/>
                  <a:pt x="1457" y="118"/>
                  <a:pt x="1465" y="109"/>
                </a:cubicBezTo>
                <a:cubicBezTo>
                  <a:pt x="1465" y="113"/>
                  <a:pt x="1465" y="113"/>
                  <a:pt x="1465" y="113"/>
                </a:cubicBezTo>
                <a:cubicBezTo>
                  <a:pt x="1465" y="130"/>
                  <a:pt x="1457" y="139"/>
                  <a:pt x="1438" y="139"/>
                </a:cubicBezTo>
                <a:cubicBezTo>
                  <a:pt x="1425" y="139"/>
                  <a:pt x="1415" y="136"/>
                  <a:pt x="1405" y="131"/>
                </a:cubicBezTo>
                <a:cubicBezTo>
                  <a:pt x="1396" y="151"/>
                  <a:pt x="1396" y="151"/>
                  <a:pt x="1396" y="151"/>
                </a:cubicBezTo>
                <a:cubicBezTo>
                  <a:pt x="1408" y="158"/>
                  <a:pt x="1423" y="161"/>
                  <a:pt x="1439" y="161"/>
                </a:cubicBezTo>
                <a:cubicBezTo>
                  <a:pt x="1457" y="161"/>
                  <a:pt x="1471" y="157"/>
                  <a:pt x="1480" y="148"/>
                </a:cubicBezTo>
                <a:cubicBezTo>
                  <a:pt x="1488" y="140"/>
                  <a:pt x="1492" y="128"/>
                  <a:pt x="1492" y="110"/>
                </a:cubicBezTo>
                <a:cubicBezTo>
                  <a:pt x="1492" y="36"/>
                  <a:pt x="1492" y="36"/>
                  <a:pt x="1492" y="36"/>
                </a:cubicBezTo>
                <a:cubicBezTo>
                  <a:pt x="1465" y="36"/>
                  <a:pt x="1465" y="36"/>
                  <a:pt x="1465" y="36"/>
                </a:cubicBezTo>
                <a:lnTo>
                  <a:pt x="1465" y="48"/>
                </a:lnTo>
                <a:close/>
                <a:moveTo>
                  <a:pt x="1465" y="79"/>
                </a:moveTo>
                <a:cubicBezTo>
                  <a:pt x="1465" y="92"/>
                  <a:pt x="1455" y="102"/>
                  <a:pt x="1442" y="102"/>
                </a:cubicBezTo>
                <a:cubicBezTo>
                  <a:pt x="1429" y="102"/>
                  <a:pt x="1419" y="93"/>
                  <a:pt x="1419" y="79"/>
                </a:cubicBezTo>
                <a:cubicBezTo>
                  <a:pt x="1419" y="79"/>
                  <a:pt x="1419" y="79"/>
                  <a:pt x="1419" y="79"/>
                </a:cubicBezTo>
                <a:cubicBezTo>
                  <a:pt x="1419" y="66"/>
                  <a:pt x="1429" y="57"/>
                  <a:pt x="1442" y="57"/>
                </a:cubicBezTo>
                <a:cubicBezTo>
                  <a:pt x="1455" y="57"/>
                  <a:pt x="1465" y="66"/>
                  <a:pt x="1465" y="79"/>
                </a:cubicBezTo>
                <a:close/>
                <a:moveTo>
                  <a:pt x="1697" y="37"/>
                </a:moveTo>
                <a:cubicBezTo>
                  <a:pt x="1675" y="37"/>
                  <a:pt x="1675" y="37"/>
                  <a:pt x="1675" y="37"/>
                </a:cubicBezTo>
                <a:cubicBezTo>
                  <a:pt x="1675" y="33"/>
                  <a:pt x="1675" y="33"/>
                  <a:pt x="1675" y="33"/>
                </a:cubicBezTo>
                <a:cubicBezTo>
                  <a:pt x="1675" y="26"/>
                  <a:pt x="1678" y="23"/>
                  <a:pt x="1684" y="23"/>
                </a:cubicBezTo>
                <a:cubicBezTo>
                  <a:pt x="1689" y="23"/>
                  <a:pt x="1693" y="24"/>
                  <a:pt x="1697" y="25"/>
                </a:cubicBezTo>
                <a:cubicBezTo>
                  <a:pt x="1697" y="2"/>
                  <a:pt x="1697" y="2"/>
                  <a:pt x="1697" y="2"/>
                </a:cubicBezTo>
                <a:cubicBezTo>
                  <a:pt x="1692" y="1"/>
                  <a:pt x="1686" y="0"/>
                  <a:pt x="1677" y="0"/>
                </a:cubicBezTo>
                <a:cubicBezTo>
                  <a:pt x="1668" y="0"/>
                  <a:pt x="1660" y="2"/>
                  <a:pt x="1655" y="7"/>
                </a:cubicBezTo>
                <a:cubicBezTo>
                  <a:pt x="1650" y="12"/>
                  <a:pt x="1648" y="20"/>
                  <a:pt x="1648" y="31"/>
                </a:cubicBezTo>
                <a:cubicBezTo>
                  <a:pt x="1648" y="37"/>
                  <a:pt x="1648" y="37"/>
                  <a:pt x="1648" y="37"/>
                </a:cubicBezTo>
                <a:cubicBezTo>
                  <a:pt x="1636" y="37"/>
                  <a:pt x="1636" y="37"/>
                  <a:pt x="1636" y="37"/>
                </a:cubicBezTo>
                <a:cubicBezTo>
                  <a:pt x="1636" y="59"/>
                  <a:pt x="1636" y="59"/>
                  <a:pt x="1636" y="59"/>
                </a:cubicBezTo>
                <a:cubicBezTo>
                  <a:pt x="1648" y="59"/>
                  <a:pt x="1648" y="59"/>
                  <a:pt x="1648" y="59"/>
                </a:cubicBezTo>
                <a:cubicBezTo>
                  <a:pt x="1648" y="132"/>
                  <a:pt x="1648" y="132"/>
                  <a:pt x="1648" y="132"/>
                </a:cubicBezTo>
                <a:cubicBezTo>
                  <a:pt x="1675" y="132"/>
                  <a:pt x="1675" y="132"/>
                  <a:pt x="1675" y="132"/>
                </a:cubicBezTo>
                <a:cubicBezTo>
                  <a:pt x="1675" y="59"/>
                  <a:pt x="1675" y="59"/>
                  <a:pt x="1675" y="59"/>
                </a:cubicBezTo>
                <a:cubicBezTo>
                  <a:pt x="1697" y="59"/>
                  <a:pt x="1697" y="59"/>
                  <a:pt x="1697" y="59"/>
                </a:cubicBezTo>
                <a:lnTo>
                  <a:pt x="1697" y="37"/>
                </a:lnTo>
                <a:close/>
                <a:moveTo>
                  <a:pt x="1548" y="101"/>
                </a:moveTo>
                <a:cubicBezTo>
                  <a:pt x="1526" y="36"/>
                  <a:pt x="1526" y="36"/>
                  <a:pt x="1526" y="36"/>
                </a:cubicBezTo>
                <a:cubicBezTo>
                  <a:pt x="1497" y="36"/>
                  <a:pt x="1497" y="36"/>
                  <a:pt x="1497" y="36"/>
                </a:cubicBezTo>
                <a:cubicBezTo>
                  <a:pt x="1535" y="132"/>
                  <a:pt x="1535" y="132"/>
                  <a:pt x="1535" y="132"/>
                </a:cubicBezTo>
                <a:cubicBezTo>
                  <a:pt x="1532" y="137"/>
                  <a:pt x="1530" y="139"/>
                  <a:pt x="1525" y="139"/>
                </a:cubicBezTo>
                <a:cubicBezTo>
                  <a:pt x="1521" y="139"/>
                  <a:pt x="1517" y="137"/>
                  <a:pt x="1513" y="135"/>
                </a:cubicBezTo>
                <a:cubicBezTo>
                  <a:pt x="1504" y="155"/>
                  <a:pt x="1504" y="155"/>
                  <a:pt x="1504" y="155"/>
                </a:cubicBezTo>
                <a:cubicBezTo>
                  <a:pt x="1511" y="159"/>
                  <a:pt x="1519" y="161"/>
                  <a:pt x="1528" y="161"/>
                </a:cubicBezTo>
                <a:cubicBezTo>
                  <a:pt x="1545" y="161"/>
                  <a:pt x="1553" y="154"/>
                  <a:pt x="1560" y="134"/>
                </a:cubicBezTo>
                <a:cubicBezTo>
                  <a:pt x="1597" y="36"/>
                  <a:pt x="1597" y="36"/>
                  <a:pt x="1597" y="36"/>
                </a:cubicBezTo>
                <a:cubicBezTo>
                  <a:pt x="1569" y="36"/>
                  <a:pt x="1569" y="36"/>
                  <a:pt x="1569" y="36"/>
                </a:cubicBezTo>
                <a:lnTo>
                  <a:pt x="1548" y="101"/>
                </a:lnTo>
                <a:close/>
                <a:moveTo>
                  <a:pt x="1008" y="34"/>
                </a:moveTo>
                <a:cubicBezTo>
                  <a:pt x="994" y="34"/>
                  <a:pt x="986" y="41"/>
                  <a:pt x="980" y="49"/>
                </a:cubicBezTo>
                <a:cubicBezTo>
                  <a:pt x="980" y="1"/>
                  <a:pt x="980" y="1"/>
                  <a:pt x="980" y="1"/>
                </a:cubicBezTo>
                <a:cubicBezTo>
                  <a:pt x="952" y="1"/>
                  <a:pt x="952" y="1"/>
                  <a:pt x="952" y="1"/>
                </a:cubicBezTo>
                <a:cubicBezTo>
                  <a:pt x="952" y="132"/>
                  <a:pt x="952" y="132"/>
                  <a:pt x="952" y="132"/>
                </a:cubicBezTo>
                <a:cubicBezTo>
                  <a:pt x="980" y="132"/>
                  <a:pt x="980" y="132"/>
                  <a:pt x="980" y="132"/>
                </a:cubicBezTo>
                <a:cubicBezTo>
                  <a:pt x="980" y="78"/>
                  <a:pt x="980" y="78"/>
                  <a:pt x="980" y="78"/>
                </a:cubicBezTo>
                <a:cubicBezTo>
                  <a:pt x="980" y="65"/>
                  <a:pt x="986" y="59"/>
                  <a:pt x="997" y="59"/>
                </a:cubicBezTo>
                <a:cubicBezTo>
                  <a:pt x="1007" y="59"/>
                  <a:pt x="1013" y="65"/>
                  <a:pt x="1013" y="78"/>
                </a:cubicBezTo>
                <a:cubicBezTo>
                  <a:pt x="1013" y="132"/>
                  <a:pt x="1013" y="132"/>
                  <a:pt x="1013" y="132"/>
                </a:cubicBezTo>
                <a:cubicBezTo>
                  <a:pt x="1040" y="132"/>
                  <a:pt x="1040" y="132"/>
                  <a:pt x="1040" y="132"/>
                </a:cubicBezTo>
                <a:cubicBezTo>
                  <a:pt x="1040" y="70"/>
                  <a:pt x="1040" y="70"/>
                  <a:pt x="1040" y="70"/>
                </a:cubicBezTo>
                <a:cubicBezTo>
                  <a:pt x="1040" y="48"/>
                  <a:pt x="1028" y="34"/>
                  <a:pt x="1008" y="34"/>
                </a:cubicBezTo>
                <a:close/>
                <a:moveTo>
                  <a:pt x="1250" y="132"/>
                </a:moveTo>
                <a:cubicBezTo>
                  <a:pt x="1278" y="132"/>
                  <a:pt x="1278" y="132"/>
                  <a:pt x="1278" y="132"/>
                </a:cubicBezTo>
                <a:cubicBezTo>
                  <a:pt x="1278" y="1"/>
                  <a:pt x="1278" y="1"/>
                  <a:pt x="1278" y="1"/>
                </a:cubicBezTo>
                <a:cubicBezTo>
                  <a:pt x="1250" y="1"/>
                  <a:pt x="1250" y="1"/>
                  <a:pt x="1250" y="1"/>
                </a:cubicBezTo>
                <a:lnTo>
                  <a:pt x="1250" y="132"/>
                </a:lnTo>
                <a:close/>
                <a:moveTo>
                  <a:pt x="1103" y="34"/>
                </a:moveTo>
                <a:cubicBezTo>
                  <a:pt x="1089" y="34"/>
                  <a:pt x="1081" y="41"/>
                  <a:pt x="1075" y="49"/>
                </a:cubicBezTo>
                <a:cubicBezTo>
                  <a:pt x="1075" y="36"/>
                  <a:pt x="1075" y="36"/>
                  <a:pt x="1075" y="36"/>
                </a:cubicBezTo>
                <a:cubicBezTo>
                  <a:pt x="1047" y="36"/>
                  <a:pt x="1047" y="36"/>
                  <a:pt x="1047" y="36"/>
                </a:cubicBezTo>
                <a:cubicBezTo>
                  <a:pt x="1047" y="132"/>
                  <a:pt x="1047" y="132"/>
                  <a:pt x="1047" y="132"/>
                </a:cubicBezTo>
                <a:cubicBezTo>
                  <a:pt x="1075" y="132"/>
                  <a:pt x="1075" y="132"/>
                  <a:pt x="1075" y="132"/>
                </a:cubicBezTo>
                <a:cubicBezTo>
                  <a:pt x="1075" y="78"/>
                  <a:pt x="1075" y="78"/>
                  <a:pt x="1075" y="78"/>
                </a:cubicBezTo>
                <a:cubicBezTo>
                  <a:pt x="1075" y="65"/>
                  <a:pt x="1081" y="59"/>
                  <a:pt x="1092" y="59"/>
                </a:cubicBezTo>
                <a:cubicBezTo>
                  <a:pt x="1102" y="59"/>
                  <a:pt x="1108" y="65"/>
                  <a:pt x="1108" y="78"/>
                </a:cubicBezTo>
                <a:cubicBezTo>
                  <a:pt x="1108" y="132"/>
                  <a:pt x="1108" y="132"/>
                  <a:pt x="1108" y="132"/>
                </a:cubicBezTo>
                <a:cubicBezTo>
                  <a:pt x="1135" y="132"/>
                  <a:pt x="1135" y="132"/>
                  <a:pt x="1135" y="132"/>
                </a:cubicBezTo>
                <a:cubicBezTo>
                  <a:pt x="1135" y="70"/>
                  <a:pt x="1135" y="70"/>
                  <a:pt x="1135" y="70"/>
                </a:cubicBezTo>
                <a:cubicBezTo>
                  <a:pt x="1135" y="48"/>
                  <a:pt x="1123" y="34"/>
                  <a:pt x="1103" y="34"/>
                </a:cubicBezTo>
                <a:close/>
                <a:moveTo>
                  <a:pt x="910" y="111"/>
                </a:moveTo>
                <a:cubicBezTo>
                  <a:pt x="895" y="111"/>
                  <a:pt x="885" y="99"/>
                  <a:pt x="885" y="84"/>
                </a:cubicBezTo>
                <a:cubicBezTo>
                  <a:pt x="885" y="84"/>
                  <a:pt x="885" y="84"/>
                  <a:pt x="885" y="84"/>
                </a:cubicBezTo>
                <a:cubicBezTo>
                  <a:pt x="885" y="70"/>
                  <a:pt x="895" y="58"/>
                  <a:pt x="909" y="58"/>
                </a:cubicBezTo>
                <a:cubicBezTo>
                  <a:pt x="918" y="58"/>
                  <a:pt x="925" y="62"/>
                  <a:pt x="931" y="68"/>
                </a:cubicBezTo>
                <a:cubicBezTo>
                  <a:pt x="947" y="50"/>
                  <a:pt x="947" y="50"/>
                  <a:pt x="947" y="50"/>
                </a:cubicBezTo>
                <a:cubicBezTo>
                  <a:pt x="938" y="40"/>
                  <a:pt x="927" y="34"/>
                  <a:pt x="909" y="34"/>
                </a:cubicBezTo>
                <a:cubicBezTo>
                  <a:pt x="880" y="34"/>
                  <a:pt x="859" y="57"/>
                  <a:pt x="859" y="84"/>
                </a:cubicBezTo>
                <a:cubicBezTo>
                  <a:pt x="859" y="84"/>
                  <a:pt x="859" y="84"/>
                  <a:pt x="859" y="84"/>
                </a:cubicBezTo>
                <a:cubicBezTo>
                  <a:pt x="859" y="112"/>
                  <a:pt x="880" y="134"/>
                  <a:pt x="909" y="134"/>
                </a:cubicBezTo>
                <a:cubicBezTo>
                  <a:pt x="928" y="134"/>
                  <a:pt x="939" y="127"/>
                  <a:pt x="948" y="117"/>
                </a:cubicBezTo>
                <a:cubicBezTo>
                  <a:pt x="932" y="100"/>
                  <a:pt x="932" y="100"/>
                  <a:pt x="932" y="100"/>
                </a:cubicBezTo>
                <a:cubicBezTo>
                  <a:pt x="925" y="107"/>
                  <a:pt x="919" y="111"/>
                  <a:pt x="910" y="111"/>
                </a:cubicBezTo>
                <a:close/>
                <a:moveTo>
                  <a:pt x="1945" y="35"/>
                </a:moveTo>
                <a:cubicBezTo>
                  <a:pt x="1929" y="35"/>
                  <a:pt x="1918" y="38"/>
                  <a:pt x="1908" y="42"/>
                </a:cubicBezTo>
                <a:cubicBezTo>
                  <a:pt x="1915" y="63"/>
                  <a:pt x="1915" y="63"/>
                  <a:pt x="1915" y="63"/>
                </a:cubicBezTo>
                <a:cubicBezTo>
                  <a:pt x="1923" y="60"/>
                  <a:pt x="1931" y="58"/>
                  <a:pt x="1941" y="58"/>
                </a:cubicBezTo>
                <a:cubicBezTo>
                  <a:pt x="1955" y="58"/>
                  <a:pt x="1962" y="64"/>
                  <a:pt x="1962" y="76"/>
                </a:cubicBezTo>
                <a:cubicBezTo>
                  <a:pt x="1962" y="77"/>
                  <a:pt x="1962" y="77"/>
                  <a:pt x="1962" y="77"/>
                </a:cubicBezTo>
                <a:cubicBezTo>
                  <a:pt x="1955" y="75"/>
                  <a:pt x="1948" y="73"/>
                  <a:pt x="1938" y="73"/>
                </a:cubicBezTo>
                <a:cubicBezTo>
                  <a:pt x="1915" y="73"/>
                  <a:pt x="1899" y="83"/>
                  <a:pt x="1899" y="104"/>
                </a:cubicBezTo>
                <a:cubicBezTo>
                  <a:pt x="1899" y="104"/>
                  <a:pt x="1899" y="104"/>
                  <a:pt x="1899" y="104"/>
                </a:cubicBezTo>
                <a:cubicBezTo>
                  <a:pt x="1899" y="123"/>
                  <a:pt x="1914" y="134"/>
                  <a:pt x="1932" y="134"/>
                </a:cubicBezTo>
                <a:cubicBezTo>
                  <a:pt x="1946" y="134"/>
                  <a:pt x="1955" y="129"/>
                  <a:pt x="1962" y="122"/>
                </a:cubicBezTo>
                <a:cubicBezTo>
                  <a:pt x="1962" y="132"/>
                  <a:pt x="1962" y="132"/>
                  <a:pt x="1962" y="132"/>
                </a:cubicBezTo>
                <a:cubicBezTo>
                  <a:pt x="1988" y="132"/>
                  <a:pt x="1988" y="132"/>
                  <a:pt x="1988" y="132"/>
                </a:cubicBezTo>
                <a:cubicBezTo>
                  <a:pt x="1988" y="76"/>
                  <a:pt x="1988" y="76"/>
                  <a:pt x="1988" y="76"/>
                </a:cubicBezTo>
                <a:cubicBezTo>
                  <a:pt x="1988" y="63"/>
                  <a:pt x="1985" y="53"/>
                  <a:pt x="1978" y="46"/>
                </a:cubicBezTo>
                <a:cubicBezTo>
                  <a:pt x="1971" y="39"/>
                  <a:pt x="1960" y="35"/>
                  <a:pt x="1945" y="35"/>
                </a:cubicBezTo>
                <a:close/>
                <a:moveTo>
                  <a:pt x="1962" y="98"/>
                </a:moveTo>
                <a:cubicBezTo>
                  <a:pt x="1962" y="108"/>
                  <a:pt x="1953" y="115"/>
                  <a:pt x="1941" y="115"/>
                </a:cubicBezTo>
                <a:cubicBezTo>
                  <a:pt x="1932" y="115"/>
                  <a:pt x="1926" y="111"/>
                  <a:pt x="1926" y="103"/>
                </a:cubicBezTo>
                <a:cubicBezTo>
                  <a:pt x="1926" y="103"/>
                  <a:pt x="1926" y="103"/>
                  <a:pt x="1926" y="103"/>
                </a:cubicBezTo>
                <a:cubicBezTo>
                  <a:pt x="1926" y="94"/>
                  <a:pt x="1933" y="90"/>
                  <a:pt x="1945" y="90"/>
                </a:cubicBezTo>
                <a:cubicBezTo>
                  <a:pt x="1951" y="90"/>
                  <a:pt x="1957" y="91"/>
                  <a:pt x="1962" y="93"/>
                </a:cubicBezTo>
                <a:lnTo>
                  <a:pt x="1962" y="98"/>
                </a:lnTo>
                <a:close/>
                <a:moveTo>
                  <a:pt x="1193" y="34"/>
                </a:moveTo>
                <a:cubicBezTo>
                  <a:pt x="1163" y="34"/>
                  <a:pt x="1141" y="56"/>
                  <a:pt x="1141" y="84"/>
                </a:cubicBezTo>
                <a:cubicBezTo>
                  <a:pt x="1141" y="84"/>
                  <a:pt x="1141" y="84"/>
                  <a:pt x="1141" y="84"/>
                </a:cubicBezTo>
                <a:cubicBezTo>
                  <a:pt x="1141" y="112"/>
                  <a:pt x="1163" y="134"/>
                  <a:pt x="1193" y="134"/>
                </a:cubicBezTo>
                <a:cubicBezTo>
                  <a:pt x="1223" y="134"/>
                  <a:pt x="1245" y="112"/>
                  <a:pt x="1245" y="84"/>
                </a:cubicBezTo>
                <a:cubicBezTo>
                  <a:pt x="1245" y="84"/>
                  <a:pt x="1245" y="84"/>
                  <a:pt x="1245" y="84"/>
                </a:cubicBezTo>
                <a:cubicBezTo>
                  <a:pt x="1245" y="56"/>
                  <a:pt x="1223" y="34"/>
                  <a:pt x="1193" y="34"/>
                </a:cubicBezTo>
                <a:close/>
                <a:moveTo>
                  <a:pt x="1218" y="84"/>
                </a:moveTo>
                <a:cubicBezTo>
                  <a:pt x="1218" y="99"/>
                  <a:pt x="1209" y="111"/>
                  <a:pt x="1193" y="111"/>
                </a:cubicBezTo>
                <a:cubicBezTo>
                  <a:pt x="1178" y="111"/>
                  <a:pt x="1168" y="98"/>
                  <a:pt x="1168" y="84"/>
                </a:cubicBezTo>
                <a:cubicBezTo>
                  <a:pt x="1168" y="84"/>
                  <a:pt x="1168" y="84"/>
                  <a:pt x="1168" y="84"/>
                </a:cubicBezTo>
                <a:cubicBezTo>
                  <a:pt x="1168" y="70"/>
                  <a:pt x="1177" y="58"/>
                  <a:pt x="1193" y="58"/>
                </a:cubicBezTo>
                <a:cubicBezTo>
                  <a:pt x="1208" y="58"/>
                  <a:pt x="1218" y="70"/>
                  <a:pt x="1218" y="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D0375F64-E651-1A0A-ABF1-9C38BA663F9F}"/>
              </a:ext>
            </a:extLst>
          </p:cNvPr>
          <p:cNvSpPr txBox="1"/>
          <p:nvPr userDrawn="1"/>
        </p:nvSpPr>
        <p:spPr>
          <a:xfrm>
            <a:off x="750334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2025 Lenovo</a:t>
            </a:r>
          </a:p>
        </p:txBody>
      </p:sp>
    </p:spTree>
    <p:extLst>
      <p:ext uri="{BB962C8B-B14F-4D97-AF65-F5344CB8AC3E}">
        <p14:creationId xmlns:p14="http://schemas.microsoft.com/office/powerpoint/2010/main" val="1177153253"/>
      </p:ext>
    </p:extLst>
  </p:cSld>
  <p:clrMapOvr>
    <a:masterClrMapping/>
  </p:clrMapOvr>
  <p:transition spd="med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_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89C3EB64-A851-71DD-8882-1FDB7C2E99CB}"/>
              </a:ext>
            </a:extLst>
          </p:cNvPr>
          <p:cNvSpPr txBox="1"/>
          <p:nvPr userDrawn="1"/>
        </p:nvSpPr>
        <p:spPr>
          <a:xfrm>
            <a:off x="1603354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2025 Lenovo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76E4C2BE-620B-6B7D-1426-F9CB0B9DB688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7C002FA1-87AB-10E7-DF14-BCD2904245D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AFC16D85-BEED-1820-DFF9-5D8B0AACAC2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8">
              <a:extLst>
                <a:ext uri="{FF2B5EF4-FFF2-40B4-BE49-F238E27FC236}">
                  <a16:creationId xmlns:a16="http://schemas.microsoft.com/office/drawing/2014/main" id="{1F2566FE-64C0-16F6-945D-2961668799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9">
              <a:extLst>
                <a:ext uri="{FF2B5EF4-FFF2-40B4-BE49-F238E27FC236}">
                  <a16:creationId xmlns:a16="http://schemas.microsoft.com/office/drawing/2014/main" id="{D3B60C47-FE53-B519-B5B0-91907EAADB5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0">
              <a:extLst>
                <a:ext uri="{FF2B5EF4-FFF2-40B4-BE49-F238E27FC236}">
                  <a16:creationId xmlns:a16="http://schemas.microsoft.com/office/drawing/2014/main" id="{51BD7309-4598-0B4D-F955-25A4778655B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0">
              <a:extLst>
                <a:ext uri="{FF2B5EF4-FFF2-40B4-BE49-F238E27FC236}">
                  <a16:creationId xmlns:a16="http://schemas.microsoft.com/office/drawing/2014/main" id="{3AB317A1-606F-084E-CD32-A64A53D259C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1">
              <a:extLst>
                <a:ext uri="{FF2B5EF4-FFF2-40B4-BE49-F238E27FC236}">
                  <a16:creationId xmlns:a16="http://schemas.microsoft.com/office/drawing/2014/main" id="{3ECEF077-D5E5-A906-C26A-748935BA5E8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750333" y="1549491"/>
            <a:ext cx="6263640" cy="2405203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algn="l" defTabSz="1218987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lang="en-US" sz="6000" b="1" kern="1200" cap="none" spc="-150" baseline="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/>
              <a:t>Section header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 bwMode="white">
          <a:xfrm>
            <a:off x="750333" y="4328649"/>
            <a:ext cx="6263640" cy="327013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2500" spc="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Subhead here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7C22F89-ADF9-0A52-8877-914CA372E2D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0784730"/>
      </p:ext>
    </p:extLst>
  </p:cSld>
  <p:clrMapOvr>
    <a:masterClrMapping/>
  </p:clrMapOvr>
  <p:transition spd="med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_Black">
    <p:bg>
      <p:bgPr>
        <a:solidFill>
          <a:srgbClr val="1E01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C50D814F-EE5B-C084-7424-D39C0DE54FF7}"/>
              </a:ext>
            </a:extLst>
          </p:cNvPr>
          <p:cNvSpPr txBox="1"/>
          <p:nvPr userDrawn="1"/>
        </p:nvSpPr>
        <p:spPr>
          <a:xfrm>
            <a:off x="1603354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2025 Lenovo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C498D60-2F6C-6ADE-BB9A-D957660E0731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C8414641-DA5A-BDF2-889C-1430A63E358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6CAA72E6-FAE3-6740-34C0-7A08091254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8">
              <a:extLst>
                <a:ext uri="{FF2B5EF4-FFF2-40B4-BE49-F238E27FC236}">
                  <a16:creationId xmlns:a16="http://schemas.microsoft.com/office/drawing/2014/main" id="{0EE70422-5E10-8634-79CC-15428116CD0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9">
              <a:extLst>
                <a:ext uri="{FF2B5EF4-FFF2-40B4-BE49-F238E27FC236}">
                  <a16:creationId xmlns:a16="http://schemas.microsoft.com/office/drawing/2014/main" id="{F9B9866C-878A-3BAE-D601-6317EEEB78A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0">
              <a:extLst>
                <a:ext uri="{FF2B5EF4-FFF2-40B4-BE49-F238E27FC236}">
                  <a16:creationId xmlns:a16="http://schemas.microsoft.com/office/drawing/2014/main" id="{20DD7C9B-A88C-7ECB-27AE-CB4579CDB90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0">
              <a:extLst>
                <a:ext uri="{FF2B5EF4-FFF2-40B4-BE49-F238E27FC236}">
                  <a16:creationId xmlns:a16="http://schemas.microsoft.com/office/drawing/2014/main" id="{084B2859-A58F-9171-5328-94CFD162F58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1">
              <a:extLst>
                <a:ext uri="{FF2B5EF4-FFF2-40B4-BE49-F238E27FC236}">
                  <a16:creationId xmlns:a16="http://schemas.microsoft.com/office/drawing/2014/main" id="{DC1829C2-6CD9-FE35-3F45-EEC10E2F169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750334" y="1549491"/>
            <a:ext cx="6263640" cy="2405203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60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/>
              <a:t>Section header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 bwMode="white">
          <a:xfrm>
            <a:off x="750334" y="4328649"/>
            <a:ext cx="6263640" cy="327013"/>
          </a:xfrm>
          <a:prstGeom prst="rect">
            <a:avLst/>
          </a:prstGeom>
        </p:spPr>
        <p:txBody>
          <a:bodyPr lIns="0" tIns="0" rIns="0" bIns="0" anchor="t" anchorCtr="0">
            <a:sp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2500" spc="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Subhead here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01CC465-FDF1-C0A2-5A83-FB03B2F0F4B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3945336"/>
      </p:ext>
    </p:extLst>
  </p:cSld>
  <p:clrMapOvr>
    <a:masterClrMapping/>
  </p:clrMapOvr>
  <p:transition spd="med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68001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/>
              <a:t>Click to edit master title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9A0C0A2-1C95-CF60-15E7-57B445A8992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092511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548639" y="1391543"/>
            <a:ext cx="9957816" cy="2405203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algn="l" defTabSz="1218987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lang="en-US" sz="60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/>
              <a:t>Section Header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 bwMode="white">
          <a:xfrm>
            <a:off x="548640" y="3999750"/>
            <a:ext cx="9957816" cy="46201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500" spc="0" baseline="0">
                <a:solidFill>
                  <a:schemeClr val="accent5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Subhead here</a:t>
            </a:r>
          </a:p>
        </p:txBody>
      </p:sp>
      <p:grpSp>
        <p:nvGrpSpPr>
          <p:cNvPr id="29" name="Group 28"/>
          <p:cNvGrpSpPr/>
          <p:nvPr userDrawn="1"/>
        </p:nvGrpSpPr>
        <p:grpSpPr>
          <a:xfrm rot="16200000">
            <a:off x="10141743" y="2414686"/>
            <a:ext cx="3070226" cy="1023937"/>
            <a:chOff x="12801600" y="2792413"/>
            <a:chExt cx="3070226" cy="1023937"/>
          </a:xfrm>
        </p:grpSpPr>
        <p:sp>
          <p:nvSpPr>
            <p:cNvPr id="30" name="Freeform 137"/>
            <p:cNvSpPr>
              <a:spLocks/>
            </p:cNvSpPr>
            <p:nvPr userDrawn="1"/>
          </p:nvSpPr>
          <p:spPr bwMode="auto">
            <a:xfrm>
              <a:off x="15401925" y="3484563"/>
              <a:ext cx="469900" cy="293687"/>
            </a:xfrm>
            <a:custGeom>
              <a:avLst/>
              <a:gdLst>
                <a:gd name="T0" fmla="*/ 295 w 296"/>
                <a:gd name="T1" fmla="*/ 0 h 185"/>
                <a:gd name="T2" fmla="*/ 0 w 296"/>
                <a:gd name="T3" fmla="*/ 2 h 185"/>
                <a:gd name="T4" fmla="*/ 108 w 296"/>
                <a:gd name="T5" fmla="*/ 185 h 185"/>
                <a:gd name="T6" fmla="*/ 295 w 296"/>
                <a:gd name="T7" fmla="*/ 128 h 185"/>
                <a:gd name="T8" fmla="*/ 296 w 296"/>
                <a:gd name="T9" fmla="*/ 128 h 185"/>
                <a:gd name="T10" fmla="*/ 296 w 296"/>
                <a:gd name="T11" fmla="*/ 0 h 185"/>
                <a:gd name="T12" fmla="*/ 295 w 296"/>
                <a:gd name="T13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6" h="185">
                  <a:moveTo>
                    <a:pt x="295" y="0"/>
                  </a:moveTo>
                  <a:lnTo>
                    <a:pt x="0" y="2"/>
                  </a:lnTo>
                  <a:lnTo>
                    <a:pt x="108" y="185"/>
                  </a:lnTo>
                  <a:lnTo>
                    <a:pt x="295" y="128"/>
                  </a:lnTo>
                  <a:lnTo>
                    <a:pt x="296" y="128"/>
                  </a:lnTo>
                  <a:lnTo>
                    <a:pt x="296" y="0"/>
                  </a:lnTo>
                  <a:lnTo>
                    <a:pt x="295" y="0"/>
                  </a:lnTo>
                  <a:close/>
                </a:path>
              </a:pathLst>
            </a:custGeom>
            <a:solidFill>
              <a:srgbClr val="FFDC00"/>
            </a:solidFill>
            <a:ln w="3175">
              <a:solidFill>
                <a:srgbClr val="FFDC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138"/>
            <p:cNvSpPr>
              <a:spLocks/>
            </p:cNvSpPr>
            <p:nvPr userDrawn="1"/>
          </p:nvSpPr>
          <p:spPr bwMode="auto">
            <a:xfrm>
              <a:off x="14303375" y="2792413"/>
              <a:ext cx="806450" cy="171450"/>
            </a:xfrm>
            <a:custGeom>
              <a:avLst/>
              <a:gdLst>
                <a:gd name="T0" fmla="*/ 100 w 508"/>
                <a:gd name="T1" fmla="*/ 9 h 108"/>
                <a:gd name="T2" fmla="*/ 0 w 508"/>
                <a:gd name="T3" fmla="*/ 108 h 108"/>
                <a:gd name="T4" fmla="*/ 465 w 508"/>
                <a:gd name="T5" fmla="*/ 9 h 108"/>
                <a:gd name="T6" fmla="*/ 508 w 508"/>
                <a:gd name="T7" fmla="*/ 0 h 108"/>
                <a:gd name="T8" fmla="*/ 109 w 508"/>
                <a:gd name="T9" fmla="*/ 0 h 108"/>
                <a:gd name="T10" fmla="*/ 100 w 508"/>
                <a:gd name="T11" fmla="*/ 9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8" h="108">
                  <a:moveTo>
                    <a:pt x="100" y="9"/>
                  </a:moveTo>
                  <a:lnTo>
                    <a:pt x="0" y="108"/>
                  </a:lnTo>
                  <a:lnTo>
                    <a:pt x="465" y="9"/>
                  </a:lnTo>
                  <a:lnTo>
                    <a:pt x="508" y="0"/>
                  </a:lnTo>
                  <a:lnTo>
                    <a:pt x="109" y="0"/>
                  </a:lnTo>
                  <a:lnTo>
                    <a:pt x="100" y="9"/>
                  </a:lnTo>
                  <a:close/>
                </a:path>
              </a:pathLst>
            </a:custGeom>
            <a:solidFill>
              <a:srgbClr val="FFDC00"/>
            </a:solidFill>
            <a:ln w="3175">
              <a:solidFill>
                <a:srgbClr val="FFDC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139"/>
            <p:cNvSpPr>
              <a:spLocks/>
            </p:cNvSpPr>
            <p:nvPr userDrawn="1"/>
          </p:nvSpPr>
          <p:spPr bwMode="auto">
            <a:xfrm>
              <a:off x="12812713" y="3275013"/>
              <a:ext cx="393700" cy="541337"/>
            </a:xfrm>
            <a:custGeom>
              <a:avLst/>
              <a:gdLst>
                <a:gd name="T0" fmla="*/ 66 w 248"/>
                <a:gd name="T1" fmla="*/ 0 h 341"/>
                <a:gd name="T2" fmla="*/ 3 w 248"/>
                <a:gd name="T3" fmla="*/ 329 h 341"/>
                <a:gd name="T4" fmla="*/ 0 w 248"/>
                <a:gd name="T5" fmla="*/ 341 h 341"/>
                <a:gd name="T6" fmla="*/ 3 w 248"/>
                <a:gd name="T7" fmla="*/ 341 h 341"/>
                <a:gd name="T8" fmla="*/ 192 w 248"/>
                <a:gd name="T9" fmla="*/ 341 h 341"/>
                <a:gd name="T10" fmla="*/ 248 w 248"/>
                <a:gd name="T11" fmla="*/ 341 h 341"/>
                <a:gd name="T12" fmla="*/ 245 w 248"/>
                <a:gd name="T13" fmla="*/ 336 h 341"/>
                <a:gd name="T14" fmla="*/ 66 w 248"/>
                <a:gd name="T15" fmla="*/ 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8" h="341">
                  <a:moveTo>
                    <a:pt x="66" y="0"/>
                  </a:moveTo>
                  <a:lnTo>
                    <a:pt x="3" y="329"/>
                  </a:lnTo>
                  <a:lnTo>
                    <a:pt x="0" y="341"/>
                  </a:lnTo>
                  <a:lnTo>
                    <a:pt x="3" y="341"/>
                  </a:lnTo>
                  <a:lnTo>
                    <a:pt x="192" y="341"/>
                  </a:lnTo>
                  <a:lnTo>
                    <a:pt x="248" y="341"/>
                  </a:lnTo>
                  <a:lnTo>
                    <a:pt x="245" y="336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FFDC00"/>
            </a:solidFill>
            <a:ln w="3175">
              <a:solidFill>
                <a:srgbClr val="FFDC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140"/>
            <p:cNvSpPr>
              <a:spLocks/>
            </p:cNvSpPr>
            <p:nvPr userDrawn="1"/>
          </p:nvSpPr>
          <p:spPr bwMode="auto">
            <a:xfrm>
              <a:off x="15241588" y="3487738"/>
              <a:ext cx="168275" cy="328612"/>
            </a:xfrm>
            <a:custGeom>
              <a:avLst/>
              <a:gdLst>
                <a:gd name="T0" fmla="*/ 101 w 106"/>
                <a:gd name="T1" fmla="*/ 0 h 207"/>
                <a:gd name="T2" fmla="*/ 0 w 106"/>
                <a:gd name="T3" fmla="*/ 171 h 207"/>
                <a:gd name="T4" fmla="*/ 20 w 106"/>
                <a:gd name="T5" fmla="*/ 207 h 207"/>
                <a:gd name="T6" fmla="*/ 106 w 106"/>
                <a:gd name="T7" fmla="*/ 207 h 207"/>
                <a:gd name="T8" fmla="*/ 101 w 106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207">
                  <a:moveTo>
                    <a:pt x="101" y="0"/>
                  </a:moveTo>
                  <a:lnTo>
                    <a:pt x="0" y="171"/>
                  </a:lnTo>
                  <a:lnTo>
                    <a:pt x="20" y="207"/>
                  </a:lnTo>
                  <a:lnTo>
                    <a:pt x="106" y="207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F36C21"/>
            </a:solidFill>
            <a:ln w="3175">
              <a:solidFill>
                <a:srgbClr val="F36C2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141"/>
            <p:cNvSpPr>
              <a:spLocks/>
            </p:cNvSpPr>
            <p:nvPr userDrawn="1"/>
          </p:nvSpPr>
          <p:spPr bwMode="auto">
            <a:xfrm>
              <a:off x="14303375" y="2963863"/>
              <a:ext cx="268288" cy="741362"/>
            </a:xfrm>
            <a:custGeom>
              <a:avLst/>
              <a:gdLst>
                <a:gd name="T0" fmla="*/ 30 w 169"/>
                <a:gd name="T1" fmla="*/ 467 h 467"/>
                <a:gd name="T2" fmla="*/ 169 w 169"/>
                <a:gd name="T3" fmla="*/ 103 h 467"/>
                <a:gd name="T4" fmla="*/ 0 w 169"/>
                <a:gd name="T5" fmla="*/ 0 h 467"/>
                <a:gd name="T6" fmla="*/ 30 w 169"/>
                <a:gd name="T7" fmla="*/ 467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9" h="467">
                  <a:moveTo>
                    <a:pt x="30" y="467"/>
                  </a:moveTo>
                  <a:lnTo>
                    <a:pt x="169" y="103"/>
                  </a:lnTo>
                  <a:lnTo>
                    <a:pt x="0" y="0"/>
                  </a:lnTo>
                  <a:lnTo>
                    <a:pt x="30" y="467"/>
                  </a:lnTo>
                  <a:close/>
                </a:path>
              </a:pathLst>
            </a:custGeom>
            <a:solidFill>
              <a:srgbClr val="F36C21"/>
            </a:solidFill>
            <a:ln w="3175">
              <a:solidFill>
                <a:srgbClr val="F36C2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142"/>
            <p:cNvSpPr>
              <a:spLocks/>
            </p:cNvSpPr>
            <p:nvPr userDrawn="1"/>
          </p:nvSpPr>
          <p:spPr bwMode="auto">
            <a:xfrm>
              <a:off x="12801600" y="3275013"/>
              <a:ext cx="115888" cy="541337"/>
            </a:xfrm>
            <a:custGeom>
              <a:avLst/>
              <a:gdLst>
                <a:gd name="T0" fmla="*/ 0 w 73"/>
                <a:gd name="T1" fmla="*/ 82 h 341"/>
                <a:gd name="T2" fmla="*/ 0 w 73"/>
                <a:gd name="T3" fmla="*/ 341 h 341"/>
                <a:gd name="T4" fmla="*/ 6 w 73"/>
                <a:gd name="T5" fmla="*/ 341 h 341"/>
                <a:gd name="T6" fmla="*/ 7 w 73"/>
                <a:gd name="T7" fmla="*/ 341 h 341"/>
                <a:gd name="T8" fmla="*/ 10 w 73"/>
                <a:gd name="T9" fmla="*/ 329 h 341"/>
                <a:gd name="T10" fmla="*/ 73 w 73"/>
                <a:gd name="T11" fmla="*/ 0 h 341"/>
                <a:gd name="T12" fmla="*/ 10 w 73"/>
                <a:gd name="T13" fmla="*/ 71 h 341"/>
                <a:gd name="T14" fmla="*/ 0 w 73"/>
                <a:gd name="T15" fmla="*/ 82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" h="341">
                  <a:moveTo>
                    <a:pt x="0" y="82"/>
                  </a:moveTo>
                  <a:lnTo>
                    <a:pt x="0" y="341"/>
                  </a:lnTo>
                  <a:lnTo>
                    <a:pt x="6" y="341"/>
                  </a:lnTo>
                  <a:lnTo>
                    <a:pt x="7" y="341"/>
                  </a:lnTo>
                  <a:lnTo>
                    <a:pt x="10" y="329"/>
                  </a:lnTo>
                  <a:lnTo>
                    <a:pt x="73" y="0"/>
                  </a:lnTo>
                  <a:lnTo>
                    <a:pt x="10" y="71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rgbClr val="F36C21"/>
            </a:solidFill>
            <a:ln w="3175">
              <a:solidFill>
                <a:srgbClr val="F36C2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143"/>
            <p:cNvSpPr>
              <a:spLocks/>
            </p:cNvSpPr>
            <p:nvPr userDrawn="1"/>
          </p:nvSpPr>
          <p:spPr bwMode="auto">
            <a:xfrm>
              <a:off x="12917488" y="2963863"/>
              <a:ext cx="1385888" cy="311150"/>
            </a:xfrm>
            <a:custGeom>
              <a:avLst/>
              <a:gdLst>
                <a:gd name="T0" fmla="*/ 655 w 873"/>
                <a:gd name="T1" fmla="*/ 187 h 196"/>
                <a:gd name="T2" fmla="*/ 873 w 873"/>
                <a:gd name="T3" fmla="*/ 0 h 196"/>
                <a:gd name="T4" fmla="*/ 0 w 873"/>
                <a:gd name="T5" fmla="*/ 196 h 196"/>
                <a:gd name="T6" fmla="*/ 655 w 873"/>
                <a:gd name="T7" fmla="*/ 187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73" h="196">
                  <a:moveTo>
                    <a:pt x="655" y="187"/>
                  </a:moveTo>
                  <a:lnTo>
                    <a:pt x="873" y="0"/>
                  </a:lnTo>
                  <a:lnTo>
                    <a:pt x="0" y="196"/>
                  </a:lnTo>
                  <a:lnTo>
                    <a:pt x="655" y="187"/>
                  </a:lnTo>
                  <a:close/>
                </a:path>
              </a:pathLst>
            </a:custGeom>
            <a:solidFill>
              <a:srgbClr val="6EBE4C"/>
            </a:solidFill>
            <a:ln w="3175">
              <a:solidFill>
                <a:srgbClr val="6EBE4C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144"/>
            <p:cNvSpPr>
              <a:spLocks/>
            </p:cNvSpPr>
            <p:nvPr userDrawn="1"/>
          </p:nvSpPr>
          <p:spPr bwMode="auto">
            <a:xfrm>
              <a:off x="14351000" y="2792413"/>
              <a:ext cx="822325" cy="912812"/>
            </a:xfrm>
            <a:custGeom>
              <a:avLst/>
              <a:gdLst>
                <a:gd name="T0" fmla="*/ 513 w 518"/>
                <a:gd name="T1" fmla="*/ 0 h 575"/>
                <a:gd name="T2" fmla="*/ 505 w 518"/>
                <a:gd name="T3" fmla="*/ 9 h 575"/>
                <a:gd name="T4" fmla="*/ 499 w 518"/>
                <a:gd name="T5" fmla="*/ 16 h 575"/>
                <a:gd name="T6" fmla="*/ 0 w 518"/>
                <a:gd name="T7" fmla="*/ 575 h 575"/>
                <a:gd name="T8" fmla="*/ 410 w 518"/>
                <a:gd name="T9" fmla="*/ 246 h 575"/>
                <a:gd name="T10" fmla="*/ 512 w 518"/>
                <a:gd name="T11" fmla="*/ 14 h 575"/>
                <a:gd name="T12" fmla="*/ 514 w 518"/>
                <a:gd name="T13" fmla="*/ 9 h 575"/>
                <a:gd name="T14" fmla="*/ 518 w 518"/>
                <a:gd name="T15" fmla="*/ 0 h 575"/>
                <a:gd name="T16" fmla="*/ 513 w 518"/>
                <a:gd name="T17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8" h="575">
                  <a:moveTo>
                    <a:pt x="513" y="0"/>
                  </a:moveTo>
                  <a:lnTo>
                    <a:pt x="505" y="9"/>
                  </a:lnTo>
                  <a:lnTo>
                    <a:pt x="499" y="16"/>
                  </a:lnTo>
                  <a:lnTo>
                    <a:pt x="0" y="575"/>
                  </a:lnTo>
                  <a:lnTo>
                    <a:pt x="410" y="246"/>
                  </a:lnTo>
                  <a:lnTo>
                    <a:pt x="512" y="14"/>
                  </a:lnTo>
                  <a:lnTo>
                    <a:pt x="514" y="9"/>
                  </a:lnTo>
                  <a:lnTo>
                    <a:pt x="518" y="0"/>
                  </a:lnTo>
                  <a:lnTo>
                    <a:pt x="513" y="0"/>
                  </a:lnTo>
                  <a:close/>
                </a:path>
              </a:pathLst>
            </a:custGeom>
            <a:solidFill>
              <a:srgbClr val="6EBE4C"/>
            </a:solidFill>
            <a:ln w="3175">
              <a:solidFill>
                <a:srgbClr val="6EBE4C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145"/>
            <p:cNvSpPr>
              <a:spLocks/>
            </p:cNvSpPr>
            <p:nvPr userDrawn="1"/>
          </p:nvSpPr>
          <p:spPr bwMode="auto">
            <a:xfrm>
              <a:off x="12801600" y="3143250"/>
              <a:ext cx="115888" cy="131762"/>
            </a:xfrm>
            <a:custGeom>
              <a:avLst/>
              <a:gdLst>
                <a:gd name="T0" fmla="*/ 0 w 73"/>
                <a:gd name="T1" fmla="*/ 0 h 83"/>
                <a:gd name="T2" fmla="*/ 0 w 73"/>
                <a:gd name="T3" fmla="*/ 52 h 83"/>
                <a:gd name="T4" fmla="*/ 10 w 73"/>
                <a:gd name="T5" fmla="*/ 56 h 83"/>
                <a:gd name="T6" fmla="*/ 73 w 73"/>
                <a:gd name="T7" fmla="*/ 83 h 83"/>
                <a:gd name="T8" fmla="*/ 10 w 73"/>
                <a:gd name="T9" fmla="*/ 11 h 83"/>
                <a:gd name="T10" fmla="*/ 0 w 73"/>
                <a:gd name="T1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83">
                  <a:moveTo>
                    <a:pt x="0" y="0"/>
                  </a:moveTo>
                  <a:lnTo>
                    <a:pt x="0" y="52"/>
                  </a:lnTo>
                  <a:lnTo>
                    <a:pt x="10" y="56"/>
                  </a:lnTo>
                  <a:lnTo>
                    <a:pt x="73" y="83"/>
                  </a:lnTo>
                  <a:lnTo>
                    <a:pt x="10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BE4C"/>
            </a:solidFill>
            <a:ln w="3175">
              <a:solidFill>
                <a:srgbClr val="6EBE4C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146"/>
            <p:cNvSpPr>
              <a:spLocks/>
            </p:cNvSpPr>
            <p:nvPr userDrawn="1"/>
          </p:nvSpPr>
          <p:spPr bwMode="auto">
            <a:xfrm>
              <a:off x="15228888" y="2792413"/>
              <a:ext cx="642938" cy="136525"/>
            </a:xfrm>
            <a:custGeom>
              <a:avLst/>
              <a:gdLst>
                <a:gd name="T0" fmla="*/ 404 w 405"/>
                <a:gd name="T1" fmla="*/ 0 h 86"/>
                <a:gd name="T2" fmla="*/ 40 w 405"/>
                <a:gd name="T3" fmla="*/ 0 h 86"/>
                <a:gd name="T4" fmla="*/ 0 w 405"/>
                <a:gd name="T5" fmla="*/ 0 h 86"/>
                <a:gd name="T6" fmla="*/ 14 w 405"/>
                <a:gd name="T7" fmla="*/ 4 h 86"/>
                <a:gd name="T8" fmla="*/ 30 w 405"/>
                <a:gd name="T9" fmla="*/ 9 h 86"/>
                <a:gd name="T10" fmla="*/ 290 w 405"/>
                <a:gd name="T11" fmla="*/ 86 h 86"/>
                <a:gd name="T12" fmla="*/ 404 w 405"/>
                <a:gd name="T13" fmla="*/ 44 h 86"/>
                <a:gd name="T14" fmla="*/ 405 w 405"/>
                <a:gd name="T15" fmla="*/ 43 h 86"/>
                <a:gd name="T16" fmla="*/ 405 w 405"/>
                <a:gd name="T17" fmla="*/ 9 h 86"/>
                <a:gd name="T18" fmla="*/ 405 w 405"/>
                <a:gd name="T19" fmla="*/ 0 h 86"/>
                <a:gd name="T20" fmla="*/ 404 w 405"/>
                <a:gd name="T2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5" h="86">
                  <a:moveTo>
                    <a:pt x="404" y="0"/>
                  </a:moveTo>
                  <a:lnTo>
                    <a:pt x="40" y="0"/>
                  </a:lnTo>
                  <a:lnTo>
                    <a:pt x="0" y="0"/>
                  </a:lnTo>
                  <a:lnTo>
                    <a:pt x="14" y="4"/>
                  </a:lnTo>
                  <a:lnTo>
                    <a:pt x="30" y="9"/>
                  </a:lnTo>
                  <a:lnTo>
                    <a:pt x="290" y="86"/>
                  </a:lnTo>
                  <a:lnTo>
                    <a:pt x="404" y="44"/>
                  </a:lnTo>
                  <a:lnTo>
                    <a:pt x="405" y="43"/>
                  </a:lnTo>
                  <a:lnTo>
                    <a:pt x="405" y="9"/>
                  </a:lnTo>
                  <a:lnTo>
                    <a:pt x="405" y="0"/>
                  </a:lnTo>
                  <a:lnTo>
                    <a:pt x="404" y="0"/>
                  </a:lnTo>
                  <a:close/>
                </a:path>
              </a:pathLst>
            </a:custGeom>
            <a:solidFill>
              <a:srgbClr val="4CC2E2"/>
            </a:solidFill>
            <a:ln w="3175">
              <a:solidFill>
                <a:srgbClr val="4CC2E2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147"/>
            <p:cNvSpPr>
              <a:spLocks/>
            </p:cNvSpPr>
            <p:nvPr userDrawn="1"/>
          </p:nvSpPr>
          <p:spPr bwMode="auto">
            <a:xfrm>
              <a:off x="12917488" y="3260725"/>
              <a:ext cx="1433513" cy="444500"/>
            </a:xfrm>
            <a:custGeom>
              <a:avLst/>
              <a:gdLst>
                <a:gd name="T0" fmla="*/ 0 w 903"/>
                <a:gd name="T1" fmla="*/ 9 h 280"/>
                <a:gd name="T2" fmla="*/ 903 w 903"/>
                <a:gd name="T3" fmla="*/ 280 h 280"/>
                <a:gd name="T4" fmla="*/ 655 w 903"/>
                <a:gd name="T5" fmla="*/ 0 h 280"/>
                <a:gd name="T6" fmla="*/ 0 w 903"/>
                <a:gd name="T7" fmla="*/ 9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3" h="280">
                  <a:moveTo>
                    <a:pt x="0" y="9"/>
                  </a:moveTo>
                  <a:lnTo>
                    <a:pt x="903" y="280"/>
                  </a:lnTo>
                  <a:lnTo>
                    <a:pt x="655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4CC2E2"/>
            </a:solidFill>
            <a:ln w="3175">
              <a:solidFill>
                <a:srgbClr val="4CC2E2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148"/>
            <p:cNvSpPr>
              <a:spLocks/>
            </p:cNvSpPr>
            <p:nvPr userDrawn="1"/>
          </p:nvSpPr>
          <p:spPr bwMode="auto">
            <a:xfrm>
              <a:off x="14303375" y="2792413"/>
              <a:ext cx="173038" cy="171450"/>
            </a:xfrm>
            <a:custGeom>
              <a:avLst/>
              <a:gdLst>
                <a:gd name="T0" fmla="*/ 109 w 109"/>
                <a:gd name="T1" fmla="*/ 0 h 108"/>
                <a:gd name="T2" fmla="*/ 26 w 109"/>
                <a:gd name="T3" fmla="*/ 0 h 108"/>
                <a:gd name="T4" fmla="*/ 24 w 109"/>
                <a:gd name="T5" fmla="*/ 9 h 108"/>
                <a:gd name="T6" fmla="*/ 0 w 109"/>
                <a:gd name="T7" fmla="*/ 108 h 108"/>
                <a:gd name="T8" fmla="*/ 100 w 109"/>
                <a:gd name="T9" fmla="*/ 9 h 108"/>
                <a:gd name="T10" fmla="*/ 109 w 109"/>
                <a:gd name="T11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9" h="108">
                  <a:moveTo>
                    <a:pt x="109" y="0"/>
                  </a:moveTo>
                  <a:lnTo>
                    <a:pt x="26" y="0"/>
                  </a:lnTo>
                  <a:lnTo>
                    <a:pt x="24" y="9"/>
                  </a:lnTo>
                  <a:lnTo>
                    <a:pt x="0" y="108"/>
                  </a:lnTo>
                  <a:lnTo>
                    <a:pt x="100" y="9"/>
                  </a:lnTo>
                  <a:lnTo>
                    <a:pt x="109" y="0"/>
                  </a:lnTo>
                  <a:close/>
                </a:path>
              </a:pathLst>
            </a:custGeom>
            <a:solidFill>
              <a:srgbClr val="4CC2E2"/>
            </a:solidFill>
            <a:ln w="3175">
              <a:solidFill>
                <a:schemeClr val="accent5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149"/>
            <p:cNvSpPr>
              <a:spLocks/>
            </p:cNvSpPr>
            <p:nvPr userDrawn="1"/>
          </p:nvSpPr>
          <p:spPr bwMode="auto">
            <a:xfrm>
              <a:off x="14351000" y="3487738"/>
              <a:ext cx="1050925" cy="271462"/>
            </a:xfrm>
            <a:custGeom>
              <a:avLst/>
              <a:gdLst>
                <a:gd name="T0" fmla="*/ 561 w 662"/>
                <a:gd name="T1" fmla="*/ 171 h 171"/>
                <a:gd name="T2" fmla="*/ 662 w 662"/>
                <a:gd name="T3" fmla="*/ 0 h 171"/>
                <a:gd name="T4" fmla="*/ 0 w 662"/>
                <a:gd name="T5" fmla="*/ 137 h 171"/>
                <a:gd name="T6" fmla="*/ 561 w 662"/>
                <a:gd name="T7" fmla="*/ 17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2" h="171">
                  <a:moveTo>
                    <a:pt x="561" y="171"/>
                  </a:moveTo>
                  <a:lnTo>
                    <a:pt x="662" y="0"/>
                  </a:lnTo>
                  <a:lnTo>
                    <a:pt x="0" y="137"/>
                  </a:lnTo>
                  <a:lnTo>
                    <a:pt x="561" y="171"/>
                  </a:lnTo>
                  <a:close/>
                </a:path>
              </a:pathLst>
            </a:custGeom>
            <a:solidFill>
              <a:srgbClr val="4CC2E2"/>
            </a:solidFill>
            <a:ln w="3175">
              <a:solidFill>
                <a:srgbClr val="4CC2E2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150"/>
            <p:cNvSpPr>
              <a:spLocks/>
            </p:cNvSpPr>
            <p:nvPr userDrawn="1"/>
          </p:nvSpPr>
          <p:spPr bwMode="auto">
            <a:xfrm>
              <a:off x="12801600" y="3275013"/>
              <a:ext cx="115888" cy="130175"/>
            </a:xfrm>
            <a:custGeom>
              <a:avLst/>
              <a:gdLst>
                <a:gd name="T0" fmla="*/ 0 w 73"/>
                <a:gd name="T1" fmla="*/ 29 h 82"/>
                <a:gd name="T2" fmla="*/ 0 w 73"/>
                <a:gd name="T3" fmla="*/ 82 h 82"/>
                <a:gd name="T4" fmla="*/ 10 w 73"/>
                <a:gd name="T5" fmla="*/ 71 h 82"/>
                <a:gd name="T6" fmla="*/ 73 w 73"/>
                <a:gd name="T7" fmla="*/ 0 h 82"/>
                <a:gd name="T8" fmla="*/ 10 w 73"/>
                <a:gd name="T9" fmla="*/ 25 h 82"/>
                <a:gd name="T10" fmla="*/ 0 w 73"/>
                <a:gd name="T11" fmla="*/ 2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82">
                  <a:moveTo>
                    <a:pt x="0" y="29"/>
                  </a:moveTo>
                  <a:lnTo>
                    <a:pt x="0" y="82"/>
                  </a:lnTo>
                  <a:lnTo>
                    <a:pt x="10" y="71"/>
                  </a:lnTo>
                  <a:lnTo>
                    <a:pt x="73" y="0"/>
                  </a:lnTo>
                  <a:lnTo>
                    <a:pt x="10" y="25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4CC2E2"/>
            </a:solidFill>
            <a:ln w="3175">
              <a:solidFill>
                <a:srgbClr val="4CC2E2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151"/>
            <p:cNvSpPr>
              <a:spLocks/>
            </p:cNvSpPr>
            <p:nvPr userDrawn="1"/>
          </p:nvSpPr>
          <p:spPr bwMode="auto">
            <a:xfrm>
              <a:off x="12801600" y="2792413"/>
              <a:ext cx="322263" cy="482600"/>
            </a:xfrm>
            <a:custGeom>
              <a:avLst/>
              <a:gdLst>
                <a:gd name="T0" fmla="*/ 203 w 203"/>
                <a:gd name="T1" fmla="*/ 0 h 304"/>
                <a:gd name="T2" fmla="*/ 0 w 203"/>
                <a:gd name="T3" fmla="*/ 0 h 304"/>
                <a:gd name="T4" fmla="*/ 0 w 203"/>
                <a:gd name="T5" fmla="*/ 98 h 304"/>
                <a:gd name="T6" fmla="*/ 10 w 203"/>
                <a:gd name="T7" fmla="*/ 126 h 304"/>
                <a:gd name="T8" fmla="*/ 73 w 203"/>
                <a:gd name="T9" fmla="*/ 304 h 304"/>
                <a:gd name="T10" fmla="*/ 199 w 203"/>
                <a:gd name="T11" fmla="*/ 9 h 304"/>
                <a:gd name="T12" fmla="*/ 203 w 203"/>
                <a:gd name="T13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" h="304">
                  <a:moveTo>
                    <a:pt x="203" y="0"/>
                  </a:moveTo>
                  <a:lnTo>
                    <a:pt x="0" y="0"/>
                  </a:lnTo>
                  <a:lnTo>
                    <a:pt x="0" y="98"/>
                  </a:lnTo>
                  <a:lnTo>
                    <a:pt x="10" y="126"/>
                  </a:lnTo>
                  <a:lnTo>
                    <a:pt x="73" y="304"/>
                  </a:lnTo>
                  <a:lnTo>
                    <a:pt x="199" y="9"/>
                  </a:lnTo>
                  <a:lnTo>
                    <a:pt x="203" y="0"/>
                  </a:lnTo>
                  <a:close/>
                </a:path>
              </a:pathLst>
            </a:custGeom>
            <a:solidFill>
              <a:srgbClr val="4CC2E2"/>
            </a:solidFill>
            <a:ln w="3175">
              <a:solidFill>
                <a:srgbClr val="4CC2E2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152"/>
            <p:cNvSpPr>
              <a:spLocks/>
            </p:cNvSpPr>
            <p:nvPr userDrawn="1"/>
          </p:nvSpPr>
          <p:spPr bwMode="auto">
            <a:xfrm>
              <a:off x="14351000" y="2792413"/>
              <a:ext cx="814388" cy="912812"/>
            </a:xfrm>
            <a:custGeom>
              <a:avLst/>
              <a:gdLst>
                <a:gd name="T0" fmla="*/ 490 w 513"/>
                <a:gd name="T1" fmla="*/ 9 h 575"/>
                <a:gd name="T2" fmla="*/ 468 w 513"/>
                <a:gd name="T3" fmla="*/ 22 h 575"/>
                <a:gd name="T4" fmla="*/ 139 w 513"/>
                <a:gd name="T5" fmla="*/ 211 h 575"/>
                <a:gd name="T6" fmla="*/ 0 w 513"/>
                <a:gd name="T7" fmla="*/ 575 h 575"/>
                <a:gd name="T8" fmla="*/ 499 w 513"/>
                <a:gd name="T9" fmla="*/ 16 h 575"/>
                <a:gd name="T10" fmla="*/ 505 w 513"/>
                <a:gd name="T11" fmla="*/ 9 h 575"/>
                <a:gd name="T12" fmla="*/ 513 w 513"/>
                <a:gd name="T13" fmla="*/ 0 h 575"/>
                <a:gd name="T14" fmla="*/ 505 w 513"/>
                <a:gd name="T15" fmla="*/ 0 h 575"/>
                <a:gd name="T16" fmla="*/ 490 w 513"/>
                <a:gd name="T17" fmla="*/ 9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3" h="575">
                  <a:moveTo>
                    <a:pt x="490" y="9"/>
                  </a:moveTo>
                  <a:lnTo>
                    <a:pt x="468" y="22"/>
                  </a:lnTo>
                  <a:lnTo>
                    <a:pt x="139" y="211"/>
                  </a:lnTo>
                  <a:lnTo>
                    <a:pt x="0" y="575"/>
                  </a:lnTo>
                  <a:lnTo>
                    <a:pt x="499" y="16"/>
                  </a:lnTo>
                  <a:lnTo>
                    <a:pt x="505" y="9"/>
                  </a:lnTo>
                  <a:lnTo>
                    <a:pt x="513" y="0"/>
                  </a:lnTo>
                  <a:lnTo>
                    <a:pt x="505" y="0"/>
                  </a:lnTo>
                  <a:lnTo>
                    <a:pt x="490" y="9"/>
                  </a:lnTo>
                  <a:close/>
                </a:path>
              </a:pathLst>
            </a:custGeom>
            <a:solidFill>
              <a:srgbClr val="707372"/>
            </a:solidFill>
            <a:ln w="3175">
              <a:solidFill>
                <a:srgbClr val="707372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153"/>
            <p:cNvSpPr>
              <a:spLocks/>
            </p:cNvSpPr>
            <p:nvPr userDrawn="1"/>
          </p:nvSpPr>
          <p:spPr bwMode="auto">
            <a:xfrm>
              <a:off x="15184438" y="2792413"/>
              <a:ext cx="504825" cy="695325"/>
            </a:xfrm>
            <a:custGeom>
              <a:avLst/>
              <a:gdLst>
                <a:gd name="T0" fmla="*/ 58 w 318"/>
                <a:gd name="T1" fmla="*/ 9 h 438"/>
                <a:gd name="T2" fmla="*/ 42 w 318"/>
                <a:gd name="T3" fmla="*/ 4 h 438"/>
                <a:gd name="T4" fmla="*/ 28 w 318"/>
                <a:gd name="T5" fmla="*/ 0 h 438"/>
                <a:gd name="T6" fmla="*/ 0 w 318"/>
                <a:gd name="T7" fmla="*/ 0 h 438"/>
                <a:gd name="T8" fmla="*/ 3 w 318"/>
                <a:gd name="T9" fmla="*/ 9 h 438"/>
                <a:gd name="T10" fmla="*/ 3 w 318"/>
                <a:gd name="T11" fmla="*/ 11 h 438"/>
                <a:gd name="T12" fmla="*/ 137 w 318"/>
                <a:gd name="T13" fmla="*/ 438 h 438"/>
                <a:gd name="T14" fmla="*/ 318 w 318"/>
                <a:gd name="T15" fmla="*/ 86 h 438"/>
                <a:gd name="T16" fmla="*/ 58 w 318"/>
                <a:gd name="T17" fmla="*/ 9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8" h="438">
                  <a:moveTo>
                    <a:pt x="58" y="9"/>
                  </a:moveTo>
                  <a:lnTo>
                    <a:pt x="42" y="4"/>
                  </a:lnTo>
                  <a:lnTo>
                    <a:pt x="28" y="0"/>
                  </a:lnTo>
                  <a:lnTo>
                    <a:pt x="0" y="0"/>
                  </a:lnTo>
                  <a:lnTo>
                    <a:pt x="3" y="9"/>
                  </a:lnTo>
                  <a:lnTo>
                    <a:pt x="3" y="11"/>
                  </a:lnTo>
                  <a:lnTo>
                    <a:pt x="137" y="438"/>
                  </a:lnTo>
                  <a:lnTo>
                    <a:pt x="318" y="86"/>
                  </a:lnTo>
                  <a:lnTo>
                    <a:pt x="58" y="9"/>
                  </a:lnTo>
                  <a:close/>
                </a:path>
              </a:pathLst>
            </a:custGeom>
            <a:solidFill>
              <a:srgbClr val="707372"/>
            </a:solidFill>
            <a:ln w="3175">
              <a:solidFill>
                <a:srgbClr val="707372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154"/>
            <p:cNvSpPr>
              <a:spLocks/>
            </p:cNvSpPr>
            <p:nvPr userDrawn="1"/>
          </p:nvSpPr>
          <p:spPr bwMode="auto">
            <a:xfrm>
              <a:off x="13995400" y="3705225"/>
              <a:ext cx="639763" cy="111125"/>
            </a:xfrm>
            <a:custGeom>
              <a:avLst/>
              <a:gdLst>
                <a:gd name="T0" fmla="*/ 403 w 403"/>
                <a:gd name="T1" fmla="*/ 70 h 70"/>
                <a:gd name="T2" fmla="*/ 224 w 403"/>
                <a:gd name="T3" fmla="*/ 0 h 70"/>
                <a:gd name="T4" fmla="*/ 0 w 403"/>
                <a:gd name="T5" fmla="*/ 70 h 70"/>
                <a:gd name="T6" fmla="*/ 403 w 403"/>
                <a:gd name="T7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3" h="70">
                  <a:moveTo>
                    <a:pt x="403" y="70"/>
                  </a:moveTo>
                  <a:lnTo>
                    <a:pt x="224" y="0"/>
                  </a:lnTo>
                  <a:lnTo>
                    <a:pt x="0" y="70"/>
                  </a:lnTo>
                  <a:lnTo>
                    <a:pt x="403" y="70"/>
                  </a:lnTo>
                  <a:close/>
                </a:path>
              </a:pathLst>
            </a:custGeom>
            <a:solidFill>
              <a:srgbClr val="707372"/>
            </a:solidFill>
            <a:ln w="3175">
              <a:solidFill>
                <a:srgbClr val="707372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155"/>
            <p:cNvSpPr>
              <a:spLocks/>
            </p:cNvSpPr>
            <p:nvPr userDrawn="1"/>
          </p:nvSpPr>
          <p:spPr bwMode="auto">
            <a:xfrm>
              <a:off x="12801600" y="2949575"/>
              <a:ext cx="115888" cy="325437"/>
            </a:xfrm>
            <a:custGeom>
              <a:avLst/>
              <a:gdLst>
                <a:gd name="T0" fmla="*/ 0 w 73"/>
                <a:gd name="T1" fmla="*/ 0 h 205"/>
                <a:gd name="T2" fmla="*/ 0 w 73"/>
                <a:gd name="T3" fmla="*/ 122 h 205"/>
                <a:gd name="T4" fmla="*/ 10 w 73"/>
                <a:gd name="T5" fmla="*/ 133 h 205"/>
                <a:gd name="T6" fmla="*/ 73 w 73"/>
                <a:gd name="T7" fmla="*/ 205 h 205"/>
                <a:gd name="T8" fmla="*/ 10 w 73"/>
                <a:gd name="T9" fmla="*/ 28 h 205"/>
                <a:gd name="T10" fmla="*/ 0 w 73"/>
                <a:gd name="T11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205">
                  <a:moveTo>
                    <a:pt x="0" y="0"/>
                  </a:moveTo>
                  <a:lnTo>
                    <a:pt x="0" y="122"/>
                  </a:lnTo>
                  <a:lnTo>
                    <a:pt x="10" y="133"/>
                  </a:lnTo>
                  <a:lnTo>
                    <a:pt x="73" y="205"/>
                  </a:lnTo>
                  <a:lnTo>
                    <a:pt x="10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7372"/>
            </a:solidFill>
            <a:ln w="3175">
              <a:solidFill>
                <a:srgbClr val="707372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156"/>
            <p:cNvSpPr>
              <a:spLocks/>
            </p:cNvSpPr>
            <p:nvPr userDrawn="1"/>
          </p:nvSpPr>
          <p:spPr bwMode="auto">
            <a:xfrm>
              <a:off x="13708063" y="2792413"/>
              <a:ext cx="595313" cy="171450"/>
            </a:xfrm>
            <a:custGeom>
              <a:avLst/>
              <a:gdLst>
                <a:gd name="T0" fmla="*/ 236 w 375"/>
                <a:gd name="T1" fmla="*/ 9 h 108"/>
                <a:gd name="T2" fmla="*/ 223 w 375"/>
                <a:gd name="T3" fmla="*/ 0 h 108"/>
                <a:gd name="T4" fmla="*/ 0 w 375"/>
                <a:gd name="T5" fmla="*/ 0 h 108"/>
                <a:gd name="T6" fmla="*/ 31 w 375"/>
                <a:gd name="T7" fmla="*/ 9 h 108"/>
                <a:gd name="T8" fmla="*/ 375 w 375"/>
                <a:gd name="T9" fmla="*/ 108 h 108"/>
                <a:gd name="T10" fmla="*/ 236 w 375"/>
                <a:gd name="T11" fmla="*/ 9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5" h="108">
                  <a:moveTo>
                    <a:pt x="236" y="9"/>
                  </a:moveTo>
                  <a:lnTo>
                    <a:pt x="223" y="0"/>
                  </a:lnTo>
                  <a:lnTo>
                    <a:pt x="0" y="0"/>
                  </a:lnTo>
                  <a:lnTo>
                    <a:pt x="31" y="9"/>
                  </a:lnTo>
                  <a:lnTo>
                    <a:pt x="375" y="108"/>
                  </a:lnTo>
                  <a:lnTo>
                    <a:pt x="236" y="9"/>
                  </a:lnTo>
                  <a:close/>
                </a:path>
              </a:pathLst>
            </a:custGeom>
            <a:solidFill>
              <a:srgbClr val="707372"/>
            </a:solidFill>
            <a:ln w="3175">
              <a:solidFill>
                <a:srgbClr val="707372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157"/>
            <p:cNvSpPr>
              <a:spLocks/>
            </p:cNvSpPr>
            <p:nvPr userDrawn="1"/>
          </p:nvSpPr>
          <p:spPr bwMode="auto">
            <a:xfrm>
              <a:off x="15401925" y="2860675"/>
              <a:ext cx="469900" cy="627062"/>
            </a:xfrm>
            <a:custGeom>
              <a:avLst/>
              <a:gdLst>
                <a:gd name="T0" fmla="*/ 295 w 296"/>
                <a:gd name="T1" fmla="*/ 1 h 395"/>
                <a:gd name="T2" fmla="*/ 181 w 296"/>
                <a:gd name="T3" fmla="*/ 43 h 395"/>
                <a:gd name="T4" fmla="*/ 0 w 296"/>
                <a:gd name="T5" fmla="*/ 395 h 395"/>
                <a:gd name="T6" fmla="*/ 295 w 296"/>
                <a:gd name="T7" fmla="*/ 120 h 395"/>
                <a:gd name="T8" fmla="*/ 296 w 296"/>
                <a:gd name="T9" fmla="*/ 119 h 395"/>
                <a:gd name="T10" fmla="*/ 296 w 296"/>
                <a:gd name="T11" fmla="*/ 0 h 395"/>
                <a:gd name="T12" fmla="*/ 295 w 296"/>
                <a:gd name="T13" fmla="*/ 1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6" h="395">
                  <a:moveTo>
                    <a:pt x="295" y="1"/>
                  </a:moveTo>
                  <a:lnTo>
                    <a:pt x="181" y="43"/>
                  </a:lnTo>
                  <a:lnTo>
                    <a:pt x="0" y="395"/>
                  </a:lnTo>
                  <a:lnTo>
                    <a:pt x="295" y="120"/>
                  </a:lnTo>
                  <a:lnTo>
                    <a:pt x="296" y="119"/>
                  </a:lnTo>
                  <a:lnTo>
                    <a:pt x="296" y="0"/>
                  </a:lnTo>
                  <a:lnTo>
                    <a:pt x="295" y="1"/>
                  </a:lnTo>
                  <a:close/>
                </a:path>
              </a:pathLst>
            </a:custGeom>
            <a:solidFill>
              <a:srgbClr val="E74783"/>
            </a:solidFill>
            <a:ln w="3175">
              <a:solidFill>
                <a:srgbClr val="E74783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158"/>
            <p:cNvSpPr>
              <a:spLocks/>
            </p:cNvSpPr>
            <p:nvPr userDrawn="1"/>
          </p:nvSpPr>
          <p:spPr bwMode="auto">
            <a:xfrm>
              <a:off x="15552738" y="3687763"/>
              <a:ext cx="319088" cy="128587"/>
            </a:xfrm>
            <a:custGeom>
              <a:avLst/>
              <a:gdLst>
                <a:gd name="T0" fmla="*/ 13 w 201"/>
                <a:gd name="T1" fmla="*/ 57 h 81"/>
                <a:gd name="T2" fmla="*/ 0 w 201"/>
                <a:gd name="T3" fmla="*/ 81 h 81"/>
                <a:gd name="T4" fmla="*/ 200 w 201"/>
                <a:gd name="T5" fmla="*/ 81 h 81"/>
                <a:gd name="T6" fmla="*/ 201 w 201"/>
                <a:gd name="T7" fmla="*/ 81 h 81"/>
                <a:gd name="T8" fmla="*/ 201 w 201"/>
                <a:gd name="T9" fmla="*/ 0 h 81"/>
                <a:gd name="T10" fmla="*/ 200 w 201"/>
                <a:gd name="T11" fmla="*/ 0 h 81"/>
                <a:gd name="T12" fmla="*/ 13 w 201"/>
                <a:gd name="T13" fmla="*/ 5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81">
                  <a:moveTo>
                    <a:pt x="13" y="57"/>
                  </a:moveTo>
                  <a:lnTo>
                    <a:pt x="0" y="81"/>
                  </a:lnTo>
                  <a:lnTo>
                    <a:pt x="200" y="81"/>
                  </a:lnTo>
                  <a:lnTo>
                    <a:pt x="201" y="81"/>
                  </a:lnTo>
                  <a:lnTo>
                    <a:pt x="201" y="0"/>
                  </a:lnTo>
                  <a:lnTo>
                    <a:pt x="200" y="0"/>
                  </a:lnTo>
                  <a:lnTo>
                    <a:pt x="13" y="57"/>
                  </a:lnTo>
                  <a:close/>
                </a:path>
              </a:pathLst>
            </a:custGeom>
            <a:solidFill>
              <a:srgbClr val="E74783"/>
            </a:solidFill>
            <a:ln w="3175">
              <a:solidFill>
                <a:srgbClr val="E74783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159"/>
            <p:cNvSpPr>
              <a:spLocks/>
            </p:cNvSpPr>
            <p:nvPr userDrawn="1"/>
          </p:nvSpPr>
          <p:spPr bwMode="auto">
            <a:xfrm>
              <a:off x="13303250" y="3705225"/>
              <a:ext cx="1047750" cy="111125"/>
            </a:xfrm>
            <a:custGeom>
              <a:avLst/>
              <a:gdLst>
                <a:gd name="T0" fmla="*/ 436 w 660"/>
                <a:gd name="T1" fmla="*/ 70 h 70"/>
                <a:gd name="T2" fmla="*/ 660 w 660"/>
                <a:gd name="T3" fmla="*/ 0 h 70"/>
                <a:gd name="T4" fmla="*/ 0 w 660"/>
                <a:gd name="T5" fmla="*/ 70 h 70"/>
                <a:gd name="T6" fmla="*/ 436 w 660"/>
                <a:gd name="T7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0" h="70">
                  <a:moveTo>
                    <a:pt x="436" y="70"/>
                  </a:moveTo>
                  <a:lnTo>
                    <a:pt x="660" y="0"/>
                  </a:lnTo>
                  <a:lnTo>
                    <a:pt x="0" y="70"/>
                  </a:lnTo>
                  <a:lnTo>
                    <a:pt x="436" y="70"/>
                  </a:lnTo>
                  <a:close/>
                </a:path>
              </a:pathLst>
            </a:custGeom>
            <a:solidFill>
              <a:srgbClr val="E74783"/>
            </a:solidFill>
            <a:ln w="3175">
              <a:solidFill>
                <a:srgbClr val="E74783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160"/>
            <p:cNvSpPr>
              <a:spLocks/>
            </p:cNvSpPr>
            <p:nvPr userDrawn="1"/>
          </p:nvSpPr>
          <p:spPr bwMode="auto">
            <a:xfrm>
              <a:off x="12917488" y="2792413"/>
              <a:ext cx="555625" cy="482600"/>
            </a:xfrm>
            <a:custGeom>
              <a:avLst/>
              <a:gdLst>
                <a:gd name="T0" fmla="*/ 350 w 350"/>
                <a:gd name="T1" fmla="*/ 0 h 304"/>
                <a:gd name="T2" fmla="*/ 130 w 350"/>
                <a:gd name="T3" fmla="*/ 0 h 304"/>
                <a:gd name="T4" fmla="*/ 126 w 350"/>
                <a:gd name="T5" fmla="*/ 9 h 304"/>
                <a:gd name="T6" fmla="*/ 0 w 350"/>
                <a:gd name="T7" fmla="*/ 304 h 304"/>
                <a:gd name="T8" fmla="*/ 339 w 350"/>
                <a:gd name="T9" fmla="*/ 9 h 304"/>
                <a:gd name="T10" fmla="*/ 350 w 350"/>
                <a:gd name="T11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0" h="304">
                  <a:moveTo>
                    <a:pt x="350" y="0"/>
                  </a:moveTo>
                  <a:lnTo>
                    <a:pt x="130" y="0"/>
                  </a:lnTo>
                  <a:lnTo>
                    <a:pt x="126" y="9"/>
                  </a:lnTo>
                  <a:lnTo>
                    <a:pt x="0" y="304"/>
                  </a:lnTo>
                  <a:lnTo>
                    <a:pt x="339" y="9"/>
                  </a:lnTo>
                  <a:lnTo>
                    <a:pt x="350" y="0"/>
                  </a:lnTo>
                  <a:close/>
                </a:path>
              </a:pathLst>
            </a:custGeom>
            <a:solidFill>
              <a:srgbClr val="E74783"/>
            </a:solidFill>
            <a:ln w="3175">
              <a:solidFill>
                <a:srgbClr val="E74783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161"/>
            <p:cNvSpPr>
              <a:spLocks/>
            </p:cNvSpPr>
            <p:nvPr userDrawn="1"/>
          </p:nvSpPr>
          <p:spPr bwMode="auto">
            <a:xfrm>
              <a:off x="15401925" y="3276600"/>
              <a:ext cx="469900" cy="211137"/>
            </a:xfrm>
            <a:custGeom>
              <a:avLst/>
              <a:gdLst>
                <a:gd name="T0" fmla="*/ 295 w 296"/>
                <a:gd name="T1" fmla="*/ 0 h 133"/>
                <a:gd name="T2" fmla="*/ 0 w 296"/>
                <a:gd name="T3" fmla="*/ 133 h 133"/>
                <a:gd name="T4" fmla="*/ 295 w 296"/>
                <a:gd name="T5" fmla="*/ 131 h 133"/>
                <a:gd name="T6" fmla="*/ 296 w 296"/>
                <a:gd name="T7" fmla="*/ 131 h 133"/>
                <a:gd name="T8" fmla="*/ 296 w 296"/>
                <a:gd name="T9" fmla="*/ 0 h 133"/>
                <a:gd name="T10" fmla="*/ 295 w 296"/>
                <a:gd name="T11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6" h="133">
                  <a:moveTo>
                    <a:pt x="295" y="0"/>
                  </a:moveTo>
                  <a:lnTo>
                    <a:pt x="0" y="133"/>
                  </a:lnTo>
                  <a:lnTo>
                    <a:pt x="295" y="131"/>
                  </a:lnTo>
                  <a:lnTo>
                    <a:pt x="296" y="131"/>
                  </a:lnTo>
                  <a:lnTo>
                    <a:pt x="296" y="0"/>
                  </a:lnTo>
                  <a:lnTo>
                    <a:pt x="295" y="0"/>
                  </a:lnTo>
                  <a:close/>
                </a:path>
              </a:pathLst>
            </a:custGeom>
            <a:solidFill>
              <a:srgbClr val="E32726"/>
            </a:solidFill>
            <a:ln w="3175">
              <a:solidFill>
                <a:srgbClr val="E32726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162"/>
            <p:cNvSpPr>
              <a:spLocks/>
            </p:cNvSpPr>
            <p:nvPr userDrawn="1"/>
          </p:nvSpPr>
          <p:spPr bwMode="auto">
            <a:xfrm>
              <a:off x="14303375" y="2792413"/>
              <a:ext cx="849313" cy="334962"/>
            </a:xfrm>
            <a:custGeom>
              <a:avLst/>
              <a:gdLst>
                <a:gd name="T0" fmla="*/ 498 w 535"/>
                <a:gd name="T1" fmla="*/ 22 h 211"/>
                <a:gd name="T2" fmla="*/ 520 w 535"/>
                <a:gd name="T3" fmla="*/ 9 h 211"/>
                <a:gd name="T4" fmla="*/ 535 w 535"/>
                <a:gd name="T5" fmla="*/ 0 h 211"/>
                <a:gd name="T6" fmla="*/ 508 w 535"/>
                <a:gd name="T7" fmla="*/ 0 h 211"/>
                <a:gd name="T8" fmla="*/ 465 w 535"/>
                <a:gd name="T9" fmla="*/ 9 h 211"/>
                <a:gd name="T10" fmla="*/ 0 w 535"/>
                <a:gd name="T11" fmla="*/ 108 h 211"/>
                <a:gd name="T12" fmla="*/ 169 w 535"/>
                <a:gd name="T13" fmla="*/ 211 h 211"/>
                <a:gd name="T14" fmla="*/ 498 w 535"/>
                <a:gd name="T15" fmla="*/ 22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5" h="211">
                  <a:moveTo>
                    <a:pt x="498" y="22"/>
                  </a:moveTo>
                  <a:lnTo>
                    <a:pt x="520" y="9"/>
                  </a:lnTo>
                  <a:lnTo>
                    <a:pt x="535" y="0"/>
                  </a:lnTo>
                  <a:lnTo>
                    <a:pt x="508" y="0"/>
                  </a:lnTo>
                  <a:lnTo>
                    <a:pt x="465" y="9"/>
                  </a:lnTo>
                  <a:lnTo>
                    <a:pt x="0" y="108"/>
                  </a:lnTo>
                  <a:lnTo>
                    <a:pt x="169" y="211"/>
                  </a:lnTo>
                  <a:lnTo>
                    <a:pt x="498" y="22"/>
                  </a:lnTo>
                  <a:close/>
                </a:path>
              </a:pathLst>
            </a:custGeom>
            <a:solidFill>
              <a:srgbClr val="E32726"/>
            </a:solidFill>
            <a:ln w="3175">
              <a:solidFill>
                <a:srgbClr val="E32726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163"/>
            <p:cNvSpPr>
              <a:spLocks/>
            </p:cNvSpPr>
            <p:nvPr userDrawn="1"/>
          </p:nvSpPr>
          <p:spPr bwMode="auto">
            <a:xfrm>
              <a:off x="14270038" y="2792413"/>
              <a:ext cx="74613" cy="171450"/>
            </a:xfrm>
            <a:custGeom>
              <a:avLst/>
              <a:gdLst>
                <a:gd name="T0" fmla="*/ 47 w 47"/>
                <a:gd name="T1" fmla="*/ 0 h 108"/>
                <a:gd name="T2" fmla="*/ 0 w 47"/>
                <a:gd name="T3" fmla="*/ 0 h 108"/>
                <a:gd name="T4" fmla="*/ 2 w 47"/>
                <a:gd name="T5" fmla="*/ 9 h 108"/>
                <a:gd name="T6" fmla="*/ 21 w 47"/>
                <a:gd name="T7" fmla="*/ 108 h 108"/>
                <a:gd name="T8" fmla="*/ 45 w 47"/>
                <a:gd name="T9" fmla="*/ 9 h 108"/>
                <a:gd name="T10" fmla="*/ 47 w 47"/>
                <a:gd name="T11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108">
                  <a:moveTo>
                    <a:pt x="47" y="0"/>
                  </a:moveTo>
                  <a:lnTo>
                    <a:pt x="0" y="0"/>
                  </a:lnTo>
                  <a:lnTo>
                    <a:pt x="2" y="9"/>
                  </a:lnTo>
                  <a:lnTo>
                    <a:pt x="21" y="108"/>
                  </a:lnTo>
                  <a:lnTo>
                    <a:pt x="45" y="9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E32726"/>
            </a:solidFill>
            <a:ln w="3175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164"/>
            <p:cNvSpPr>
              <a:spLocks/>
            </p:cNvSpPr>
            <p:nvPr userDrawn="1"/>
          </p:nvSpPr>
          <p:spPr bwMode="auto">
            <a:xfrm>
              <a:off x="14351000" y="3182938"/>
              <a:ext cx="1050925" cy="522287"/>
            </a:xfrm>
            <a:custGeom>
              <a:avLst/>
              <a:gdLst>
                <a:gd name="T0" fmla="*/ 0 w 662"/>
                <a:gd name="T1" fmla="*/ 329 h 329"/>
                <a:gd name="T2" fmla="*/ 662 w 662"/>
                <a:gd name="T3" fmla="*/ 192 h 329"/>
                <a:gd name="T4" fmla="*/ 410 w 662"/>
                <a:gd name="T5" fmla="*/ 0 h 329"/>
                <a:gd name="T6" fmla="*/ 0 w 662"/>
                <a:gd name="T7" fmla="*/ 329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2" h="329">
                  <a:moveTo>
                    <a:pt x="0" y="329"/>
                  </a:moveTo>
                  <a:lnTo>
                    <a:pt x="662" y="192"/>
                  </a:lnTo>
                  <a:lnTo>
                    <a:pt x="410" y="0"/>
                  </a:lnTo>
                  <a:lnTo>
                    <a:pt x="0" y="329"/>
                  </a:lnTo>
                  <a:close/>
                </a:path>
              </a:pathLst>
            </a:custGeom>
            <a:solidFill>
              <a:srgbClr val="E32726"/>
            </a:solidFill>
            <a:ln w="3175">
              <a:solidFill>
                <a:srgbClr val="E32726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165"/>
            <p:cNvSpPr>
              <a:spLocks/>
            </p:cNvSpPr>
            <p:nvPr userDrawn="1"/>
          </p:nvSpPr>
          <p:spPr bwMode="auto">
            <a:xfrm>
              <a:off x="15401925" y="3487738"/>
              <a:ext cx="171450" cy="328612"/>
            </a:xfrm>
            <a:custGeom>
              <a:avLst/>
              <a:gdLst>
                <a:gd name="T0" fmla="*/ 95 w 108"/>
                <a:gd name="T1" fmla="*/ 207 h 207"/>
                <a:gd name="T2" fmla="*/ 108 w 108"/>
                <a:gd name="T3" fmla="*/ 183 h 207"/>
                <a:gd name="T4" fmla="*/ 0 w 108"/>
                <a:gd name="T5" fmla="*/ 0 h 207"/>
                <a:gd name="T6" fmla="*/ 5 w 108"/>
                <a:gd name="T7" fmla="*/ 207 h 207"/>
                <a:gd name="T8" fmla="*/ 95 w 108"/>
                <a:gd name="T9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207">
                  <a:moveTo>
                    <a:pt x="95" y="207"/>
                  </a:moveTo>
                  <a:lnTo>
                    <a:pt x="108" y="183"/>
                  </a:lnTo>
                  <a:lnTo>
                    <a:pt x="0" y="0"/>
                  </a:lnTo>
                  <a:lnTo>
                    <a:pt x="5" y="207"/>
                  </a:lnTo>
                  <a:lnTo>
                    <a:pt x="95" y="207"/>
                  </a:lnTo>
                  <a:close/>
                </a:path>
              </a:pathLst>
            </a:custGeom>
            <a:solidFill>
              <a:srgbClr val="E32726"/>
            </a:solidFill>
            <a:ln w="3175">
              <a:solidFill>
                <a:srgbClr val="E32726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166"/>
            <p:cNvSpPr>
              <a:spLocks/>
            </p:cNvSpPr>
            <p:nvPr userDrawn="1"/>
          </p:nvSpPr>
          <p:spPr bwMode="auto">
            <a:xfrm>
              <a:off x="13957300" y="2963863"/>
              <a:ext cx="393700" cy="741362"/>
            </a:xfrm>
            <a:custGeom>
              <a:avLst/>
              <a:gdLst>
                <a:gd name="T0" fmla="*/ 0 w 248"/>
                <a:gd name="T1" fmla="*/ 187 h 467"/>
                <a:gd name="T2" fmla="*/ 248 w 248"/>
                <a:gd name="T3" fmla="*/ 467 h 467"/>
                <a:gd name="T4" fmla="*/ 218 w 248"/>
                <a:gd name="T5" fmla="*/ 0 h 467"/>
                <a:gd name="T6" fmla="*/ 0 w 248"/>
                <a:gd name="T7" fmla="*/ 187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467">
                  <a:moveTo>
                    <a:pt x="0" y="187"/>
                  </a:moveTo>
                  <a:lnTo>
                    <a:pt x="248" y="467"/>
                  </a:lnTo>
                  <a:lnTo>
                    <a:pt x="218" y="0"/>
                  </a:lnTo>
                  <a:lnTo>
                    <a:pt x="0" y="187"/>
                  </a:lnTo>
                  <a:close/>
                </a:path>
              </a:pathLst>
            </a:custGeom>
            <a:solidFill>
              <a:srgbClr val="E32726"/>
            </a:solidFill>
            <a:ln w="3175">
              <a:solidFill>
                <a:srgbClr val="E32726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167"/>
            <p:cNvSpPr>
              <a:spLocks/>
            </p:cNvSpPr>
            <p:nvPr userDrawn="1"/>
          </p:nvSpPr>
          <p:spPr bwMode="auto">
            <a:xfrm>
              <a:off x="12801600" y="3225800"/>
              <a:ext cx="115888" cy="95250"/>
            </a:xfrm>
            <a:custGeom>
              <a:avLst/>
              <a:gdLst>
                <a:gd name="T0" fmla="*/ 0 w 73"/>
                <a:gd name="T1" fmla="*/ 0 h 60"/>
                <a:gd name="T2" fmla="*/ 0 w 73"/>
                <a:gd name="T3" fmla="*/ 60 h 60"/>
                <a:gd name="T4" fmla="*/ 10 w 73"/>
                <a:gd name="T5" fmla="*/ 56 h 60"/>
                <a:gd name="T6" fmla="*/ 73 w 73"/>
                <a:gd name="T7" fmla="*/ 31 h 60"/>
                <a:gd name="T8" fmla="*/ 10 w 73"/>
                <a:gd name="T9" fmla="*/ 4 h 60"/>
                <a:gd name="T10" fmla="*/ 0 w 73"/>
                <a:gd name="T1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60">
                  <a:moveTo>
                    <a:pt x="0" y="0"/>
                  </a:moveTo>
                  <a:lnTo>
                    <a:pt x="0" y="60"/>
                  </a:lnTo>
                  <a:lnTo>
                    <a:pt x="10" y="56"/>
                  </a:lnTo>
                  <a:lnTo>
                    <a:pt x="73" y="31"/>
                  </a:lnTo>
                  <a:lnTo>
                    <a:pt x="1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32726"/>
            </a:solidFill>
            <a:ln w="3175">
              <a:solidFill>
                <a:srgbClr val="E32726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168"/>
            <p:cNvSpPr>
              <a:spLocks/>
            </p:cNvSpPr>
            <p:nvPr userDrawn="1"/>
          </p:nvSpPr>
          <p:spPr bwMode="auto">
            <a:xfrm>
              <a:off x="12917488" y="2792413"/>
              <a:ext cx="1385888" cy="482600"/>
            </a:xfrm>
            <a:custGeom>
              <a:avLst/>
              <a:gdLst>
                <a:gd name="T0" fmla="*/ 498 w 873"/>
                <a:gd name="T1" fmla="*/ 0 h 304"/>
                <a:gd name="T2" fmla="*/ 351 w 873"/>
                <a:gd name="T3" fmla="*/ 0 h 304"/>
                <a:gd name="T4" fmla="*/ 350 w 873"/>
                <a:gd name="T5" fmla="*/ 0 h 304"/>
                <a:gd name="T6" fmla="*/ 339 w 873"/>
                <a:gd name="T7" fmla="*/ 9 h 304"/>
                <a:gd name="T8" fmla="*/ 0 w 873"/>
                <a:gd name="T9" fmla="*/ 304 h 304"/>
                <a:gd name="T10" fmla="*/ 873 w 873"/>
                <a:gd name="T11" fmla="*/ 108 h 304"/>
                <a:gd name="T12" fmla="*/ 529 w 873"/>
                <a:gd name="T13" fmla="*/ 9 h 304"/>
                <a:gd name="T14" fmla="*/ 498 w 873"/>
                <a:gd name="T15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73" h="304">
                  <a:moveTo>
                    <a:pt x="498" y="0"/>
                  </a:moveTo>
                  <a:lnTo>
                    <a:pt x="351" y="0"/>
                  </a:lnTo>
                  <a:lnTo>
                    <a:pt x="350" y="0"/>
                  </a:lnTo>
                  <a:lnTo>
                    <a:pt x="339" y="9"/>
                  </a:lnTo>
                  <a:lnTo>
                    <a:pt x="0" y="304"/>
                  </a:lnTo>
                  <a:lnTo>
                    <a:pt x="873" y="108"/>
                  </a:lnTo>
                  <a:lnTo>
                    <a:pt x="529" y="9"/>
                  </a:lnTo>
                  <a:lnTo>
                    <a:pt x="498" y="0"/>
                  </a:lnTo>
                  <a:close/>
                </a:path>
              </a:pathLst>
            </a:custGeom>
            <a:solidFill>
              <a:srgbClr val="E32726"/>
            </a:solidFill>
            <a:ln w="3175">
              <a:solidFill>
                <a:srgbClr val="E32726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169"/>
            <p:cNvSpPr>
              <a:spLocks/>
            </p:cNvSpPr>
            <p:nvPr userDrawn="1"/>
          </p:nvSpPr>
          <p:spPr bwMode="auto">
            <a:xfrm>
              <a:off x="15401925" y="3049588"/>
              <a:ext cx="469900" cy="438150"/>
            </a:xfrm>
            <a:custGeom>
              <a:avLst/>
              <a:gdLst>
                <a:gd name="T0" fmla="*/ 295 w 296"/>
                <a:gd name="T1" fmla="*/ 1 h 276"/>
                <a:gd name="T2" fmla="*/ 0 w 296"/>
                <a:gd name="T3" fmla="*/ 276 h 276"/>
                <a:gd name="T4" fmla="*/ 295 w 296"/>
                <a:gd name="T5" fmla="*/ 143 h 276"/>
                <a:gd name="T6" fmla="*/ 296 w 296"/>
                <a:gd name="T7" fmla="*/ 143 h 276"/>
                <a:gd name="T8" fmla="*/ 296 w 296"/>
                <a:gd name="T9" fmla="*/ 0 h 276"/>
                <a:gd name="T10" fmla="*/ 295 w 296"/>
                <a:gd name="T11" fmla="*/ 1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6" h="276">
                  <a:moveTo>
                    <a:pt x="295" y="1"/>
                  </a:moveTo>
                  <a:lnTo>
                    <a:pt x="0" y="276"/>
                  </a:lnTo>
                  <a:lnTo>
                    <a:pt x="295" y="143"/>
                  </a:lnTo>
                  <a:lnTo>
                    <a:pt x="296" y="143"/>
                  </a:lnTo>
                  <a:lnTo>
                    <a:pt x="296" y="0"/>
                  </a:lnTo>
                  <a:lnTo>
                    <a:pt x="295" y="1"/>
                  </a:lnTo>
                  <a:close/>
                </a:path>
              </a:pathLst>
            </a:custGeom>
            <a:solidFill>
              <a:srgbClr val="498BCA"/>
            </a:solidFill>
            <a:ln w="3175">
              <a:solidFill>
                <a:srgbClr val="498BCA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170"/>
            <p:cNvSpPr>
              <a:spLocks/>
            </p:cNvSpPr>
            <p:nvPr userDrawn="1"/>
          </p:nvSpPr>
          <p:spPr bwMode="auto">
            <a:xfrm>
              <a:off x="15001875" y="2792413"/>
              <a:ext cx="400050" cy="695325"/>
            </a:xfrm>
            <a:custGeom>
              <a:avLst/>
              <a:gdLst>
                <a:gd name="T0" fmla="*/ 118 w 252"/>
                <a:gd name="T1" fmla="*/ 9 h 438"/>
                <a:gd name="T2" fmla="*/ 115 w 252"/>
                <a:gd name="T3" fmla="*/ 0 h 438"/>
                <a:gd name="T4" fmla="*/ 108 w 252"/>
                <a:gd name="T5" fmla="*/ 0 h 438"/>
                <a:gd name="T6" fmla="*/ 104 w 252"/>
                <a:gd name="T7" fmla="*/ 9 h 438"/>
                <a:gd name="T8" fmla="*/ 102 w 252"/>
                <a:gd name="T9" fmla="*/ 14 h 438"/>
                <a:gd name="T10" fmla="*/ 0 w 252"/>
                <a:gd name="T11" fmla="*/ 246 h 438"/>
                <a:gd name="T12" fmla="*/ 252 w 252"/>
                <a:gd name="T13" fmla="*/ 438 h 438"/>
                <a:gd name="T14" fmla="*/ 118 w 252"/>
                <a:gd name="T15" fmla="*/ 11 h 438"/>
                <a:gd name="T16" fmla="*/ 118 w 252"/>
                <a:gd name="T17" fmla="*/ 9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2" h="438">
                  <a:moveTo>
                    <a:pt x="118" y="9"/>
                  </a:moveTo>
                  <a:lnTo>
                    <a:pt x="115" y="0"/>
                  </a:lnTo>
                  <a:lnTo>
                    <a:pt x="108" y="0"/>
                  </a:lnTo>
                  <a:lnTo>
                    <a:pt x="104" y="9"/>
                  </a:lnTo>
                  <a:lnTo>
                    <a:pt x="102" y="14"/>
                  </a:lnTo>
                  <a:lnTo>
                    <a:pt x="0" y="246"/>
                  </a:lnTo>
                  <a:lnTo>
                    <a:pt x="252" y="438"/>
                  </a:lnTo>
                  <a:lnTo>
                    <a:pt x="118" y="11"/>
                  </a:lnTo>
                  <a:lnTo>
                    <a:pt x="118" y="9"/>
                  </a:lnTo>
                  <a:close/>
                </a:path>
              </a:pathLst>
            </a:custGeom>
            <a:solidFill>
              <a:srgbClr val="498BCA"/>
            </a:solidFill>
            <a:ln w="3175">
              <a:solidFill>
                <a:srgbClr val="498BCA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171"/>
            <p:cNvSpPr>
              <a:spLocks/>
            </p:cNvSpPr>
            <p:nvPr userDrawn="1"/>
          </p:nvSpPr>
          <p:spPr bwMode="auto">
            <a:xfrm>
              <a:off x="14351000" y="3705225"/>
              <a:ext cx="922338" cy="111125"/>
            </a:xfrm>
            <a:custGeom>
              <a:avLst/>
              <a:gdLst>
                <a:gd name="T0" fmla="*/ 0 w 581"/>
                <a:gd name="T1" fmla="*/ 0 h 70"/>
                <a:gd name="T2" fmla="*/ 179 w 581"/>
                <a:gd name="T3" fmla="*/ 70 h 70"/>
                <a:gd name="T4" fmla="*/ 581 w 581"/>
                <a:gd name="T5" fmla="*/ 70 h 70"/>
                <a:gd name="T6" fmla="*/ 561 w 581"/>
                <a:gd name="T7" fmla="*/ 34 h 70"/>
                <a:gd name="T8" fmla="*/ 0 w 581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1" h="70">
                  <a:moveTo>
                    <a:pt x="0" y="0"/>
                  </a:moveTo>
                  <a:lnTo>
                    <a:pt x="179" y="70"/>
                  </a:lnTo>
                  <a:lnTo>
                    <a:pt x="581" y="70"/>
                  </a:lnTo>
                  <a:lnTo>
                    <a:pt x="561" y="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98BCA"/>
            </a:solidFill>
            <a:ln w="3175">
              <a:solidFill>
                <a:srgbClr val="498BCA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172"/>
            <p:cNvSpPr>
              <a:spLocks/>
            </p:cNvSpPr>
            <p:nvPr userDrawn="1"/>
          </p:nvSpPr>
          <p:spPr bwMode="auto">
            <a:xfrm>
              <a:off x="12917488" y="3275013"/>
              <a:ext cx="1433513" cy="541337"/>
            </a:xfrm>
            <a:custGeom>
              <a:avLst/>
              <a:gdLst>
                <a:gd name="T0" fmla="*/ 179 w 903"/>
                <a:gd name="T1" fmla="*/ 336 h 341"/>
                <a:gd name="T2" fmla="*/ 182 w 903"/>
                <a:gd name="T3" fmla="*/ 341 h 341"/>
                <a:gd name="T4" fmla="*/ 243 w 903"/>
                <a:gd name="T5" fmla="*/ 341 h 341"/>
                <a:gd name="T6" fmla="*/ 903 w 903"/>
                <a:gd name="T7" fmla="*/ 271 h 341"/>
                <a:gd name="T8" fmla="*/ 0 w 903"/>
                <a:gd name="T9" fmla="*/ 0 h 341"/>
                <a:gd name="T10" fmla="*/ 179 w 903"/>
                <a:gd name="T11" fmla="*/ 336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3" h="341">
                  <a:moveTo>
                    <a:pt x="179" y="336"/>
                  </a:moveTo>
                  <a:lnTo>
                    <a:pt x="182" y="341"/>
                  </a:lnTo>
                  <a:lnTo>
                    <a:pt x="243" y="341"/>
                  </a:lnTo>
                  <a:lnTo>
                    <a:pt x="903" y="271"/>
                  </a:lnTo>
                  <a:lnTo>
                    <a:pt x="0" y="0"/>
                  </a:lnTo>
                  <a:lnTo>
                    <a:pt x="179" y="336"/>
                  </a:lnTo>
                  <a:close/>
                </a:path>
              </a:pathLst>
            </a:custGeom>
            <a:solidFill>
              <a:srgbClr val="498BCA"/>
            </a:solidFill>
            <a:ln w="3175">
              <a:solidFill>
                <a:srgbClr val="498BCA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173"/>
            <p:cNvSpPr>
              <a:spLocks/>
            </p:cNvSpPr>
            <p:nvPr userDrawn="1"/>
          </p:nvSpPr>
          <p:spPr bwMode="auto">
            <a:xfrm>
              <a:off x="14062075" y="2792413"/>
              <a:ext cx="241300" cy="171450"/>
            </a:xfrm>
            <a:custGeom>
              <a:avLst/>
              <a:gdLst>
                <a:gd name="T0" fmla="*/ 152 w 152"/>
                <a:gd name="T1" fmla="*/ 108 h 108"/>
                <a:gd name="T2" fmla="*/ 133 w 152"/>
                <a:gd name="T3" fmla="*/ 9 h 108"/>
                <a:gd name="T4" fmla="*/ 131 w 152"/>
                <a:gd name="T5" fmla="*/ 0 h 108"/>
                <a:gd name="T6" fmla="*/ 0 w 152"/>
                <a:gd name="T7" fmla="*/ 0 h 108"/>
                <a:gd name="T8" fmla="*/ 13 w 152"/>
                <a:gd name="T9" fmla="*/ 9 h 108"/>
                <a:gd name="T10" fmla="*/ 152 w 152"/>
                <a:gd name="T11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2" h="108">
                  <a:moveTo>
                    <a:pt x="152" y="108"/>
                  </a:moveTo>
                  <a:lnTo>
                    <a:pt x="133" y="9"/>
                  </a:lnTo>
                  <a:lnTo>
                    <a:pt x="131" y="0"/>
                  </a:lnTo>
                  <a:lnTo>
                    <a:pt x="0" y="0"/>
                  </a:lnTo>
                  <a:lnTo>
                    <a:pt x="13" y="9"/>
                  </a:lnTo>
                  <a:lnTo>
                    <a:pt x="152" y="108"/>
                  </a:lnTo>
                  <a:close/>
                </a:path>
              </a:pathLst>
            </a:custGeom>
            <a:solidFill>
              <a:srgbClr val="498BCA"/>
            </a:solidFill>
            <a:ln w="3175">
              <a:solidFill>
                <a:srgbClr val="498BCA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174"/>
            <p:cNvSpPr>
              <a:spLocks/>
            </p:cNvSpPr>
            <p:nvPr userDrawn="1"/>
          </p:nvSpPr>
          <p:spPr bwMode="auto">
            <a:xfrm>
              <a:off x="13903325" y="3136900"/>
              <a:ext cx="395288" cy="400050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175"/>
            <p:cNvSpPr>
              <a:spLocks/>
            </p:cNvSpPr>
            <p:nvPr userDrawn="1"/>
          </p:nvSpPr>
          <p:spPr bwMode="auto">
            <a:xfrm>
              <a:off x="14747875" y="3143250"/>
              <a:ext cx="441325" cy="393700"/>
            </a:xfrm>
            <a:custGeom>
              <a:avLst/>
              <a:gdLst>
                <a:gd name="T0" fmla="*/ 200 w 278"/>
                <a:gd name="T1" fmla="*/ 0 h 248"/>
                <a:gd name="T2" fmla="*/ 139 w 278"/>
                <a:gd name="T3" fmla="*/ 169 h 248"/>
                <a:gd name="T4" fmla="*/ 77 w 278"/>
                <a:gd name="T5" fmla="*/ 0 h 248"/>
                <a:gd name="T6" fmla="*/ 0 w 278"/>
                <a:gd name="T7" fmla="*/ 0 h 248"/>
                <a:gd name="T8" fmla="*/ 102 w 278"/>
                <a:gd name="T9" fmla="*/ 248 h 248"/>
                <a:gd name="T10" fmla="*/ 176 w 278"/>
                <a:gd name="T11" fmla="*/ 248 h 248"/>
                <a:gd name="T12" fmla="*/ 278 w 278"/>
                <a:gd name="T13" fmla="*/ 0 h 248"/>
                <a:gd name="T14" fmla="*/ 200 w 278"/>
                <a:gd name="T15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8" h="248">
                  <a:moveTo>
                    <a:pt x="200" y="0"/>
                  </a:moveTo>
                  <a:lnTo>
                    <a:pt x="139" y="169"/>
                  </a:lnTo>
                  <a:lnTo>
                    <a:pt x="77" y="0"/>
                  </a:lnTo>
                  <a:lnTo>
                    <a:pt x="0" y="0"/>
                  </a:lnTo>
                  <a:lnTo>
                    <a:pt x="102" y="248"/>
                  </a:lnTo>
                  <a:lnTo>
                    <a:pt x="176" y="248"/>
                  </a:lnTo>
                  <a:lnTo>
                    <a:pt x="278" y="0"/>
                  </a:lnTo>
                  <a:lnTo>
                    <a:pt x="20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176"/>
            <p:cNvSpPr>
              <a:spLocks noEditPoints="1"/>
            </p:cNvSpPr>
            <p:nvPr userDrawn="1"/>
          </p:nvSpPr>
          <p:spPr bwMode="auto">
            <a:xfrm>
              <a:off x="13454063" y="3136900"/>
              <a:ext cx="409575" cy="406400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177"/>
            <p:cNvSpPr>
              <a:spLocks/>
            </p:cNvSpPr>
            <p:nvPr userDrawn="1"/>
          </p:nvSpPr>
          <p:spPr bwMode="auto">
            <a:xfrm>
              <a:off x="13087350" y="3025775"/>
              <a:ext cx="355600" cy="511175"/>
            </a:xfrm>
            <a:custGeom>
              <a:avLst/>
              <a:gdLst>
                <a:gd name="T0" fmla="*/ 224 w 224"/>
                <a:gd name="T1" fmla="*/ 259 h 322"/>
                <a:gd name="T2" fmla="*/ 69 w 224"/>
                <a:gd name="T3" fmla="*/ 259 h 322"/>
                <a:gd name="T4" fmla="*/ 69 w 224"/>
                <a:gd name="T5" fmla="*/ 0 h 322"/>
                <a:gd name="T6" fmla="*/ 0 w 224"/>
                <a:gd name="T7" fmla="*/ 0 h 322"/>
                <a:gd name="T8" fmla="*/ 0 w 224"/>
                <a:gd name="T9" fmla="*/ 322 h 322"/>
                <a:gd name="T10" fmla="*/ 224 w 224"/>
                <a:gd name="T11" fmla="*/ 322 h 322"/>
                <a:gd name="T12" fmla="*/ 224 w 224"/>
                <a:gd name="T13" fmla="*/ 259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4" h="322">
                  <a:moveTo>
                    <a:pt x="224" y="259"/>
                  </a:moveTo>
                  <a:lnTo>
                    <a:pt x="69" y="259"/>
                  </a:lnTo>
                  <a:lnTo>
                    <a:pt x="69" y="0"/>
                  </a:lnTo>
                  <a:lnTo>
                    <a:pt x="0" y="0"/>
                  </a:lnTo>
                  <a:lnTo>
                    <a:pt x="0" y="322"/>
                  </a:lnTo>
                  <a:lnTo>
                    <a:pt x="224" y="322"/>
                  </a:lnTo>
                  <a:lnTo>
                    <a:pt x="224" y="2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178"/>
            <p:cNvSpPr>
              <a:spLocks noEditPoints="1"/>
            </p:cNvSpPr>
            <p:nvPr userDrawn="1"/>
          </p:nvSpPr>
          <p:spPr bwMode="auto">
            <a:xfrm>
              <a:off x="15173325" y="3136900"/>
              <a:ext cx="422275" cy="406400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179"/>
            <p:cNvSpPr>
              <a:spLocks noEditPoints="1"/>
            </p:cNvSpPr>
            <p:nvPr userDrawn="1"/>
          </p:nvSpPr>
          <p:spPr bwMode="auto">
            <a:xfrm>
              <a:off x="14341475" y="3136900"/>
              <a:ext cx="422275" cy="406400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6" name="TextBox 75"/>
          <p:cNvSpPr txBox="1"/>
          <p:nvPr userDrawn="1"/>
        </p:nvSpPr>
        <p:spPr>
          <a:xfrm>
            <a:off x="548640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2025 Lenovo Internal.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21239310"/>
      </p:ext>
    </p:extLst>
  </p:cSld>
  <p:clrMapOvr>
    <a:masterClrMapping/>
  </p:clrMapOvr>
  <p:transition spd="med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68001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/>
              <a:t>Click to edit master title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245D89D-54AB-A7D6-4141-95E6B3C3695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4544592"/>
      </p:ext>
    </p:extLst>
  </p:cSld>
  <p:clrMapOvr>
    <a:masterClrMapping/>
  </p:clrMapOvr>
  <p:transition spd="med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Sub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2"/>
          <p:cNvSpPr>
            <a:spLocks noGrp="1"/>
          </p:cNvSpPr>
          <p:nvPr>
            <p:ph type="body" idx="10" hasCustomPrompt="1"/>
          </p:nvPr>
        </p:nvSpPr>
        <p:spPr bwMode="gray">
          <a:xfrm>
            <a:off x="760412" y="931563"/>
            <a:ext cx="10671048" cy="26161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2000" b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68001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/>
              <a:t>Click to edit master title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55B6443-4299-282C-565B-68E5F970278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0847012"/>
      </p:ext>
    </p:extLst>
  </p:cSld>
  <p:clrMapOvr>
    <a:masterClrMapping/>
  </p:clrMapOvr>
  <p:transition spd="med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ith Subtitle Only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2"/>
          <p:cNvSpPr>
            <a:spLocks noGrp="1"/>
          </p:cNvSpPr>
          <p:nvPr>
            <p:ph type="body" idx="10" hasCustomPrompt="1"/>
          </p:nvPr>
        </p:nvSpPr>
        <p:spPr bwMode="gray">
          <a:xfrm>
            <a:off x="760412" y="931563"/>
            <a:ext cx="10671048" cy="26161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2000" b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8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/>
              <a:t>Click to edit master title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C296FD5-38BC-1E97-5513-17F333DF59B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1133053"/>
      </p:ext>
    </p:extLst>
  </p:cSld>
  <p:clrMapOvr>
    <a:masterClrMapping/>
  </p:clrMapOvr>
  <p:transition spd="med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8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/>
              <a:t>Click to edit master title</a:t>
            </a:r>
          </a:p>
        </p:txBody>
      </p:sp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3" y="1308880"/>
            <a:ext cx="10671048" cy="4787120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BC5559F-D4D6-DA53-A720-07C2A2D68FA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504903"/>
      </p:ext>
    </p:extLst>
  </p:cSld>
  <p:clrMapOvr>
    <a:masterClrMapping/>
  </p:clrMapOvr>
  <p:transition spd="med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9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/>
              <a:t>Click to edit master title</a:t>
            </a:r>
          </a:p>
        </p:txBody>
      </p:sp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3" y="1308880"/>
            <a:ext cx="10667999" cy="4787120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B190EFC-69A6-D92C-008E-75B891AE770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5621523"/>
      </p:ext>
    </p:extLst>
  </p:cSld>
  <p:clrMapOvr>
    <a:masterClrMapping/>
  </p:clrMapOvr>
  <p:transition spd="med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Subtitle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2" y="1749388"/>
            <a:ext cx="10671049" cy="4346612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idx="10"/>
          </p:nvPr>
        </p:nvSpPr>
        <p:spPr bwMode="gray">
          <a:xfrm>
            <a:off x="760412" y="931563"/>
            <a:ext cx="10671048" cy="26161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2000" b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9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/>
              <a:t>Click to edit master title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27BD319-CE6A-C56C-FAF4-F7D3C4B20C0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3583009"/>
      </p:ext>
    </p:extLst>
  </p:cSld>
  <p:clrMapOvr>
    <a:masterClrMapping/>
  </p:clrMapOvr>
  <p:transition spd="med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ith Subtitle Content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2" y="1749389"/>
            <a:ext cx="10671049" cy="4346612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idx="10" hasCustomPrompt="1"/>
          </p:nvPr>
        </p:nvSpPr>
        <p:spPr bwMode="gray">
          <a:xfrm>
            <a:off x="760412" y="931563"/>
            <a:ext cx="10671048" cy="26161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2000" b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9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/>
              <a:t>Click to edit master title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2F390D5-FAC3-3E07-D977-2FACDFA7E86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9120180"/>
      </p:ext>
    </p:extLst>
  </p:cSld>
  <p:clrMapOvr>
    <a:masterClrMapping/>
  </p:clrMapOvr>
  <p:transition spd="med"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9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2" y="1307593"/>
            <a:ext cx="5069004" cy="478840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" name="Content Placeholder 2"/>
          <p:cNvSpPr>
            <a:spLocks noGrp="1"/>
          </p:cNvSpPr>
          <p:nvPr>
            <p:ph sz="half" idx="14"/>
          </p:nvPr>
        </p:nvSpPr>
        <p:spPr bwMode="gray">
          <a:xfrm>
            <a:off x="6339311" y="1307593"/>
            <a:ext cx="5065776" cy="478840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2FE5186-E704-46DB-A234-0339427F829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5674799"/>
      </p:ext>
    </p:extLst>
  </p:cSld>
  <p:clrMapOvr>
    <a:masterClrMapping/>
  </p:clrMapOvr>
  <p:transition spd="med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Column Slide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68001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2" y="1307593"/>
            <a:ext cx="5069004" cy="4788407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" name="Content Placeholder 2"/>
          <p:cNvSpPr>
            <a:spLocks noGrp="1"/>
          </p:cNvSpPr>
          <p:nvPr>
            <p:ph sz="half" idx="14"/>
          </p:nvPr>
        </p:nvSpPr>
        <p:spPr bwMode="gray">
          <a:xfrm>
            <a:off x="6339311" y="1307593"/>
            <a:ext cx="5065776" cy="4788407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1D52F52-4191-E70A-A15D-3F4D0CF0AA2B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657062"/>
      </p:ext>
    </p:extLst>
  </p:cSld>
  <p:clrMapOvr>
    <a:masterClrMapping/>
  </p:clrMapOvr>
  <p:transition spd="med"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9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3" y="1307593"/>
            <a:ext cx="3342271" cy="4788407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half" idx="10"/>
          </p:nvPr>
        </p:nvSpPr>
        <p:spPr bwMode="gray">
          <a:xfrm>
            <a:off x="4377258" y="1307593"/>
            <a:ext cx="3343188" cy="4788407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half" idx="11"/>
          </p:nvPr>
        </p:nvSpPr>
        <p:spPr bwMode="gray">
          <a:xfrm>
            <a:off x="8015815" y="1307593"/>
            <a:ext cx="3415646" cy="4788407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C61C74C-45BE-3DE8-0DFD-4B97D814FB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1988926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_Color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12188825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548639" y="1391543"/>
            <a:ext cx="9957816" cy="2405203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algn="l" defTabSz="1218987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lang="en-US" sz="60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/>
              <a:t>Section Header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 bwMode="white">
          <a:xfrm>
            <a:off x="548640" y="3999750"/>
            <a:ext cx="9957816" cy="46201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500" spc="0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Subhead here</a:t>
            </a:r>
          </a:p>
        </p:txBody>
      </p:sp>
      <p:grpSp>
        <p:nvGrpSpPr>
          <p:cNvPr id="76" name="Group 75"/>
          <p:cNvGrpSpPr>
            <a:grpSpLocks noChangeAspect="1"/>
          </p:cNvGrpSpPr>
          <p:nvPr userDrawn="1"/>
        </p:nvGrpSpPr>
        <p:grpSpPr>
          <a:xfrm rot="16200000">
            <a:off x="10141965" y="2414273"/>
            <a:ext cx="3069592" cy="1024128"/>
            <a:chOff x="547688" y="952500"/>
            <a:chExt cx="12190413" cy="4067175"/>
          </a:xfrm>
        </p:grpSpPr>
        <p:sp>
          <p:nvSpPr>
            <p:cNvPr id="77" name="Rectangle 76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77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78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79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80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5" name="TextBox 14"/>
          <p:cNvSpPr txBox="1"/>
          <p:nvPr userDrawn="1"/>
        </p:nvSpPr>
        <p:spPr>
          <a:xfrm>
            <a:off x="548640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2024 Lenovo Internal.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071468692"/>
      </p:ext>
    </p:extLst>
  </p:cSld>
  <p:clrMapOvr>
    <a:masterClrMapping/>
  </p:clrMapOvr>
  <p:transition spd="med"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ree Column Slide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9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3" y="1307593"/>
            <a:ext cx="3342271" cy="4788407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half" idx="10"/>
          </p:nvPr>
        </p:nvSpPr>
        <p:spPr bwMode="gray">
          <a:xfrm>
            <a:off x="4377258" y="1307593"/>
            <a:ext cx="3342271" cy="4788407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half" idx="11"/>
          </p:nvPr>
        </p:nvSpPr>
        <p:spPr bwMode="gray">
          <a:xfrm>
            <a:off x="8015815" y="1307593"/>
            <a:ext cx="3415646" cy="4788407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A92B045-EC23-B30D-E716-8FEBB279E8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192922"/>
      </p:ext>
    </p:extLst>
  </p:cSld>
  <p:clrMapOvr>
    <a:masterClrMapping/>
  </p:clrMapOvr>
  <p:transition spd="med"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/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5723515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2" y="1307593"/>
            <a:ext cx="5723515" cy="478840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856413" y="0"/>
            <a:ext cx="5332411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8F3C117-A202-AC1A-30DA-A95049B2670E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1284971"/>
      </p:ext>
    </p:extLst>
  </p:cSld>
  <p:clrMapOvr>
    <a:masterClrMapping/>
  </p:clrMapOvr>
  <p:transition spd="med"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/Image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5723515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2" y="1307592"/>
            <a:ext cx="5723515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856413" y="0"/>
            <a:ext cx="5332411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F7E7426-E0FB-DA60-E1E0-A41FD9009F5D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307420"/>
      </p:ext>
    </p:extLst>
  </p:cSld>
  <p:clrMapOvr>
    <a:masterClrMapping/>
  </p:clrMapOvr>
  <p:transition spd="med"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+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4061791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lide Number Placeholder 1">
            <a:extLst>
              <a:ext uri="{FF2B5EF4-FFF2-40B4-BE49-F238E27FC236}">
                <a16:creationId xmlns:a16="http://schemas.microsoft.com/office/drawing/2014/main" id="{C9E4313D-4BB5-4FBE-BED7-2E337B7C6B9C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>
          <a:xfrm>
            <a:off x="11669529" y="6400800"/>
            <a:ext cx="438912" cy="155448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Picture Placeholder 8">
            <a:extLst>
              <a:ext uri="{FF2B5EF4-FFF2-40B4-BE49-F238E27FC236}">
                <a16:creationId xmlns:a16="http://schemas.microsoft.com/office/drawing/2014/main" id="{1CFF5BD6-17CC-00C1-ADCF-B04D6703F62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570413" y="0"/>
            <a:ext cx="7618412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41A0E3B-4CFE-F883-3C78-D9A6BE41AE0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60412" y="995009"/>
            <a:ext cx="3427123" cy="1436465"/>
          </a:xfrm>
          <a:prstGeom prst="rect">
            <a:avLst/>
          </a:prstGeom>
          <a:noFill/>
        </p:spPr>
        <p:txBody>
          <a:bodyPr lIns="0" tIns="0" rIns="0" bIns="0" anchor="b" anchorCtr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Font typeface="Arial" panose="020B0604020202020204" pitchFamily="34" charset="0"/>
              <a:buNone/>
              <a:defRPr sz="4400" b="1" strike="noStrike" spc="-150" baseline="0">
                <a:solidFill>
                  <a:schemeClr val="tx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/>
              <a:t>Click to edit slide title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F5F96A18-152F-7D42-F172-C8D7F6B28F2C}"/>
              </a:ext>
            </a:extLst>
          </p:cNvPr>
          <p:cNvSpPr>
            <a:spLocks noGrp="1"/>
          </p:cNvSpPr>
          <p:nvPr>
            <p:ph sz="half" idx="1"/>
          </p:nvPr>
        </p:nvSpPr>
        <p:spPr bwMode="gray">
          <a:xfrm>
            <a:off x="760412" y="2815936"/>
            <a:ext cx="3427123" cy="3280064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344376"/>
      </p:ext>
    </p:extLst>
  </p:cSld>
  <p:clrMapOvr>
    <a:masterClrMapping/>
  </p:clrMapOvr>
  <p:transition spd="med"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hoto + Statement_Black">
    <p:bg>
      <p:bgPr>
        <a:solidFill>
          <a:srgbClr val="1E01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4061791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4570413" y="0"/>
            <a:ext cx="7618412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C182470-3621-1323-235D-7DBA176E68EC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C11FB6FD-7B80-D920-2B92-D358B184462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60412" y="995009"/>
            <a:ext cx="3427123" cy="1436465"/>
          </a:xfrm>
          <a:prstGeom prst="rect">
            <a:avLst/>
          </a:prstGeom>
          <a:noFill/>
        </p:spPr>
        <p:txBody>
          <a:bodyPr lIns="0" tIns="0" rIns="0" bIns="0" anchor="b" anchorCtr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Font typeface="Arial" panose="020B0604020202020204" pitchFamily="34" charset="0"/>
              <a:buNone/>
              <a:defRPr sz="4400" b="1" strike="noStrike" spc="-150" baseline="0">
                <a:solidFill>
                  <a:schemeClr val="bg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/>
              <a:t>Click to edit slide title</a:t>
            </a:r>
          </a:p>
        </p:txBody>
      </p:sp>
      <p:sp>
        <p:nvSpPr>
          <p:cNvPr id="30" name="Content Placeholder 2">
            <a:extLst>
              <a:ext uri="{FF2B5EF4-FFF2-40B4-BE49-F238E27FC236}">
                <a16:creationId xmlns:a16="http://schemas.microsoft.com/office/drawing/2014/main" id="{5F150789-C64C-B456-4B9A-24AED7315FBB}"/>
              </a:ext>
            </a:extLst>
          </p:cNvPr>
          <p:cNvSpPr>
            <a:spLocks noGrp="1"/>
          </p:cNvSpPr>
          <p:nvPr>
            <p:ph sz="half" idx="1"/>
          </p:nvPr>
        </p:nvSpPr>
        <p:spPr bwMode="gray">
          <a:xfrm>
            <a:off x="760412" y="2815936"/>
            <a:ext cx="3427123" cy="3280064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15389893"/>
      </p:ext>
    </p:extLst>
  </p:cSld>
  <p:clrMapOvr>
    <a:masterClrMapping/>
  </p:clrMapOvr>
  <p:transition spd="med"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ig Idea">
    <p:bg>
      <p:bgPr>
        <a:solidFill>
          <a:schemeClr val="accent3">
            <a:lumMod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8CB8992-3FC1-1D5A-F5A3-5A7867B1CF8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FEF7F64-EAB6-F941-857A-EB6862B0738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0413" y="1757774"/>
            <a:ext cx="10668000" cy="3342453"/>
          </a:xfrm>
          <a:prstGeom prst="rect">
            <a:avLst/>
          </a:prstGeom>
        </p:spPr>
        <p:txBody>
          <a:bodyPr wrap="square" lIns="0" rIns="0" anchor="ctr" anchorCtr="0">
            <a:spAutoFit/>
          </a:bodyPr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</a:defRPr>
            </a:lvl1pPr>
            <a:lvl2pPr marL="609494" indent="0">
              <a:buNone/>
              <a:defRPr/>
            </a:lvl2pPr>
          </a:lstStyle>
          <a:p>
            <a:pPr lvl="0"/>
            <a:r>
              <a:rPr lang="en-US"/>
              <a:t>Click to edit big idea, statement or subject</a:t>
            </a:r>
          </a:p>
        </p:txBody>
      </p:sp>
    </p:spTree>
    <p:extLst>
      <p:ext uri="{BB962C8B-B14F-4D97-AF65-F5344CB8AC3E}">
        <p14:creationId xmlns:p14="http://schemas.microsoft.com/office/powerpoint/2010/main" val="4283639692"/>
      </p:ext>
    </p:extLst>
  </p:cSld>
  <p:clrMapOvr>
    <a:masterClrMapping/>
  </p:clrMapOvr>
  <p:transition spd="med"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/ Produ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6094412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half" idx="18"/>
          </p:nvPr>
        </p:nvSpPr>
        <p:spPr bwMode="gray">
          <a:xfrm>
            <a:off x="6856412" y="1307593"/>
            <a:ext cx="4572001" cy="478840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6856412" y="442528"/>
            <a:ext cx="4572001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AFBC96C-E04F-90E6-1BBE-C65ECD6E5C14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719640"/>
      </p:ext>
    </p:extLst>
  </p:cSld>
  <p:clrMapOvr>
    <a:masterClrMapping/>
  </p:clrMapOvr>
  <p:transition spd="med"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w/ Product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6094412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half" idx="18"/>
          </p:nvPr>
        </p:nvSpPr>
        <p:spPr bwMode="gray">
          <a:xfrm>
            <a:off x="6856414" y="1307592"/>
            <a:ext cx="4572000" cy="478840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6856413" y="442528"/>
            <a:ext cx="4572001" cy="418576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5A84DA8-2577-7EF4-6122-06E4DEEB80AF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3006916"/>
      </p:ext>
    </p:extLst>
  </p:cSld>
  <p:clrMapOvr>
    <a:masterClrMapping/>
  </p:clrMapOvr>
  <p:transition spd="med"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9" cy="418576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/>
              <a:t>Click to edit master title</a:t>
            </a:r>
          </a:p>
        </p:txBody>
      </p:sp>
      <p:sp>
        <p:nvSpPr>
          <p:cNvPr id="9" name="Chart Placeholder 2"/>
          <p:cNvSpPr>
            <a:spLocks noGrp="1"/>
          </p:cNvSpPr>
          <p:nvPr>
            <p:ph type="chart" sz="quarter" idx="10" hasCustomPrompt="1"/>
          </p:nvPr>
        </p:nvSpPr>
        <p:spPr bwMode="gray">
          <a:xfrm>
            <a:off x="760414" y="1524000"/>
            <a:ext cx="10668000" cy="4572000"/>
          </a:xfrm>
          <a:prstGeom prst="rect">
            <a:avLst/>
          </a:prstGeom>
        </p:spPr>
        <p:txBody>
          <a:bodyPr lIns="121899" tIns="853291" rIns="121899" bIns="60949" anchor="ctr" anchorCtr="0"/>
          <a:lstStyle>
            <a:lvl1pPr marL="0" indent="0" algn="ctr">
              <a:buFontTx/>
              <a:buNone/>
              <a:defRPr sz="2400" baseline="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create chart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BE9C038-E754-006F-B382-D714EB94957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012710"/>
      </p:ext>
    </p:extLst>
  </p:cSld>
  <p:clrMapOvr>
    <a:masterClrMapping/>
  </p:clrMapOvr>
  <p:transition spd="med"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rt Slide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68001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/>
              <a:t>Click to edit master title</a:t>
            </a:r>
          </a:p>
        </p:txBody>
      </p:sp>
      <p:sp>
        <p:nvSpPr>
          <p:cNvPr id="9" name="Chart Placeholder 2"/>
          <p:cNvSpPr>
            <a:spLocks noGrp="1"/>
          </p:cNvSpPr>
          <p:nvPr>
            <p:ph type="chart" sz="quarter" idx="10" hasCustomPrompt="1"/>
          </p:nvPr>
        </p:nvSpPr>
        <p:spPr bwMode="gray">
          <a:xfrm>
            <a:off x="760414" y="1523999"/>
            <a:ext cx="10668000" cy="4572001"/>
          </a:xfrm>
          <a:prstGeom prst="rect">
            <a:avLst/>
          </a:prstGeom>
        </p:spPr>
        <p:txBody>
          <a:bodyPr lIns="121899" tIns="853291" rIns="121899" bIns="60949" anchor="ctr" anchorCtr="0"/>
          <a:lstStyle>
            <a:lvl1pPr marL="0" indent="0" algn="ctr">
              <a:buFontTx/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create chart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1222CEF-FCD3-E840-7AE1-E900A5D59CF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710295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_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84" name="Rectangle 83"/>
          <p:cNvSpPr/>
          <p:nvPr userDrawn="1"/>
        </p:nvSpPr>
        <p:spPr>
          <a:xfrm>
            <a:off x="28342" y="0"/>
            <a:ext cx="12188825" cy="6858000"/>
          </a:xfrm>
          <a:prstGeom prst="rect">
            <a:avLst/>
          </a:prstGeom>
          <a:solidFill>
            <a:schemeClr val="tx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548639" y="1391543"/>
            <a:ext cx="9957816" cy="2405203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algn="l" defTabSz="1218987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lang="en-US" sz="60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/>
              <a:t>Section Header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 bwMode="white">
          <a:xfrm>
            <a:off x="548640" y="3999750"/>
            <a:ext cx="9957816" cy="46201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500" spc="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Subhead here</a:t>
            </a:r>
          </a:p>
        </p:txBody>
      </p:sp>
      <p:grpSp>
        <p:nvGrpSpPr>
          <p:cNvPr id="76" name="Group 75"/>
          <p:cNvGrpSpPr>
            <a:grpSpLocks noChangeAspect="1"/>
          </p:cNvGrpSpPr>
          <p:nvPr userDrawn="1"/>
        </p:nvGrpSpPr>
        <p:grpSpPr>
          <a:xfrm rot="16200000">
            <a:off x="10141965" y="2414273"/>
            <a:ext cx="3069592" cy="1024128"/>
            <a:chOff x="547688" y="952500"/>
            <a:chExt cx="12190413" cy="4067175"/>
          </a:xfrm>
        </p:grpSpPr>
        <p:sp>
          <p:nvSpPr>
            <p:cNvPr id="77" name="Rectangle 76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77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78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79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80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6" name="TextBox 15"/>
          <p:cNvSpPr txBox="1"/>
          <p:nvPr userDrawn="1"/>
        </p:nvSpPr>
        <p:spPr>
          <a:xfrm>
            <a:off x="548640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2025 Lenovo</a:t>
            </a:r>
          </a:p>
        </p:txBody>
      </p:sp>
    </p:spTree>
    <p:extLst>
      <p:ext uri="{BB962C8B-B14F-4D97-AF65-F5344CB8AC3E}">
        <p14:creationId xmlns:p14="http://schemas.microsoft.com/office/powerpoint/2010/main" val="2684231161"/>
      </p:ext>
    </p:extLst>
  </p:cSld>
  <p:clrMapOvr>
    <a:masterClrMapping/>
  </p:clrMapOvr>
  <p:transition spd="med"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12E9409-35B8-57EB-2941-154C5CA02C3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0891113"/>
      </p:ext>
    </p:extLst>
  </p:cSld>
  <p:clrMapOvr>
    <a:masterClrMapping/>
  </p:clrMapOvr>
  <p:transition spd="med"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Slide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094B782-D6B1-E164-080E-40821B7DAFA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4120153"/>
      </p:ext>
    </p:extLst>
  </p:cSld>
  <p:clrMapOvr>
    <a:masterClrMapping/>
  </p:clrMapOvr>
  <p:transition spd="med"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6" name="Group 165">
            <a:extLst>
              <a:ext uri="{FF2B5EF4-FFF2-40B4-BE49-F238E27FC236}">
                <a16:creationId xmlns:a16="http://schemas.microsoft.com/office/drawing/2014/main" id="{45DF6D6F-9C39-7C31-64D4-4BCE9C9CA5D6}"/>
              </a:ext>
            </a:extLst>
          </p:cNvPr>
          <p:cNvGrpSpPr/>
          <p:nvPr userDrawn="1"/>
        </p:nvGrpSpPr>
        <p:grpSpPr>
          <a:xfrm>
            <a:off x="1538947" y="3561907"/>
            <a:ext cx="7851377" cy="1769127"/>
            <a:chOff x="541049" y="2649538"/>
            <a:chExt cx="9285724" cy="2092325"/>
          </a:xfrm>
          <a:solidFill>
            <a:srgbClr val="4D144A"/>
          </a:solidFill>
        </p:grpSpPr>
        <p:sp>
          <p:nvSpPr>
            <p:cNvPr id="167" name="Freeform 5">
              <a:extLst>
                <a:ext uri="{FF2B5EF4-FFF2-40B4-BE49-F238E27FC236}">
                  <a16:creationId xmlns:a16="http://schemas.microsoft.com/office/drawing/2014/main" id="{E109AFA1-C190-E6CF-D819-5DDBF44B5ED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1049" y="2809876"/>
              <a:ext cx="963613" cy="1928813"/>
            </a:xfrm>
            <a:custGeom>
              <a:avLst/>
              <a:gdLst>
                <a:gd name="T0" fmla="*/ 57 w 301"/>
                <a:gd name="T1" fmla="*/ 458 h 600"/>
                <a:gd name="T2" fmla="*/ 57 w 301"/>
                <a:gd name="T3" fmla="*/ 235 h 600"/>
                <a:gd name="T4" fmla="*/ 0 w 301"/>
                <a:gd name="T5" fmla="*/ 235 h 600"/>
                <a:gd name="T6" fmla="*/ 0 w 301"/>
                <a:gd name="T7" fmla="*/ 121 h 600"/>
                <a:gd name="T8" fmla="*/ 57 w 301"/>
                <a:gd name="T9" fmla="*/ 121 h 600"/>
                <a:gd name="T10" fmla="*/ 57 w 301"/>
                <a:gd name="T11" fmla="*/ 0 h 600"/>
                <a:gd name="T12" fmla="*/ 190 w 301"/>
                <a:gd name="T13" fmla="*/ 0 h 600"/>
                <a:gd name="T14" fmla="*/ 190 w 301"/>
                <a:gd name="T15" fmla="*/ 121 h 600"/>
                <a:gd name="T16" fmla="*/ 301 w 301"/>
                <a:gd name="T17" fmla="*/ 121 h 600"/>
                <a:gd name="T18" fmla="*/ 301 w 301"/>
                <a:gd name="T19" fmla="*/ 235 h 600"/>
                <a:gd name="T20" fmla="*/ 190 w 301"/>
                <a:gd name="T21" fmla="*/ 235 h 600"/>
                <a:gd name="T22" fmla="*/ 190 w 301"/>
                <a:gd name="T23" fmla="*/ 436 h 600"/>
                <a:gd name="T24" fmla="*/ 233 w 301"/>
                <a:gd name="T25" fmla="*/ 482 h 600"/>
                <a:gd name="T26" fmla="*/ 299 w 301"/>
                <a:gd name="T27" fmla="*/ 465 h 600"/>
                <a:gd name="T28" fmla="*/ 299 w 301"/>
                <a:gd name="T29" fmla="*/ 573 h 600"/>
                <a:gd name="T30" fmla="*/ 194 w 301"/>
                <a:gd name="T31" fmla="*/ 600 h 600"/>
                <a:gd name="T32" fmla="*/ 57 w 301"/>
                <a:gd name="T33" fmla="*/ 458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1" h="600">
                  <a:moveTo>
                    <a:pt x="57" y="458"/>
                  </a:moveTo>
                  <a:cubicBezTo>
                    <a:pt x="57" y="235"/>
                    <a:pt x="57" y="235"/>
                    <a:pt x="57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57" y="121"/>
                    <a:pt x="57" y="121"/>
                    <a:pt x="57" y="121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301" y="121"/>
                    <a:pt x="301" y="121"/>
                    <a:pt x="301" y="121"/>
                  </a:cubicBezTo>
                  <a:cubicBezTo>
                    <a:pt x="301" y="235"/>
                    <a:pt x="301" y="235"/>
                    <a:pt x="301" y="235"/>
                  </a:cubicBezTo>
                  <a:cubicBezTo>
                    <a:pt x="190" y="235"/>
                    <a:pt x="190" y="235"/>
                    <a:pt x="190" y="235"/>
                  </a:cubicBezTo>
                  <a:cubicBezTo>
                    <a:pt x="190" y="436"/>
                    <a:pt x="190" y="436"/>
                    <a:pt x="190" y="436"/>
                  </a:cubicBezTo>
                  <a:cubicBezTo>
                    <a:pt x="190" y="467"/>
                    <a:pt x="203" y="482"/>
                    <a:pt x="233" y="482"/>
                  </a:cubicBezTo>
                  <a:cubicBezTo>
                    <a:pt x="258" y="482"/>
                    <a:pt x="280" y="476"/>
                    <a:pt x="299" y="465"/>
                  </a:cubicBezTo>
                  <a:cubicBezTo>
                    <a:pt x="299" y="573"/>
                    <a:pt x="299" y="573"/>
                    <a:pt x="299" y="573"/>
                  </a:cubicBezTo>
                  <a:cubicBezTo>
                    <a:pt x="271" y="590"/>
                    <a:pt x="239" y="600"/>
                    <a:pt x="194" y="600"/>
                  </a:cubicBezTo>
                  <a:cubicBezTo>
                    <a:pt x="112" y="600"/>
                    <a:pt x="57" y="568"/>
                    <a:pt x="57" y="4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Freeform 6">
              <a:extLst>
                <a:ext uri="{FF2B5EF4-FFF2-40B4-BE49-F238E27FC236}">
                  <a16:creationId xmlns:a16="http://schemas.microsoft.com/office/drawing/2014/main" id="{1969BD4D-0C40-739F-FF6B-4214C2BEBC9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08151" y="2649538"/>
              <a:ext cx="1382713" cy="2063750"/>
            </a:xfrm>
            <a:custGeom>
              <a:avLst/>
              <a:gdLst>
                <a:gd name="T0" fmla="*/ 0 w 432"/>
                <a:gd name="T1" fmla="*/ 0 h 642"/>
                <a:gd name="T2" fmla="*/ 134 w 432"/>
                <a:gd name="T3" fmla="*/ 0 h 642"/>
                <a:gd name="T4" fmla="*/ 134 w 432"/>
                <a:gd name="T5" fmla="*/ 237 h 642"/>
                <a:gd name="T6" fmla="*/ 272 w 432"/>
                <a:gd name="T7" fmla="*/ 162 h 642"/>
                <a:gd name="T8" fmla="*/ 432 w 432"/>
                <a:gd name="T9" fmla="*/ 337 h 642"/>
                <a:gd name="T10" fmla="*/ 432 w 432"/>
                <a:gd name="T11" fmla="*/ 642 h 642"/>
                <a:gd name="T12" fmla="*/ 298 w 432"/>
                <a:gd name="T13" fmla="*/ 642 h 642"/>
                <a:gd name="T14" fmla="*/ 298 w 432"/>
                <a:gd name="T15" fmla="*/ 379 h 642"/>
                <a:gd name="T16" fmla="*/ 218 w 432"/>
                <a:gd name="T17" fmla="*/ 283 h 642"/>
                <a:gd name="T18" fmla="*/ 134 w 432"/>
                <a:gd name="T19" fmla="*/ 379 h 642"/>
                <a:gd name="T20" fmla="*/ 134 w 432"/>
                <a:gd name="T21" fmla="*/ 642 h 642"/>
                <a:gd name="T22" fmla="*/ 0 w 432"/>
                <a:gd name="T23" fmla="*/ 642 h 642"/>
                <a:gd name="T24" fmla="*/ 0 w 432"/>
                <a:gd name="T25" fmla="*/ 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642">
                  <a:moveTo>
                    <a:pt x="0" y="0"/>
                  </a:moveTo>
                  <a:cubicBezTo>
                    <a:pt x="134" y="0"/>
                    <a:pt x="134" y="0"/>
                    <a:pt x="134" y="0"/>
                  </a:cubicBezTo>
                  <a:cubicBezTo>
                    <a:pt x="134" y="237"/>
                    <a:pt x="134" y="237"/>
                    <a:pt x="134" y="237"/>
                  </a:cubicBezTo>
                  <a:cubicBezTo>
                    <a:pt x="165" y="198"/>
                    <a:pt x="204" y="162"/>
                    <a:pt x="272" y="162"/>
                  </a:cubicBezTo>
                  <a:cubicBezTo>
                    <a:pt x="373" y="162"/>
                    <a:pt x="432" y="229"/>
                    <a:pt x="432" y="337"/>
                  </a:cubicBezTo>
                  <a:cubicBezTo>
                    <a:pt x="432" y="642"/>
                    <a:pt x="432" y="642"/>
                    <a:pt x="432" y="642"/>
                  </a:cubicBezTo>
                  <a:cubicBezTo>
                    <a:pt x="298" y="642"/>
                    <a:pt x="298" y="642"/>
                    <a:pt x="298" y="642"/>
                  </a:cubicBezTo>
                  <a:cubicBezTo>
                    <a:pt x="298" y="379"/>
                    <a:pt x="298" y="379"/>
                    <a:pt x="298" y="379"/>
                  </a:cubicBezTo>
                  <a:cubicBezTo>
                    <a:pt x="298" y="316"/>
                    <a:pt x="269" y="283"/>
                    <a:pt x="218" y="283"/>
                  </a:cubicBezTo>
                  <a:cubicBezTo>
                    <a:pt x="166" y="283"/>
                    <a:pt x="134" y="316"/>
                    <a:pt x="134" y="379"/>
                  </a:cubicBezTo>
                  <a:cubicBezTo>
                    <a:pt x="134" y="642"/>
                    <a:pt x="134" y="642"/>
                    <a:pt x="134" y="642"/>
                  </a:cubicBezTo>
                  <a:cubicBezTo>
                    <a:pt x="0" y="642"/>
                    <a:pt x="0" y="642"/>
                    <a:pt x="0" y="64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Freeform 7">
              <a:extLst>
                <a:ext uri="{FF2B5EF4-FFF2-40B4-BE49-F238E27FC236}">
                  <a16:creationId xmlns:a16="http://schemas.microsoft.com/office/drawing/2014/main" id="{6DB7C37A-1FE6-9BFA-5E83-3EC0F79497F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261304" y="3179763"/>
              <a:ext cx="1390650" cy="1562100"/>
            </a:xfrm>
            <a:custGeom>
              <a:avLst/>
              <a:gdLst>
                <a:gd name="T0" fmla="*/ 0 w 434"/>
                <a:gd name="T1" fmla="*/ 342 h 486"/>
                <a:gd name="T2" fmla="*/ 0 w 434"/>
                <a:gd name="T3" fmla="*/ 340 h 486"/>
                <a:gd name="T4" fmla="*/ 190 w 434"/>
                <a:gd name="T5" fmla="*/ 189 h 486"/>
                <a:gd name="T6" fmla="*/ 305 w 434"/>
                <a:gd name="T7" fmla="*/ 209 h 486"/>
                <a:gd name="T8" fmla="*/ 305 w 434"/>
                <a:gd name="T9" fmla="*/ 201 h 486"/>
                <a:gd name="T10" fmla="*/ 204 w 434"/>
                <a:gd name="T11" fmla="*/ 115 h 486"/>
                <a:gd name="T12" fmla="*/ 74 w 434"/>
                <a:gd name="T13" fmla="*/ 140 h 486"/>
                <a:gd name="T14" fmla="*/ 40 w 434"/>
                <a:gd name="T15" fmla="*/ 38 h 486"/>
                <a:gd name="T16" fmla="*/ 223 w 434"/>
                <a:gd name="T17" fmla="*/ 0 h 486"/>
                <a:gd name="T18" fmla="*/ 383 w 434"/>
                <a:gd name="T19" fmla="*/ 53 h 486"/>
                <a:gd name="T20" fmla="*/ 434 w 434"/>
                <a:gd name="T21" fmla="*/ 204 h 486"/>
                <a:gd name="T22" fmla="*/ 434 w 434"/>
                <a:gd name="T23" fmla="*/ 477 h 486"/>
                <a:gd name="T24" fmla="*/ 304 w 434"/>
                <a:gd name="T25" fmla="*/ 477 h 486"/>
                <a:gd name="T26" fmla="*/ 304 w 434"/>
                <a:gd name="T27" fmla="*/ 426 h 486"/>
                <a:gd name="T28" fmla="*/ 162 w 434"/>
                <a:gd name="T29" fmla="*/ 486 h 486"/>
                <a:gd name="T30" fmla="*/ 0 w 434"/>
                <a:gd name="T31" fmla="*/ 342 h 486"/>
                <a:gd name="T32" fmla="*/ 307 w 434"/>
                <a:gd name="T33" fmla="*/ 311 h 486"/>
                <a:gd name="T34" fmla="*/ 307 w 434"/>
                <a:gd name="T35" fmla="*/ 287 h 486"/>
                <a:gd name="T36" fmla="*/ 222 w 434"/>
                <a:gd name="T37" fmla="*/ 270 h 486"/>
                <a:gd name="T38" fmla="*/ 129 w 434"/>
                <a:gd name="T39" fmla="*/ 335 h 486"/>
                <a:gd name="T40" fmla="*/ 129 w 434"/>
                <a:gd name="T41" fmla="*/ 336 h 486"/>
                <a:gd name="T42" fmla="*/ 202 w 434"/>
                <a:gd name="T43" fmla="*/ 394 h 486"/>
                <a:gd name="T44" fmla="*/ 307 w 434"/>
                <a:gd name="T45" fmla="*/ 311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34" h="486">
                  <a:moveTo>
                    <a:pt x="0" y="342"/>
                  </a:moveTo>
                  <a:cubicBezTo>
                    <a:pt x="0" y="340"/>
                    <a:pt x="0" y="340"/>
                    <a:pt x="0" y="340"/>
                  </a:cubicBezTo>
                  <a:cubicBezTo>
                    <a:pt x="0" y="237"/>
                    <a:pt x="78" y="189"/>
                    <a:pt x="190" y="189"/>
                  </a:cubicBezTo>
                  <a:cubicBezTo>
                    <a:pt x="237" y="189"/>
                    <a:pt x="272" y="197"/>
                    <a:pt x="305" y="209"/>
                  </a:cubicBezTo>
                  <a:cubicBezTo>
                    <a:pt x="305" y="201"/>
                    <a:pt x="305" y="201"/>
                    <a:pt x="305" y="201"/>
                  </a:cubicBezTo>
                  <a:cubicBezTo>
                    <a:pt x="305" y="145"/>
                    <a:pt x="271" y="115"/>
                    <a:pt x="204" y="115"/>
                  </a:cubicBezTo>
                  <a:cubicBezTo>
                    <a:pt x="153" y="115"/>
                    <a:pt x="117" y="124"/>
                    <a:pt x="74" y="14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92" y="15"/>
                    <a:pt x="143" y="0"/>
                    <a:pt x="223" y="0"/>
                  </a:cubicBezTo>
                  <a:cubicBezTo>
                    <a:pt x="296" y="0"/>
                    <a:pt x="349" y="20"/>
                    <a:pt x="383" y="53"/>
                  </a:cubicBezTo>
                  <a:cubicBezTo>
                    <a:pt x="418" y="88"/>
                    <a:pt x="434" y="140"/>
                    <a:pt x="434" y="204"/>
                  </a:cubicBezTo>
                  <a:cubicBezTo>
                    <a:pt x="434" y="477"/>
                    <a:pt x="434" y="477"/>
                    <a:pt x="434" y="477"/>
                  </a:cubicBezTo>
                  <a:cubicBezTo>
                    <a:pt x="304" y="477"/>
                    <a:pt x="304" y="477"/>
                    <a:pt x="304" y="477"/>
                  </a:cubicBezTo>
                  <a:cubicBezTo>
                    <a:pt x="304" y="426"/>
                    <a:pt x="304" y="426"/>
                    <a:pt x="304" y="426"/>
                  </a:cubicBezTo>
                  <a:cubicBezTo>
                    <a:pt x="272" y="462"/>
                    <a:pt x="227" y="486"/>
                    <a:pt x="162" y="486"/>
                  </a:cubicBezTo>
                  <a:cubicBezTo>
                    <a:pt x="73" y="486"/>
                    <a:pt x="0" y="435"/>
                    <a:pt x="0" y="342"/>
                  </a:cubicBezTo>
                  <a:close/>
                  <a:moveTo>
                    <a:pt x="307" y="311"/>
                  </a:moveTo>
                  <a:cubicBezTo>
                    <a:pt x="307" y="287"/>
                    <a:pt x="307" y="287"/>
                    <a:pt x="307" y="287"/>
                  </a:cubicBezTo>
                  <a:cubicBezTo>
                    <a:pt x="284" y="277"/>
                    <a:pt x="254" y="270"/>
                    <a:pt x="222" y="270"/>
                  </a:cubicBezTo>
                  <a:cubicBezTo>
                    <a:pt x="164" y="270"/>
                    <a:pt x="129" y="292"/>
                    <a:pt x="129" y="335"/>
                  </a:cubicBezTo>
                  <a:cubicBezTo>
                    <a:pt x="129" y="336"/>
                    <a:pt x="129" y="336"/>
                    <a:pt x="129" y="336"/>
                  </a:cubicBezTo>
                  <a:cubicBezTo>
                    <a:pt x="129" y="372"/>
                    <a:pt x="159" y="394"/>
                    <a:pt x="202" y="394"/>
                  </a:cubicBezTo>
                  <a:cubicBezTo>
                    <a:pt x="265" y="394"/>
                    <a:pt x="307" y="359"/>
                    <a:pt x="307" y="3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Freeform 8">
              <a:extLst>
                <a:ext uri="{FF2B5EF4-FFF2-40B4-BE49-F238E27FC236}">
                  <a16:creationId xmlns:a16="http://schemas.microsoft.com/office/drawing/2014/main" id="{3AEA624F-19C6-31CA-5CD9-7E42ED68DA5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59916" y="3170238"/>
              <a:ext cx="1384300" cy="1543050"/>
            </a:xfrm>
            <a:custGeom>
              <a:avLst/>
              <a:gdLst>
                <a:gd name="T0" fmla="*/ 0 w 432"/>
                <a:gd name="T1" fmla="*/ 9 h 480"/>
                <a:gd name="T2" fmla="*/ 133 w 432"/>
                <a:gd name="T3" fmla="*/ 9 h 480"/>
                <a:gd name="T4" fmla="*/ 133 w 432"/>
                <a:gd name="T5" fmla="*/ 75 h 480"/>
                <a:gd name="T6" fmla="*/ 272 w 432"/>
                <a:gd name="T7" fmla="*/ 0 h 480"/>
                <a:gd name="T8" fmla="*/ 432 w 432"/>
                <a:gd name="T9" fmla="*/ 175 h 480"/>
                <a:gd name="T10" fmla="*/ 432 w 432"/>
                <a:gd name="T11" fmla="*/ 480 h 480"/>
                <a:gd name="T12" fmla="*/ 298 w 432"/>
                <a:gd name="T13" fmla="*/ 480 h 480"/>
                <a:gd name="T14" fmla="*/ 298 w 432"/>
                <a:gd name="T15" fmla="*/ 217 h 480"/>
                <a:gd name="T16" fmla="*/ 217 w 432"/>
                <a:gd name="T17" fmla="*/ 121 h 480"/>
                <a:gd name="T18" fmla="*/ 133 w 432"/>
                <a:gd name="T19" fmla="*/ 217 h 480"/>
                <a:gd name="T20" fmla="*/ 133 w 432"/>
                <a:gd name="T21" fmla="*/ 480 h 480"/>
                <a:gd name="T22" fmla="*/ 0 w 432"/>
                <a:gd name="T23" fmla="*/ 480 h 480"/>
                <a:gd name="T24" fmla="*/ 0 w 432"/>
                <a:gd name="T25" fmla="*/ 9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480">
                  <a:moveTo>
                    <a:pt x="0" y="9"/>
                  </a:moveTo>
                  <a:cubicBezTo>
                    <a:pt x="133" y="9"/>
                    <a:pt x="133" y="9"/>
                    <a:pt x="133" y="9"/>
                  </a:cubicBezTo>
                  <a:cubicBezTo>
                    <a:pt x="133" y="75"/>
                    <a:pt x="133" y="75"/>
                    <a:pt x="133" y="75"/>
                  </a:cubicBezTo>
                  <a:cubicBezTo>
                    <a:pt x="164" y="36"/>
                    <a:pt x="204" y="0"/>
                    <a:pt x="272" y="0"/>
                  </a:cubicBezTo>
                  <a:cubicBezTo>
                    <a:pt x="373" y="0"/>
                    <a:pt x="432" y="67"/>
                    <a:pt x="432" y="175"/>
                  </a:cubicBezTo>
                  <a:cubicBezTo>
                    <a:pt x="432" y="480"/>
                    <a:pt x="432" y="480"/>
                    <a:pt x="432" y="480"/>
                  </a:cubicBezTo>
                  <a:cubicBezTo>
                    <a:pt x="298" y="480"/>
                    <a:pt x="298" y="480"/>
                    <a:pt x="298" y="480"/>
                  </a:cubicBezTo>
                  <a:cubicBezTo>
                    <a:pt x="298" y="217"/>
                    <a:pt x="298" y="217"/>
                    <a:pt x="298" y="217"/>
                  </a:cubicBezTo>
                  <a:cubicBezTo>
                    <a:pt x="298" y="154"/>
                    <a:pt x="268" y="121"/>
                    <a:pt x="217" y="121"/>
                  </a:cubicBezTo>
                  <a:cubicBezTo>
                    <a:pt x="166" y="121"/>
                    <a:pt x="133" y="154"/>
                    <a:pt x="133" y="217"/>
                  </a:cubicBezTo>
                  <a:cubicBezTo>
                    <a:pt x="133" y="480"/>
                    <a:pt x="133" y="480"/>
                    <a:pt x="133" y="480"/>
                  </a:cubicBezTo>
                  <a:cubicBezTo>
                    <a:pt x="0" y="480"/>
                    <a:pt x="0" y="480"/>
                    <a:pt x="0" y="480"/>
                  </a:cubicBez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9">
              <a:extLst>
                <a:ext uri="{FF2B5EF4-FFF2-40B4-BE49-F238E27FC236}">
                  <a16:creationId xmlns:a16="http://schemas.microsoft.com/office/drawing/2014/main" id="{ED142D15-3F97-1719-8D74-37D26D1CAA3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36593" y="2649538"/>
              <a:ext cx="1460500" cy="2063750"/>
            </a:xfrm>
            <a:custGeom>
              <a:avLst/>
              <a:gdLst>
                <a:gd name="T0" fmla="*/ 0 w 920"/>
                <a:gd name="T1" fmla="*/ 0 h 1300"/>
                <a:gd name="T2" fmla="*/ 270 w 920"/>
                <a:gd name="T3" fmla="*/ 0 h 1300"/>
                <a:gd name="T4" fmla="*/ 270 w 920"/>
                <a:gd name="T5" fmla="*/ 692 h 1300"/>
                <a:gd name="T6" fmla="*/ 585 w 920"/>
                <a:gd name="T7" fmla="*/ 346 h 1300"/>
                <a:gd name="T8" fmla="*/ 908 w 920"/>
                <a:gd name="T9" fmla="*/ 346 h 1300"/>
                <a:gd name="T10" fmla="*/ 547 w 920"/>
                <a:gd name="T11" fmla="*/ 721 h 1300"/>
                <a:gd name="T12" fmla="*/ 920 w 920"/>
                <a:gd name="T13" fmla="*/ 1300 h 1300"/>
                <a:gd name="T14" fmla="*/ 609 w 920"/>
                <a:gd name="T15" fmla="*/ 1300 h 1300"/>
                <a:gd name="T16" fmla="*/ 365 w 920"/>
                <a:gd name="T17" fmla="*/ 909 h 1300"/>
                <a:gd name="T18" fmla="*/ 270 w 920"/>
                <a:gd name="T19" fmla="*/ 1010 h 1300"/>
                <a:gd name="T20" fmla="*/ 270 w 920"/>
                <a:gd name="T21" fmla="*/ 1300 h 1300"/>
                <a:gd name="T22" fmla="*/ 0 w 920"/>
                <a:gd name="T23" fmla="*/ 1300 h 1300"/>
                <a:gd name="T24" fmla="*/ 0 w 920"/>
                <a:gd name="T25" fmla="*/ 0 h 1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0" h="1300">
                  <a:moveTo>
                    <a:pt x="0" y="0"/>
                  </a:moveTo>
                  <a:lnTo>
                    <a:pt x="270" y="0"/>
                  </a:lnTo>
                  <a:lnTo>
                    <a:pt x="270" y="692"/>
                  </a:lnTo>
                  <a:lnTo>
                    <a:pt x="585" y="346"/>
                  </a:lnTo>
                  <a:lnTo>
                    <a:pt x="908" y="346"/>
                  </a:lnTo>
                  <a:lnTo>
                    <a:pt x="547" y="721"/>
                  </a:lnTo>
                  <a:lnTo>
                    <a:pt x="920" y="1300"/>
                  </a:lnTo>
                  <a:lnTo>
                    <a:pt x="609" y="1300"/>
                  </a:lnTo>
                  <a:lnTo>
                    <a:pt x="365" y="909"/>
                  </a:lnTo>
                  <a:lnTo>
                    <a:pt x="270" y="1010"/>
                  </a:lnTo>
                  <a:lnTo>
                    <a:pt x="270" y="1300"/>
                  </a:lnTo>
                  <a:lnTo>
                    <a:pt x="0" y="13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Freeform 10">
              <a:extLst>
                <a:ext uri="{FF2B5EF4-FFF2-40B4-BE49-F238E27FC236}">
                  <a16:creationId xmlns:a16="http://schemas.microsoft.com/office/drawing/2014/main" id="{6FEBB0B2-4586-05AB-B4FE-055E54F117A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19896" y="3173413"/>
              <a:ext cx="1227138" cy="1568450"/>
            </a:xfrm>
            <a:custGeom>
              <a:avLst/>
              <a:gdLst>
                <a:gd name="T0" fmla="*/ 0 w 383"/>
                <a:gd name="T1" fmla="*/ 417 h 488"/>
                <a:gd name="T2" fmla="*/ 57 w 383"/>
                <a:gd name="T3" fmla="*/ 329 h 488"/>
                <a:gd name="T4" fmla="*/ 206 w 383"/>
                <a:gd name="T5" fmla="*/ 385 h 488"/>
                <a:gd name="T6" fmla="*/ 262 w 383"/>
                <a:gd name="T7" fmla="*/ 350 h 488"/>
                <a:gd name="T8" fmla="*/ 262 w 383"/>
                <a:gd name="T9" fmla="*/ 348 h 488"/>
                <a:gd name="T10" fmla="*/ 165 w 383"/>
                <a:gd name="T11" fmla="*/ 294 h 488"/>
                <a:gd name="T12" fmla="*/ 24 w 383"/>
                <a:gd name="T13" fmla="*/ 152 h 488"/>
                <a:gd name="T14" fmla="*/ 24 w 383"/>
                <a:gd name="T15" fmla="*/ 150 h 488"/>
                <a:gd name="T16" fmla="*/ 196 w 383"/>
                <a:gd name="T17" fmla="*/ 0 h 488"/>
                <a:gd name="T18" fmla="*/ 372 w 383"/>
                <a:gd name="T19" fmla="*/ 55 h 488"/>
                <a:gd name="T20" fmla="*/ 321 w 383"/>
                <a:gd name="T21" fmla="*/ 147 h 488"/>
                <a:gd name="T22" fmla="*/ 194 w 383"/>
                <a:gd name="T23" fmla="*/ 103 h 488"/>
                <a:gd name="T24" fmla="*/ 144 w 383"/>
                <a:gd name="T25" fmla="*/ 136 h 488"/>
                <a:gd name="T26" fmla="*/ 144 w 383"/>
                <a:gd name="T27" fmla="*/ 138 h 488"/>
                <a:gd name="T28" fmla="*/ 240 w 383"/>
                <a:gd name="T29" fmla="*/ 194 h 488"/>
                <a:gd name="T30" fmla="*/ 383 w 383"/>
                <a:gd name="T31" fmla="*/ 334 h 488"/>
                <a:gd name="T32" fmla="*/ 383 w 383"/>
                <a:gd name="T33" fmla="*/ 336 h 488"/>
                <a:gd name="T34" fmla="*/ 203 w 383"/>
                <a:gd name="T35" fmla="*/ 488 h 488"/>
                <a:gd name="T36" fmla="*/ 0 w 383"/>
                <a:gd name="T37" fmla="*/ 417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3" h="488">
                  <a:moveTo>
                    <a:pt x="0" y="417"/>
                  </a:moveTo>
                  <a:cubicBezTo>
                    <a:pt x="57" y="329"/>
                    <a:pt x="57" y="329"/>
                    <a:pt x="57" y="329"/>
                  </a:cubicBezTo>
                  <a:cubicBezTo>
                    <a:pt x="108" y="366"/>
                    <a:pt x="162" y="385"/>
                    <a:pt x="206" y="385"/>
                  </a:cubicBezTo>
                  <a:cubicBezTo>
                    <a:pt x="245" y="385"/>
                    <a:pt x="262" y="371"/>
                    <a:pt x="262" y="350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19"/>
                    <a:pt x="217" y="309"/>
                    <a:pt x="165" y="294"/>
                  </a:cubicBezTo>
                  <a:cubicBezTo>
                    <a:pt x="99" y="274"/>
                    <a:pt x="24" y="243"/>
                    <a:pt x="24" y="152"/>
                  </a:cubicBezTo>
                  <a:cubicBezTo>
                    <a:pt x="24" y="150"/>
                    <a:pt x="24" y="150"/>
                    <a:pt x="24" y="150"/>
                  </a:cubicBezTo>
                  <a:cubicBezTo>
                    <a:pt x="24" y="54"/>
                    <a:pt x="101" y="0"/>
                    <a:pt x="196" y="0"/>
                  </a:cubicBezTo>
                  <a:cubicBezTo>
                    <a:pt x="256" y="0"/>
                    <a:pt x="321" y="21"/>
                    <a:pt x="372" y="55"/>
                  </a:cubicBezTo>
                  <a:cubicBezTo>
                    <a:pt x="321" y="147"/>
                    <a:pt x="321" y="147"/>
                    <a:pt x="321" y="147"/>
                  </a:cubicBezTo>
                  <a:cubicBezTo>
                    <a:pt x="275" y="120"/>
                    <a:pt x="228" y="103"/>
                    <a:pt x="194" y="103"/>
                  </a:cubicBezTo>
                  <a:cubicBezTo>
                    <a:pt x="161" y="103"/>
                    <a:pt x="144" y="118"/>
                    <a:pt x="144" y="136"/>
                  </a:cubicBezTo>
                  <a:cubicBezTo>
                    <a:pt x="144" y="138"/>
                    <a:pt x="144" y="138"/>
                    <a:pt x="144" y="138"/>
                  </a:cubicBezTo>
                  <a:cubicBezTo>
                    <a:pt x="144" y="164"/>
                    <a:pt x="189" y="176"/>
                    <a:pt x="240" y="194"/>
                  </a:cubicBezTo>
                  <a:cubicBezTo>
                    <a:pt x="306" y="216"/>
                    <a:pt x="383" y="248"/>
                    <a:pt x="383" y="334"/>
                  </a:cubicBezTo>
                  <a:cubicBezTo>
                    <a:pt x="383" y="336"/>
                    <a:pt x="383" y="336"/>
                    <a:pt x="383" y="336"/>
                  </a:cubicBezTo>
                  <a:cubicBezTo>
                    <a:pt x="383" y="440"/>
                    <a:pt x="305" y="488"/>
                    <a:pt x="203" y="488"/>
                  </a:cubicBezTo>
                  <a:cubicBezTo>
                    <a:pt x="137" y="488"/>
                    <a:pt x="63" y="466"/>
                    <a:pt x="0" y="4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Oval 11">
              <a:extLst>
                <a:ext uri="{FF2B5EF4-FFF2-40B4-BE49-F238E27FC236}">
                  <a16:creationId xmlns:a16="http://schemas.microsoft.com/office/drawing/2014/main" id="{70877F96-1F23-E1FC-71E9-01EE358F60F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282260" y="4167188"/>
              <a:ext cx="544513" cy="546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3B2584B0-B37E-E020-07A7-BAB961C43514}"/>
              </a:ext>
            </a:extLst>
          </p:cNvPr>
          <p:cNvGrpSpPr/>
          <p:nvPr userDrawn="1"/>
        </p:nvGrpSpPr>
        <p:grpSpPr>
          <a:xfrm>
            <a:off x="9390324" y="767096"/>
            <a:ext cx="2800087" cy="1898696"/>
            <a:chOff x="9390324" y="767096"/>
            <a:chExt cx="2800087" cy="1898696"/>
          </a:xfrm>
        </p:grpSpPr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19DB8BCA-C082-90D7-926B-C6CF4AF09E1C}"/>
                </a:ext>
              </a:extLst>
            </p:cNvPr>
            <p:cNvGrpSpPr/>
            <p:nvPr userDrawn="1"/>
          </p:nvGrpSpPr>
          <p:grpSpPr>
            <a:xfrm>
              <a:off x="9390324" y="936748"/>
              <a:ext cx="1965963" cy="1042086"/>
              <a:chOff x="4988072" y="501936"/>
              <a:chExt cx="1978802" cy="1051017"/>
            </a:xfrm>
            <a:solidFill>
              <a:schemeClr val="accent1"/>
            </a:solidFill>
          </p:grpSpPr>
          <p:sp>
            <p:nvSpPr>
              <p:cNvPr id="46" name="Freeform 5">
                <a:extLst>
                  <a:ext uri="{FF2B5EF4-FFF2-40B4-BE49-F238E27FC236}">
                    <a16:creationId xmlns:a16="http://schemas.microsoft.com/office/drawing/2014/main" id="{752B143C-EA30-88CF-4159-D3220D52439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59016" y="501936"/>
                <a:ext cx="218094" cy="282813"/>
              </a:xfrm>
              <a:custGeom>
                <a:avLst/>
                <a:gdLst>
                  <a:gd name="T0" fmla="*/ 0 w 502"/>
                  <a:gd name="T1" fmla="*/ 550 h 651"/>
                  <a:gd name="T2" fmla="*/ 83 w 502"/>
                  <a:gd name="T3" fmla="*/ 451 h 651"/>
                  <a:gd name="T4" fmla="*/ 272 w 502"/>
                  <a:gd name="T5" fmla="*/ 528 h 651"/>
                  <a:gd name="T6" fmla="*/ 363 w 502"/>
                  <a:gd name="T7" fmla="*/ 469 h 651"/>
                  <a:gd name="T8" fmla="*/ 363 w 502"/>
                  <a:gd name="T9" fmla="*/ 467 h 651"/>
                  <a:gd name="T10" fmla="*/ 236 w 502"/>
                  <a:gd name="T11" fmla="*/ 386 h 651"/>
                  <a:gd name="T12" fmla="*/ 26 w 502"/>
                  <a:gd name="T13" fmla="*/ 192 h 651"/>
                  <a:gd name="T14" fmla="*/ 26 w 502"/>
                  <a:gd name="T15" fmla="*/ 191 h 651"/>
                  <a:gd name="T16" fmla="*/ 247 w 502"/>
                  <a:gd name="T17" fmla="*/ 0 h 651"/>
                  <a:gd name="T18" fmla="*/ 483 w 502"/>
                  <a:gd name="T19" fmla="*/ 80 h 651"/>
                  <a:gd name="T20" fmla="*/ 410 w 502"/>
                  <a:gd name="T21" fmla="*/ 185 h 651"/>
                  <a:gd name="T22" fmla="*/ 246 w 502"/>
                  <a:gd name="T23" fmla="*/ 123 h 651"/>
                  <a:gd name="T24" fmla="*/ 164 w 502"/>
                  <a:gd name="T25" fmla="*/ 178 h 651"/>
                  <a:gd name="T26" fmla="*/ 164 w 502"/>
                  <a:gd name="T27" fmla="*/ 180 h 651"/>
                  <a:gd name="T28" fmla="*/ 301 w 502"/>
                  <a:gd name="T29" fmla="*/ 263 h 651"/>
                  <a:gd name="T30" fmla="*/ 502 w 502"/>
                  <a:gd name="T31" fmla="*/ 453 h 651"/>
                  <a:gd name="T32" fmla="*/ 502 w 502"/>
                  <a:gd name="T33" fmla="*/ 455 h 651"/>
                  <a:gd name="T34" fmla="*/ 269 w 502"/>
                  <a:gd name="T35" fmla="*/ 651 h 651"/>
                  <a:gd name="T36" fmla="*/ 0 w 502"/>
                  <a:gd name="T37" fmla="*/ 550 h 6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02" h="651">
                    <a:moveTo>
                      <a:pt x="0" y="550"/>
                    </a:moveTo>
                    <a:cubicBezTo>
                      <a:pt x="83" y="451"/>
                      <a:pt x="83" y="451"/>
                      <a:pt x="83" y="451"/>
                    </a:cubicBezTo>
                    <a:cubicBezTo>
                      <a:pt x="140" y="498"/>
                      <a:pt x="200" y="528"/>
                      <a:pt x="272" y="528"/>
                    </a:cubicBezTo>
                    <a:cubicBezTo>
                      <a:pt x="329" y="528"/>
                      <a:pt x="363" y="506"/>
                      <a:pt x="363" y="469"/>
                    </a:cubicBezTo>
                    <a:cubicBezTo>
                      <a:pt x="363" y="467"/>
                      <a:pt x="363" y="467"/>
                      <a:pt x="363" y="467"/>
                    </a:cubicBezTo>
                    <a:cubicBezTo>
                      <a:pt x="363" y="431"/>
                      <a:pt x="342" y="413"/>
                      <a:pt x="236" y="386"/>
                    </a:cubicBezTo>
                    <a:cubicBezTo>
                      <a:pt x="108" y="354"/>
                      <a:pt x="26" y="318"/>
                      <a:pt x="26" y="192"/>
                    </a:cubicBezTo>
                    <a:cubicBezTo>
                      <a:pt x="26" y="191"/>
                      <a:pt x="26" y="191"/>
                      <a:pt x="26" y="191"/>
                    </a:cubicBezTo>
                    <a:cubicBezTo>
                      <a:pt x="26" y="76"/>
                      <a:pt x="118" y="0"/>
                      <a:pt x="247" y="0"/>
                    </a:cubicBezTo>
                    <a:cubicBezTo>
                      <a:pt x="340" y="0"/>
                      <a:pt x="419" y="29"/>
                      <a:pt x="483" y="80"/>
                    </a:cubicBezTo>
                    <a:cubicBezTo>
                      <a:pt x="410" y="185"/>
                      <a:pt x="410" y="185"/>
                      <a:pt x="410" y="185"/>
                    </a:cubicBezTo>
                    <a:cubicBezTo>
                      <a:pt x="354" y="146"/>
                      <a:pt x="299" y="123"/>
                      <a:pt x="246" y="123"/>
                    </a:cubicBezTo>
                    <a:cubicBezTo>
                      <a:pt x="192" y="123"/>
                      <a:pt x="164" y="147"/>
                      <a:pt x="164" y="178"/>
                    </a:cubicBezTo>
                    <a:cubicBezTo>
                      <a:pt x="164" y="180"/>
                      <a:pt x="164" y="180"/>
                      <a:pt x="164" y="180"/>
                    </a:cubicBezTo>
                    <a:cubicBezTo>
                      <a:pt x="164" y="221"/>
                      <a:pt x="191" y="235"/>
                      <a:pt x="301" y="263"/>
                    </a:cubicBezTo>
                    <a:cubicBezTo>
                      <a:pt x="429" y="297"/>
                      <a:pt x="502" y="343"/>
                      <a:pt x="502" y="453"/>
                    </a:cubicBezTo>
                    <a:cubicBezTo>
                      <a:pt x="502" y="455"/>
                      <a:pt x="502" y="455"/>
                      <a:pt x="502" y="455"/>
                    </a:cubicBezTo>
                    <a:cubicBezTo>
                      <a:pt x="502" y="581"/>
                      <a:pt x="406" y="651"/>
                      <a:pt x="269" y="651"/>
                    </a:cubicBezTo>
                    <a:cubicBezTo>
                      <a:pt x="173" y="651"/>
                      <a:pt x="76" y="618"/>
                      <a:pt x="0" y="550"/>
                    </a:cubicBezTo>
                    <a:close/>
                  </a:path>
                </a:pathLst>
              </a:custGeom>
              <a:solidFill>
                <a:srgbClr val="4D1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" name="Freeform 6">
                <a:extLst>
                  <a:ext uri="{FF2B5EF4-FFF2-40B4-BE49-F238E27FC236}">
                    <a16:creationId xmlns:a16="http://schemas.microsoft.com/office/drawing/2014/main" id="{2BD38F57-84A8-6CE5-5871-808CD68267F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91295" y="566212"/>
                <a:ext cx="322264" cy="214547"/>
              </a:xfrm>
              <a:custGeom>
                <a:avLst/>
                <a:gdLst>
                  <a:gd name="T0" fmla="*/ 0 w 741"/>
                  <a:gd name="T1" fmla="*/ 9 h 494"/>
                  <a:gd name="T2" fmla="*/ 138 w 741"/>
                  <a:gd name="T3" fmla="*/ 9 h 494"/>
                  <a:gd name="T4" fmla="*/ 138 w 741"/>
                  <a:gd name="T5" fmla="*/ 78 h 494"/>
                  <a:gd name="T6" fmla="*/ 281 w 741"/>
                  <a:gd name="T7" fmla="*/ 0 h 494"/>
                  <a:gd name="T8" fmla="*/ 418 w 741"/>
                  <a:gd name="T9" fmla="*/ 77 h 494"/>
                  <a:gd name="T10" fmla="*/ 577 w 741"/>
                  <a:gd name="T11" fmla="*/ 0 h 494"/>
                  <a:gd name="T12" fmla="*/ 741 w 741"/>
                  <a:gd name="T13" fmla="*/ 178 h 494"/>
                  <a:gd name="T14" fmla="*/ 741 w 741"/>
                  <a:gd name="T15" fmla="*/ 494 h 494"/>
                  <a:gd name="T16" fmla="*/ 603 w 741"/>
                  <a:gd name="T17" fmla="*/ 494 h 494"/>
                  <a:gd name="T18" fmla="*/ 603 w 741"/>
                  <a:gd name="T19" fmla="*/ 224 h 494"/>
                  <a:gd name="T20" fmla="*/ 523 w 741"/>
                  <a:gd name="T21" fmla="*/ 125 h 494"/>
                  <a:gd name="T22" fmla="*/ 439 w 741"/>
                  <a:gd name="T23" fmla="*/ 224 h 494"/>
                  <a:gd name="T24" fmla="*/ 439 w 741"/>
                  <a:gd name="T25" fmla="*/ 494 h 494"/>
                  <a:gd name="T26" fmla="*/ 302 w 741"/>
                  <a:gd name="T27" fmla="*/ 494 h 494"/>
                  <a:gd name="T28" fmla="*/ 302 w 741"/>
                  <a:gd name="T29" fmla="*/ 224 h 494"/>
                  <a:gd name="T30" fmla="*/ 221 w 741"/>
                  <a:gd name="T31" fmla="*/ 125 h 494"/>
                  <a:gd name="T32" fmla="*/ 138 w 741"/>
                  <a:gd name="T33" fmla="*/ 224 h 494"/>
                  <a:gd name="T34" fmla="*/ 138 w 741"/>
                  <a:gd name="T35" fmla="*/ 494 h 494"/>
                  <a:gd name="T36" fmla="*/ 0 w 741"/>
                  <a:gd name="T37" fmla="*/ 494 h 494"/>
                  <a:gd name="T38" fmla="*/ 0 w 741"/>
                  <a:gd name="T39" fmla="*/ 9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41" h="494">
                    <a:moveTo>
                      <a:pt x="0" y="9"/>
                    </a:moveTo>
                    <a:cubicBezTo>
                      <a:pt x="138" y="9"/>
                      <a:pt x="138" y="9"/>
                      <a:pt x="138" y="9"/>
                    </a:cubicBezTo>
                    <a:cubicBezTo>
                      <a:pt x="138" y="78"/>
                      <a:pt x="138" y="78"/>
                      <a:pt x="138" y="78"/>
                    </a:cubicBezTo>
                    <a:cubicBezTo>
                      <a:pt x="170" y="37"/>
                      <a:pt x="211" y="0"/>
                      <a:pt x="281" y="0"/>
                    </a:cubicBezTo>
                    <a:cubicBezTo>
                      <a:pt x="344" y="0"/>
                      <a:pt x="392" y="28"/>
                      <a:pt x="418" y="77"/>
                    </a:cubicBezTo>
                    <a:cubicBezTo>
                      <a:pt x="460" y="27"/>
                      <a:pt x="511" y="0"/>
                      <a:pt x="577" y="0"/>
                    </a:cubicBezTo>
                    <a:cubicBezTo>
                      <a:pt x="679" y="0"/>
                      <a:pt x="741" y="62"/>
                      <a:pt x="741" y="178"/>
                    </a:cubicBezTo>
                    <a:cubicBezTo>
                      <a:pt x="741" y="494"/>
                      <a:pt x="741" y="494"/>
                      <a:pt x="741" y="494"/>
                    </a:cubicBezTo>
                    <a:cubicBezTo>
                      <a:pt x="603" y="494"/>
                      <a:pt x="603" y="494"/>
                      <a:pt x="603" y="494"/>
                    </a:cubicBezTo>
                    <a:cubicBezTo>
                      <a:pt x="603" y="224"/>
                      <a:pt x="603" y="224"/>
                      <a:pt x="603" y="224"/>
                    </a:cubicBezTo>
                    <a:cubicBezTo>
                      <a:pt x="603" y="159"/>
                      <a:pt x="574" y="125"/>
                      <a:pt x="523" y="125"/>
                    </a:cubicBezTo>
                    <a:cubicBezTo>
                      <a:pt x="471" y="125"/>
                      <a:pt x="439" y="159"/>
                      <a:pt x="439" y="224"/>
                    </a:cubicBezTo>
                    <a:cubicBezTo>
                      <a:pt x="439" y="494"/>
                      <a:pt x="439" y="494"/>
                      <a:pt x="439" y="494"/>
                    </a:cubicBezTo>
                    <a:cubicBezTo>
                      <a:pt x="302" y="494"/>
                      <a:pt x="302" y="494"/>
                      <a:pt x="302" y="494"/>
                    </a:cubicBezTo>
                    <a:cubicBezTo>
                      <a:pt x="302" y="224"/>
                      <a:pt x="302" y="224"/>
                      <a:pt x="302" y="224"/>
                    </a:cubicBezTo>
                    <a:cubicBezTo>
                      <a:pt x="302" y="159"/>
                      <a:pt x="273" y="125"/>
                      <a:pt x="221" y="125"/>
                    </a:cubicBezTo>
                    <a:cubicBezTo>
                      <a:pt x="170" y="125"/>
                      <a:pt x="138" y="159"/>
                      <a:pt x="138" y="224"/>
                    </a:cubicBezTo>
                    <a:cubicBezTo>
                      <a:pt x="138" y="494"/>
                      <a:pt x="138" y="494"/>
                      <a:pt x="138" y="494"/>
                    </a:cubicBezTo>
                    <a:cubicBezTo>
                      <a:pt x="0" y="494"/>
                      <a:pt x="0" y="494"/>
                      <a:pt x="0" y="494"/>
                    </a:cubicBez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4D1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" name="Freeform 7">
                <a:extLst>
                  <a:ext uri="{FF2B5EF4-FFF2-40B4-BE49-F238E27FC236}">
                    <a16:creationId xmlns:a16="http://schemas.microsoft.com/office/drawing/2014/main" id="{AA0572EA-FFDA-D8B6-A96C-DF4D04320440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125971" y="567985"/>
                <a:ext cx="193713" cy="216764"/>
              </a:xfrm>
              <a:custGeom>
                <a:avLst/>
                <a:gdLst>
                  <a:gd name="T0" fmla="*/ 0 w 446"/>
                  <a:gd name="T1" fmla="*/ 351 h 499"/>
                  <a:gd name="T2" fmla="*/ 0 w 446"/>
                  <a:gd name="T3" fmla="*/ 349 h 499"/>
                  <a:gd name="T4" fmla="*/ 195 w 446"/>
                  <a:gd name="T5" fmla="*/ 194 h 499"/>
                  <a:gd name="T6" fmla="*/ 314 w 446"/>
                  <a:gd name="T7" fmla="*/ 214 h 499"/>
                  <a:gd name="T8" fmla="*/ 314 w 446"/>
                  <a:gd name="T9" fmla="*/ 206 h 499"/>
                  <a:gd name="T10" fmla="*/ 210 w 446"/>
                  <a:gd name="T11" fmla="*/ 117 h 499"/>
                  <a:gd name="T12" fmla="*/ 76 w 446"/>
                  <a:gd name="T13" fmla="*/ 144 h 499"/>
                  <a:gd name="T14" fmla="*/ 42 w 446"/>
                  <a:gd name="T15" fmla="*/ 39 h 499"/>
                  <a:gd name="T16" fmla="*/ 230 w 446"/>
                  <a:gd name="T17" fmla="*/ 0 h 499"/>
                  <a:gd name="T18" fmla="*/ 394 w 446"/>
                  <a:gd name="T19" fmla="*/ 54 h 499"/>
                  <a:gd name="T20" fmla="*/ 446 w 446"/>
                  <a:gd name="T21" fmla="*/ 209 h 499"/>
                  <a:gd name="T22" fmla="*/ 446 w 446"/>
                  <a:gd name="T23" fmla="*/ 490 h 499"/>
                  <a:gd name="T24" fmla="*/ 313 w 446"/>
                  <a:gd name="T25" fmla="*/ 490 h 499"/>
                  <a:gd name="T26" fmla="*/ 313 w 446"/>
                  <a:gd name="T27" fmla="*/ 438 h 499"/>
                  <a:gd name="T28" fmla="*/ 166 w 446"/>
                  <a:gd name="T29" fmla="*/ 499 h 499"/>
                  <a:gd name="T30" fmla="*/ 0 w 446"/>
                  <a:gd name="T31" fmla="*/ 351 h 499"/>
                  <a:gd name="T32" fmla="*/ 316 w 446"/>
                  <a:gd name="T33" fmla="*/ 319 h 499"/>
                  <a:gd name="T34" fmla="*/ 316 w 446"/>
                  <a:gd name="T35" fmla="*/ 295 h 499"/>
                  <a:gd name="T36" fmla="*/ 228 w 446"/>
                  <a:gd name="T37" fmla="*/ 277 h 499"/>
                  <a:gd name="T38" fmla="*/ 133 w 446"/>
                  <a:gd name="T39" fmla="*/ 344 h 499"/>
                  <a:gd name="T40" fmla="*/ 133 w 446"/>
                  <a:gd name="T41" fmla="*/ 346 h 499"/>
                  <a:gd name="T42" fmla="*/ 208 w 446"/>
                  <a:gd name="T43" fmla="*/ 404 h 499"/>
                  <a:gd name="T44" fmla="*/ 316 w 446"/>
                  <a:gd name="T45" fmla="*/ 319 h 4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6" h="499">
                    <a:moveTo>
                      <a:pt x="0" y="351"/>
                    </a:moveTo>
                    <a:cubicBezTo>
                      <a:pt x="0" y="349"/>
                      <a:pt x="0" y="349"/>
                      <a:pt x="0" y="349"/>
                    </a:cubicBezTo>
                    <a:cubicBezTo>
                      <a:pt x="0" y="243"/>
                      <a:pt x="80" y="194"/>
                      <a:pt x="195" y="194"/>
                    </a:cubicBezTo>
                    <a:cubicBezTo>
                      <a:pt x="244" y="194"/>
                      <a:pt x="280" y="202"/>
                      <a:pt x="314" y="214"/>
                    </a:cubicBezTo>
                    <a:cubicBezTo>
                      <a:pt x="314" y="206"/>
                      <a:pt x="314" y="206"/>
                      <a:pt x="314" y="206"/>
                    </a:cubicBezTo>
                    <a:cubicBezTo>
                      <a:pt x="314" y="149"/>
                      <a:pt x="279" y="117"/>
                      <a:pt x="210" y="117"/>
                    </a:cubicBezTo>
                    <a:cubicBezTo>
                      <a:pt x="157" y="117"/>
                      <a:pt x="120" y="127"/>
                      <a:pt x="76" y="144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95" y="15"/>
                      <a:pt x="147" y="0"/>
                      <a:pt x="230" y="0"/>
                    </a:cubicBezTo>
                    <a:cubicBezTo>
                      <a:pt x="305" y="0"/>
                      <a:pt x="359" y="20"/>
                      <a:pt x="394" y="54"/>
                    </a:cubicBezTo>
                    <a:cubicBezTo>
                      <a:pt x="430" y="90"/>
                      <a:pt x="446" y="144"/>
                      <a:pt x="446" y="209"/>
                    </a:cubicBezTo>
                    <a:cubicBezTo>
                      <a:pt x="446" y="490"/>
                      <a:pt x="446" y="490"/>
                      <a:pt x="446" y="490"/>
                    </a:cubicBezTo>
                    <a:cubicBezTo>
                      <a:pt x="313" y="490"/>
                      <a:pt x="313" y="490"/>
                      <a:pt x="313" y="490"/>
                    </a:cubicBezTo>
                    <a:cubicBezTo>
                      <a:pt x="313" y="438"/>
                      <a:pt x="313" y="438"/>
                      <a:pt x="313" y="438"/>
                    </a:cubicBezTo>
                    <a:cubicBezTo>
                      <a:pt x="280" y="475"/>
                      <a:pt x="233" y="499"/>
                      <a:pt x="166" y="499"/>
                    </a:cubicBezTo>
                    <a:cubicBezTo>
                      <a:pt x="75" y="499"/>
                      <a:pt x="0" y="447"/>
                      <a:pt x="0" y="351"/>
                    </a:cubicBezTo>
                    <a:close/>
                    <a:moveTo>
                      <a:pt x="316" y="319"/>
                    </a:moveTo>
                    <a:cubicBezTo>
                      <a:pt x="316" y="295"/>
                      <a:pt x="316" y="295"/>
                      <a:pt x="316" y="295"/>
                    </a:cubicBezTo>
                    <a:cubicBezTo>
                      <a:pt x="292" y="284"/>
                      <a:pt x="262" y="277"/>
                      <a:pt x="228" y="277"/>
                    </a:cubicBezTo>
                    <a:cubicBezTo>
                      <a:pt x="169" y="277"/>
                      <a:pt x="133" y="300"/>
                      <a:pt x="133" y="344"/>
                    </a:cubicBezTo>
                    <a:cubicBezTo>
                      <a:pt x="133" y="346"/>
                      <a:pt x="133" y="346"/>
                      <a:pt x="133" y="346"/>
                    </a:cubicBezTo>
                    <a:cubicBezTo>
                      <a:pt x="133" y="383"/>
                      <a:pt x="164" y="404"/>
                      <a:pt x="208" y="404"/>
                    </a:cubicBezTo>
                    <a:cubicBezTo>
                      <a:pt x="272" y="404"/>
                      <a:pt x="316" y="369"/>
                      <a:pt x="316" y="319"/>
                    </a:cubicBezTo>
                    <a:close/>
                  </a:path>
                </a:pathLst>
              </a:custGeom>
              <a:solidFill>
                <a:srgbClr val="4D1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" name="Freeform 8">
                <a:extLst>
                  <a:ext uri="{FF2B5EF4-FFF2-40B4-BE49-F238E27FC236}">
                    <a16:creationId xmlns:a16="http://schemas.microsoft.com/office/drawing/2014/main" id="{9BA36A6F-FB71-28DB-07CD-B21FF32CAA7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336529" y="564438"/>
                <a:ext cx="127665" cy="216321"/>
              </a:xfrm>
              <a:custGeom>
                <a:avLst/>
                <a:gdLst>
                  <a:gd name="T0" fmla="*/ 0 w 293"/>
                  <a:gd name="T1" fmla="*/ 13 h 498"/>
                  <a:gd name="T2" fmla="*/ 138 w 293"/>
                  <a:gd name="T3" fmla="*/ 13 h 498"/>
                  <a:gd name="T4" fmla="*/ 138 w 293"/>
                  <a:gd name="T5" fmla="*/ 111 h 498"/>
                  <a:gd name="T6" fmla="*/ 293 w 293"/>
                  <a:gd name="T7" fmla="*/ 4 h 498"/>
                  <a:gd name="T8" fmla="*/ 293 w 293"/>
                  <a:gd name="T9" fmla="*/ 148 h 498"/>
                  <a:gd name="T10" fmla="*/ 285 w 293"/>
                  <a:gd name="T11" fmla="*/ 148 h 498"/>
                  <a:gd name="T12" fmla="*/ 138 w 293"/>
                  <a:gd name="T13" fmla="*/ 319 h 498"/>
                  <a:gd name="T14" fmla="*/ 138 w 293"/>
                  <a:gd name="T15" fmla="*/ 498 h 498"/>
                  <a:gd name="T16" fmla="*/ 0 w 293"/>
                  <a:gd name="T17" fmla="*/ 498 h 498"/>
                  <a:gd name="T18" fmla="*/ 0 w 293"/>
                  <a:gd name="T19" fmla="*/ 13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3" h="498">
                    <a:moveTo>
                      <a:pt x="0" y="13"/>
                    </a:moveTo>
                    <a:cubicBezTo>
                      <a:pt x="138" y="13"/>
                      <a:pt x="138" y="13"/>
                      <a:pt x="138" y="13"/>
                    </a:cubicBezTo>
                    <a:cubicBezTo>
                      <a:pt x="138" y="111"/>
                      <a:pt x="138" y="111"/>
                      <a:pt x="138" y="111"/>
                    </a:cubicBezTo>
                    <a:cubicBezTo>
                      <a:pt x="166" y="44"/>
                      <a:pt x="211" y="0"/>
                      <a:pt x="293" y="4"/>
                    </a:cubicBezTo>
                    <a:cubicBezTo>
                      <a:pt x="293" y="148"/>
                      <a:pt x="293" y="148"/>
                      <a:pt x="293" y="148"/>
                    </a:cubicBezTo>
                    <a:cubicBezTo>
                      <a:pt x="285" y="148"/>
                      <a:pt x="285" y="148"/>
                      <a:pt x="285" y="148"/>
                    </a:cubicBezTo>
                    <a:cubicBezTo>
                      <a:pt x="194" y="148"/>
                      <a:pt x="138" y="203"/>
                      <a:pt x="138" y="319"/>
                    </a:cubicBezTo>
                    <a:cubicBezTo>
                      <a:pt x="138" y="498"/>
                      <a:pt x="138" y="498"/>
                      <a:pt x="138" y="498"/>
                    </a:cubicBezTo>
                    <a:cubicBezTo>
                      <a:pt x="0" y="498"/>
                      <a:pt x="0" y="498"/>
                      <a:pt x="0" y="498"/>
                    </a:cubicBezTo>
                    <a:lnTo>
                      <a:pt x="0" y="13"/>
                    </a:lnTo>
                    <a:close/>
                  </a:path>
                </a:pathLst>
              </a:custGeom>
              <a:solidFill>
                <a:srgbClr val="4D1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" name="Freeform 9">
                <a:extLst>
                  <a:ext uri="{FF2B5EF4-FFF2-40B4-BE49-F238E27FC236}">
                    <a16:creationId xmlns:a16="http://schemas.microsoft.com/office/drawing/2014/main" id="{44D95805-4759-1419-A377-A8CF32C8756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475719" y="516121"/>
                <a:ext cx="134757" cy="268184"/>
              </a:xfrm>
              <a:custGeom>
                <a:avLst/>
                <a:gdLst>
                  <a:gd name="T0" fmla="*/ 58 w 310"/>
                  <a:gd name="T1" fmla="*/ 472 h 617"/>
                  <a:gd name="T2" fmla="*/ 58 w 310"/>
                  <a:gd name="T3" fmla="*/ 242 h 617"/>
                  <a:gd name="T4" fmla="*/ 0 w 310"/>
                  <a:gd name="T5" fmla="*/ 242 h 617"/>
                  <a:gd name="T6" fmla="*/ 0 w 310"/>
                  <a:gd name="T7" fmla="*/ 124 h 617"/>
                  <a:gd name="T8" fmla="*/ 58 w 310"/>
                  <a:gd name="T9" fmla="*/ 124 h 617"/>
                  <a:gd name="T10" fmla="*/ 58 w 310"/>
                  <a:gd name="T11" fmla="*/ 0 h 617"/>
                  <a:gd name="T12" fmla="*/ 196 w 310"/>
                  <a:gd name="T13" fmla="*/ 0 h 617"/>
                  <a:gd name="T14" fmla="*/ 196 w 310"/>
                  <a:gd name="T15" fmla="*/ 124 h 617"/>
                  <a:gd name="T16" fmla="*/ 310 w 310"/>
                  <a:gd name="T17" fmla="*/ 124 h 617"/>
                  <a:gd name="T18" fmla="*/ 310 w 310"/>
                  <a:gd name="T19" fmla="*/ 242 h 617"/>
                  <a:gd name="T20" fmla="*/ 196 w 310"/>
                  <a:gd name="T21" fmla="*/ 242 h 617"/>
                  <a:gd name="T22" fmla="*/ 196 w 310"/>
                  <a:gd name="T23" fmla="*/ 449 h 617"/>
                  <a:gd name="T24" fmla="*/ 240 w 310"/>
                  <a:gd name="T25" fmla="*/ 496 h 617"/>
                  <a:gd name="T26" fmla="*/ 308 w 310"/>
                  <a:gd name="T27" fmla="*/ 479 h 617"/>
                  <a:gd name="T28" fmla="*/ 308 w 310"/>
                  <a:gd name="T29" fmla="*/ 589 h 617"/>
                  <a:gd name="T30" fmla="*/ 199 w 310"/>
                  <a:gd name="T31" fmla="*/ 617 h 617"/>
                  <a:gd name="T32" fmla="*/ 58 w 310"/>
                  <a:gd name="T33" fmla="*/ 472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10" h="617">
                    <a:moveTo>
                      <a:pt x="58" y="472"/>
                    </a:moveTo>
                    <a:cubicBezTo>
                      <a:pt x="58" y="242"/>
                      <a:pt x="58" y="242"/>
                      <a:pt x="58" y="242"/>
                    </a:cubicBezTo>
                    <a:cubicBezTo>
                      <a:pt x="0" y="242"/>
                      <a:pt x="0" y="242"/>
                      <a:pt x="0" y="242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58" y="124"/>
                      <a:pt x="58" y="124"/>
                      <a:pt x="58" y="124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196" y="0"/>
                      <a:pt x="196" y="0"/>
                      <a:pt x="196" y="0"/>
                    </a:cubicBezTo>
                    <a:cubicBezTo>
                      <a:pt x="196" y="124"/>
                      <a:pt x="196" y="124"/>
                      <a:pt x="196" y="124"/>
                    </a:cubicBezTo>
                    <a:cubicBezTo>
                      <a:pt x="310" y="124"/>
                      <a:pt x="310" y="124"/>
                      <a:pt x="310" y="124"/>
                    </a:cubicBezTo>
                    <a:cubicBezTo>
                      <a:pt x="310" y="242"/>
                      <a:pt x="310" y="242"/>
                      <a:pt x="310" y="242"/>
                    </a:cubicBezTo>
                    <a:cubicBezTo>
                      <a:pt x="196" y="242"/>
                      <a:pt x="196" y="242"/>
                      <a:pt x="196" y="242"/>
                    </a:cubicBezTo>
                    <a:cubicBezTo>
                      <a:pt x="196" y="449"/>
                      <a:pt x="196" y="449"/>
                      <a:pt x="196" y="449"/>
                    </a:cubicBezTo>
                    <a:cubicBezTo>
                      <a:pt x="196" y="481"/>
                      <a:pt x="209" y="496"/>
                      <a:pt x="240" y="496"/>
                    </a:cubicBezTo>
                    <a:cubicBezTo>
                      <a:pt x="265" y="496"/>
                      <a:pt x="288" y="490"/>
                      <a:pt x="308" y="479"/>
                    </a:cubicBezTo>
                    <a:cubicBezTo>
                      <a:pt x="308" y="589"/>
                      <a:pt x="308" y="589"/>
                      <a:pt x="308" y="589"/>
                    </a:cubicBezTo>
                    <a:cubicBezTo>
                      <a:pt x="279" y="607"/>
                      <a:pt x="245" y="617"/>
                      <a:pt x="199" y="617"/>
                    </a:cubicBezTo>
                    <a:cubicBezTo>
                      <a:pt x="115" y="617"/>
                      <a:pt x="58" y="584"/>
                      <a:pt x="58" y="472"/>
                    </a:cubicBezTo>
                    <a:close/>
                  </a:path>
                </a:pathLst>
              </a:custGeom>
              <a:solidFill>
                <a:srgbClr val="4D1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" name="Freeform 10">
                <a:extLst>
                  <a:ext uri="{FF2B5EF4-FFF2-40B4-BE49-F238E27FC236}">
                    <a16:creationId xmlns:a16="http://schemas.microsoft.com/office/drawing/2014/main" id="{2EDA3D6C-6EEF-5BB3-A5FE-991573A77F67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618455" y="566212"/>
                <a:ext cx="207012" cy="219424"/>
              </a:xfrm>
              <a:custGeom>
                <a:avLst/>
                <a:gdLst>
                  <a:gd name="T0" fmla="*/ 0 w 476"/>
                  <a:gd name="T1" fmla="*/ 254 h 505"/>
                  <a:gd name="T2" fmla="*/ 0 w 476"/>
                  <a:gd name="T3" fmla="*/ 253 h 505"/>
                  <a:gd name="T4" fmla="*/ 240 w 476"/>
                  <a:gd name="T5" fmla="*/ 0 h 505"/>
                  <a:gd name="T6" fmla="*/ 476 w 476"/>
                  <a:gd name="T7" fmla="*/ 263 h 505"/>
                  <a:gd name="T8" fmla="*/ 475 w 476"/>
                  <a:gd name="T9" fmla="*/ 300 h 505"/>
                  <a:gd name="T10" fmla="*/ 137 w 476"/>
                  <a:gd name="T11" fmla="*/ 300 h 505"/>
                  <a:gd name="T12" fmla="*/ 256 w 476"/>
                  <a:gd name="T13" fmla="*/ 395 h 505"/>
                  <a:gd name="T14" fmla="*/ 373 w 476"/>
                  <a:gd name="T15" fmla="*/ 345 h 505"/>
                  <a:gd name="T16" fmla="*/ 452 w 476"/>
                  <a:gd name="T17" fmla="*/ 415 h 505"/>
                  <a:gd name="T18" fmla="*/ 254 w 476"/>
                  <a:gd name="T19" fmla="*/ 505 h 505"/>
                  <a:gd name="T20" fmla="*/ 0 w 476"/>
                  <a:gd name="T21" fmla="*/ 254 h 505"/>
                  <a:gd name="T22" fmla="*/ 342 w 476"/>
                  <a:gd name="T23" fmla="*/ 214 h 505"/>
                  <a:gd name="T24" fmla="*/ 240 w 476"/>
                  <a:gd name="T25" fmla="*/ 111 h 505"/>
                  <a:gd name="T26" fmla="*/ 135 w 476"/>
                  <a:gd name="T27" fmla="*/ 214 h 505"/>
                  <a:gd name="T28" fmla="*/ 342 w 476"/>
                  <a:gd name="T29" fmla="*/ 21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6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99" y="0"/>
                      <a:pt x="240" y="0"/>
                    </a:cubicBezTo>
                    <a:cubicBezTo>
                      <a:pt x="402" y="0"/>
                      <a:pt x="476" y="126"/>
                      <a:pt x="476" y="263"/>
                    </a:cubicBezTo>
                    <a:cubicBezTo>
                      <a:pt x="476" y="274"/>
                      <a:pt x="476" y="287"/>
                      <a:pt x="475" y="300"/>
                    </a:cubicBezTo>
                    <a:cubicBezTo>
                      <a:pt x="137" y="300"/>
                      <a:pt x="137" y="300"/>
                      <a:pt x="137" y="300"/>
                    </a:cubicBezTo>
                    <a:cubicBezTo>
                      <a:pt x="151" y="362"/>
                      <a:pt x="194" y="395"/>
                      <a:pt x="256" y="395"/>
                    </a:cubicBezTo>
                    <a:cubicBezTo>
                      <a:pt x="302" y="395"/>
                      <a:pt x="335" y="380"/>
                      <a:pt x="373" y="345"/>
                    </a:cubicBezTo>
                    <a:cubicBezTo>
                      <a:pt x="452" y="415"/>
                      <a:pt x="452" y="415"/>
                      <a:pt x="452" y="415"/>
                    </a:cubicBezTo>
                    <a:cubicBezTo>
                      <a:pt x="407" y="471"/>
                      <a:pt x="342" y="505"/>
                      <a:pt x="254" y="505"/>
                    </a:cubicBezTo>
                    <a:cubicBezTo>
                      <a:pt x="108" y="505"/>
                      <a:pt x="0" y="403"/>
                      <a:pt x="0" y="254"/>
                    </a:cubicBezTo>
                    <a:close/>
                    <a:moveTo>
                      <a:pt x="342" y="214"/>
                    </a:moveTo>
                    <a:cubicBezTo>
                      <a:pt x="334" y="152"/>
                      <a:pt x="298" y="111"/>
                      <a:pt x="240" y="111"/>
                    </a:cubicBezTo>
                    <a:cubicBezTo>
                      <a:pt x="183" y="111"/>
                      <a:pt x="146" y="151"/>
                      <a:pt x="135" y="214"/>
                    </a:cubicBezTo>
                    <a:lnTo>
                      <a:pt x="342" y="214"/>
                    </a:lnTo>
                    <a:close/>
                  </a:path>
                </a:pathLst>
              </a:custGeom>
              <a:solidFill>
                <a:srgbClr val="4D1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" name="Freeform 11">
                <a:extLst>
                  <a:ext uri="{FF2B5EF4-FFF2-40B4-BE49-F238E27FC236}">
                    <a16:creationId xmlns:a16="http://schemas.microsoft.com/office/drawing/2014/main" id="{6D486C55-E23B-1872-D405-5DC8D2CA45F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837879" y="564438"/>
                <a:ext cx="127221" cy="216321"/>
              </a:xfrm>
              <a:custGeom>
                <a:avLst/>
                <a:gdLst>
                  <a:gd name="T0" fmla="*/ 0 w 293"/>
                  <a:gd name="T1" fmla="*/ 13 h 498"/>
                  <a:gd name="T2" fmla="*/ 138 w 293"/>
                  <a:gd name="T3" fmla="*/ 13 h 498"/>
                  <a:gd name="T4" fmla="*/ 138 w 293"/>
                  <a:gd name="T5" fmla="*/ 111 h 498"/>
                  <a:gd name="T6" fmla="*/ 293 w 293"/>
                  <a:gd name="T7" fmla="*/ 4 h 498"/>
                  <a:gd name="T8" fmla="*/ 293 w 293"/>
                  <a:gd name="T9" fmla="*/ 148 h 498"/>
                  <a:gd name="T10" fmla="*/ 285 w 293"/>
                  <a:gd name="T11" fmla="*/ 148 h 498"/>
                  <a:gd name="T12" fmla="*/ 138 w 293"/>
                  <a:gd name="T13" fmla="*/ 319 h 498"/>
                  <a:gd name="T14" fmla="*/ 138 w 293"/>
                  <a:gd name="T15" fmla="*/ 498 h 498"/>
                  <a:gd name="T16" fmla="*/ 0 w 293"/>
                  <a:gd name="T17" fmla="*/ 498 h 498"/>
                  <a:gd name="T18" fmla="*/ 0 w 293"/>
                  <a:gd name="T19" fmla="*/ 13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3" h="498">
                    <a:moveTo>
                      <a:pt x="0" y="13"/>
                    </a:moveTo>
                    <a:cubicBezTo>
                      <a:pt x="138" y="13"/>
                      <a:pt x="138" y="13"/>
                      <a:pt x="138" y="13"/>
                    </a:cubicBezTo>
                    <a:cubicBezTo>
                      <a:pt x="138" y="111"/>
                      <a:pt x="138" y="111"/>
                      <a:pt x="138" y="111"/>
                    </a:cubicBezTo>
                    <a:cubicBezTo>
                      <a:pt x="166" y="44"/>
                      <a:pt x="211" y="0"/>
                      <a:pt x="293" y="4"/>
                    </a:cubicBezTo>
                    <a:cubicBezTo>
                      <a:pt x="293" y="148"/>
                      <a:pt x="293" y="148"/>
                      <a:pt x="293" y="148"/>
                    </a:cubicBezTo>
                    <a:cubicBezTo>
                      <a:pt x="285" y="148"/>
                      <a:pt x="285" y="148"/>
                      <a:pt x="285" y="148"/>
                    </a:cubicBezTo>
                    <a:cubicBezTo>
                      <a:pt x="194" y="148"/>
                      <a:pt x="138" y="203"/>
                      <a:pt x="138" y="319"/>
                    </a:cubicBezTo>
                    <a:cubicBezTo>
                      <a:pt x="138" y="498"/>
                      <a:pt x="138" y="498"/>
                      <a:pt x="138" y="498"/>
                    </a:cubicBezTo>
                    <a:cubicBezTo>
                      <a:pt x="0" y="498"/>
                      <a:pt x="0" y="498"/>
                      <a:pt x="0" y="498"/>
                    </a:cubicBezTo>
                    <a:lnTo>
                      <a:pt x="0" y="13"/>
                    </a:lnTo>
                    <a:close/>
                  </a:path>
                </a:pathLst>
              </a:custGeom>
              <a:solidFill>
                <a:srgbClr val="4D1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" name="Freeform 12">
                <a:extLst>
                  <a:ext uri="{FF2B5EF4-FFF2-40B4-BE49-F238E27FC236}">
                    <a16:creationId xmlns:a16="http://schemas.microsoft.com/office/drawing/2014/main" id="{B6A43306-05AB-DDD0-5F08-A0BE5CD4518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988072" y="888476"/>
                <a:ext cx="134757" cy="268628"/>
              </a:xfrm>
              <a:custGeom>
                <a:avLst/>
                <a:gdLst>
                  <a:gd name="T0" fmla="*/ 58 w 310"/>
                  <a:gd name="T1" fmla="*/ 472 h 618"/>
                  <a:gd name="T2" fmla="*/ 58 w 310"/>
                  <a:gd name="T3" fmla="*/ 242 h 618"/>
                  <a:gd name="T4" fmla="*/ 0 w 310"/>
                  <a:gd name="T5" fmla="*/ 242 h 618"/>
                  <a:gd name="T6" fmla="*/ 0 w 310"/>
                  <a:gd name="T7" fmla="*/ 124 h 618"/>
                  <a:gd name="T8" fmla="*/ 58 w 310"/>
                  <a:gd name="T9" fmla="*/ 124 h 618"/>
                  <a:gd name="T10" fmla="*/ 58 w 310"/>
                  <a:gd name="T11" fmla="*/ 0 h 618"/>
                  <a:gd name="T12" fmla="*/ 195 w 310"/>
                  <a:gd name="T13" fmla="*/ 0 h 618"/>
                  <a:gd name="T14" fmla="*/ 195 w 310"/>
                  <a:gd name="T15" fmla="*/ 124 h 618"/>
                  <a:gd name="T16" fmla="*/ 310 w 310"/>
                  <a:gd name="T17" fmla="*/ 124 h 618"/>
                  <a:gd name="T18" fmla="*/ 310 w 310"/>
                  <a:gd name="T19" fmla="*/ 242 h 618"/>
                  <a:gd name="T20" fmla="*/ 195 w 310"/>
                  <a:gd name="T21" fmla="*/ 242 h 618"/>
                  <a:gd name="T22" fmla="*/ 195 w 310"/>
                  <a:gd name="T23" fmla="*/ 449 h 618"/>
                  <a:gd name="T24" fmla="*/ 240 w 310"/>
                  <a:gd name="T25" fmla="*/ 496 h 618"/>
                  <a:gd name="T26" fmla="*/ 308 w 310"/>
                  <a:gd name="T27" fmla="*/ 479 h 618"/>
                  <a:gd name="T28" fmla="*/ 308 w 310"/>
                  <a:gd name="T29" fmla="*/ 590 h 618"/>
                  <a:gd name="T30" fmla="*/ 199 w 310"/>
                  <a:gd name="T31" fmla="*/ 618 h 618"/>
                  <a:gd name="T32" fmla="*/ 58 w 310"/>
                  <a:gd name="T33" fmla="*/ 472 h 6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10" h="618">
                    <a:moveTo>
                      <a:pt x="58" y="472"/>
                    </a:moveTo>
                    <a:cubicBezTo>
                      <a:pt x="58" y="242"/>
                      <a:pt x="58" y="242"/>
                      <a:pt x="58" y="242"/>
                    </a:cubicBezTo>
                    <a:cubicBezTo>
                      <a:pt x="0" y="242"/>
                      <a:pt x="0" y="242"/>
                      <a:pt x="0" y="242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58" y="124"/>
                      <a:pt x="58" y="124"/>
                      <a:pt x="58" y="124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195" y="124"/>
                      <a:pt x="195" y="124"/>
                      <a:pt x="195" y="124"/>
                    </a:cubicBezTo>
                    <a:cubicBezTo>
                      <a:pt x="310" y="124"/>
                      <a:pt x="310" y="124"/>
                      <a:pt x="310" y="124"/>
                    </a:cubicBezTo>
                    <a:cubicBezTo>
                      <a:pt x="310" y="242"/>
                      <a:pt x="310" y="242"/>
                      <a:pt x="310" y="242"/>
                    </a:cubicBezTo>
                    <a:cubicBezTo>
                      <a:pt x="195" y="242"/>
                      <a:pt x="195" y="242"/>
                      <a:pt x="195" y="242"/>
                    </a:cubicBezTo>
                    <a:cubicBezTo>
                      <a:pt x="195" y="449"/>
                      <a:pt x="195" y="449"/>
                      <a:pt x="195" y="449"/>
                    </a:cubicBezTo>
                    <a:cubicBezTo>
                      <a:pt x="195" y="481"/>
                      <a:pt x="209" y="496"/>
                      <a:pt x="240" y="496"/>
                    </a:cubicBezTo>
                    <a:cubicBezTo>
                      <a:pt x="265" y="496"/>
                      <a:pt x="288" y="490"/>
                      <a:pt x="308" y="479"/>
                    </a:cubicBezTo>
                    <a:cubicBezTo>
                      <a:pt x="308" y="590"/>
                      <a:pt x="308" y="590"/>
                      <a:pt x="308" y="590"/>
                    </a:cubicBezTo>
                    <a:cubicBezTo>
                      <a:pt x="279" y="607"/>
                      <a:pt x="245" y="618"/>
                      <a:pt x="199" y="618"/>
                    </a:cubicBezTo>
                    <a:cubicBezTo>
                      <a:pt x="115" y="618"/>
                      <a:pt x="58" y="584"/>
                      <a:pt x="58" y="472"/>
                    </a:cubicBezTo>
                    <a:close/>
                  </a:path>
                </a:pathLst>
              </a:custGeom>
              <a:solidFill>
                <a:srgbClr val="4D1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" name="Freeform 13">
                <a:extLst>
                  <a:ext uri="{FF2B5EF4-FFF2-40B4-BE49-F238E27FC236}">
                    <a16:creationId xmlns:a16="http://schemas.microsoft.com/office/drawing/2014/main" id="{D49034F6-E32B-0A8D-D89B-AA4488391FCF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131251" y="938123"/>
                <a:ext cx="207455" cy="219867"/>
              </a:xfrm>
              <a:custGeom>
                <a:avLst/>
                <a:gdLst>
                  <a:gd name="T0" fmla="*/ 0 w 477"/>
                  <a:gd name="T1" fmla="*/ 254 h 505"/>
                  <a:gd name="T2" fmla="*/ 0 w 477"/>
                  <a:gd name="T3" fmla="*/ 253 h 505"/>
                  <a:gd name="T4" fmla="*/ 240 w 477"/>
                  <a:gd name="T5" fmla="*/ 0 h 505"/>
                  <a:gd name="T6" fmla="*/ 477 w 477"/>
                  <a:gd name="T7" fmla="*/ 263 h 505"/>
                  <a:gd name="T8" fmla="*/ 475 w 477"/>
                  <a:gd name="T9" fmla="*/ 300 h 505"/>
                  <a:gd name="T10" fmla="*/ 137 w 477"/>
                  <a:gd name="T11" fmla="*/ 300 h 505"/>
                  <a:gd name="T12" fmla="*/ 256 w 477"/>
                  <a:gd name="T13" fmla="*/ 395 h 505"/>
                  <a:gd name="T14" fmla="*/ 373 w 477"/>
                  <a:gd name="T15" fmla="*/ 345 h 505"/>
                  <a:gd name="T16" fmla="*/ 452 w 477"/>
                  <a:gd name="T17" fmla="*/ 415 h 505"/>
                  <a:gd name="T18" fmla="*/ 254 w 477"/>
                  <a:gd name="T19" fmla="*/ 505 h 505"/>
                  <a:gd name="T20" fmla="*/ 0 w 477"/>
                  <a:gd name="T21" fmla="*/ 254 h 505"/>
                  <a:gd name="T22" fmla="*/ 343 w 477"/>
                  <a:gd name="T23" fmla="*/ 214 h 505"/>
                  <a:gd name="T24" fmla="*/ 240 w 477"/>
                  <a:gd name="T25" fmla="*/ 111 h 505"/>
                  <a:gd name="T26" fmla="*/ 135 w 477"/>
                  <a:gd name="T27" fmla="*/ 214 h 505"/>
                  <a:gd name="T28" fmla="*/ 343 w 477"/>
                  <a:gd name="T29" fmla="*/ 21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7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99" y="0"/>
                      <a:pt x="240" y="0"/>
                    </a:cubicBezTo>
                    <a:cubicBezTo>
                      <a:pt x="402" y="0"/>
                      <a:pt x="477" y="126"/>
                      <a:pt x="477" y="263"/>
                    </a:cubicBezTo>
                    <a:cubicBezTo>
                      <a:pt x="477" y="274"/>
                      <a:pt x="476" y="287"/>
                      <a:pt x="475" y="300"/>
                    </a:cubicBezTo>
                    <a:cubicBezTo>
                      <a:pt x="137" y="300"/>
                      <a:pt x="137" y="300"/>
                      <a:pt x="137" y="300"/>
                    </a:cubicBezTo>
                    <a:cubicBezTo>
                      <a:pt x="151" y="362"/>
                      <a:pt x="194" y="395"/>
                      <a:pt x="256" y="395"/>
                    </a:cubicBezTo>
                    <a:cubicBezTo>
                      <a:pt x="302" y="395"/>
                      <a:pt x="335" y="380"/>
                      <a:pt x="373" y="345"/>
                    </a:cubicBezTo>
                    <a:cubicBezTo>
                      <a:pt x="452" y="415"/>
                      <a:pt x="452" y="415"/>
                      <a:pt x="452" y="415"/>
                    </a:cubicBezTo>
                    <a:cubicBezTo>
                      <a:pt x="407" y="471"/>
                      <a:pt x="342" y="505"/>
                      <a:pt x="254" y="505"/>
                    </a:cubicBezTo>
                    <a:cubicBezTo>
                      <a:pt x="108" y="505"/>
                      <a:pt x="0" y="403"/>
                      <a:pt x="0" y="254"/>
                    </a:cubicBezTo>
                    <a:close/>
                    <a:moveTo>
                      <a:pt x="343" y="214"/>
                    </a:moveTo>
                    <a:cubicBezTo>
                      <a:pt x="334" y="152"/>
                      <a:pt x="298" y="111"/>
                      <a:pt x="240" y="111"/>
                    </a:cubicBezTo>
                    <a:cubicBezTo>
                      <a:pt x="183" y="111"/>
                      <a:pt x="146" y="151"/>
                      <a:pt x="135" y="214"/>
                    </a:cubicBezTo>
                    <a:lnTo>
                      <a:pt x="343" y="214"/>
                    </a:lnTo>
                    <a:close/>
                  </a:path>
                </a:pathLst>
              </a:custGeom>
              <a:solidFill>
                <a:srgbClr val="4D1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" name="Freeform 14">
                <a:extLst>
                  <a:ext uri="{FF2B5EF4-FFF2-40B4-BE49-F238E27FC236}">
                    <a16:creationId xmlns:a16="http://schemas.microsoft.com/office/drawing/2014/main" id="{F7F6E1B7-B4ED-1699-C492-0032C5B8242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48015" y="938123"/>
                <a:ext cx="195486" cy="219867"/>
              </a:xfrm>
              <a:custGeom>
                <a:avLst/>
                <a:gdLst>
                  <a:gd name="T0" fmla="*/ 0 w 450"/>
                  <a:gd name="T1" fmla="*/ 254 h 505"/>
                  <a:gd name="T2" fmla="*/ 0 w 450"/>
                  <a:gd name="T3" fmla="*/ 253 h 505"/>
                  <a:gd name="T4" fmla="*/ 254 w 450"/>
                  <a:gd name="T5" fmla="*/ 0 h 505"/>
                  <a:gd name="T6" fmla="*/ 448 w 450"/>
                  <a:gd name="T7" fmla="*/ 82 h 505"/>
                  <a:gd name="T8" fmla="*/ 363 w 450"/>
                  <a:gd name="T9" fmla="*/ 172 h 505"/>
                  <a:gd name="T10" fmla="*/ 253 w 450"/>
                  <a:gd name="T11" fmla="*/ 119 h 505"/>
                  <a:gd name="T12" fmla="*/ 135 w 450"/>
                  <a:gd name="T13" fmla="*/ 251 h 505"/>
                  <a:gd name="T14" fmla="*/ 135 w 450"/>
                  <a:gd name="T15" fmla="*/ 253 h 505"/>
                  <a:gd name="T16" fmla="*/ 258 w 450"/>
                  <a:gd name="T17" fmla="*/ 387 h 505"/>
                  <a:gd name="T18" fmla="*/ 370 w 450"/>
                  <a:gd name="T19" fmla="*/ 335 h 505"/>
                  <a:gd name="T20" fmla="*/ 450 w 450"/>
                  <a:gd name="T21" fmla="*/ 416 h 505"/>
                  <a:gd name="T22" fmla="*/ 252 w 450"/>
                  <a:gd name="T23" fmla="*/ 505 h 505"/>
                  <a:gd name="T24" fmla="*/ 0 w 450"/>
                  <a:gd name="T25" fmla="*/ 25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50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106" y="0"/>
                      <a:pt x="254" y="0"/>
                    </a:cubicBezTo>
                    <a:cubicBezTo>
                      <a:pt x="345" y="0"/>
                      <a:pt x="402" y="31"/>
                      <a:pt x="448" y="82"/>
                    </a:cubicBezTo>
                    <a:cubicBezTo>
                      <a:pt x="363" y="172"/>
                      <a:pt x="363" y="172"/>
                      <a:pt x="363" y="172"/>
                    </a:cubicBezTo>
                    <a:cubicBezTo>
                      <a:pt x="333" y="139"/>
                      <a:pt x="302" y="119"/>
                      <a:pt x="253" y="119"/>
                    </a:cubicBezTo>
                    <a:cubicBezTo>
                      <a:pt x="184" y="119"/>
                      <a:pt x="135" y="179"/>
                      <a:pt x="135" y="251"/>
                    </a:cubicBezTo>
                    <a:cubicBezTo>
                      <a:pt x="135" y="253"/>
                      <a:pt x="135" y="253"/>
                      <a:pt x="135" y="253"/>
                    </a:cubicBezTo>
                    <a:cubicBezTo>
                      <a:pt x="135" y="327"/>
                      <a:pt x="183" y="387"/>
                      <a:pt x="258" y="387"/>
                    </a:cubicBezTo>
                    <a:cubicBezTo>
                      <a:pt x="305" y="387"/>
                      <a:pt x="336" y="367"/>
                      <a:pt x="370" y="335"/>
                    </a:cubicBezTo>
                    <a:cubicBezTo>
                      <a:pt x="450" y="416"/>
                      <a:pt x="450" y="416"/>
                      <a:pt x="450" y="416"/>
                    </a:cubicBezTo>
                    <a:cubicBezTo>
                      <a:pt x="403" y="468"/>
                      <a:pt x="349" y="505"/>
                      <a:pt x="252" y="505"/>
                    </a:cubicBezTo>
                    <a:cubicBezTo>
                      <a:pt x="106" y="505"/>
                      <a:pt x="0" y="393"/>
                      <a:pt x="0" y="254"/>
                    </a:cubicBezTo>
                    <a:close/>
                  </a:path>
                </a:pathLst>
              </a:custGeom>
              <a:solidFill>
                <a:srgbClr val="4D1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" name="Freeform 15">
                <a:extLst>
                  <a:ext uri="{FF2B5EF4-FFF2-40B4-BE49-F238E27FC236}">
                    <a16:creationId xmlns:a16="http://schemas.microsoft.com/office/drawing/2014/main" id="{114EE99C-9EC5-3C6C-64A0-3764DA0E337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53254" y="866312"/>
                <a:ext cx="193270" cy="286802"/>
              </a:xfrm>
              <a:custGeom>
                <a:avLst/>
                <a:gdLst>
                  <a:gd name="T0" fmla="*/ 0 w 445"/>
                  <a:gd name="T1" fmla="*/ 0 h 660"/>
                  <a:gd name="T2" fmla="*/ 138 w 445"/>
                  <a:gd name="T3" fmla="*/ 0 h 660"/>
                  <a:gd name="T4" fmla="*/ 138 w 445"/>
                  <a:gd name="T5" fmla="*/ 244 h 660"/>
                  <a:gd name="T6" fmla="*/ 280 w 445"/>
                  <a:gd name="T7" fmla="*/ 166 h 660"/>
                  <a:gd name="T8" fmla="*/ 445 w 445"/>
                  <a:gd name="T9" fmla="*/ 346 h 660"/>
                  <a:gd name="T10" fmla="*/ 445 w 445"/>
                  <a:gd name="T11" fmla="*/ 660 h 660"/>
                  <a:gd name="T12" fmla="*/ 307 w 445"/>
                  <a:gd name="T13" fmla="*/ 660 h 660"/>
                  <a:gd name="T14" fmla="*/ 307 w 445"/>
                  <a:gd name="T15" fmla="*/ 390 h 660"/>
                  <a:gd name="T16" fmla="*/ 224 w 445"/>
                  <a:gd name="T17" fmla="*/ 291 h 660"/>
                  <a:gd name="T18" fmla="*/ 138 w 445"/>
                  <a:gd name="T19" fmla="*/ 390 h 660"/>
                  <a:gd name="T20" fmla="*/ 138 w 445"/>
                  <a:gd name="T21" fmla="*/ 660 h 660"/>
                  <a:gd name="T22" fmla="*/ 0 w 445"/>
                  <a:gd name="T23" fmla="*/ 660 h 660"/>
                  <a:gd name="T24" fmla="*/ 0 w 445"/>
                  <a:gd name="T25" fmla="*/ 0 h 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5" h="660">
                    <a:moveTo>
                      <a:pt x="0" y="0"/>
                    </a:moveTo>
                    <a:cubicBezTo>
                      <a:pt x="138" y="0"/>
                      <a:pt x="138" y="0"/>
                      <a:pt x="138" y="0"/>
                    </a:cubicBezTo>
                    <a:cubicBezTo>
                      <a:pt x="138" y="244"/>
                      <a:pt x="138" y="244"/>
                      <a:pt x="138" y="244"/>
                    </a:cubicBezTo>
                    <a:cubicBezTo>
                      <a:pt x="169" y="203"/>
                      <a:pt x="210" y="166"/>
                      <a:pt x="280" y="166"/>
                    </a:cubicBezTo>
                    <a:cubicBezTo>
                      <a:pt x="384" y="166"/>
                      <a:pt x="445" y="235"/>
                      <a:pt x="445" y="346"/>
                    </a:cubicBezTo>
                    <a:cubicBezTo>
                      <a:pt x="445" y="660"/>
                      <a:pt x="445" y="660"/>
                      <a:pt x="445" y="660"/>
                    </a:cubicBezTo>
                    <a:cubicBezTo>
                      <a:pt x="307" y="660"/>
                      <a:pt x="307" y="660"/>
                      <a:pt x="307" y="660"/>
                    </a:cubicBezTo>
                    <a:cubicBezTo>
                      <a:pt x="307" y="390"/>
                      <a:pt x="307" y="390"/>
                      <a:pt x="307" y="390"/>
                    </a:cubicBezTo>
                    <a:cubicBezTo>
                      <a:pt x="307" y="324"/>
                      <a:pt x="276" y="291"/>
                      <a:pt x="224" y="291"/>
                    </a:cubicBezTo>
                    <a:cubicBezTo>
                      <a:pt x="171" y="291"/>
                      <a:pt x="138" y="324"/>
                      <a:pt x="138" y="390"/>
                    </a:cubicBezTo>
                    <a:cubicBezTo>
                      <a:pt x="138" y="660"/>
                      <a:pt x="138" y="660"/>
                      <a:pt x="138" y="660"/>
                    </a:cubicBezTo>
                    <a:cubicBezTo>
                      <a:pt x="0" y="660"/>
                      <a:pt x="0" y="660"/>
                      <a:pt x="0" y="66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D1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" name="Freeform 16">
                <a:extLst>
                  <a:ext uri="{FF2B5EF4-FFF2-40B4-BE49-F238E27FC236}">
                    <a16:creationId xmlns:a16="http://schemas.microsoft.com/office/drawing/2014/main" id="{ECCFB330-8F90-459F-B1B5-7717B235054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62039" y="938123"/>
                <a:ext cx="192827" cy="214991"/>
              </a:xfrm>
              <a:custGeom>
                <a:avLst/>
                <a:gdLst>
                  <a:gd name="T0" fmla="*/ 0 w 444"/>
                  <a:gd name="T1" fmla="*/ 9 h 494"/>
                  <a:gd name="T2" fmla="*/ 137 w 444"/>
                  <a:gd name="T3" fmla="*/ 9 h 494"/>
                  <a:gd name="T4" fmla="*/ 137 w 444"/>
                  <a:gd name="T5" fmla="*/ 78 h 494"/>
                  <a:gd name="T6" fmla="*/ 279 w 444"/>
                  <a:gd name="T7" fmla="*/ 0 h 494"/>
                  <a:gd name="T8" fmla="*/ 444 w 444"/>
                  <a:gd name="T9" fmla="*/ 180 h 494"/>
                  <a:gd name="T10" fmla="*/ 444 w 444"/>
                  <a:gd name="T11" fmla="*/ 494 h 494"/>
                  <a:gd name="T12" fmla="*/ 306 w 444"/>
                  <a:gd name="T13" fmla="*/ 494 h 494"/>
                  <a:gd name="T14" fmla="*/ 306 w 444"/>
                  <a:gd name="T15" fmla="*/ 224 h 494"/>
                  <a:gd name="T16" fmla="*/ 223 w 444"/>
                  <a:gd name="T17" fmla="*/ 125 h 494"/>
                  <a:gd name="T18" fmla="*/ 137 w 444"/>
                  <a:gd name="T19" fmla="*/ 224 h 494"/>
                  <a:gd name="T20" fmla="*/ 137 w 444"/>
                  <a:gd name="T21" fmla="*/ 494 h 494"/>
                  <a:gd name="T22" fmla="*/ 0 w 444"/>
                  <a:gd name="T23" fmla="*/ 494 h 494"/>
                  <a:gd name="T24" fmla="*/ 0 w 444"/>
                  <a:gd name="T25" fmla="*/ 9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4" h="494">
                    <a:moveTo>
                      <a:pt x="0" y="9"/>
                    </a:moveTo>
                    <a:cubicBezTo>
                      <a:pt x="137" y="9"/>
                      <a:pt x="137" y="9"/>
                      <a:pt x="137" y="9"/>
                    </a:cubicBezTo>
                    <a:cubicBezTo>
                      <a:pt x="137" y="78"/>
                      <a:pt x="137" y="78"/>
                      <a:pt x="137" y="78"/>
                    </a:cubicBezTo>
                    <a:cubicBezTo>
                      <a:pt x="169" y="37"/>
                      <a:pt x="210" y="0"/>
                      <a:pt x="279" y="0"/>
                    </a:cubicBezTo>
                    <a:cubicBezTo>
                      <a:pt x="383" y="0"/>
                      <a:pt x="444" y="69"/>
                      <a:pt x="444" y="180"/>
                    </a:cubicBezTo>
                    <a:cubicBezTo>
                      <a:pt x="444" y="494"/>
                      <a:pt x="444" y="494"/>
                      <a:pt x="444" y="494"/>
                    </a:cubicBezTo>
                    <a:cubicBezTo>
                      <a:pt x="306" y="494"/>
                      <a:pt x="306" y="494"/>
                      <a:pt x="306" y="494"/>
                    </a:cubicBezTo>
                    <a:cubicBezTo>
                      <a:pt x="306" y="224"/>
                      <a:pt x="306" y="224"/>
                      <a:pt x="306" y="224"/>
                    </a:cubicBezTo>
                    <a:cubicBezTo>
                      <a:pt x="306" y="158"/>
                      <a:pt x="276" y="125"/>
                      <a:pt x="223" y="125"/>
                    </a:cubicBezTo>
                    <a:cubicBezTo>
                      <a:pt x="171" y="125"/>
                      <a:pt x="137" y="158"/>
                      <a:pt x="137" y="224"/>
                    </a:cubicBezTo>
                    <a:cubicBezTo>
                      <a:pt x="137" y="494"/>
                      <a:pt x="137" y="494"/>
                      <a:pt x="137" y="494"/>
                    </a:cubicBezTo>
                    <a:cubicBezTo>
                      <a:pt x="0" y="494"/>
                      <a:pt x="0" y="494"/>
                      <a:pt x="0" y="494"/>
                    </a:cubicBez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4D1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" name="Freeform 17">
                <a:extLst>
                  <a:ext uri="{FF2B5EF4-FFF2-40B4-BE49-F238E27FC236}">
                    <a16:creationId xmlns:a16="http://schemas.microsoft.com/office/drawing/2014/main" id="{89A34987-E431-2A93-3D62-912217C1C041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967277" y="938123"/>
                <a:ext cx="228289" cy="219867"/>
              </a:xfrm>
              <a:custGeom>
                <a:avLst/>
                <a:gdLst>
                  <a:gd name="T0" fmla="*/ 0 w 525"/>
                  <a:gd name="T1" fmla="*/ 254 h 505"/>
                  <a:gd name="T2" fmla="*/ 0 w 525"/>
                  <a:gd name="T3" fmla="*/ 253 h 505"/>
                  <a:gd name="T4" fmla="*/ 263 w 525"/>
                  <a:gd name="T5" fmla="*/ 0 h 505"/>
                  <a:gd name="T6" fmla="*/ 525 w 525"/>
                  <a:gd name="T7" fmla="*/ 251 h 505"/>
                  <a:gd name="T8" fmla="*/ 525 w 525"/>
                  <a:gd name="T9" fmla="*/ 253 h 505"/>
                  <a:gd name="T10" fmla="*/ 262 w 525"/>
                  <a:gd name="T11" fmla="*/ 505 h 505"/>
                  <a:gd name="T12" fmla="*/ 0 w 525"/>
                  <a:gd name="T13" fmla="*/ 254 h 505"/>
                  <a:gd name="T14" fmla="*/ 389 w 525"/>
                  <a:gd name="T15" fmla="*/ 254 h 505"/>
                  <a:gd name="T16" fmla="*/ 389 w 525"/>
                  <a:gd name="T17" fmla="*/ 253 h 505"/>
                  <a:gd name="T18" fmla="*/ 262 w 525"/>
                  <a:gd name="T19" fmla="*/ 119 h 505"/>
                  <a:gd name="T20" fmla="*/ 136 w 525"/>
                  <a:gd name="T21" fmla="*/ 251 h 505"/>
                  <a:gd name="T22" fmla="*/ 136 w 525"/>
                  <a:gd name="T23" fmla="*/ 253 h 505"/>
                  <a:gd name="T24" fmla="*/ 263 w 525"/>
                  <a:gd name="T25" fmla="*/ 387 h 505"/>
                  <a:gd name="T26" fmla="*/ 389 w 525"/>
                  <a:gd name="T27" fmla="*/ 25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5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3"/>
                      <a:pt x="112" y="0"/>
                      <a:pt x="263" y="0"/>
                    </a:cubicBezTo>
                    <a:cubicBezTo>
                      <a:pt x="414" y="0"/>
                      <a:pt x="525" y="111"/>
                      <a:pt x="525" y="251"/>
                    </a:cubicBezTo>
                    <a:cubicBezTo>
                      <a:pt x="525" y="253"/>
                      <a:pt x="525" y="253"/>
                      <a:pt x="525" y="253"/>
                    </a:cubicBezTo>
                    <a:cubicBezTo>
                      <a:pt x="525" y="392"/>
                      <a:pt x="413" y="505"/>
                      <a:pt x="262" y="505"/>
                    </a:cubicBezTo>
                    <a:cubicBezTo>
                      <a:pt x="111" y="505"/>
                      <a:pt x="0" y="394"/>
                      <a:pt x="0" y="254"/>
                    </a:cubicBezTo>
                    <a:close/>
                    <a:moveTo>
                      <a:pt x="389" y="254"/>
                    </a:moveTo>
                    <a:cubicBezTo>
                      <a:pt x="389" y="253"/>
                      <a:pt x="389" y="253"/>
                      <a:pt x="389" y="253"/>
                    </a:cubicBezTo>
                    <a:cubicBezTo>
                      <a:pt x="389" y="181"/>
                      <a:pt x="338" y="119"/>
                      <a:pt x="262" y="119"/>
                    </a:cubicBezTo>
                    <a:cubicBezTo>
                      <a:pt x="183" y="119"/>
                      <a:pt x="136" y="179"/>
                      <a:pt x="136" y="251"/>
                    </a:cubicBezTo>
                    <a:cubicBezTo>
                      <a:pt x="136" y="253"/>
                      <a:pt x="136" y="253"/>
                      <a:pt x="136" y="253"/>
                    </a:cubicBezTo>
                    <a:cubicBezTo>
                      <a:pt x="136" y="324"/>
                      <a:pt x="187" y="387"/>
                      <a:pt x="263" y="387"/>
                    </a:cubicBezTo>
                    <a:cubicBezTo>
                      <a:pt x="342" y="387"/>
                      <a:pt x="389" y="326"/>
                      <a:pt x="389" y="254"/>
                    </a:cubicBezTo>
                    <a:close/>
                  </a:path>
                </a:pathLst>
              </a:custGeom>
              <a:solidFill>
                <a:srgbClr val="4D1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" name="Rectangle 18">
                <a:extLst>
                  <a:ext uri="{FF2B5EF4-FFF2-40B4-BE49-F238E27FC236}">
                    <a16:creationId xmlns:a16="http://schemas.microsoft.com/office/drawing/2014/main" id="{1F951D7F-BED8-991E-3496-7DA93E8148FD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207091" y="866312"/>
                <a:ext cx="59843" cy="286802"/>
              </a:xfrm>
              <a:prstGeom prst="rect">
                <a:avLst/>
              </a:prstGeom>
              <a:solidFill>
                <a:srgbClr val="4D1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" name="Freeform 19">
                <a:extLst>
                  <a:ext uri="{FF2B5EF4-FFF2-40B4-BE49-F238E27FC236}">
                    <a16:creationId xmlns:a16="http://schemas.microsoft.com/office/drawing/2014/main" id="{272CCB53-F367-9D8A-5671-D442F70CF858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278460" y="938123"/>
                <a:ext cx="228732" cy="219867"/>
              </a:xfrm>
              <a:custGeom>
                <a:avLst/>
                <a:gdLst>
                  <a:gd name="T0" fmla="*/ 0 w 526"/>
                  <a:gd name="T1" fmla="*/ 254 h 505"/>
                  <a:gd name="T2" fmla="*/ 0 w 526"/>
                  <a:gd name="T3" fmla="*/ 253 h 505"/>
                  <a:gd name="T4" fmla="*/ 264 w 526"/>
                  <a:gd name="T5" fmla="*/ 0 h 505"/>
                  <a:gd name="T6" fmla="*/ 526 w 526"/>
                  <a:gd name="T7" fmla="*/ 251 h 505"/>
                  <a:gd name="T8" fmla="*/ 526 w 526"/>
                  <a:gd name="T9" fmla="*/ 253 h 505"/>
                  <a:gd name="T10" fmla="*/ 262 w 526"/>
                  <a:gd name="T11" fmla="*/ 505 h 505"/>
                  <a:gd name="T12" fmla="*/ 0 w 526"/>
                  <a:gd name="T13" fmla="*/ 254 h 505"/>
                  <a:gd name="T14" fmla="*/ 390 w 526"/>
                  <a:gd name="T15" fmla="*/ 254 h 505"/>
                  <a:gd name="T16" fmla="*/ 390 w 526"/>
                  <a:gd name="T17" fmla="*/ 253 h 505"/>
                  <a:gd name="T18" fmla="*/ 262 w 526"/>
                  <a:gd name="T19" fmla="*/ 119 h 505"/>
                  <a:gd name="T20" fmla="*/ 136 w 526"/>
                  <a:gd name="T21" fmla="*/ 251 h 505"/>
                  <a:gd name="T22" fmla="*/ 136 w 526"/>
                  <a:gd name="T23" fmla="*/ 253 h 505"/>
                  <a:gd name="T24" fmla="*/ 264 w 526"/>
                  <a:gd name="T25" fmla="*/ 387 h 505"/>
                  <a:gd name="T26" fmla="*/ 390 w 526"/>
                  <a:gd name="T27" fmla="*/ 25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6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3"/>
                      <a:pt x="113" y="0"/>
                      <a:pt x="264" y="0"/>
                    </a:cubicBezTo>
                    <a:cubicBezTo>
                      <a:pt x="414" y="0"/>
                      <a:pt x="526" y="111"/>
                      <a:pt x="526" y="251"/>
                    </a:cubicBezTo>
                    <a:cubicBezTo>
                      <a:pt x="526" y="253"/>
                      <a:pt x="526" y="253"/>
                      <a:pt x="526" y="253"/>
                    </a:cubicBezTo>
                    <a:cubicBezTo>
                      <a:pt x="526" y="392"/>
                      <a:pt x="413" y="505"/>
                      <a:pt x="262" y="505"/>
                    </a:cubicBezTo>
                    <a:cubicBezTo>
                      <a:pt x="112" y="505"/>
                      <a:pt x="0" y="394"/>
                      <a:pt x="0" y="254"/>
                    </a:cubicBezTo>
                    <a:close/>
                    <a:moveTo>
                      <a:pt x="390" y="254"/>
                    </a:moveTo>
                    <a:cubicBezTo>
                      <a:pt x="390" y="253"/>
                      <a:pt x="390" y="253"/>
                      <a:pt x="390" y="253"/>
                    </a:cubicBezTo>
                    <a:cubicBezTo>
                      <a:pt x="390" y="181"/>
                      <a:pt x="338" y="119"/>
                      <a:pt x="262" y="119"/>
                    </a:cubicBezTo>
                    <a:cubicBezTo>
                      <a:pt x="183" y="119"/>
                      <a:pt x="136" y="179"/>
                      <a:pt x="136" y="251"/>
                    </a:cubicBezTo>
                    <a:cubicBezTo>
                      <a:pt x="136" y="253"/>
                      <a:pt x="136" y="253"/>
                      <a:pt x="136" y="253"/>
                    </a:cubicBezTo>
                    <a:cubicBezTo>
                      <a:pt x="136" y="324"/>
                      <a:pt x="188" y="387"/>
                      <a:pt x="264" y="387"/>
                    </a:cubicBezTo>
                    <a:cubicBezTo>
                      <a:pt x="343" y="387"/>
                      <a:pt x="390" y="326"/>
                      <a:pt x="390" y="254"/>
                    </a:cubicBezTo>
                    <a:close/>
                  </a:path>
                </a:pathLst>
              </a:custGeom>
              <a:solidFill>
                <a:srgbClr val="4D1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" name="Freeform 20">
                <a:extLst>
                  <a:ext uri="{FF2B5EF4-FFF2-40B4-BE49-F238E27FC236}">
                    <a16:creationId xmlns:a16="http://schemas.microsoft.com/office/drawing/2014/main" id="{ECF911E9-8158-C08D-23FE-13CCAFED78D2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516057" y="938123"/>
                <a:ext cx="221197" cy="278823"/>
              </a:xfrm>
              <a:custGeom>
                <a:avLst/>
                <a:gdLst>
                  <a:gd name="T0" fmla="*/ 24 w 509"/>
                  <a:gd name="T1" fmla="*/ 590 h 641"/>
                  <a:gd name="T2" fmla="*/ 71 w 509"/>
                  <a:gd name="T3" fmla="*/ 487 h 641"/>
                  <a:gd name="T4" fmla="*/ 235 w 509"/>
                  <a:gd name="T5" fmla="*/ 531 h 641"/>
                  <a:gd name="T6" fmla="*/ 373 w 509"/>
                  <a:gd name="T7" fmla="*/ 399 h 641"/>
                  <a:gd name="T8" fmla="*/ 373 w 509"/>
                  <a:gd name="T9" fmla="*/ 376 h 641"/>
                  <a:gd name="T10" fmla="*/ 215 w 509"/>
                  <a:gd name="T11" fmla="*/ 454 h 641"/>
                  <a:gd name="T12" fmla="*/ 0 w 509"/>
                  <a:gd name="T13" fmla="*/ 228 h 641"/>
                  <a:gd name="T14" fmla="*/ 0 w 509"/>
                  <a:gd name="T15" fmla="*/ 226 h 641"/>
                  <a:gd name="T16" fmla="*/ 215 w 509"/>
                  <a:gd name="T17" fmla="*/ 0 h 641"/>
                  <a:gd name="T18" fmla="*/ 372 w 509"/>
                  <a:gd name="T19" fmla="*/ 72 h 641"/>
                  <a:gd name="T20" fmla="*/ 372 w 509"/>
                  <a:gd name="T21" fmla="*/ 9 h 641"/>
                  <a:gd name="T22" fmla="*/ 509 w 509"/>
                  <a:gd name="T23" fmla="*/ 9 h 641"/>
                  <a:gd name="T24" fmla="*/ 509 w 509"/>
                  <a:gd name="T25" fmla="*/ 385 h 641"/>
                  <a:gd name="T26" fmla="*/ 448 w 509"/>
                  <a:gd name="T27" fmla="*/ 576 h 641"/>
                  <a:gd name="T28" fmla="*/ 239 w 509"/>
                  <a:gd name="T29" fmla="*/ 641 h 641"/>
                  <a:gd name="T30" fmla="*/ 24 w 509"/>
                  <a:gd name="T31" fmla="*/ 590 h 641"/>
                  <a:gd name="T32" fmla="*/ 373 w 509"/>
                  <a:gd name="T33" fmla="*/ 228 h 641"/>
                  <a:gd name="T34" fmla="*/ 373 w 509"/>
                  <a:gd name="T35" fmla="*/ 226 h 641"/>
                  <a:gd name="T36" fmla="*/ 255 w 509"/>
                  <a:gd name="T37" fmla="*/ 114 h 641"/>
                  <a:gd name="T38" fmla="*/ 137 w 509"/>
                  <a:gd name="T39" fmla="*/ 226 h 641"/>
                  <a:gd name="T40" fmla="*/ 137 w 509"/>
                  <a:gd name="T41" fmla="*/ 228 h 641"/>
                  <a:gd name="T42" fmla="*/ 255 w 509"/>
                  <a:gd name="T43" fmla="*/ 340 h 641"/>
                  <a:gd name="T44" fmla="*/ 373 w 509"/>
                  <a:gd name="T45" fmla="*/ 228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09" h="641">
                    <a:moveTo>
                      <a:pt x="24" y="590"/>
                    </a:moveTo>
                    <a:cubicBezTo>
                      <a:pt x="71" y="487"/>
                      <a:pt x="71" y="487"/>
                      <a:pt x="71" y="487"/>
                    </a:cubicBezTo>
                    <a:cubicBezTo>
                      <a:pt x="121" y="515"/>
                      <a:pt x="171" y="531"/>
                      <a:pt x="235" y="531"/>
                    </a:cubicBezTo>
                    <a:cubicBezTo>
                      <a:pt x="329" y="531"/>
                      <a:pt x="373" y="486"/>
                      <a:pt x="373" y="399"/>
                    </a:cubicBezTo>
                    <a:cubicBezTo>
                      <a:pt x="373" y="376"/>
                      <a:pt x="373" y="376"/>
                      <a:pt x="373" y="376"/>
                    </a:cubicBezTo>
                    <a:cubicBezTo>
                      <a:pt x="333" y="425"/>
                      <a:pt x="288" y="454"/>
                      <a:pt x="215" y="454"/>
                    </a:cubicBezTo>
                    <a:cubicBezTo>
                      <a:pt x="102" y="454"/>
                      <a:pt x="0" y="372"/>
                      <a:pt x="0" y="228"/>
                    </a:cubicBezTo>
                    <a:cubicBezTo>
                      <a:pt x="0" y="226"/>
                      <a:pt x="0" y="226"/>
                      <a:pt x="0" y="226"/>
                    </a:cubicBezTo>
                    <a:cubicBezTo>
                      <a:pt x="0" y="82"/>
                      <a:pt x="104" y="0"/>
                      <a:pt x="215" y="0"/>
                    </a:cubicBezTo>
                    <a:cubicBezTo>
                      <a:pt x="290" y="0"/>
                      <a:pt x="334" y="32"/>
                      <a:pt x="372" y="72"/>
                    </a:cubicBezTo>
                    <a:cubicBezTo>
                      <a:pt x="372" y="9"/>
                      <a:pt x="372" y="9"/>
                      <a:pt x="372" y="9"/>
                    </a:cubicBezTo>
                    <a:cubicBezTo>
                      <a:pt x="509" y="9"/>
                      <a:pt x="509" y="9"/>
                      <a:pt x="509" y="9"/>
                    </a:cubicBezTo>
                    <a:cubicBezTo>
                      <a:pt x="509" y="385"/>
                      <a:pt x="509" y="385"/>
                      <a:pt x="509" y="385"/>
                    </a:cubicBezTo>
                    <a:cubicBezTo>
                      <a:pt x="509" y="472"/>
                      <a:pt x="488" y="535"/>
                      <a:pt x="448" y="576"/>
                    </a:cubicBezTo>
                    <a:cubicBezTo>
                      <a:pt x="402" y="621"/>
                      <a:pt x="333" y="641"/>
                      <a:pt x="239" y="641"/>
                    </a:cubicBezTo>
                    <a:cubicBezTo>
                      <a:pt x="160" y="641"/>
                      <a:pt x="86" y="623"/>
                      <a:pt x="24" y="590"/>
                    </a:cubicBezTo>
                    <a:close/>
                    <a:moveTo>
                      <a:pt x="373" y="228"/>
                    </a:moveTo>
                    <a:cubicBezTo>
                      <a:pt x="373" y="226"/>
                      <a:pt x="373" y="226"/>
                      <a:pt x="373" y="226"/>
                    </a:cubicBezTo>
                    <a:cubicBezTo>
                      <a:pt x="373" y="160"/>
                      <a:pt x="322" y="114"/>
                      <a:pt x="255" y="114"/>
                    </a:cubicBezTo>
                    <a:cubicBezTo>
                      <a:pt x="188" y="114"/>
                      <a:pt x="137" y="160"/>
                      <a:pt x="137" y="226"/>
                    </a:cubicBezTo>
                    <a:cubicBezTo>
                      <a:pt x="137" y="228"/>
                      <a:pt x="137" y="228"/>
                      <a:pt x="137" y="228"/>
                    </a:cubicBezTo>
                    <a:cubicBezTo>
                      <a:pt x="137" y="295"/>
                      <a:pt x="188" y="340"/>
                      <a:pt x="255" y="340"/>
                    </a:cubicBezTo>
                    <a:cubicBezTo>
                      <a:pt x="322" y="340"/>
                      <a:pt x="373" y="294"/>
                      <a:pt x="373" y="228"/>
                    </a:cubicBezTo>
                    <a:close/>
                  </a:path>
                </a:pathLst>
              </a:custGeom>
              <a:solidFill>
                <a:srgbClr val="4D1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" name="Freeform 21">
                <a:extLst>
                  <a:ext uri="{FF2B5EF4-FFF2-40B4-BE49-F238E27FC236}">
                    <a16:creationId xmlns:a16="http://schemas.microsoft.com/office/drawing/2014/main" id="{094B2A0F-EF14-8BE6-B468-54D6F6277E8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747450" y="942113"/>
                <a:ext cx="219424" cy="275277"/>
              </a:xfrm>
              <a:custGeom>
                <a:avLst/>
                <a:gdLst>
                  <a:gd name="T0" fmla="*/ 362 w 505"/>
                  <a:gd name="T1" fmla="*/ 0 h 633"/>
                  <a:gd name="T2" fmla="*/ 505 w 505"/>
                  <a:gd name="T3" fmla="*/ 0 h 633"/>
                  <a:gd name="T4" fmla="*/ 319 w 505"/>
                  <a:gd name="T5" fmla="*/ 497 h 633"/>
                  <a:gd name="T6" fmla="*/ 159 w 505"/>
                  <a:gd name="T7" fmla="*/ 633 h 633"/>
                  <a:gd name="T8" fmla="*/ 37 w 505"/>
                  <a:gd name="T9" fmla="*/ 599 h 633"/>
                  <a:gd name="T10" fmla="*/ 83 w 505"/>
                  <a:gd name="T11" fmla="*/ 500 h 633"/>
                  <a:gd name="T12" fmla="*/ 142 w 505"/>
                  <a:gd name="T13" fmla="*/ 519 h 633"/>
                  <a:gd name="T14" fmla="*/ 190 w 505"/>
                  <a:gd name="T15" fmla="*/ 487 h 633"/>
                  <a:gd name="T16" fmla="*/ 0 w 505"/>
                  <a:gd name="T17" fmla="*/ 0 h 633"/>
                  <a:gd name="T18" fmla="*/ 146 w 505"/>
                  <a:gd name="T19" fmla="*/ 0 h 633"/>
                  <a:gd name="T20" fmla="*/ 256 w 505"/>
                  <a:gd name="T21" fmla="*/ 331 h 633"/>
                  <a:gd name="T22" fmla="*/ 362 w 505"/>
                  <a:gd name="T23" fmla="*/ 0 h 6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05" h="633">
                    <a:moveTo>
                      <a:pt x="362" y="0"/>
                    </a:moveTo>
                    <a:cubicBezTo>
                      <a:pt x="505" y="0"/>
                      <a:pt x="505" y="0"/>
                      <a:pt x="505" y="0"/>
                    </a:cubicBezTo>
                    <a:cubicBezTo>
                      <a:pt x="319" y="497"/>
                      <a:pt x="319" y="497"/>
                      <a:pt x="319" y="497"/>
                    </a:cubicBezTo>
                    <a:cubicBezTo>
                      <a:pt x="282" y="596"/>
                      <a:pt x="242" y="633"/>
                      <a:pt x="159" y="633"/>
                    </a:cubicBezTo>
                    <a:cubicBezTo>
                      <a:pt x="110" y="633"/>
                      <a:pt x="73" y="620"/>
                      <a:pt x="37" y="599"/>
                    </a:cubicBezTo>
                    <a:cubicBezTo>
                      <a:pt x="83" y="500"/>
                      <a:pt x="83" y="500"/>
                      <a:pt x="83" y="500"/>
                    </a:cubicBezTo>
                    <a:cubicBezTo>
                      <a:pt x="101" y="511"/>
                      <a:pt x="124" y="519"/>
                      <a:pt x="142" y="519"/>
                    </a:cubicBezTo>
                    <a:cubicBezTo>
                      <a:pt x="166" y="519"/>
                      <a:pt x="178" y="512"/>
                      <a:pt x="190" y="48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6" y="0"/>
                      <a:pt x="146" y="0"/>
                      <a:pt x="146" y="0"/>
                    </a:cubicBezTo>
                    <a:cubicBezTo>
                      <a:pt x="256" y="331"/>
                      <a:pt x="256" y="331"/>
                      <a:pt x="256" y="331"/>
                    </a:cubicBezTo>
                    <a:lnTo>
                      <a:pt x="362" y="0"/>
                    </a:lnTo>
                    <a:close/>
                  </a:path>
                </a:pathLst>
              </a:custGeom>
              <a:solidFill>
                <a:srgbClr val="4D1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" name="Freeform 22">
                <a:extLst>
                  <a:ext uri="{FF2B5EF4-FFF2-40B4-BE49-F238E27FC236}">
                    <a16:creationId xmlns:a16="http://schemas.microsoft.com/office/drawing/2014/main" id="{BD80DF37-D70A-5EC4-04A2-4E73C4038CB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005842" y="1258171"/>
                <a:ext cx="132541" cy="290348"/>
              </a:xfrm>
              <a:custGeom>
                <a:avLst/>
                <a:gdLst>
                  <a:gd name="T0" fmla="*/ 57 w 305"/>
                  <a:gd name="T1" fmla="*/ 299 h 667"/>
                  <a:gd name="T2" fmla="*/ 0 w 305"/>
                  <a:gd name="T3" fmla="*/ 299 h 667"/>
                  <a:gd name="T4" fmla="*/ 0 w 305"/>
                  <a:gd name="T5" fmla="*/ 186 h 667"/>
                  <a:gd name="T6" fmla="*/ 57 w 305"/>
                  <a:gd name="T7" fmla="*/ 186 h 667"/>
                  <a:gd name="T8" fmla="*/ 57 w 305"/>
                  <a:gd name="T9" fmla="*/ 155 h 667"/>
                  <a:gd name="T10" fmla="*/ 96 w 305"/>
                  <a:gd name="T11" fmla="*/ 38 h 667"/>
                  <a:gd name="T12" fmla="*/ 208 w 305"/>
                  <a:gd name="T13" fmla="*/ 0 h 667"/>
                  <a:gd name="T14" fmla="*/ 305 w 305"/>
                  <a:gd name="T15" fmla="*/ 13 h 667"/>
                  <a:gd name="T16" fmla="*/ 305 w 305"/>
                  <a:gd name="T17" fmla="*/ 127 h 667"/>
                  <a:gd name="T18" fmla="*/ 243 w 305"/>
                  <a:gd name="T19" fmla="*/ 115 h 667"/>
                  <a:gd name="T20" fmla="*/ 193 w 305"/>
                  <a:gd name="T21" fmla="*/ 168 h 667"/>
                  <a:gd name="T22" fmla="*/ 193 w 305"/>
                  <a:gd name="T23" fmla="*/ 187 h 667"/>
                  <a:gd name="T24" fmla="*/ 305 w 305"/>
                  <a:gd name="T25" fmla="*/ 187 h 667"/>
                  <a:gd name="T26" fmla="*/ 305 w 305"/>
                  <a:gd name="T27" fmla="*/ 299 h 667"/>
                  <a:gd name="T28" fmla="*/ 195 w 305"/>
                  <a:gd name="T29" fmla="*/ 299 h 667"/>
                  <a:gd name="T30" fmla="*/ 195 w 305"/>
                  <a:gd name="T31" fmla="*/ 667 h 667"/>
                  <a:gd name="T32" fmla="*/ 57 w 305"/>
                  <a:gd name="T33" fmla="*/ 667 h 667"/>
                  <a:gd name="T34" fmla="*/ 57 w 305"/>
                  <a:gd name="T35" fmla="*/ 299 h 6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05" h="667">
                    <a:moveTo>
                      <a:pt x="57" y="299"/>
                    </a:moveTo>
                    <a:cubicBezTo>
                      <a:pt x="0" y="299"/>
                      <a:pt x="0" y="299"/>
                      <a:pt x="0" y="299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57" y="186"/>
                      <a:pt x="57" y="186"/>
                      <a:pt x="57" y="186"/>
                    </a:cubicBezTo>
                    <a:cubicBezTo>
                      <a:pt x="57" y="155"/>
                      <a:pt x="57" y="155"/>
                      <a:pt x="57" y="155"/>
                    </a:cubicBezTo>
                    <a:cubicBezTo>
                      <a:pt x="57" y="102"/>
                      <a:pt x="71" y="63"/>
                      <a:pt x="96" y="38"/>
                    </a:cubicBezTo>
                    <a:cubicBezTo>
                      <a:pt x="122" y="12"/>
                      <a:pt x="159" y="0"/>
                      <a:pt x="208" y="0"/>
                    </a:cubicBezTo>
                    <a:cubicBezTo>
                      <a:pt x="251" y="0"/>
                      <a:pt x="280" y="5"/>
                      <a:pt x="305" y="13"/>
                    </a:cubicBezTo>
                    <a:cubicBezTo>
                      <a:pt x="305" y="127"/>
                      <a:pt x="305" y="127"/>
                      <a:pt x="305" y="127"/>
                    </a:cubicBezTo>
                    <a:cubicBezTo>
                      <a:pt x="286" y="120"/>
                      <a:pt x="267" y="115"/>
                      <a:pt x="243" y="115"/>
                    </a:cubicBezTo>
                    <a:cubicBezTo>
                      <a:pt x="211" y="115"/>
                      <a:pt x="193" y="132"/>
                      <a:pt x="193" y="168"/>
                    </a:cubicBezTo>
                    <a:cubicBezTo>
                      <a:pt x="193" y="187"/>
                      <a:pt x="193" y="187"/>
                      <a:pt x="193" y="187"/>
                    </a:cubicBezTo>
                    <a:cubicBezTo>
                      <a:pt x="305" y="187"/>
                      <a:pt x="305" y="187"/>
                      <a:pt x="305" y="187"/>
                    </a:cubicBezTo>
                    <a:cubicBezTo>
                      <a:pt x="305" y="299"/>
                      <a:pt x="305" y="299"/>
                      <a:pt x="305" y="299"/>
                    </a:cubicBezTo>
                    <a:cubicBezTo>
                      <a:pt x="195" y="299"/>
                      <a:pt x="195" y="299"/>
                      <a:pt x="195" y="299"/>
                    </a:cubicBezTo>
                    <a:cubicBezTo>
                      <a:pt x="195" y="667"/>
                      <a:pt x="195" y="667"/>
                      <a:pt x="195" y="667"/>
                    </a:cubicBezTo>
                    <a:cubicBezTo>
                      <a:pt x="57" y="667"/>
                      <a:pt x="57" y="667"/>
                      <a:pt x="57" y="667"/>
                    </a:cubicBezTo>
                    <a:lnTo>
                      <a:pt x="57" y="299"/>
                    </a:lnTo>
                    <a:close/>
                  </a:path>
                </a:pathLst>
              </a:custGeom>
              <a:solidFill>
                <a:srgbClr val="4D1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" name="Freeform 23">
                <a:extLst>
                  <a:ext uri="{FF2B5EF4-FFF2-40B4-BE49-F238E27FC236}">
                    <a16:creationId xmlns:a16="http://schemas.microsoft.com/office/drawing/2014/main" id="{0D00C6D5-7EC4-0318-A93F-CD6F5C708422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137497" y="1333086"/>
                <a:ext cx="228289" cy="219867"/>
              </a:xfrm>
              <a:custGeom>
                <a:avLst/>
                <a:gdLst>
                  <a:gd name="T0" fmla="*/ 0 w 525"/>
                  <a:gd name="T1" fmla="*/ 255 h 506"/>
                  <a:gd name="T2" fmla="*/ 0 w 525"/>
                  <a:gd name="T3" fmla="*/ 253 h 506"/>
                  <a:gd name="T4" fmla="*/ 263 w 525"/>
                  <a:gd name="T5" fmla="*/ 0 h 506"/>
                  <a:gd name="T6" fmla="*/ 525 w 525"/>
                  <a:gd name="T7" fmla="*/ 251 h 506"/>
                  <a:gd name="T8" fmla="*/ 525 w 525"/>
                  <a:gd name="T9" fmla="*/ 253 h 506"/>
                  <a:gd name="T10" fmla="*/ 261 w 525"/>
                  <a:gd name="T11" fmla="*/ 506 h 506"/>
                  <a:gd name="T12" fmla="*/ 0 w 525"/>
                  <a:gd name="T13" fmla="*/ 255 h 506"/>
                  <a:gd name="T14" fmla="*/ 389 w 525"/>
                  <a:gd name="T15" fmla="*/ 255 h 506"/>
                  <a:gd name="T16" fmla="*/ 389 w 525"/>
                  <a:gd name="T17" fmla="*/ 253 h 506"/>
                  <a:gd name="T18" fmla="*/ 261 w 525"/>
                  <a:gd name="T19" fmla="*/ 119 h 506"/>
                  <a:gd name="T20" fmla="*/ 135 w 525"/>
                  <a:gd name="T21" fmla="*/ 251 h 506"/>
                  <a:gd name="T22" fmla="*/ 135 w 525"/>
                  <a:gd name="T23" fmla="*/ 253 h 506"/>
                  <a:gd name="T24" fmla="*/ 263 w 525"/>
                  <a:gd name="T25" fmla="*/ 387 h 506"/>
                  <a:gd name="T26" fmla="*/ 389 w 525"/>
                  <a:gd name="T27" fmla="*/ 255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5" h="506">
                    <a:moveTo>
                      <a:pt x="0" y="255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112" y="0"/>
                      <a:pt x="263" y="0"/>
                    </a:cubicBezTo>
                    <a:cubicBezTo>
                      <a:pt x="413" y="0"/>
                      <a:pt x="525" y="112"/>
                      <a:pt x="525" y="251"/>
                    </a:cubicBezTo>
                    <a:cubicBezTo>
                      <a:pt x="525" y="253"/>
                      <a:pt x="525" y="253"/>
                      <a:pt x="525" y="253"/>
                    </a:cubicBezTo>
                    <a:cubicBezTo>
                      <a:pt x="525" y="392"/>
                      <a:pt x="412" y="506"/>
                      <a:pt x="261" y="506"/>
                    </a:cubicBezTo>
                    <a:cubicBezTo>
                      <a:pt x="111" y="506"/>
                      <a:pt x="0" y="394"/>
                      <a:pt x="0" y="255"/>
                    </a:cubicBezTo>
                    <a:close/>
                    <a:moveTo>
                      <a:pt x="389" y="255"/>
                    </a:moveTo>
                    <a:cubicBezTo>
                      <a:pt x="389" y="253"/>
                      <a:pt x="389" y="253"/>
                      <a:pt x="389" y="253"/>
                    </a:cubicBezTo>
                    <a:cubicBezTo>
                      <a:pt x="389" y="182"/>
                      <a:pt x="337" y="119"/>
                      <a:pt x="261" y="119"/>
                    </a:cubicBezTo>
                    <a:cubicBezTo>
                      <a:pt x="183" y="119"/>
                      <a:pt x="135" y="180"/>
                      <a:pt x="135" y="251"/>
                    </a:cubicBezTo>
                    <a:cubicBezTo>
                      <a:pt x="135" y="253"/>
                      <a:pt x="135" y="253"/>
                      <a:pt x="135" y="253"/>
                    </a:cubicBezTo>
                    <a:cubicBezTo>
                      <a:pt x="135" y="325"/>
                      <a:pt x="187" y="387"/>
                      <a:pt x="263" y="387"/>
                    </a:cubicBezTo>
                    <a:cubicBezTo>
                      <a:pt x="342" y="387"/>
                      <a:pt x="389" y="326"/>
                      <a:pt x="389" y="255"/>
                    </a:cubicBezTo>
                    <a:close/>
                  </a:path>
                </a:pathLst>
              </a:custGeom>
              <a:solidFill>
                <a:srgbClr val="4D1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" name="Freeform 24">
                <a:extLst>
                  <a:ext uri="{FF2B5EF4-FFF2-40B4-BE49-F238E27FC236}">
                    <a16:creationId xmlns:a16="http://schemas.microsoft.com/office/drawing/2014/main" id="{AEB26B91-4BD3-875D-141D-DEA322007DD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379084" y="1331756"/>
                <a:ext cx="127665" cy="216764"/>
              </a:xfrm>
              <a:custGeom>
                <a:avLst/>
                <a:gdLst>
                  <a:gd name="T0" fmla="*/ 0 w 293"/>
                  <a:gd name="T1" fmla="*/ 13 h 498"/>
                  <a:gd name="T2" fmla="*/ 138 w 293"/>
                  <a:gd name="T3" fmla="*/ 13 h 498"/>
                  <a:gd name="T4" fmla="*/ 138 w 293"/>
                  <a:gd name="T5" fmla="*/ 110 h 498"/>
                  <a:gd name="T6" fmla="*/ 293 w 293"/>
                  <a:gd name="T7" fmla="*/ 3 h 498"/>
                  <a:gd name="T8" fmla="*/ 293 w 293"/>
                  <a:gd name="T9" fmla="*/ 147 h 498"/>
                  <a:gd name="T10" fmla="*/ 286 w 293"/>
                  <a:gd name="T11" fmla="*/ 147 h 498"/>
                  <a:gd name="T12" fmla="*/ 138 w 293"/>
                  <a:gd name="T13" fmla="*/ 318 h 498"/>
                  <a:gd name="T14" fmla="*/ 138 w 293"/>
                  <a:gd name="T15" fmla="*/ 498 h 498"/>
                  <a:gd name="T16" fmla="*/ 0 w 293"/>
                  <a:gd name="T17" fmla="*/ 498 h 498"/>
                  <a:gd name="T18" fmla="*/ 0 w 293"/>
                  <a:gd name="T19" fmla="*/ 13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3" h="498">
                    <a:moveTo>
                      <a:pt x="0" y="13"/>
                    </a:moveTo>
                    <a:cubicBezTo>
                      <a:pt x="138" y="13"/>
                      <a:pt x="138" y="13"/>
                      <a:pt x="138" y="13"/>
                    </a:cubicBezTo>
                    <a:cubicBezTo>
                      <a:pt x="138" y="110"/>
                      <a:pt x="138" y="110"/>
                      <a:pt x="138" y="110"/>
                    </a:cubicBezTo>
                    <a:cubicBezTo>
                      <a:pt x="166" y="43"/>
                      <a:pt x="211" y="0"/>
                      <a:pt x="293" y="3"/>
                    </a:cubicBezTo>
                    <a:cubicBezTo>
                      <a:pt x="293" y="147"/>
                      <a:pt x="293" y="147"/>
                      <a:pt x="293" y="147"/>
                    </a:cubicBezTo>
                    <a:cubicBezTo>
                      <a:pt x="286" y="147"/>
                      <a:pt x="286" y="147"/>
                      <a:pt x="286" y="147"/>
                    </a:cubicBezTo>
                    <a:cubicBezTo>
                      <a:pt x="194" y="147"/>
                      <a:pt x="138" y="203"/>
                      <a:pt x="138" y="318"/>
                    </a:cubicBezTo>
                    <a:cubicBezTo>
                      <a:pt x="138" y="498"/>
                      <a:pt x="138" y="498"/>
                      <a:pt x="138" y="498"/>
                    </a:cubicBezTo>
                    <a:cubicBezTo>
                      <a:pt x="0" y="498"/>
                      <a:pt x="0" y="498"/>
                      <a:pt x="0" y="498"/>
                    </a:cubicBezTo>
                    <a:lnTo>
                      <a:pt x="0" y="13"/>
                    </a:lnTo>
                    <a:close/>
                  </a:path>
                </a:pathLst>
              </a:custGeom>
              <a:solidFill>
                <a:srgbClr val="4D1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" name="Freeform 25">
                <a:extLst>
                  <a:ext uri="{FF2B5EF4-FFF2-40B4-BE49-F238E27FC236}">
                    <a16:creationId xmlns:a16="http://schemas.microsoft.com/office/drawing/2014/main" id="{4F49B36A-46DF-8CB3-3466-3A29AEB0F380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582993" y="1334859"/>
                <a:ext cx="194157" cy="217207"/>
              </a:xfrm>
              <a:custGeom>
                <a:avLst/>
                <a:gdLst>
                  <a:gd name="T0" fmla="*/ 0 w 446"/>
                  <a:gd name="T1" fmla="*/ 351 h 500"/>
                  <a:gd name="T2" fmla="*/ 0 w 446"/>
                  <a:gd name="T3" fmla="*/ 349 h 500"/>
                  <a:gd name="T4" fmla="*/ 195 w 446"/>
                  <a:gd name="T5" fmla="*/ 195 h 500"/>
                  <a:gd name="T6" fmla="*/ 314 w 446"/>
                  <a:gd name="T7" fmla="*/ 215 h 500"/>
                  <a:gd name="T8" fmla="*/ 314 w 446"/>
                  <a:gd name="T9" fmla="*/ 206 h 500"/>
                  <a:gd name="T10" fmla="*/ 210 w 446"/>
                  <a:gd name="T11" fmla="*/ 118 h 500"/>
                  <a:gd name="T12" fmla="*/ 76 w 446"/>
                  <a:gd name="T13" fmla="*/ 144 h 500"/>
                  <a:gd name="T14" fmla="*/ 42 w 446"/>
                  <a:gd name="T15" fmla="*/ 39 h 500"/>
                  <a:gd name="T16" fmla="*/ 230 w 446"/>
                  <a:gd name="T17" fmla="*/ 0 h 500"/>
                  <a:gd name="T18" fmla="*/ 394 w 446"/>
                  <a:gd name="T19" fmla="*/ 54 h 500"/>
                  <a:gd name="T20" fmla="*/ 446 w 446"/>
                  <a:gd name="T21" fmla="*/ 209 h 500"/>
                  <a:gd name="T22" fmla="*/ 446 w 446"/>
                  <a:gd name="T23" fmla="*/ 491 h 500"/>
                  <a:gd name="T24" fmla="*/ 313 w 446"/>
                  <a:gd name="T25" fmla="*/ 491 h 500"/>
                  <a:gd name="T26" fmla="*/ 313 w 446"/>
                  <a:gd name="T27" fmla="*/ 438 h 500"/>
                  <a:gd name="T28" fmla="*/ 167 w 446"/>
                  <a:gd name="T29" fmla="*/ 500 h 500"/>
                  <a:gd name="T30" fmla="*/ 0 w 446"/>
                  <a:gd name="T31" fmla="*/ 351 h 500"/>
                  <a:gd name="T32" fmla="*/ 316 w 446"/>
                  <a:gd name="T33" fmla="*/ 320 h 500"/>
                  <a:gd name="T34" fmla="*/ 316 w 446"/>
                  <a:gd name="T35" fmla="*/ 295 h 500"/>
                  <a:gd name="T36" fmla="*/ 228 w 446"/>
                  <a:gd name="T37" fmla="*/ 277 h 500"/>
                  <a:gd name="T38" fmla="*/ 133 w 446"/>
                  <a:gd name="T39" fmla="*/ 344 h 500"/>
                  <a:gd name="T40" fmla="*/ 133 w 446"/>
                  <a:gd name="T41" fmla="*/ 346 h 500"/>
                  <a:gd name="T42" fmla="*/ 208 w 446"/>
                  <a:gd name="T43" fmla="*/ 405 h 500"/>
                  <a:gd name="T44" fmla="*/ 316 w 446"/>
                  <a:gd name="T45" fmla="*/ 32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6" h="500">
                    <a:moveTo>
                      <a:pt x="0" y="351"/>
                    </a:moveTo>
                    <a:cubicBezTo>
                      <a:pt x="0" y="349"/>
                      <a:pt x="0" y="349"/>
                      <a:pt x="0" y="349"/>
                    </a:cubicBezTo>
                    <a:cubicBezTo>
                      <a:pt x="0" y="244"/>
                      <a:pt x="81" y="195"/>
                      <a:pt x="195" y="195"/>
                    </a:cubicBezTo>
                    <a:cubicBezTo>
                      <a:pt x="244" y="195"/>
                      <a:pt x="280" y="203"/>
                      <a:pt x="314" y="215"/>
                    </a:cubicBezTo>
                    <a:cubicBezTo>
                      <a:pt x="314" y="206"/>
                      <a:pt x="314" y="206"/>
                      <a:pt x="314" y="206"/>
                    </a:cubicBezTo>
                    <a:cubicBezTo>
                      <a:pt x="314" y="149"/>
                      <a:pt x="279" y="118"/>
                      <a:pt x="210" y="118"/>
                    </a:cubicBezTo>
                    <a:cubicBezTo>
                      <a:pt x="157" y="118"/>
                      <a:pt x="120" y="128"/>
                      <a:pt x="76" y="144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95" y="15"/>
                      <a:pt x="148" y="0"/>
                      <a:pt x="230" y="0"/>
                    </a:cubicBezTo>
                    <a:cubicBezTo>
                      <a:pt x="305" y="0"/>
                      <a:pt x="359" y="20"/>
                      <a:pt x="394" y="54"/>
                    </a:cubicBezTo>
                    <a:cubicBezTo>
                      <a:pt x="430" y="91"/>
                      <a:pt x="446" y="144"/>
                      <a:pt x="446" y="209"/>
                    </a:cubicBezTo>
                    <a:cubicBezTo>
                      <a:pt x="446" y="491"/>
                      <a:pt x="446" y="491"/>
                      <a:pt x="446" y="491"/>
                    </a:cubicBezTo>
                    <a:cubicBezTo>
                      <a:pt x="313" y="491"/>
                      <a:pt x="313" y="491"/>
                      <a:pt x="313" y="491"/>
                    </a:cubicBezTo>
                    <a:cubicBezTo>
                      <a:pt x="313" y="438"/>
                      <a:pt x="313" y="438"/>
                      <a:pt x="313" y="438"/>
                    </a:cubicBezTo>
                    <a:cubicBezTo>
                      <a:pt x="280" y="475"/>
                      <a:pt x="234" y="500"/>
                      <a:pt x="167" y="500"/>
                    </a:cubicBezTo>
                    <a:cubicBezTo>
                      <a:pt x="75" y="500"/>
                      <a:pt x="0" y="447"/>
                      <a:pt x="0" y="351"/>
                    </a:cubicBezTo>
                    <a:close/>
                    <a:moveTo>
                      <a:pt x="316" y="320"/>
                    </a:moveTo>
                    <a:cubicBezTo>
                      <a:pt x="316" y="295"/>
                      <a:pt x="316" y="295"/>
                      <a:pt x="316" y="295"/>
                    </a:cubicBezTo>
                    <a:cubicBezTo>
                      <a:pt x="292" y="284"/>
                      <a:pt x="262" y="277"/>
                      <a:pt x="228" y="277"/>
                    </a:cubicBezTo>
                    <a:cubicBezTo>
                      <a:pt x="169" y="277"/>
                      <a:pt x="133" y="301"/>
                      <a:pt x="133" y="344"/>
                    </a:cubicBezTo>
                    <a:cubicBezTo>
                      <a:pt x="133" y="346"/>
                      <a:pt x="133" y="346"/>
                      <a:pt x="133" y="346"/>
                    </a:cubicBezTo>
                    <a:cubicBezTo>
                      <a:pt x="133" y="383"/>
                      <a:pt x="164" y="405"/>
                      <a:pt x="208" y="405"/>
                    </a:cubicBezTo>
                    <a:cubicBezTo>
                      <a:pt x="272" y="405"/>
                      <a:pt x="316" y="369"/>
                      <a:pt x="316" y="320"/>
                    </a:cubicBezTo>
                    <a:close/>
                  </a:path>
                </a:pathLst>
              </a:custGeom>
              <a:solidFill>
                <a:srgbClr val="4D1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" name="Rectangle 26">
                <a:extLst>
                  <a:ext uri="{FF2B5EF4-FFF2-40B4-BE49-F238E27FC236}">
                    <a16:creationId xmlns:a16="http://schemas.microsoft.com/office/drawing/2014/main" id="{F840654A-F47B-BC37-57E2-0E27690D567F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801973" y="1260831"/>
                <a:ext cx="59843" cy="287689"/>
              </a:xfrm>
              <a:prstGeom prst="rect">
                <a:avLst/>
              </a:prstGeom>
              <a:solidFill>
                <a:srgbClr val="4D1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" name="Rectangle 27">
                <a:extLst>
                  <a:ext uri="{FF2B5EF4-FFF2-40B4-BE49-F238E27FC236}">
                    <a16:creationId xmlns:a16="http://schemas.microsoft.com/office/drawing/2014/main" id="{9ADC6671-2EE5-8226-E787-2FB7A9BBA46B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886639" y="1260831"/>
                <a:ext cx="59399" cy="287689"/>
              </a:xfrm>
              <a:prstGeom prst="rect">
                <a:avLst/>
              </a:prstGeom>
              <a:solidFill>
                <a:srgbClr val="4D1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38" name="Rectangle 28">
              <a:extLst>
                <a:ext uri="{FF2B5EF4-FFF2-40B4-BE49-F238E27FC236}">
                  <a16:creationId xmlns:a16="http://schemas.microsoft.com/office/drawing/2014/main" id="{17537E70-E667-DC44-A43A-E53A50AD305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556230" y="767096"/>
              <a:ext cx="634181" cy="18986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290A113E-9CD9-B2B2-74CC-01FC73534AA3}"/>
                </a:ext>
              </a:extLst>
            </p:cNvPr>
            <p:cNvGrpSpPr/>
            <p:nvPr userDrawn="1"/>
          </p:nvGrpSpPr>
          <p:grpSpPr>
            <a:xfrm>
              <a:off x="11701122" y="936748"/>
              <a:ext cx="321494" cy="1552800"/>
              <a:chOff x="7313961" y="501936"/>
              <a:chExt cx="323594" cy="1566108"/>
            </a:xfrm>
          </p:grpSpPr>
          <p:sp>
            <p:nvSpPr>
              <p:cNvPr id="40" name="Freeform 29">
                <a:extLst>
                  <a:ext uri="{FF2B5EF4-FFF2-40B4-BE49-F238E27FC236}">
                    <a16:creationId xmlns:a16="http://schemas.microsoft.com/office/drawing/2014/main" id="{60FE0670-46BE-A30C-6A81-3F4ACF4BDA0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383556" y="1311808"/>
                <a:ext cx="249567" cy="247350"/>
              </a:xfrm>
              <a:custGeom>
                <a:avLst/>
                <a:gdLst>
                  <a:gd name="T0" fmla="*/ 0 w 574"/>
                  <a:gd name="T1" fmla="*/ 229 h 569"/>
                  <a:gd name="T2" fmla="*/ 90 w 574"/>
                  <a:gd name="T3" fmla="*/ 413 h 569"/>
                  <a:gd name="T4" fmla="*/ 90 w 574"/>
                  <a:gd name="T5" fmla="*/ 413 h 569"/>
                  <a:gd name="T6" fmla="*/ 90 w 574"/>
                  <a:gd name="T7" fmla="*/ 413 h 569"/>
                  <a:gd name="T8" fmla="*/ 9 w 574"/>
                  <a:gd name="T9" fmla="*/ 413 h 569"/>
                  <a:gd name="T10" fmla="*/ 9 w 574"/>
                  <a:gd name="T11" fmla="*/ 569 h 569"/>
                  <a:gd name="T12" fmla="*/ 574 w 574"/>
                  <a:gd name="T13" fmla="*/ 569 h 569"/>
                  <a:gd name="T14" fmla="*/ 574 w 574"/>
                  <a:gd name="T15" fmla="*/ 413 h 569"/>
                  <a:gd name="T16" fmla="*/ 253 w 574"/>
                  <a:gd name="T17" fmla="*/ 413 h 569"/>
                  <a:gd name="T18" fmla="*/ 133 w 574"/>
                  <a:gd name="T19" fmla="*/ 286 h 569"/>
                  <a:gd name="T20" fmla="*/ 253 w 574"/>
                  <a:gd name="T21" fmla="*/ 155 h 569"/>
                  <a:gd name="T22" fmla="*/ 574 w 574"/>
                  <a:gd name="T23" fmla="*/ 155 h 569"/>
                  <a:gd name="T24" fmla="*/ 574 w 574"/>
                  <a:gd name="T25" fmla="*/ 0 h 569"/>
                  <a:gd name="T26" fmla="*/ 224 w 574"/>
                  <a:gd name="T27" fmla="*/ 0 h 569"/>
                  <a:gd name="T28" fmla="*/ 0 w 574"/>
                  <a:gd name="T29" fmla="*/ 229 h 5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74" h="569">
                    <a:moveTo>
                      <a:pt x="0" y="229"/>
                    </a:moveTo>
                    <a:cubicBezTo>
                      <a:pt x="0" y="294"/>
                      <a:pt x="30" y="368"/>
                      <a:pt x="90" y="413"/>
                    </a:cubicBezTo>
                    <a:cubicBezTo>
                      <a:pt x="90" y="413"/>
                      <a:pt x="90" y="413"/>
                      <a:pt x="90" y="413"/>
                    </a:cubicBezTo>
                    <a:cubicBezTo>
                      <a:pt x="90" y="413"/>
                      <a:pt x="90" y="413"/>
                      <a:pt x="90" y="413"/>
                    </a:cubicBezTo>
                    <a:cubicBezTo>
                      <a:pt x="9" y="413"/>
                      <a:pt x="9" y="413"/>
                      <a:pt x="9" y="413"/>
                    </a:cubicBezTo>
                    <a:cubicBezTo>
                      <a:pt x="9" y="569"/>
                      <a:pt x="9" y="569"/>
                      <a:pt x="9" y="569"/>
                    </a:cubicBezTo>
                    <a:cubicBezTo>
                      <a:pt x="574" y="569"/>
                      <a:pt x="574" y="569"/>
                      <a:pt x="574" y="569"/>
                    </a:cubicBezTo>
                    <a:cubicBezTo>
                      <a:pt x="574" y="413"/>
                      <a:pt x="574" y="413"/>
                      <a:pt x="574" y="413"/>
                    </a:cubicBezTo>
                    <a:cubicBezTo>
                      <a:pt x="253" y="413"/>
                      <a:pt x="253" y="413"/>
                      <a:pt x="253" y="413"/>
                    </a:cubicBezTo>
                    <a:cubicBezTo>
                      <a:pt x="195" y="413"/>
                      <a:pt x="133" y="369"/>
                      <a:pt x="133" y="286"/>
                    </a:cubicBezTo>
                    <a:cubicBezTo>
                      <a:pt x="133" y="221"/>
                      <a:pt x="178" y="155"/>
                      <a:pt x="253" y="155"/>
                    </a:cubicBezTo>
                    <a:cubicBezTo>
                      <a:pt x="574" y="155"/>
                      <a:pt x="574" y="155"/>
                      <a:pt x="574" y="155"/>
                    </a:cubicBezTo>
                    <a:cubicBezTo>
                      <a:pt x="574" y="0"/>
                      <a:pt x="574" y="0"/>
                      <a:pt x="574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94" y="0"/>
                      <a:pt x="0" y="93"/>
                      <a:pt x="0" y="22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" name="Freeform 30">
                <a:extLst>
                  <a:ext uri="{FF2B5EF4-FFF2-40B4-BE49-F238E27FC236}">
                    <a16:creationId xmlns:a16="http://schemas.microsoft.com/office/drawing/2014/main" id="{6E17D649-B42A-09BD-CF61-B8C1A7112E9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387546" y="755049"/>
                <a:ext cx="245577" cy="276163"/>
              </a:xfrm>
              <a:custGeom>
                <a:avLst/>
                <a:gdLst>
                  <a:gd name="T0" fmla="*/ 0 w 554"/>
                  <a:gd name="T1" fmla="*/ 174 h 623"/>
                  <a:gd name="T2" fmla="*/ 377 w 554"/>
                  <a:gd name="T3" fmla="*/ 311 h 623"/>
                  <a:gd name="T4" fmla="*/ 0 w 554"/>
                  <a:gd name="T5" fmla="*/ 450 h 623"/>
                  <a:gd name="T6" fmla="*/ 0 w 554"/>
                  <a:gd name="T7" fmla="*/ 623 h 623"/>
                  <a:gd name="T8" fmla="*/ 554 w 554"/>
                  <a:gd name="T9" fmla="*/ 395 h 623"/>
                  <a:gd name="T10" fmla="*/ 554 w 554"/>
                  <a:gd name="T11" fmla="*/ 228 h 623"/>
                  <a:gd name="T12" fmla="*/ 0 w 554"/>
                  <a:gd name="T13" fmla="*/ 0 h 623"/>
                  <a:gd name="T14" fmla="*/ 0 w 554"/>
                  <a:gd name="T15" fmla="*/ 174 h 6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4" h="623">
                    <a:moveTo>
                      <a:pt x="0" y="174"/>
                    </a:moveTo>
                    <a:lnTo>
                      <a:pt x="377" y="311"/>
                    </a:lnTo>
                    <a:lnTo>
                      <a:pt x="0" y="450"/>
                    </a:lnTo>
                    <a:lnTo>
                      <a:pt x="0" y="623"/>
                    </a:lnTo>
                    <a:lnTo>
                      <a:pt x="554" y="395"/>
                    </a:lnTo>
                    <a:lnTo>
                      <a:pt x="554" y="228"/>
                    </a:lnTo>
                    <a:lnTo>
                      <a:pt x="0" y="0"/>
                    </a:lnTo>
                    <a:lnTo>
                      <a:pt x="0" y="17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" name="Freeform 31">
                <a:extLst>
                  <a:ext uri="{FF2B5EF4-FFF2-40B4-BE49-F238E27FC236}">
                    <a16:creationId xmlns:a16="http://schemas.microsoft.com/office/drawing/2014/main" id="{8687873F-7C76-382B-60A8-B49C4C184DBA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7383556" y="1583096"/>
                <a:ext cx="253999" cy="256659"/>
              </a:xfrm>
              <a:custGeom>
                <a:avLst/>
                <a:gdLst>
                  <a:gd name="T0" fmla="*/ 401 w 584"/>
                  <a:gd name="T1" fmla="*/ 110 h 590"/>
                  <a:gd name="T2" fmla="*/ 460 w 584"/>
                  <a:gd name="T3" fmla="*/ 272 h 590"/>
                  <a:gd name="T4" fmla="*/ 415 w 584"/>
                  <a:gd name="T5" fmla="*/ 397 h 590"/>
                  <a:gd name="T6" fmla="*/ 250 w 584"/>
                  <a:gd name="T7" fmla="*/ 0 h 590"/>
                  <a:gd name="T8" fmla="*/ 92 w 584"/>
                  <a:gd name="T9" fmla="*/ 68 h 590"/>
                  <a:gd name="T10" fmla="*/ 0 w 584"/>
                  <a:gd name="T11" fmla="*/ 291 h 590"/>
                  <a:gd name="T12" fmla="*/ 292 w 584"/>
                  <a:gd name="T13" fmla="*/ 590 h 590"/>
                  <a:gd name="T14" fmla="*/ 584 w 584"/>
                  <a:gd name="T15" fmla="*/ 274 h 590"/>
                  <a:gd name="T16" fmla="*/ 476 w 584"/>
                  <a:gd name="T17" fmla="*/ 12 h 590"/>
                  <a:gd name="T18" fmla="*/ 401 w 584"/>
                  <a:gd name="T19" fmla="*/ 110 h 590"/>
                  <a:gd name="T20" fmla="*/ 179 w 584"/>
                  <a:gd name="T21" fmla="*/ 408 h 590"/>
                  <a:gd name="T22" fmla="*/ 123 w 584"/>
                  <a:gd name="T23" fmla="*/ 288 h 590"/>
                  <a:gd name="T24" fmla="*/ 202 w 584"/>
                  <a:gd name="T25" fmla="*/ 168 h 590"/>
                  <a:gd name="T26" fmla="*/ 315 w 584"/>
                  <a:gd name="T27" fmla="*/ 439 h 590"/>
                  <a:gd name="T28" fmla="*/ 179 w 584"/>
                  <a:gd name="T29" fmla="*/ 408 h 5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84" h="590">
                    <a:moveTo>
                      <a:pt x="401" y="110"/>
                    </a:moveTo>
                    <a:cubicBezTo>
                      <a:pt x="449" y="175"/>
                      <a:pt x="460" y="212"/>
                      <a:pt x="460" y="272"/>
                    </a:cubicBezTo>
                    <a:cubicBezTo>
                      <a:pt x="460" y="325"/>
                      <a:pt x="444" y="367"/>
                      <a:pt x="415" y="397"/>
                    </a:cubicBezTo>
                    <a:cubicBezTo>
                      <a:pt x="250" y="0"/>
                      <a:pt x="250" y="0"/>
                      <a:pt x="250" y="0"/>
                    </a:cubicBezTo>
                    <a:cubicBezTo>
                      <a:pt x="189" y="9"/>
                      <a:pt x="134" y="32"/>
                      <a:pt x="92" y="68"/>
                    </a:cubicBezTo>
                    <a:cubicBezTo>
                      <a:pt x="32" y="120"/>
                      <a:pt x="0" y="197"/>
                      <a:pt x="0" y="291"/>
                    </a:cubicBezTo>
                    <a:cubicBezTo>
                      <a:pt x="0" y="462"/>
                      <a:pt x="126" y="590"/>
                      <a:pt x="292" y="590"/>
                    </a:cubicBezTo>
                    <a:cubicBezTo>
                      <a:pt x="462" y="590"/>
                      <a:pt x="584" y="462"/>
                      <a:pt x="584" y="274"/>
                    </a:cubicBezTo>
                    <a:cubicBezTo>
                      <a:pt x="584" y="169"/>
                      <a:pt x="534" y="62"/>
                      <a:pt x="476" y="12"/>
                    </a:cubicBezTo>
                    <a:lnTo>
                      <a:pt x="401" y="110"/>
                    </a:lnTo>
                    <a:close/>
                    <a:moveTo>
                      <a:pt x="179" y="408"/>
                    </a:moveTo>
                    <a:cubicBezTo>
                      <a:pt x="144" y="381"/>
                      <a:pt x="123" y="339"/>
                      <a:pt x="123" y="288"/>
                    </a:cubicBezTo>
                    <a:cubicBezTo>
                      <a:pt x="123" y="232"/>
                      <a:pt x="155" y="190"/>
                      <a:pt x="202" y="168"/>
                    </a:cubicBezTo>
                    <a:cubicBezTo>
                      <a:pt x="315" y="439"/>
                      <a:pt x="315" y="439"/>
                      <a:pt x="315" y="439"/>
                    </a:cubicBezTo>
                    <a:cubicBezTo>
                      <a:pt x="257" y="447"/>
                      <a:pt x="212" y="432"/>
                      <a:pt x="179" y="40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" name="Freeform 32">
                <a:extLst>
                  <a:ext uri="{FF2B5EF4-FFF2-40B4-BE49-F238E27FC236}">
                    <a16:creationId xmlns:a16="http://schemas.microsoft.com/office/drawing/2014/main" id="{FBF838FB-60C5-AA46-F549-F323F6F945C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313961" y="1846404"/>
                <a:ext cx="319161" cy="221640"/>
              </a:xfrm>
              <a:custGeom>
                <a:avLst/>
                <a:gdLst>
                  <a:gd name="T0" fmla="*/ 580 w 720"/>
                  <a:gd name="T1" fmla="*/ 0 h 500"/>
                  <a:gd name="T2" fmla="*/ 580 w 720"/>
                  <a:gd name="T3" fmla="*/ 346 h 500"/>
                  <a:gd name="T4" fmla="*/ 0 w 720"/>
                  <a:gd name="T5" fmla="*/ 346 h 500"/>
                  <a:gd name="T6" fmla="*/ 0 w 720"/>
                  <a:gd name="T7" fmla="*/ 500 h 500"/>
                  <a:gd name="T8" fmla="*/ 720 w 720"/>
                  <a:gd name="T9" fmla="*/ 500 h 500"/>
                  <a:gd name="T10" fmla="*/ 720 w 720"/>
                  <a:gd name="T11" fmla="*/ 0 h 500"/>
                  <a:gd name="T12" fmla="*/ 580 w 720"/>
                  <a:gd name="T13" fmla="*/ 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0" h="500">
                    <a:moveTo>
                      <a:pt x="580" y="0"/>
                    </a:moveTo>
                    <a:lnTo>
                      <a:pt x="580" y="346"/>
                    </a:lnTo>
                    <a:lnTo>
                      <a:pt x="0" y="346"/>
                    </a:lnTo>
                    <a:lnTo>
                      <a:pt x="0" y="500"/>
                    </a:lnTo>
                    <a:lnTo>
                      <a:pt x="720" y="500"/>
                    </a:lnTo>
                    <a:lnTo>
                      <a:pt x="720" y="0"/>
                    </a:lnTo>
                    <a:lnTo>
                      <a:pt x="58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" name="Freeform 33">
                <a:extLst>
                  <a:ext uri="{FF2B5EF4-FFF2-40B4-BE49-F238E27FC236}">
                    <a16:creationId xmlns:a16="http://schemas.microsoft.com/office/drawing/2014/main" id="{FA747742-768F-6F28-36C9-B9E27D07E2BD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7383556" y="501936"/>
                <a:ext cx="253999" cy="263752"/>
              </a:xfrm>
              <a:custGeom>
                <a:avLst/>
                <a:gdLst>
                  <a:gd name="T0" fmla="*/ 584 w 584"/>
                  <a:gd name="T1" fmla="*/ 304 h 607"/>
                  <a:gd name="T2" fmla="*/ 292 w 584"/>
                  <a:gd name="T3" fmla="*/ 607 h 607"/>
                  <a:gd name="T4" fmla="*/ 0 w 584"/>
                  <a:gd name="T5" fmla="*/ 302 h 607"/>
                  <a:gd name="T6" fmla="*/ 292 w 584"/>
                  <a:gd name="T7" fmla="*/ 0 h 607"/>
                  <a:gd name="T8" fmla="*/ 584 w 584"/>
                  <a:gd name="T9" fmla="*/ 304 h 607"/>
                  <a:gd name="T10" fmla="*/ 133 w 584"/>
                  <a:gd name="T11" fmla="*/ 304 h 607"/>
                  <a:gd name="T12" fmla="*/ 292 w 584"/>
                  <a:gd name="T13" fmla="*/ 454 h 607"/>
                  <a:gd name="T14" fmla="*/ 451 w 584"/>
                  <a:gd name="T15" fmla="*/ 302 h 607"/>
                  <a:gd name="T16" fmla="*/ 292 w 584"/>
                  <a:gd name="T17" fmla="*/ 153 h 607"/>
                  <a:gd name="T18" fmla="*/ 133 w 584"/>
                  <a:gd name="T19" fmla="*/ 304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4" h="607">
                    <a:moveTo>
                      <a:pt x="584" y="304"/>
                    </a:moveTo>
                    <a:cubicBezTo>
                      <a:pt x="584" y="474"/>
                      <a:pt x="457" y="607"/>
                      <a:pt x="292" y="607"/>
                    </a:cubicBezTo>
                    <a:cubicBezTo>
                      <a:pt x="128" y="607"/>
                      <a:pt x="0" y="473"/>
                      <a:pt x="0" y="302"/>
                    </a:cubicBezTo>
                    <a:cubicBezTo>
                      <a:pt x="0" y="133"/>
                      <a:pt x="126" y="0"/>
                      <a:pt x="292" y="0"/>
                    </a:cubicBezTo>
                    <a:cubicBezTo>
                      <a:pt x="455" y="0"/>
                      <a:pt x="584" y="133"/>
                      <a:pt x="584" y="304"/>
                    </a:cubicBezTo>
                    <a:moveTo>
                      <a:pt x="133" y="304"/>
                    </a:moveTo>
                    <a:cubicBezTo>
                      <a:pt x="133" y="391"/>
                      <a:pt x="198" y="454"/>
                      <a:pt x="292" y="454"/>
                    </a:cubicBezTo>
                    <a:cubicBezTo>
                      <a:pt x="381" y="454"/>
                      <a:pt x="451" y="387"/>
                      <a:pt x="451" y="302"/>
                    </a:cubicBezTo>
                    <a:cubicBezTo>
                      <a:pt x="451" y="216"/>
                      <a:pt x="383" y="153"/>
                      <a:pt x="292" y="153"/>
                    </a:cubicBezTo>
                    <a:cubicBezTo>
                      <a:pt x="203" y="153"/>
                      <a:pt x="133" y="219"/>
                      <a:pt x="133" y="30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" name="Freeform 34">
                <a:extLst>
                  <a:ext uri="{FF2B5EF4-FFF2-40B4-BE49-F238E27FC236}">
                    <a16:creationId xmlns:a16="http://schemas.microsoft.com/office/drawing/2014/main" id="{93DF03F5-A85B-C364-024C-8BB97454FB21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7383556" y="1021017"/>
                <a:ext cx="253999" cy="263752"/>
              </a:xfrm>
              <a:custGeom>
                <a:avLst/>
                <a:gdLst>
                  <a:gd name="T0" fmla="*/ 584 w 584"/>
                  <a:gd name="T1" fmla="*/ 305 h 607"/>
                  <a:gd name="T2" fmla="*/ 292 w 584"/>
                  <a:gd name="T3" fmla="*/ 607 h 607"/>
                  <a:gd name="T4" fmla="*/ 0 w 584"/>
                  <a:gd name="T5" fmla="*/ 303 h 607"/>
                  <a:gd name="T6" fmla="*/ 292 w 584"/>
                  <a:gd name="T7" fmla="*/ 0 h 607"/>
                  <a:gd name="T8" fmla="*/ 584 w 584"/>
                  <a:gd name="T9" fmla="*/ 305 h 607"/>
                  <a:gd name="T10" fmla="*/ 133 w 584"/>
                  <a:gd name="T11" fmla="*/ 305 h 607"/>
                  <a:gd name="T12" fmla="*/ 292 w 584"/>
                  <a:gd name="T13" fmla="*/ 454 h 607"/>
                  <a:gd name="T14" fmla="*/ 451 w 584"/>
                  <a:gd name="T15" fmla="*/ 303 h 607"/>
                  <a:gd name="T16" fmla="*/ 292 w 584"/>
                  <a:gd name="T17" fmla="*/ 153 h 607"/>
                  <a:gd name="T18" fmla="*/ 133 w 584"/>
                  <a:gd name="T19" fmla="*/ 305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4" h="607">
                    <a:moveTo>
                      <a:pt x="584" y="305"/>
                    </a:moveTo>
                    <a:cubicBezTo>
                      <a:pt x="584" y="474"/>
                      <a:pt x="457" y="607"/>
                      <a:pt x="292" y="607"/>
                    </a:cubicBezTo>
                    <a:cubicBezTo>
                      <a:pt x="128" y="607"/>
                      <a:pt x="0" y="474"/>
                      <a:pt x="0" y="303"/>
                    </a:cubicBezTo>
                    <a:cubicBezTo>
                      <a:pt x="0" y="133"/>
                      <a:pt x="126" y="0"/>
                      <a:pt x="292" y="0"/>
                    </a:cubicBezTo>
                    <a:cubicBezTo>
                      <a:pt x="455" y="0"/>
                      <a:pt x="584" y="134"/>
                      <a:pt x="584" y="305"/>
                    </a:cubicBezTo>
                    <a:moveTo>
                      <a:pt x="133" y="305"/>
                    </a:moveTo>
                    <a:cubicBezTo>
                      <a:pt x="133" y="391"/>
                      <a:pt x="198" y="454"/>
                      <a:pt x="292" y="454"/>
                    </a:cubicBezTo>
                    <a:cubicBezTo>
                      <a:pt x="381" y="454"/>
                      <a:pt x="451" y="388"/>
                      <a:pt x="451" y="303"/>
                    </a:cubicBezTo>
                    <a:cubicBezTo>
                      <a:pt x="451" y="216"/>
                      <a:pt x="383" y="153"/>
                      <a:pt x="292" y="153"/>
                    </a:cubicBezTo>
                    <a:cubicBezTo>
                      <a:pt x="203" y="153"/>
                      <a:pt x="133" y="220"/>
                      <a:pt x="133" y="30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95674561"/>
      </p:ext>
    </p:extLst>
  </p:cSld>
  <p:clrMapOvr>
    <a:masterClrMapping/>
  </p:clrMapOvr>
  <p:transition spd="med"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_Black">
    <p:bg>
      <p:bgPr>
        <a:solidFill>
          <a:srgbClr val="1E01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D7F7FEAA-CD25-31FD-0E8A-E47145F5F9EB}"/>
              </a:ext>
            </a:extLst>
          </p:cNvPr>
          <p:cNvGrpSpPr/>
          <p:nvPr userDrawn="1"/>
        </p:nvGrpSpPr>
        <p:grpSpPr>
          <a:xfrm>
            <a:off x="9390324" y="767096"/>
            <a:ext cx="2800087" cy="1898696"/>
            <a:chOff x="9390324" y="767096"/>
            <a:chExt cx="2800087" cy="1898696"/>
          </a:xfrm>
        </p:grpSpPr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DBC4C027-8FC0-71EF-963F-3B8A0447C1E8}"/>
                </a:ext>
              </a:extLst>
            </p:cNvPr>
            <p:cNvGrpSpPr/>
            <p:nvPr userDrawn="1"/>
          </p:nvGrpSpPr>
          <p:grpSpPr>
            <a:xfrm>
              <a:off x="9390324" y="936748"/>
              <a:ext cx="1965963" cy="1042086"/>
              <a:chOff x="4988072" y="501936"/>
              <a:chExt cx="1978802" cy="1051017"/>
            </a:xfrm>
            <a:solidFill>
              <a:schemeClr val="bg1"/>
            </a:solidFill>
          </p:grpSpPr>
          <p:sp>
            <p:nvSpPr>
              <p:cNvPr id="72" name="Freeform 5">
                <a:extLst>
                  <a:ext uri="{FF2B5EF4-FFF2-40B4-BE49-F238E27FC236}">
                    <a16:creationId xmlns:a16="http://schemas.microsoft.com/office/drawing/2014/main" id="{AC114BA7-B808-0C61-F4C4-498846EB2C1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59016" y="501936"/>
                <a:ext cx="218094" cy="282813"/>
              </a:xfrm>
              <a:custGeom>
                <a:avLst/>
                <a:gdLst>
                  <a:gd name="T0" fmla="*/ 0 w 502"/>
                  <a:gd name="T1" fmla="*/ 550 h 651"/>
                  <a:gd name="T2" fmla="*/ 83 w 502"/>
                  <a:gd name="T3" fmla="*/ 451 h 651"/>
                  <a:gd name="T4" fmla="*/ 272 w 502"/>
                  <a:gd name="T5" fmla="*/ 528 h 651"/>
                  <a:gd name="T6" fmla="*/ 363 w 502"/>
                  <a:gd name="T7" fmla="*/ 469 h 651"/>
                  <a:gd name="T8" fmla="*/ 363 w 502"/>
                  <a:gd name="T9" fmla="*/ 467 h 651"/>
                  <a:gd name="T10" fmla="*/ 236 w 502"/>
                  <a:gd name="T11" fmla="*/ 386 h 651"/>
                  <a:gd name="T12" fmla="*/ 26 w 502"/>
                  <a:gd name="T13" fmla="*/ 192 h 651"/>
                  <a:gd name="T14" fmla="*/ 26 w 502"/>
                  <a:gd name="T15" fmla="*/ 191 h 651"/>
                  <a:gd name="T16" fmla="*/ 247 w 502"/>
                  <a:gd name="T17" fmla="*/ 0 h 651"/>
                  <a:gd name="T18" fmla="*/ 483 w 502"/>
                  <a:gd name="T19" fmla="*/ 80 h 651"/>
                  <a:gd name="T20" fmla="*/ 410 w 502"/>
                  <a:gd name="T21" fmla="*/ 185 h 651"/>
                  <a:gd name="T22" fmla="*/ 246 w 502"/>
                  <a:gd name="T23" fmla="*/ 123 h 651"/>
                  <a:gd name="T24" fmla="*/ 164 w 502"/>
                  <a:gd name="T25" fmla="*/ 178 h 651"/>
                  <a:gd name="T26" fmla="*/ 164 w 502"/>
                  <a:gd name="T27" fmla="*/ 180 h 651"/>
                  <a:gd name="T28" fmla="*/ 301 w 502"/>
                  <a:gd name="T29" fmla="*/ 263 h 651"/>
                  <a:gd name="T30" fmla="*/ 502 w 502"/>
                  <a:gd name="T31" fmla="*/ 453 h 651"/>
                  <a:gd name="T32" fmla="*/ 502 w 502"/>
                  <a:gd name="T33" fmla="*/ 455 h 651"/>
                  <a:gd name="T34" fmla="*/ 269 w 502"/>
                  <a:gd name="T35" fmla="*/ 651 h 651"/>
                  <a:gd name="T36" fmla="*/ 0 w 502"/>
                  <a:gd name="T37" fmla="*/ 550 h 6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02" h="651">
                    <a:moveTo>
                      <a:pt x="0" y="550"/>
                    </a:moveTo>
                    <a:cubicBezTo>
                      <a:pt x="83" y="451"/>
                      <a:pt x="83" y="451"/>
                      <a:pt x="83" y="451"/>
                    </a:cubicBezTo>
                    <a:cubicBezTo>
                      <a:pt x="140" y="498"/>
                      <a:pt x="200" y="528"/>
                      <a:pt x="272" y="528"/>
                    </a:cubicBezTo>
                    <a:cubicBezTo>
                      <a:pt x="329" y="528"/>
                      <a:pt x="363" y="506"/>
                      <a:pt x="363" y="469"/>
                    </a:cubicBezTo>
                    <a:cubicBezTo>
                      <a:pt x="363" y="467"/>
                      <a:pt x="363" y="467"/>
                      <a:pt x="363" y="467"/>
                    </a:cubicBezTo>
                    <a:cubicBezTo>
                      <a:pt x="363" y="431"/>
                      <a:pt x="342" y="413"/>
                      <a:pt x="236" y="386"/>
                    </a:cubicBezTo>
                    <a:cubicBezTo>
                      <a:pt x="108" y="354"/>
                      <a:pt x="26" y="318"/>
                      <a:pt x="26" y="192"/>
                    </a:cubicBezTo>
                    <a:cubicBezTo>
                      <a:pt x="26" y="191"/>
                      <a:pt x="26" y="191"/>
                      <a:pt x="26" y="191"/>
                    </a:cubicBezTo>
                    <a:cubicBezTo>
                      <a:pt x="26" y="76"/>
                      <a:pt x="118" y="0"/>
                      <a:pt x="247" y="0"/>
                    </a:cubicBezTo>
                    <a:cubicBezTo>
                      <a:pt x="340" y="0"/>
                      <a:pt x="419" y="29"/>
                      <a:pt x="483" y="80"/>
                    </a:cubicBezTo>
                    <a:cubicBezTo>
                      <a:pt x="410" y="185"/>
                      <a:pt x="410" y="185"/>
                      <a:pt x="410" y="185"/>
                    </a:cubicBezTo>
                    <a:cubicBezTo>
                      <a:pt x="354" y="146"/>
                      <a:pt x="299" y="123"/>
                      <a:pt x="246" y="123"/>
                    </a:cubicBezTo>
                    <a:cubicBezTo>
                      <a:pt x="192" y="123"/>
                      <a:pt x="164" y="147"/>
                      <a:pt x="164" y="178"/>
                    </a:cubicBezTo>
                    <a:cubicBezTo>
                      <a:pt x="164" y="180"/>
                      <a:pt x="164" y="180"/>
                      <a:pt x="164" y="180"/>
                    </a:cubicBezTo>
                    <a:cubicBezTo>
                      <a:pt x="164" y="221"/>
                      <a:pt x="191" y="235"/>
                      <a:pt x="301" y="263"/>
                    </a:cubicBezTo>
                    <a:cubicBezTo>
                      <a:pt x="429" y="297"/>
                      <a:pt x="502" y="343"/>
                      <a:pt x="502" y="453"/>
                    </a:cubicBezTo>
                    <a:cubicBezTo>
                      <a:pt x="502" y="455"/>
                      <a:pt x="502" y="455"/>
                      <a:pt x="502" y="455"/>
                    </a:cubicBezTo>
                    <a:cubicBezTo>
                      <a:pt x="502" y="581"/>
                      <a:pt x="406" y="651"/>
                      <a:pt x="269" y="651"/>
                    </a:cubicBezTo>
                    <a:cubicBezTo>
                      <a:pt x="173" y="651"/>
                      <a:pt x="76" y="618"/>
                      <a:pt x="0" y="5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Freeform 6">
                <a:extLst>
                  <a:ext uri="{FF2B5EF4-FFF2-40B4-BE49-F238E27FC236}">
                    <a16:creationId xmlns:a16="http://schemas.microsoft.com/office/drawing/2014/main" id="{03055FF5-EB33-F09D-784D-C7AD0188032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91295" y="566212"/>
                <a:ext cx="322264" cy="214547"/>
              </a:xfrm>
              <a:custGeom>
                <a:avLst/>
                <a:gdLst>
                  <a:gd name="T0" fmla="*/ 0 w 741"/>
                  <a:gd name="T1" fmla="*/ 9 h 494"/>
                  <a:gd name="T2" fmla="*/ 138 w 741"/>
                  <a:gd name="T3" fmla="*/ 9 h 494"/>
                  <a:gd name="T4" fmla="*/ 138 w 741"/>
                  <a:gd name="T5" fmla="*/ 78 h 494"/>
                  <a:gd name="T6" fmla="*/ 281 w 741"/>
                  <a:gd name="T7" fmla="*/ 0 h 494"/>
                  <a:gd name="T8" fmla="*/ 418 w 741"/>
                  <a:gd name="T9" fmla="*/ 77 h 494"/>
                  <a:gd name="T10" fmla="*/ 577 w 741"/>
                  <a:gd name="T11" fmla="*/ 0 h 494"/>
                  <a:gd name="T12" fmla="*/ 741 w 741"/>
                  <a:gd name="T13" fmla="*/ 178 h 494"/>
                  <a:gd name="T14" fmla="*/ 741 w 741"/>
                  <a:gd name="T15" fmla="*/ 494 h 494"/>
                  <a:gd name="T16" fmla="*/ 603 w 741"/>
                  <a:gd name="T17" fmla="*/ 494 h 494"/>
                  <a:gd name="T18" fmla="*/ 603 w 741"/>
                  <a:gd name="T19" fmla="*/ 224 h 494"/>
                  <a:gd name="T20" fmla="*/ 523 w 741"/>
                  <a:gd name="T21" fmla="*/ 125 h 494"/>
                  <a:gd name="T22" fmla="*/ 439 w 741"/>
                  <a:gd name="T23" fmla="*/ 224 h 494"/>
                  <a:gd name="T24" fmla="*/ 439 w 741"/>
                  <a:gd name="T25" fmla="*/ 494 h 494"/>
                  <a:gd name="T26" fmla="*/ 302 w 741"/>
                  <a:gd name="T27" fmla="*/ 494 h 494"/>
                  <a:gd name="T28" fmla="*/ 302 w 741"/>
                  <a:gd name="T29" fmla="*/ 224 h 494"/>
                  <a:gd name="T30" fmla="*/ 221 w 741"/>
                  <a:gd name="T31" fmla="*/ 125 h 494"/>
                  <a:gd name="T32" fmla="*/ 138 w 741"/>
                  <a:gd name="T33" fmla="*/ 224 h 494"/>
                  <a:gd name="T34" fmla="*/ 138 w 741"/>
                  <a:gd name="T35" fmla="*/ 494 h 494"/>
                  <a:gd name="T36" fmla="*/ 0 w 741"/>
                  <a:gd name="T37" fmla="*/ 494 h 494"/>
                  <a:gd name="T38" fmla="*/ 0 w 741"/>
                  <a:gd name="T39" fmla="*/ 9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41" h="494">
                    <a:moveTo>
                      <a:pt x="0" y="9"/>
                    </a:moveTo>
                    <a:cubicBezTo>
                      <a:pt x="138" y="9"/>
                      <a:pt x="138" y="9"/>
                      <a:pt x="138" y="9"/>
                    </a:cubicBezTo>
                    <a:cubicBezTo>
                      <a:pt x="138" y="78"/>
                      <a:pt x="138" y="78"/>
                      <a:pt x="138" y="78"/>
                    </a:cubicBezTo>
                    <a:cubicBezTo>
                      <a:pt x="170" y="37"/>
                      <a:pt x="211" y="0"/>
                      <a:pt x="281" y="0"/>
                    </a:cubicBezTo>
                    <a:cubicBezTo>
                      <a:pt x="344" y="0"/>
                      <a:pt x="392" y="28"/>
                      <a:pt x="418" y="77"/>
                    </a:cubicBezTo>
                    <a:cubicBezTo>
                      <a:pt x="460" y="27"/>
                      <a:pt x="511" y="0"/>
                      <a:pt x="577" y="0"/>
                    </a:cubicBezTo>
                    <a:cubicBezTo>
                      <a:pt x="679" y="0"/>
                      <a:pt x="741" y="62"/>
                      <a:pt x="741" y="178"/>
                    </a:cubicBezTo>
                    <a:cubicBezTo>
                      <a:pt x="741" y="494"/>
                      <a:pt x="741" y="494"/>
                      <a:pt x="741" y="494"/>
                    </a:cubicBezTo>
                    <a:cubicBezTo>
                      <a:pt x="603" y="494"/>
                      <a:pt x="603" y="494"/>
                      <a:pt x="603" y="494"/>
                    </a:cubicBezTo>
                    <a:cubicBezTo>
                      <a:pt x="603" y="224"/>
                      <a:pt x="603" y="224"/>
                      <a:pt x="603" y="224"/>
                    </a:cubicBezTo>
                    <a:cubicBezTo>
                      <a:pt x="603" y="159"/>
                      <a:pt x="574" y="125"/>
                      <a:pt x="523" y="125"/>
                    </a:cubicBezTo>
                    <a:cubicBezTo>
                      <a:pt x="471" y="125"/>
                      <a:pt x="439" y="159"/>
                      <a:pt x="439" y="224"/>
                    </a:cubicBezTo>
                    <a:cubicBezTo>
                      <a:pt x="439" y="494"/>
                      <a:pt x="439" y="494"/>
                      <a:pt x="439" y="494"/>
                    </a:cubicBezTo>
                    <a:cubicBezTo>
                      <a:pt x="302" y="494"/>
                      <a:pt x="302" y="494"/>
                      <a:pt x="302" y="494"/>
                    </a:cubicBezTo>
                    <a:cubicBezTo>
                      <a:pt x="302" y="224"/>
                      <a:pt x="302" y="224"/>
                      <a:pt x="302" y="224"/>
                    </a:cubicBezTo>
                    <a:cubicBezTo>
                      <a:pt x="302" y="159"/>
                      <a:pt x="273" y="125"/>
                      <a:pt x="221" y="125"/>
                    </a:cubicBezTo>
                    <a:cubicBezTo>
                      <a:pt x="170" y="125"/>
                      <a:pt x="138" y="159"/>
                      <a:pt x="138" y="224"/>
                    </a:cubicBezTo>
                    <a:cubicBezTo>
                      <a:pt x="138" y="494"/>
                      <a:pt x="138" y="494"/>
                      <a:pt x="138" y="494"/>
                    </a:cubicBezTo>
                    <a:cubicBezTo>
                      <a:pt x="0" y="494"/>
                      <a:pt x="0" y="494"/>
                      <a:pt x="0" y="494"/>
                    </a:cubicBez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" name="Freeform 7">
                <a:extLst>
                  <a:ext uri="{FF2B5EF4-FFF2-40B4-BE49-F238E27FC236}">
                    <a16:creationId xmlns:a16="http://schemas.microsoft.com/office/drawing/2014/main" id="{EF0C28DE-3EA0-613C-F6F5-A668E5A933D2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125971" y="567985"/>
                <a:ext cx="193713" cy="216764"/>
              </a:xfrm>
              <a:custGeom>
                <a:avLst/>
                <a:gdLst>
                  <a:gd name="T0" fmla="*/ 0 w 446"/>
                  <a:gd name="T1" fmla="*/ 351 h 499"/>
                  <a:gd name="T2" fmla="*/ 0 w 446"/>
                  <a:gd name="T3" fmla="*/ 349 h 499"/>
                  <a:gd name="T4" fmla="*/ 195 w 446"/>
                  <a:gd name="T5" fmla="*/ 194 h 499"/>
                  <a:gd name="T6" fmla="*/ 314 w 446"/>
                  <a:gd name="T7" fmla="*/ 214 h 499"/>
                  <a:gd name="T8" fmla="*/ 314 w 446"/>
                  <a:gd name="T9" fmla="*/ 206 h 499"/>
                  <a:gd name="T10" fmla="*/ 210 w 446"/>
                  <a:gd name="T11" fmla="*/ 117 h 499"/>
                  <a:gd name="T12" fmla="*/ 76 w 446"/>
                  <a:gd name="T13" fmla="*/ 144 h 499"/>
                  <a:gd name="T14" fmla="*/ 42 w 446"/>
                  <a:gd name="T15" fmla="*/ 39 h 499"/>
                  <a:gd name="T16" fmla="*/ 230 w 446"/>
                  <a:gd name="T17" fmla="*/ 0 h 499"/>
                  <a:gd name="T18" fmla="*/ 394 w 446"/>
                  <a:gd name="T19" fmla="*/ 54 h 499"/>
                  <a:gd name="T20" fmla="*/ 446 w 446"/>
                  <a:gd name="T21" fmla="*/ 209 h 499"/>
                  <a:gd name="T22" fmla="*/ 446 w 446"/>
                  <a:gd name="T23" fmla="*/ 490 h 499"/>
                  <a:gd name="T24" fmla="*/ 313 w 446"/>
                  <a:gd name="T25" fmla="*/ 490 h 499"/>
                  <a:gd name="T26" fmla="*/ 313 w 446"/>
                  <a:gd name="T27" fmla="*/ 438 h 499"/>
                  <a:gd name="T28" fmla="*/ 166 w 446"/>
                  <a:gd name="T29" fmla="*/ 499 h 499"/>
                  <a:gd name="T30" fmla="*/ 0 w 446"/>
                  <a:gd name="T31" fmla="*/ 351 h 499"/>
                  <a:gd name="T32" fmla="*/ 316 w 446"/>
                  <a:gd name="T33" fmla="*/ 319 h 499"/>
                  <a:gd name="T34" fmla="*/ 316 w 446"/>
                  <a:gd name="T35" fmla="*/ 295 h 499"/>
                  <a:gd name="T36" fmla="*/ 228 w 446"/>
                  <a:gd name="T37" fmla="*/ 277 h 499"/>
                  <a:gd name="T38" fmla="*/ 133 w 446"/>
                  <a:gd name="T39" fmla="*/ 344 h 499"/>
                  <a:gd name="T40" fmla="*/ 133 w 446"/>
                  <a:gd name="T41" fmla="*/ 346 h 499"/>
                  <a:gd name="T42" fmla="*/ 208 w 446"/>
                  <a:gd name="T43" fmla="*/ 404 h 499"/>
                  <a:gd name="T44" fmla="*/ 316 w 446"/>
                  <a:gd name="T45" fmla="*/ 319 h 4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6" h="499">
                    <a:moveTo>
                      <a:pt x="0" y="351"/>
                    </a:moveTo>
                    <a:cubicBezTo>
                      <a:pt x="0" y="349"/>
                      <a:pt x="0" y="349"/>
                      <a:pt x="0" y="349"/>
                    </a:cubicBezTo>
                    <a:cubicBezTo>
                      <a:pt x="0" y="243"/>
                      <a:pt x="80" y="194"/>
                      <a:pt x="195" y="194"/>
                    </a:cubicBezTo>
                    <a:cubicBezTo>
                      <a:pt x="244" y="194"/>
                      <a:pt x="280" y="202"/>
                      <a:pt x="314" y="214"/>
                    </a:cubicBezTo>
                    <a:cubicBezTo>
                      <a:pt x="314" y="206"/>
                      <a:pt x="314" y="206"/>
                      <a:pt x="314" y="206"/>
                    </a:cubicBezTo>
                    <a:cubicBezTo>
                      <a:pt x="314" y="149"/>
                      <a:pt x="279" y="117"/>
                      <a:pt x="210" y="117"/>
                    </a:cubicBezTo>
                    <a:cubicBezTo>
                      <a:pt x="157" y="117"/>
                      <a:pt x="120" y="127"/>
                      <a:pt x="76" y="144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95" y="15"/>
                      <a:pt x="147" y="0"/>
                      <a:pt x="230" y="0"/>
                    </a:cubicBezTo>
                    <a:cubicBezTo>
                      <a:pt x="305" y="0"/>
                      <a:pt x="359" y="20"/>
                      <a:pt x="394" y="54"/>
                    </a:cubicBezTo>
                    <a:cubicBezTo>
                      <a:pt x="430" y="90"/>
                      <a:pt x="446" y="144"/>
                      <a:pt x="446" y="209"/>
                    </a:cubicBezTo>
                    <a:cubicBezTo>
                      <a:pt x="446" y="490"/>
                      <a:pt x="446" y="490"/>
                      <a:pt x="446" y="490"/>
                    </a:cubicBezTo>
                    <a:cubicBezTo>
                      <a:pt x="313" y="490"/>
                      <a:pt x="313" y="490"/>
                      <a:pt x="313" y="490"/>
                    </a:cubicBezTo>
                    <a:cubicBezTo>
                      <a:pt x="313" y="438"/>
                      <a:pt x="313" y="438"/>
                      <a:pt x="313" y="438"/>
                    </a:cubicBezTo>
                    <a:cubicBezTo>
                      <a:pt x="280" y="475"/>
                      <a:pt x="233" y="499"/>
                      <a:pt x="166" y="499"/>
                    </a:cubicBezTo>
                    <a:cubicBezTo>
                      <a:pt x="75" y="499"/>
                      <a:pt x="0" y="447"/>
                      <a:pt x="0" y="351"/>
                    </a:cubicBezTo>
                    <a:close/>
                    <a:moveTo>
                      <a:pt x="316" y="319"/>
                    </a:moveTo>
                    <a:cubicBezTo>
                      <a:pt x="316" y="295"/>
                      <a:pt x="316" y="295"/>
                      <a:pt x="316" y="295"/>
                    </a:cubicBezTo>
                    <a:cubicBezTo>
                      <a:pt x="292" y="284"/>
                      <a:pt x="262" y="277"/>
                      <a:pt x="228" y="277"/>
                    </a:cubicBezTo>
                    <a:cubicBezTo>
                      <a:pt x="169" y="277"/>
                      <a:pt x="133" y="300"/>
                      <a:pt x="133" y="344"/>
                    </a:cubicBezTo>
                    <a:cubicBezTo>
                      <a:pt x="133" y="346"/>
                      <a:pt x="133" y="346"/>
                      <a:pt x="133" y="346"/>
                    </a:cubicBezTo>
                    <a:cubicBezTo>
                      <a:pt x="133" y="383"/>
                      <a:pt x="164" y="404"/>
                      <a:pt x="208" y="404"/>
                    </a:cubicBezTo>
                    <a:cubicBezTo>
                      <a:pt x="272" y="404"/>
                      <a:pt x="316" y="369"/>
                      <a:pt x="316" y="3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Freeform 8">
                <a:extLst>
                  <a:ext uri="{FF2B5EF4-FFF2-40B4-BE49-F238E27FC236}">
                    <a16:creationId xmlns:a16="http://schemas.microsoft.com/office/drawing/2014/main" id="{AA3A9144-5E21-1340-D82E-781E8E03088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336529" y="564438"/>
                <a:ext cx="127665" cy="216321"/>
              </a:xfrm>
              <a:custGeom>
                <a:avLst/>
                <a:gdLst>
                  <a:gd name="T0" fmla="*/ 0 w 293"/>
                  <a:gd name="T1" fmla="*/ 13 h 498"/>
                  <a:gd name="T2" fmla="*/ 138 w 293"/>
                  <a:gd name="T3" fmla="*/ 13 h 498"/>
                  <a:gd name="T4" fmla="*/ 138 w 293"/>
                  <a:gd name="T5" fmla="*/ 111 h 498"/>
                  <a:gd name="T6" fmla="*/ 293 w 293"/>
                  <a:gd name="T7" fmla="*/ 4 h 498"/>
                  <a:gd name="T8" fmla="*/ 293 w 293"/>
                  <a:gd name="T9" fmla="*/ 148 h 498"/>
                  <a:gd name="T10" fmla="*/ 285 w 293"/>
                  <a:gd name="T11" fmla="*/ 148 h 498"/>
                  <a:gd name="T12" fmla="*/ 138 w 293"/>
                  <a:gd name="T13" fmla="*/ 319 h 498"/>
                  <a:gd name="T14" fmla="*/ 138 w 293"/>
                  <a:gd name="T15" fmla="*/ 498 h 498"/>
                  <a:gd name="T16" fmla="*/ 0 w 293"/>
                  <a:gd name="T17" fmla="*/ 498 h 498"/>
                  <a:gd name="T18" fmla="*/ 0 w 293"/>
                  <a:gd name="T19" fmla="*/ 13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3" h="498">
                    <a:moveTo>
                      <a:pt x="0" y="13"/>
                    </a:moveTo>
                    <a:cubicBezTo>
                      <a:pt x="138" y="13"/>
                      <a:pt x="138" y="13"/>
                      <a:pt x="138" y="13"/>
                    </a:cubicBezTo>
                    <a:cubicBezTo>
                      <a:pt x="138" y="111"/>
                      <a:pt x="138" y="111"/>
                      <a:pt x="138" y="111"/>
                    </a:cubicBezTo>
                    <a:cubicBezTo>
                      <a:pt x="166" y="44"/>
                      <a:pt x="211" y="0"/>
                      <a:pt x="293" y="4"/>
                    </a:cubicBezTo>
                    <a:cubicBezTo>
                      <a:pt x="293" y="148"/>
                      <a:pt x="293" y="148"/>
                      <a:pt x="293" y="148"/>
                    </a:cubicBezTo>
                    <a:cubicBezTo>
                      <a:pt x="285" y="148"/>
                      <a:pt x="285" y="148"/>
                      <a:pt x="285" y="148"/>
                    </a:cubicBezTo>
                    <a:cubicBezTo>
                      <a:pt x="194" y="148"/>
                      <a:pt x="138" y="203"/>
                      <a:pt x="138" y="319"/>
                    </a:cubicBezTo>
                    <a:cubicBezTo>
                      <a:pt x="138" y="498"/>
                      <a:pt x="138" y="498"/>
                      <a:pt x="138" y="498"/>
                    </a:cubicBezTo>
                    <a:cubicBezTo>
                      <a:pt x="0" y="498"/>
                      <a:pt x="0" y="498"/>
                      <a:pt x="0" y="498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" name="Freeform 9">
                <a:extLst>
                  <a:ext uri="{FF2B5EF4-FFF2-40B4-BE49-F238E27FC236}">
                    <a16:creationId xmlns:a16="http://schemas.microsoft.com/office/drawing/2014/main" id="{16E502AF-0487-43AF-00DB-14F962B92CF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475719" y="516121"/>
                <a:ext cx="134757" cy="268184"/>
              </a:xfrm>
              <a:custGeom>
                <a:avLst/>
                <a:gdLst>
                  <a:gd name="T0" fmla="*/ 58 w 310"/>
                  <a:gd name="T1" fmla="*/ 472 h 617"/>
                  <a:gd name="T2" fmla="*/ 58 w 310"/>
                  <a:gd name="T3" fmla="*/ 242 h 617"/>
                  <a:gd name="T4" fmla="*/ 0 w 310"/>
                  <a:gd name="T5" fmla="*/ 242 h 617"/>
                  <a:gd name="T6" fmla="*/ 0 w 310"/>
                  <a:gd name="T7" fmla="*/ 124 h 617"/>
                  <a:gd name="T8" fmla="*/ 58 w 310"/>
                  <a:gd name="T9" fmla="*/ 124 h 617"/>
                  <a:gd name="T10" fmla="*/ 58 w 310"/>
                  <a:gd name="T11" fmla="*/ 0 h 617"/>
                  <a:gd name="T12" fmla="*/ 196 w 310"/>
                  <a:gd name="T13" fmla="*/ 0 h 617"/>
                  <a:gd name="T14" fmla="*/ 196 w 310"/>
                  <a:gd name="T15" fmla="*/ 124 h 617"/>
                  <a:gd name="T16" fmla="*/ 310 w 310"/>
                  <a:gd name="T17" fmla="*/ 124 h 617"/>
                  <a:gd name="T18" fmla="*/ 310 w 310"/>
                  <a:gd name="T19" fmla="*/ 242 h 617"/>
                  <a:gd name="T20" fmla="*/ 196 w 310"/>
                  <a:gd name="T21" fmla="*/ 242 h 617"/>
                  <a:gd name="T22" fmla="*/ 196 w 310"/>
                  <a:gd name="T23" fmla="*/ 449 h 617"/>
                  <a:gd name="T24" fmla="*/ 240 w 310"/>
                  <a:gd name="T25" fmla="*/ 496 h 617"/>
                  <a:gd name="T26" fmla="*/ 308 w 310"/>
                  <a:gd name="T27" fmla="*/ 479 h 617"/>
                  <a:gd name="T28" fmla="*/ 308 w 310"/>
                  <a:gd name="T29" fmla="*/ 589 h 617"/>
                  <a:gd name="T30" fmla="*/ 199 w 310"/>
                  <a:gd name="T31" fmla="*/ 617 h 617"/>
                  <a:gd name="T32" fmla="*/ 58 w 310"/>
                  <a:gd name="T33" fmla="*/ 472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10" h="617">
                    <a:moveTo>
                      <a:pt x="58" y="472"/>
                    </a:moveTo>
                    <a:cubicBezTo>
                      <a:pt x="58" y="242"/>
                      <a:pt x="58" y="242"/>
                      <a:pt x="58" y="242"/>
                    </a:cubicBezTo>
                    <a:cubicBezTo>
                      <a:pt x="0" y="242"/>
                      <a:pt x="0" y="242"/>
                      <a:pt x="0" y="242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58" y="124"/>
                      <a:pt x="58" y="124"/>
                      <a:pt x="58" y="124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196" y="0"/>
                      <a:pt x="196" y="0"/>
                      <a:pt x="196" y="0"/>
                    </a:cubicBezTo>
                    <a:cubicBezTo>
                      <a:pt x="196" y="124"/>
                      <a:pt x="196" y="124"/>
                      <a:pt x="196" y="124"/>
                    </a:cubicBezTo>
                    <a:cubicBezTo>
                      <a:pt x="310" y="124"/>
                      <a:pt x="310" y="124"/>
                      <a:pt x="310" y="124"/>
                    </a:cubicBezTo>
                    <a:cubicBezTo>
                      <a:pt x="310" y="242"/>
                      <a:pt x="310" y="242"/>
                      <a:pt x="310" y="242"/>
                    </a:cubicBezTo>
                    <a:cubicBezTo>
                      <a:pt x="196" y="242"/>
                      <a:pt x="196" y="242"/>
                      <a:pt x="196" y="242"/>
                    </a:cubicBezTo>
                    <a:cubicBezTo>
                      <a:pt x="196" y="449"/>
                      <a:pt x="196" y="449"/>
                      <a:pt x="196" y="449"/>
                    </a:cubicBezTo>
                    <a:cubicBezTo>
                      <a:pt x="196" y="481"/>
                      <a:pt x="209" y="496"/>
                      <a:pt x="240" y="496"/>
                    </a:cubicBezTo>
                    <a:cubicBezTo>
                      <a:pt x="265" y="496"/>
                      <a:pt x="288" y="490"/>
                      <a:pt x="308" y="479"/>
                    </a:cubicBezTo>
                    <a:cubicBezTo>
                      <a:pt x="308" y="589"/>
                      <a:pt x="308" y="589"/>
                      <a:pt x="308" y="589"/>
                    </a:cubicBezTo>
                    <a:cubicBezTo>
                      <a:pt x="279" y="607"/>
                      <a:pt x="245" y="617"/>
                      <a:pt x="199" y="617"/>
                    </a:cubicBezTo>
                    <a:cubicBezTo>
                      <a:pt x="115" y="617"/>
                      <a:pt x="58" y="584"/>
                      <a:pt x="58" y="4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" name="Freeform 10">
                <a:extLst>
                  <a:ext uri="{FF2B5EF4-FFF2-40B4-BE49-F238E27FC236}">
                    <a16:creationId xmlns:a16="http://schemas.microsoft.com/office/drawing/2014/main" id="{0DE8FD0D-C28A-B61F-DFEE-6F90FAD7BFAA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618455" y="566212"/>
                <a:ext cx="207012" cy="219424"/>
              </a:xfrm>
              <a:custGeom>
                <a:avLst/>
                <a:gdLst>
                  <a:gd name="T0" fmla="*/ 0 w 476"/>
                  <a:gd name="T1" fmla="*/ 254 h 505"/>
                  <a:gd name="T2" fmla="*/ 0 w 476"/>
                  <a:gd name="T3" fmla="*/ 253 h 505"/>
                  <a:gd name="T4" fmla="*/ 240 w 476"/>
                  <a:gd name="T5" fmla="*/ 0 h 505"/>
                  <a:gd name="T6" fmla="*/ 476 w 476"/>
                  <a:gd name="T7" fmla="*/ 263 h 505"/>
                  <a:gd name="T8" fmla="*/ 475 w 476"/>
                  <a:gd name="T9" fmla="*/ 300 h 505"/>
                  <a:gd name="T10" fmla="*/ 137 w 476"/>
                  <a:gd name="T11" fmla="*/ 300 h 505"/>
                  <a:gd name="T12" fmla="*/ 256 w 476"/>
                  <a:gd name="T13" fmla="*/ 395 h 505"/>
                  <a:gd name="T14" fmla="*/ 373 w 476"/>
                  <a:gd name="T15" fmla="*/ 345 h 505"/>
                  <a:gd name="T16" fmla="*/ 452 w 476"/>
                  <a:gd name="T17" fmla="*/ 415 h 505"/>
                  <a:gd name="T18" fmla="*/ 254 w 476"/>
                  <a:gd name="T19" fmla="*/ 505 h 505"/>
                  <a:gd name="T20" fmla="*/ 0 w 476"/>
                  <a:gd name="T21" fmla="*/ 254 h 505"/>
                  <a:gd name="T22" fmla="*/ 342 w 476"/>
                  <a:gd name="T23" fmla="*/ 214 h 505"/>
                  <a:gd name="T24" fmla="*/ 240 w 476"/>
                  <a:gd name="T25" fmla="*/ 111 h 505"/>
                  <a:gd name="T26" fmla="*/ 135 w 476"/>
                  <a:gd name="T27" fmla="*/ 214 h 505"/>
                  <a:gd name="T28" fmla="*/ 342 w 476"/>
                  <a:gd name="T29" fmla="*/ 21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6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99" y="0"/>
                      <a:pt x="240" y="0"/>
                    </a:cubicBezTo>
                    <a:cubicBezTo>
                      <a:pt x="402" y="0"/>
                      <a:pt x="476" y="126"/>
                      <a:pt x="476" y="263"/>
                    </a:cubicBezTo>
                    <a:cubicBezTo>
                      <a:pt x="476" y="274"/>
                      <a:pt x="476" y="287"/>
                      <a:pt x="475" y="300"/>
                    </a:cubicBezTo>
                    <a:cubicBezTo>
                      <a:pt x="137" y="300"/>
                      <a:pt x="137" y="300"/>
                      <a:pt x="137" y="300"/>
                    </a:cubicBezTo>
                    <a:cubicBezTo>
                      <a:pt x="151" y="362"/>
                      <a:pt x="194" y="395"/>
                      <a:pt x="256" y="395"/>
                    </a:cubicBezTo>
                    <a:cubicBezTo>
                      <a:pt x="302" y="395"/>
                      <a:pt x="335" y="380"/>
                      <a:pt x="373" y="345"/>
                    </a:cubicBezTo>
                    <a:cubicBezTo>
                      <a:pt x="452" y="415"/>
                      <a:pt x="452" y="415"/>
                      <a:pt x="452" y="415"/>
                    </a:cubicBezTo>
                    <a:cubicBezTo>
                      <a:pt x="407" y="471"/>
                      <a:pt x="342" y="505"/>
                      <a:pt x="254" y="505"/>
                    </a:cubicBezTo>
                    <a:cubicBezTo>
                      <a:pt x="108" y="505"/>
                      <a:pt x="0" y="403"/>
                      <a:pt x="0" y="254"/>
                    </a:cubicBezTo>
                    <a:close/>
                    <a:moveTo>
                      <a:pt x="342" y="214"/>
                    </a:moveTo>
                    <a:cubicBezTo>
                      <a:pt x="334" y="152"/>
                      <a:pt x="298" y="111"/>
                      <a:pt x="240" y="111"/>
                    </a:cubicBezTo>
                    <a:cubicBezTo>
                      <a:pt x="183" y="111"/>
                      <a:pt x="146" y="151"/>
                      <a:pt x="135" y="214"/>
                    </a:cubicBezTo>
                    <a:lnTo>
                      <a:pt x="342" y="2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" name="Freeform 11">
                <a:extLst>
                  <a:ext uri="{FF2B5EF4-FFF2-40B4-BE49-F238E27FC236}">
                    <a16:creationId xmlns:a16="http://schemas.microsoft.com/office/drawing/2014/main" id="{F351CFF9-9DD1-E9B5-EE76-334AE5F0349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837879" y="564438"/>
                <a:ext cx="127221" cy="216321"/>
              </a:xfrm>
              <a:custGeom>
                <a:avLst/>
                <a:gdLst>
                  <a:gd name="T0" fmla="*/ 0 w 293"/>
                  <a:gd name="T1" fmla="*/ 13 h 498"/>
                  <a:gd name="T2" fmla="*/ 138 w 293"/>
                  <a:gd name="T3" fmla="*/ 13 h 498"/>
                  <a:gd name="T4" fmla="*/ 138 w 293"/>
                  <a:gd name="T5" fmla="*/ 111 h 498"/>
                  <a:gd name="T6" fmla="*/ 293 w 293"/>
                  <a:gd name="T7" fmla="*/ 4 h 498"/>
                  <a:gd name="T8" fmla="*/ 293 w 293"/>
                  <a:gd name="T9" fmla="*/ 148 h 498"/>
                  <a:gd name="T10" fmla="*/ 285 w 293"/>
                  <a:gd name="T11" fmla="*/ 148 h 498"/>
                  <a:gd name="T12" fmla="*/ 138 w 293"/>
                  <a:gd name="T13" fmla="*/ 319 h 498"/>
                  <a:gd name="T14" fmla="*/ 138 w 293"/>
                  <a:gd name="T15" fmla="*/ 498 h 498"/>
                  <a:gd name="T16" fmla="*/ 0 w 293"/>
                  <a:gd name="T17" fmla="*/ 498 h 498"/>
                  <a:gd name="T18" fmla="*/ 0 w 293"/>
                  <a:gd name="T19" fmla="*/ 13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3" h="498">
                    <a:moveTo>
                      <a:pt x="0" y="13"/>
                    </a:moveTo>
                    <a:cubicBezTo>
                      <a:pt x="138" y="13"/>
                      <a:pt x="138" y="13"/>
                      <a:pt x="138" y="13"/>
                    </a:cubicBezTo>
                    <a:cubicBezTo>
                      <a:pt x="138" y="111"/>
                      <a:pt x="138" y="111"/>
                      <a:pt x="138" y="111"/>
                    </a:cubicBezTo>
                    <a:cubicBezTo>
                      <a:pt x="166" y="44"/>
                      <a:pt x="211" y="0"/>
                      <a:pt x="293" y="4"/>
                    </a:cubicBezTo>
                    <a:cubicBezTo>
                      <a:pt x="293" y="148"/>
                      <a:pt x="293" y="148"/>
                      <a:pt x="293" y="148"/>
                    </a:cubicBezTo>
                    <a:cubicBezTo>
                      <a:pt x="285" y="148"/>
                      <a:pt x="285" y="148"/>
                      <a:pt x="285" y="148"/>
                    </a:cubicBezTo>
                    <a:cubicBezTo>
                      <a:pt x="194" y="148"/>
                      <a:pt x="138" y="203"/>
                      <a:pt x="138" y="319"/>
                    </a:cubicBezTo>
                    <a:cubicBezTo>
                      <a:pt x="138" y="498"/>
                      <a:pt x="138" y="498"/>
                      <a:pt x="138" y="498"/>
                    </a:cubicBezTo>
                    <a:cubicBezTo>
                      <a:pt x="0" y="498"/>
                      <a:pt x="0" y="498"/>
                      <a:pt x="0" y="498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" name="Freeform 12">
                <a:extLst>
                  <a:ext uri="{FF2B5EF4-FFF2-40B4-BE49-F238E27FC236}">
                    <a16:creationId xmlns:a16="http://schemas.microsoft.com/office/drawing/2014/main" id="{5CBDFCA1-F27C-774F-EB38-070587A34AB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988072" y="888476"/>
                <a:ext cx="134757" cy="268628"/>
              </a:xfrm>
              <a:custGeom>
                <a:avLst/>
                <a:gdLst>
                  <a:gd name="T0" fmla="*/ 58 w 310"/>
                  <a:gd name="T1" fmla="*/ 472 h 618"/>
                  <a:gd name="T2" fmla="*/ 58 w 310"/>
                  <a:gd name="T3" fmla="*/ 242 h 618"/>
                  <a:gd name="T4" fmla="*/ 0 w 310"/>
                  <a:gd name="T5" fmla="*/ 242 h 618"/>
                  <a:gd name="T6" fmla="*/ 0 w 310"/>
                  <a:gd name="T7" fmla="*/ 124 h 618"/>
                  <a:gd name="T8" fmla="*/ 58 w 310"/>
                  <a:gd name="T9" fmla="*/ 124 h 618"/>
                  <a:gd name="T10" fmla="*/ 58 w 310"/>
                  <a:gd name="T11" fmla="*/ 0 h 618"/>
                  <a:gd name="T12" fmla="*/ 195 w 310"/>
                  <a:gd name="T13" fmla="*/ 0 h 618"/>
                  <a:gd name="T14" fmla="*/ 195 w 310"/>
                  <a:gd name="T15" fmla="*/ 124 h 618"/>
                  <a:gd name="T16" fmla="*/ 310 w 310"/>
                  <a:gd name="T17" fmla="*/ 124 h 618"/>
                  <a:gd name="T18" fmla="*/ 310 w 310"/>
                  <a:gd name="T19" fmla="*/ 242 h 618"/>
                  <a:gd name="T20" fmla="*/ 195 w 310"/>
                  <a:gd name="T21" fmla="*/ 242 h 618"/>
                  <a:gd name="T22" fmla="*/ 195 w 310"/>
                  <a:gd name="T23" fmla="*/ 449 h 618"/>
                  <a:gd name="T24" fmla="*/ 240 w 310"/>
                  <a:gd name="T25" fmla="*/ 496 h 618"/>
                  <a:gd name="T26" fmla="*/ 308 w 310"/>
                  <a:gd name="T27" fmla="*/ 479 h 618"/>
                  <a:gd name="T28" fmla="*/ 308 w 310"/>
                  <a:gd name="T29" fmla="*/ 590 h 618"/>
                  <a:gd name="T30" fmla="*/ 199 w 310"/>
                  <a:gd name="T31" fmla="*/ 618 h 618"/>
                  <a:gd name="T32" fmla="*/ 58 w 310"/>
                  <a:gd name="T33" fmla="*/ 472 h 6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10" h="618">
                    <a:moveTo>
                      <a:pt x="58" y="472"/>
                    </a:moveTo>
                    <a:cubicBezTo>
                      <a:pt x="58" y="242"/>
                      <a:pt x="58" y="242"/>
                      <a:pt x="58" y="242"/>
                    </a:cubicBezTo>
                    <a:cubicBezTo>
                      <a:pt x="0" y="242"/>
                      <a:pt x="0" y="242"/>
                      <a:pt x="0" y="242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58" y="124"/>
                      <a:pt x="58" y="124"/>
                      <a:pt x="58" y="124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195" y="124"/>
                      <a:pt x="195" y="124"/>
                      <a:pt x="195" y="124"/>
                    </a:cubicBezTo>
                    <a:cubicBezTo>
                      <a:pt x="310" y="124"/>
                      <a:pt x="310" y="124"/>
                      <a:pt x="310" y="124"/>
                    </a:cubicBezTo>
                    <a:cubicBezTo>
                      <a:pt x="310" y="242"/>
                      <a:pt x="310" y="242"/>
                      <a:pt x="310" y="242"/>
                    </a:cubicBezTo>
                    <a:cubicBezTo>
                      <a:pt x="195" y="242"/>
                      <a:pt x="195" y="242"/>
                      <a:pt x="195" y="242"/>
                    </a:cubicBezTo>
                    <a:cubicBezTo>
                      <a:pt x="195" y="449"/>
                      <a:pt x="195" y="449"/>
                      <a:pt x="195" y="449"/>
                    </a:cubicBezTo>
                    <a:cubicBezTo>
                      <a:pt x="195" y="481"/>
                      <a:pt x="209" y="496"/>
                      <a:pt x="240" y="496"/>
                    </a:cubicBezTo>
                    <a:cubicBezTo>
                      <a:pt x="265" y="496"/>
                      <a:pt x="288" y="490"/>
                      <a:pt x="308" y="479"/>
                    </a:cubicBezTo>
                    <a:cubicBezTo>
                      <a:pt x="308" y="590"/>
                      <a:pt x="308" y="590"/>
                      <a:pt x="308" y="590"/>
                    </a:cubicBezTo>
                    <a:cubicBezTo>
                      <a:pt x="279" y="607"/>
                      <a:pt x="245" y="618"/>
                      <a:pt x="199" y="618"/>
                    </a:cubicBezTo>
                    <a:cubicBezTo>
                      <a:pt x="115" y="618"/>
                      <a:pt x="58" y="584"/>
                      <a:pt x="58" y="4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0" name="Freeform 13">
                <a:extLst>
                  <a:ext uri="{FF2B5EF4-FFF2-40B4-BE49-F238E27FC236}">
                    <a16:creationId xmlns:a16="http://schemas.microsoft.com/office/drawing/2014/main" id="{32C7C41D-9C2F-F9CB-F801-1289ECF5E586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131251" y="938123"/>
                <a:ext cx="207455" cy="219867"/>
              </a:xfrm>
              <a:custGeom>
                <a:avLst/>
                <a:gdLst>
                  <a:gd name="T0" fmla="*/ 0 w 477"/>
                  <a:gd name="T1" fmla="*/ 254 h 505"/>
                  <a:gd name="T2" fmla="*/ 0 w 477"/>
                  <a:gd name="T3" fmla="*/ 253 h 505"/>
                  <a:gd name="T4" fmla="*/ 240 w 477"/>
                  <a:gd name="T5" fmla="*/ 0 h 505"/>
                  <a:gd name="T6" fmla="*/ 477 w 477"/>
                  <a:gd name="T7" fmla="*/ 263 h 505"/>
                  <a:gd name="T8" fmla="*/ 475 w 477"/>
                  <a:gd name="T9" fmla="*/ 300 h 505"/>
                  <a:gd name="T10" fmla="*/ 137 w 477"/>
                  <a:gd name="T11" fmla="*/ 300 h 505"/>
                  <a:gd name="T12" fmla="*/ 256 w 477"/>
                  <a:gd name="T13" fmla="*/ 395 h 505"/>
                  <a:gd name="T14" fmla="*/ 373 w 477"/>
                  <a:gd name="T15" fmla="*/ 345 h 505"/>
                  <a:gd name="T16" fmla="*/ 452 w 477"/>
                  <a:gd name="T17" fmla="*/ 415 h 505"/>
                  <a:gd name="T18" fmla="*/ 254 w 477"/>
                  <a:gd name="T19" fmla="*/ 505 h 505"/>
                  <a:gd name="T20" fmla="*/ 0 w 477"/>
                  <a:gd name="T21" fmla="*/ 254 h 505"/>
                  <a:gd name="T22" fmla="*/ 343 w 477"/>
                  <a:gd name="T23" fmla="*/ 214 h 505"/>
                  <a:gd name="T24" fmla="*/ 240 w 477"/>
                  <a:gd name="T25" fmla="*/ 111 h 505"/>
                  <a:gd name="T26" fmla="*/ 135 w 477"/>
                  <a:gd name="T27" fmla="*/ 214 h 505"/>
                  <a:gd name="T28" fmla="*/ 343 w 477"/>
                  <a:gd name="T29" fmla="*/ 21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7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99" y="0"/>
                      <a:pt x="240" y="0"/>
                    </a:cubicBezTo>
                    <a:cubicBezTo>
                      <a:pt x="402" y="0"/>
                      <a:pt x="477" y="126"/>
                      <a:pt x="477" y="263"/>
                    </a:cubicBezTo>
                    <a:cubicBezTo>
                      <a:pt x="477" y="274"/>
                      <a:pt x="476" y="287"/>
                      <a:pt x="475" y="300"/>
                    </a:cubicBezTo>
                    <a:cubicBezTo>
                      <a:pt x="137" y="300"/>
                      <a:pt x="137" y="300"/>
                      <a:pt x="137" y="300"/>
                    </a:cubicBezTo>
                    <a:cubicBezTo>
                      <a:pt x="151" y="362"/>
                      <a:pt x="194" y="395"/>
                      <a:pt x="256" y="395"/>
                    </a:cubicBezTo>
                    <a:cubicBezTo>
                      <a:pt x="302" y="395"/>
                      <a:pt x="335" y="380"/>
                      <a:pt x="373" y="345"/>
                    </a:cubicBezTo>
                    <a:cubicBezTo>
                      <a:pt x="452" y="415"/>
                      <a:pt x="452" y="415"/>
                      <a:pt x="452" y="415"/>
                    </a:cubicBezTo>
                    <a:cubicBezTo>
                      <a:pt x="407" y="471"/>
                      <a:pt x="342" y="505"/>
                      <a:pt x="254" y="505"/>
                    </a:cubicBezTo>
                    <a:cubicBezTo>
                      <a:pt x="108" y="505"/>
                      <a:pt x="0" y="403"/>
                      <a:pt x="0" y="254"/>
                    </a:cubicBezTo>
                    <a:close/>
                    <a:moveTo>
                      <a:pt x="343" y="214"/>
                    </a:moveTo>
                    <a:cubicBezTo>
                      <a:pt x="334" y="152"/>
                      <a:pt x="298" y="111"/>
                      <a:pt x="240" y="111"/>
                    </a:cubicBezTo>
                    <a:cubicBezTo>
                      <a:pt x="183" y="111"/>
                      <a:pt x="146" y="151"/>
                      <a:pt x="135" y="214"/>
                    </a:cubicBezTo>
                    <a:lnTo>
                      <a:pt x="343" y="2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1" name="Freeform 14">
                <a:extLst>
                  <a:ext uri="{FF2B5EF4-FFF2-40B4-BE49-F238E27FC236}">
                    <a16:creationId xmlns:a16="http://schemas.microsoft.com/office/drawing/2014/main" id="{D3D8F53A-7C54-73FF-7202-68AF9530CEF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48015" y="938123"/>
                <a:ext cx="195486" cy="219867"/>
              </a:xfrm>
              <a:custGeom>
                <a:avLst/>
                <a:gdLst>
                  <a:gd name="T0" fmla="*/ 0 w 450"/>
                  <a:gd name="T1" fmla="*/ 254 h 505"/>
                  <a:gd name="T2" fmla="*/ 0 w 450"/>
                  <a:gd name="T3" fmla="*/ 253 h 505"/>
                  <a:gd name="T4" fmla="*/ 254 w 450"/>
                  <a:gd name="T5" fmla="*/ 0 h 505"/>
                  <a:gd name="T6" fmla="*/ 448 w 450"/>
                  <a:gd name="T7" fmla="*/ 82 h 505"/>
                  <a:gd name="T8" fmla="*/ 363 w 450"/>
                  <a:gd name="T9" fmla="*/ 172 h 505"/>
                  <a:gd name="T10" fmla="*/ 253 w 450"/>
                  <a:gd name="T11" fmla="*/ 119 h 505"/>
                  <a:gd name="T12" fmla="*/ 135 w 450"/>
                  <a:gd name="T13" fmla="*/ 251 h 505"/>
                  <a:gd name="T14" fmla="*/ 135 w 450"/>
                  <a:gd name="T15" fmla="*/ 253 h 505"/>
                  <a:gd name="T16" fmla="*/ 258 w 450"/>
                  <a:gd name="T17" fmla="*/ 387 h 505"/>
                  <a:gd name="T18" fmla="*/ 370 w 450"/>
                  <a:gd name="T19" fmla="*/ 335 h 505"/>
                  <a:gd name="T20" fmla="*/ 450 w 450"/>
                  <a:gd name="T21" fmla="*/ 416 h 505"/>
                  <a:gd name="T22" fmla="*/ 252 w 450"/>
                  <a:gd name="T23" fmla="*/ 505 h 505"/>
                  <a:gd name="T24" fmla="*/ 0 w 450"/>
                  <a:gd name="T25" fmla="*/ 25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50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106" y="0"/>
                      <a:pt x="254" y="0"/>
                    </a:cubicBezTo>
                    <a:cubicBezTo>
                      <a:pt x="345" y="0"/>
                      <a:pt x="402" y="31"/>
                      <a:pt x="448" y="82"/>
                    </a:cubicBezTo>
                    <a:cubicBezTo>
                      <a:pt x="363" y="172"/>
                      <a:pt x="363" y="172"/>
                      <a:pt x="363" y="172"/>
                    </a:cubicBezTo>
                    <a:cubicBezTo>
                      <a:pt x="333" y="139"/>
                      <a:pt x="302" y="119"/>
                      <a:pt x="253" y="119"/>
                    </a:cubicBezTo>
                    <a:cubicBezTo>
                      <a:pt x="184" y="119"/>
                      <a:pt x="135" y="179"/>
                      <a:pt x="135" y="251"/>
                    </a:cubicBezTo>
                    <a:cubicBezTo>
                      <a:pt x="135" y="253"/>
                      <a:pt x="135" y="253"/>
                      <a:pt x="135" y="253"/>
                    </a:cubicBezTo>
                    <a:cubicBezTo>
                      <a:pt x="135" y="327"/>
                      <a:pt x="183" y="387"/>
                      <a:pt x="258" y="387"/>
                    </a:cubicBezTo>
                    <a:cubicBezTo>
                      <a:pt x="305" y="387"/>
                      <a:pt x="336" y="367"/>
                      <a:pt x="370" y="335"/>
                    </a:cubicBezTo>
                    <a:cubicBezTo>
                      <a:pt x="450" y="416"/>
                      <a:pt x="450" y="416"/>
                      <a:pt x="450" y="416"/>
                    </a:cubicBezTo>
                    <a:cubicBezTo>
                      <a:pt x="403" y="468"/>
                      <a:pt x="349" y="505"/>
                      <a:pt x="252" y="505"/>
                    </a:cubicBezTo>
                    <a:cubicBezTo>
                      <a:pt x="106" y="505"/>
                      <a:pt x="0" y="393"/>
                      <a:pt x="0" y="2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" name="Freeform 15">
                <a:extLst>
                  <a:ext uri="{FF2B5EF4-FFF2-40B4-BE49-F238E27FC236}">
                    <a16:creationId xmlns:a16="http://schemas.microsoft.com/office/drawing/2014/main" id="{BD2B90D5-630B-CFC6-CE5B-4A3E7784740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53254" y="866312"/>
                <a:ext cx="193270" cy="286802"/>
              </a:xfrm>
              <a:custGeom>
                <a:avLst/>
                <a:gdLst>
                  <a:gd name="T0" fmla="*/ 0 w 445"/>
                  <a:gd name="T1" fmla="*/ 0 h 660"/>
                  <a:gd name="T2" fmla="*/ 138 w 445"/>
                  <a:gd name="T3" fmla="*/ 0 h 660"/>
                  <a:gd name="T4" fmla="*/ 138 w 445"/>
                  <a:gd name="T5" fmla="*/ 244 h 660"/>
                  <a:gd name="T6" fmla="*/ 280 w 445"/>
                  <a:gd name="T7" fmla="*/ 166 h 660"/>
                  <a:gd name="T8" fmla="*/ 445 w 445"/>
                  <a:gd name="T9" fmla="*/ 346 h 660"/>
                  <a:gd name="T10" fmla="*/ 445 w 445"/>
                  <a:gd name="T11" fmla="*/ 660 h 660"/>
                  <a:gd name="T12" fmla="*/ 307 w 445"/>
                  <a:gd name="T13" fmla="*/ 660 h 660"/>
                  <a:gd name="T14" fmla="*/ 307 w 445"/>
                  <a:gd name="T15" fmla="*/ 390 h 660"/>
                  <a:gd name="T16" fmla="*/ 224 w 445"/>
                  <a:gd name="T17" fmla="*/ 291 h 660"/>
                  <a:gd name="T18" fmla="*/ 138 w 445"/>
                  <a:gd name="T19" fmla="*/ 390 h 660"/>
                  <a:gd name="T20" fmla="*/ 138 w 445"/>
                  <a:gd name="T21" fmla="*/ 660 h 660"/>
                  <a:gd name="T22" fmla="*/ 0 w 445"/>
                  <a:gd name="T23" fmla="*/ 660 h 660"/>
                  <a:gd name="T24" fmla="*/ 0 w 445"/>
                  <a:gd name="T25" fmla="*/ 0 h 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5" h="660">
                    <a:moveTo>
                      <a:pt x="0" y="0"/>
                    </a:moveTo>
                    <a:cubicBezTo>
                      <a:pt x="138" y="0"/>
                      <a:pt x="138" y="0"/>
                      <a:pt x="138" y="0"/>
                    </a:cubicBezTo>
                    <a:cubicBezTo>
                      <a:pt x="138" y="244"/>
                      <a:pt x="138" y="244"/>
                      <a:pt x="138" y="244"/>
                    </a:cubicBezTo>
                    <a:cubicBezTo>
                      <a:pt x="169" y="203"/>
                      <a:pt x="210" y="166"/>
                      <a:pt x="280" y="166"/>
                    </a:cubicBezTo>
                    <a:cubicBezTo>
                      <a:pt x="384" y="166"/>
                      <a:pt x="445" y="235"/>
                      <a:pt x="445" y="346"/>
                    </a:cubicBezTo>
                    <a:cubicBezTo>
                      <a:pt x="445" y="660"/>
                      <a:pt x="445" y="660"/>
                      <a:pt x="445" y="660"/>
                    </a:cubicBezTo>
                    <a:cubicBezTo>
                      <a:pt x="307" y="660"/>
                      <a:pt x="307" y="660"/>
                      <a:pt x="307" y="660"/>
                    </a:cubicBezTo>
                    <a:cubicBezTo>
                      <a:pt x="307" y="390"/>
                      <a:pt x="307" y="390"/>
                      <a:pt x="307" y="390"/>
                    </a:cubicBezTo>
                    <a:cubicBezTo>
                      <a:pt x="307" y="324"/>
                      <a:pt x="276" y="291"/>
                      <a:pt x="224" y="291"/>
                    </a:cubicBezTo>
                    <a:cubicBezTo>
                      <a:pt x="171" y="291"/>
                      <a:pt x="138" y="324"/>
                      <a:pt x="138" y="390"/>
                    </a:cubicBezTo>
                    <a:cubicBezTo>
                      <a:pt x="138" y="660"/>
                      <a:pt x="138" y="660"/>
                      <a:pt x="138" y="660"/>
                    </a:cubicBezTo>
                    <a:cubicBezTo>
                      <a:pt x="0" y="660"/>
                      <a:pt x="0" y="660"/>
                      <a:pt x="0" y="66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Freeform 16">
                <a:extLst>
                  <a:ext uri="{FF2B5EF4-FFF2-40B4-BE49-F238E27FC236}">
                    <a16:creationId xmlns:a16="http://schemas.microsoft.com/office/drawing/2014/main" id="{44BDC175-2104-E7E3-2519-DA2F92A4A93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62039" y="938123"/>
                <a:ext cx="192827" cy="214991"/>
              </a:xfrm>
              <a:custGeom>
                <a:avLst/>
                <a:gdLst>
                  <a:gd name="T0" fmla="*/ 0 w 444"/>
                  <a:gd name="T1" fmla="*/ 9 h 494"/>
                  <a:gd name="T2" fmla="*/ 137 w 444"/>
                  <a:gd name="T3" fmla="*/ 9 h 494"/>
                  <a:gd name="T4" fmla="*/ 137 w 444"/>
                  <a:gd name="T5" fmla="*/ 78 h 494"/>
                  <a:gd name="T6" fmla="*/ 279 w 444"/>
                  <a:gd name="T7" fmla="*/ 0 h 494"/>
                  <a:gd name="T8" fmla="*/ 444 w 444"/>
                  <a:gd name="T9" fmla="*/ 180 h 494"/>
                  <a:gd name="T10" fmla="*/ 444 w 444"/>
                  <a:gd name="T11" fmla="*/ 494 h 494"/>
                  <a:gd name="T12" fmla="*/ 306 w 444"/>
                  <a:gd name="T13" fmla="*/ 494 h 494"/>
                  <a:gd name="T14" fmla="*/ 306 w 444"/>
                  <a:gd name="T15" fmla="*/ 224 h 494"/>
                  <a:gd name="T16" fmla="*/ 223 w 444"/>
                  <a:gd name="T17" fmla="*/ 125 h 494"/>
                  <a:gd name="T18" fmla="*/ 137 w 444"/>
                  <a:gd name="T19" fmla="*/ 224 h 494"/>
                  <a:gd name="T20" fmla="*/ 137 w 444"/>
                  <a:gd name="T21" fmla="*/ 494 h 494"/>
                  <a:gd name="T22" fmla="*/ 0 w 444"/>
                  <a:gd name="T23" fmla="*/ 494 h 494"/>
                  <a:gd name="T24" fmla="*/ 0 w 444"/>
                  <a:gd name="T25" fmla="*/ 9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4" h="494">
                    <a:moveTo>
                      <a:pt x="0" y="9"/>
                    </a:moveTo>
                    <a:cubicBezTo>
                      <a:pt x="137" y="9"/>
                      <a:pt x="137" y="9"/>
                      <a:pt x="137" y="9"/>
                    </a:cubicBezTo>
                    <a:cubicBezTo>
                      <a:pt x="137" y="78"/>
                      <a:pt x="137" y="78"/>
                      <a:pt x="137" y="78"/>
                    </a:cubicBezTo>
                    <a:cubicBezTo>
                      <a:pt x="169" y="37"/>
                      <a:pt x="210" y="0"/>
                      <a:pt x="279" y="0"/>
                    </a:cubicBezTo>
                    <a:cubicBezTo>
                      <a:pt x="383" y="0"/>
                      <a:pt x="444" y="69"/>
                      <a:pt x="444" y="180"/>
                    </a:cubicBezTo>
                    <a:cubicBezTo>
                      <a:pt x="444" y="494"/>
                      <a:pt x="444" y="494"/>
                      <a:pt x="444" y="494"/>
                    </a:cubicBezTo>
                    <a:cubicBezTo>
                      <a:pt x="306" y="494"/>
                      <a:pt x="306" y="494"/>
                      <a:pt x="306" y="494"/>
                    </a:cubicBezTo>
                    <a:cubicBezTo>
                      <a:pt x="306" y="224"/>
                      <a:pt x="306" y="224"/>
                      <a:pt x="306" y="224"/>
                    </a:cubicBezTo>
                    <a:cubicBezTo>
                      <a:pt x="306" y="158"/>
                      <a:pt x="276" y="125"/>
                      <a:pt x="223" y="125"/>
                    </a:cubicBezTo>
                    <a:cubicBezTo>
                      <a:pt x="171" y="125"/>
                      <a:pt x="137" y="158"/>
                      <a:pt x="137" y="224"/>
                    </a:cubicBezTo>
                    <a:cubicBezTo>
                      <a:pt x="137" y="494"/>
                      <a:pt x="137" y="494"/>
                      <a:pt x="137" y="494"/>
                    </a:cubicBezTo>
                    <a:cubicBezTo>
                      <a:pt x="0" y="494"/>
                      <a:pt x="0" y="494"/>
                      <a:pt x="0" y="494"/>
                    </a:cubicBez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" name="Freeform 17">
                <a:extLst>
                  <a:ext uri="{FF2B5EF4-FFF2-40B4-BE49-F238E27FC236}">
                    <a16:creationId xmlns:a16="http://schemas.microsoft.com/office/drawing/2014/main" id="{E76CB955-2FC2-83C2-AC09-AD01BCCF18B2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967277" y="938123"/>
                <a:ext cx="228289" cy="219867"/>
              </a:xfrm>
              <a:custGeom>
                <a:avLst/>
                <a:gdLst>
                  <a:gd name="T0" fmla="*/ 0 w 525"/>
                  <a:gd name="T1" fmla="*/ 254 h 505"/>
                  <a:gd name="T2" fmla="*/ 0 w 525"/>
                  <a:gd name="T3" fmla="*/ 253 h 505"/>
                  <a:gd name="T4" fmla="*/ 263 w 525"/>
                  <a:gd name="T5" fmla="*/ 0 h 505"/>
                  <a:gd name="T6" fmla="*/ 525 w 525"/>
                  <a:gd name="T7" fmla="*/ 251 h 505"/>
                  <a:gd name="T8" fmla="*/ 525 w 525"/>
                  <a:gd name="T9" fmla="*/ 253 h 505"/>
                  <a:gd name="T10" fmla="*/ 262 w 525"/>
                  <a:gd name="T11" fmla="*/ 505 h 505"/>
                  <a:gd name="T12" fmla="*/ 0 w 525"/>
                  <a:gd name="T13" fmla="*/ 254 h 505"/>
                  <a:gd name="T14" fmla="*/ 389 w 525"/>
                  <a:gd name="T15" fmla="*/ 254 h 505"/>
                  <a:gd name="T16" fmla="*/ 389 w 525"/>
                  <a:gd name="T17" fmla="*/ 253 h 505"/>
                  <a:gd name="T18" fmla="*/ 262 w 525"/>
                  <a:gd name="T19" fmla="*/ 119 h 505"/>
                  <a:gd name="T20" fmla="*/ 136 w 525"/>
                  <a:gd name="T21" fmla="*/ 251 h 505"/>
                  <a:gd name="T22" fmla="*/ 136 w 525"/>
                  <a:gd name="T23" fmla="*/ 253 h 505"/>
                  <a:gd name="T24" fmla="*/ 263 w 525"/>
                  <a:gd name="T25" fmla="*/ 387 h 505"/>
                  <a:gd name="T26" fmla="*/ 389 w 525"/>
                  <a:gd name="T27" fmla="*/ 25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5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3"/>
                      <a:pt x="112" y="0"/>
                      <a:pt x="263" y="0"/>
                    </a:cubicBezTo>
                    <a:cubicBezTo>
                      <a:pt x="414" y="0"/>
                      <a:pt x="525" y="111"/>
                      <a:pt x="525" y="251"/>
                    </a:cubicBezTo>
                    <a:cubicBezTo>
                      <a:pt x="525" y="253"/>
                      <a:pt x="525" y="253"/>
                      <a:pt x="525" y="253"/>
                    </a:cubicBezTo>
                    <a:cubicBezTo>
                      <a:pt x="525" y="392"/>
                      <a:pt x="413" y="505"/>
                      <a:pt x="262" y="505"/>
                    </a:cubicBezTo>
                    <a:cubicBezTo>
                      <a:pt x="111" y="505"/>
                      <a:pt x="0" y="394"/>
                      <a:pt x="0" y="254"/>
                    </a:cubicBezTo>
                    <a:close/>
                    <a:moveTo>
                      <a:pt x="389" y="254"/>
                    </a:moveTo>
                    <a:cubicBezTo>
                      <a:pt x="389" y="253"/>
                      <a:pt x="389" y="253"/>
                      <a:pt x="389" y="253"/>
                    </a:cubicBezTo>
                    <a:cubicBezTo>
                      <a:pt x="389" y="181"/>
                      <a:pt x="338" y="119"/>
                      <a:pt x="262" y="119"/>
                    </a:cubicBezTo>
                    <a:cubicBezTo>
                      <a:pt x="183" y="119"/>
                      <a:pt x="136" y="179"/>
                      <a:pt x="136" y="251"/>
                    </a:cubicBezTo>
                    <a:cubicBezTo>
                      <a:pt x="136" y="253"/>
                      <a:pt x="136" y="253"/>
                      <a:pt x="136" y="253"/>
                    </a:cubicBezTo>
                    <a:cubicBezTo>
                      <a:pt x="136" y="324"/>
                      <a:pt x="187" y="387"/>
                      <a:pt x="263" y="387"/>
                    </a:cubicBezTo>
                    <a:cubicBezTo>
                      <a:pt x="342" y="387"/>
                      <a:pt x="389" y="326"/>
                      <a:pt x="389" y="2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" name="Rectangle 18">
                <a:extLst>
                  <a:ext uri="{FF2B5EF4-FFF2-40B4-BE49-F238E27FC236}">
                    <a16:creationId xmlns:a16="http://schemas.microsoft.com/office/drawing/2014/main" id="{BB15E459-A560-CBA7-38D2-49EC0DF1798C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207091" y="866312"/>
                <a:ext cx="59843" cy="28680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Freeform 19">
                <a:extLst>
                  <a:ext uri="{FF2B5EF4-FFF2-40B4-BE49-F238E27FC236}">
                    <a16:creationId xmlns:a16="http://schemas.microsoft.com/office/drawing/2014/main" id="{A894E637-6612-023A-5D26-292EB224BB2E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278460" y="938123"/>
                <a:ext cx="228732" cy="219867"/>
              </a:xfrm>
              <a:custGeom>
                <a:avLst/>
                <a:gdLst>
                  <a:gd name="T0" fmla="*/ 0 w 526"/>
                  <a:gd name="T1" fmla="*/ 254 h 505"/>
                  <a:gd name="T2" fmla="*/ 0 w 526"/>
                  <a:gd name="T3" fmla="*/ 253 h 505"/>
                  <a:gd name="T4" fmla="*/ 264 w 526"/>
                  <a:gd name="T5" fmla="*/ 0 h 505"/>
                  <a:gd name="T6" fmla="*/ 526 w 526"/>
                  <a:gd name="T7" fmla="*/ 251 h 505"/>
                  <a:gd name="T8" fmla="*/ 526 w 526"/>
                  <a:gd name="T9" fmla="*/ 253 h 505"/>
                  <a:gd name="T10" fmla="*/ 262 w 526"/>
                  <a:gd name="T11" fmla="*/ 505 h 505"/>
                  <a:gd name="T12" fmla="*/ 0 w 526"/>
                  <a:gd name="T13" fmla="*/ 254 h 505"/>
                  <a:gd name="T14" fmla="*/ 390 w 526"/>
                  <a:gd name="T15" fmla="*/ 254 h 505"/>
                  <a:gd name="T16" fmla="*/ 390 w 526"/>
                  <a:gd name="T17" fmla="*/ 253 h 505"/>
                  <a:gd name="T18" fmla="*/ 262 w 526"/>
                  <a:gd name="T19" fmla="*/ 119 h 505"/>
                  <a:gd name="T20" fmla="*/ 136 w 526"/>
                  <a:gd name="T21" fmla="*/ 251 h 505"/>
                  <a:gd name="T22" fmla="*/ 136 w 526"/>
                  <a:gd name="T23" fmla="*/ 253 h 505"/>
                  <a:gd name="T24" fmla="*/ 264 w 526"/>
                  <a:gd name="T25" fmla="*/ 387 h 505"/>
                  <a:gd name="T26" fmla="*/ 390 w 526"/>
                  <a:gd name="T27" fmla="*/ 25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6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3"/>
                      <a:pt x="113" y="0"/>
                      <a:pt x="264" y="0"/>
                    </a:cubicBezTo>
                    <a:cubicBezTo>
                      <a:pt x="414" y="0"/>
                      <a:pt x="526" y="111"/>
                      <a:pt x="526" y="251"/>
                    </a:cubicBezTo>
                    <a:cubicBezTo>
                      <a:pt x="526" y="253"/>
                      <a:pt x="526" y="253"/>
                      <a:pt x="526" y="253"/>
                    </a:cubicBezTo>
                    <a:cubicBezTo>
                      <a:pt x="526" y="392"/>
                      <a:pt x="413" y="505"/>
                      <a:pt x="262" y="505"/>
                    </a:cubicBezTo>
                    <a:cubicBezTo>
                      <a:pt x="112" y="505"/>
                      <a:pt x="0" y="394"/>
                      <a:pt x="0" y="254"/>
                    </a:cubicBezTo>
                    <a:close/>
                    <a:moveTo>
                      <a:pt x="390" y="254"/>
                    </a:moveTo>
                    <a:cubicBezTo>
                      <a:pt x="390" y="253"/>
                      <a:pt x="390" y="253"/>
                      <a:pt x="390" y="253"/>
                    </a:cubicBezTo>
                    <a:cubicBezTo>
                      <a:pt x="390" y="181"/>
                      <a:pt x="338" y="119"/>
                      <a:pt x="262" y="119"/>
                    </a:cubicBezTo>
                    <a:cubicBezTo>
                      <a:pt x="183" y="119"/>
                      <a:pt x="136" y="179"/>
                      <a:pt x="136" y="251"/>
                    </a:cubicBezTo>
                    <a:cubicBezTo>
                      <a:pt x="136" y="253"/>
                      <a:pt x="136" y="253"/>
                      <a:pt x="136" y="253"/>
                    </a:cubicBezTo>
                    <a:cubicBezTo>
                      <a:pt x="136" y="324"/>
                      <a:pt x="188" y="387"/>
                      <a:pt x="264" y="387"/>
                    </a:cubicBezTo>
                    <a:cubicBezTo>
                      <a:pt x="343" y="387"/>
                      <a:pt x="390" y="326"/>
                      <a:pt x="390" y="2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" name="Freeform 20">
                <a:extLst>
                  <a:ext uri="{FF2B5EF4-FFF2-40B4-BE49-F238E27FC236}">
                    <a16:creationId xmlns:a16="http://schemas.microsoft.com/office/drawing/2014/main" id="{C612BEEF-FFCF-00C7-83E8-3D6CD89DD8B2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516057" y="938123"/>
                <a:ext cx="221197" cy="278823"/>
              </a:xfrm>
              <a:custGeom>
                <a:avLst/>
                <a:gdLst>
                  <a:gd name="T0" fmla="*/ 24 w 509"/>
                  <a:gd name="T1" fmla="*/ 590 h 641"/>
                  <a:gd name="T2" fmla="*/ 71 w 509"/>
                  <a:gd name="T3" fmla="*/ 487 h 641"/>
                  <a:gd name="T4" fmla="*/ 235 w 509"/>
                  <a:gd name="T5" fmla="*/ 531 h 641"/>
                  <a:gd name="T6" fmla="*/ 373 w 509"/>
                  <a:gd name="T7" fmla="*/ 399 h 641"/>
                  <a:gd name="T8" fmla="*/ 373 w 509"/>
                  <a:gd name="T9" fmla="*/ 376 h 641"/>
                  <a:gd name="T10" fmla="*/ 215 w 509"/>
                  <a:gd name="T11" fmla="*/ 454 h 641"/>
                  <a:gd name="T12" fmla="*/ 0 w 509"/>
                  <a:gd name="T13" fmla="*/ 228 h 641"/>
                  <a:gd name="T14" fmla="*/ 0 w 509"/>
                  <a:gd name="T15" fmla="*/ 226 h 641"/>
                  <a:gd name="T16" fmla="*/ 215 w 509"/>
                  <a:gd name="T17" fmla="*/ 0 h 641"/>
                  <a:gd name="T18" fmla="*/ 372 w 509"/>
                  <a:gd name="T19" fmla="*/ 72 h 641"/>
                  <a:gd name="T20" fmla="*/ 372 w 509"/>
                  <a:gd name="T21" fmla="*/ 9 h 641"/>
                  <a:gd name="T22" fmla="*/ 509 w 509"/>
                  <a:gd name="T23" fmla="*/ 9 h 641"/>
                  <a:gd name="T24" fmla="*/ 509 w 509"/>
                  <a:gd name="T25" fmla="*/ 385 h 641"/>
                  <a:gd name="T26" fmla="*/ 448 w 509"/>
                  <a:gd name="T27" fmla="*/ 576 h 641"/>
                  <a:gd name="T28" fmla="*/ 239 w 509"/>
                  <a:gd name="T29" fmla="*/ 641 h 641"/>
                  <a:gd name="T30" fmla="*/ 24 w 509"/>
                  <a:gd name="T31" fmla="*/ 590 h 641"/>
                  <a:gd name="T32" fmla="*/ 373 w 509"/>
                  <a:gd name="T33" fmla="*/ 228 h 641"/>
                  <a:gd name="T34" fmla="*/ 373 w 509"/>
                  <a:gd name="T35" fmla="*/ 226 h 641"/>
                  <a:gd name="T36" fmla="*/ 255 w 509"/>
                  <a:gd name="T37" fmla="*/ 114 h 641"/>
                  <a:gd name="T38" fmla="*/ 137 w 509"/>
                  <a:gd name="T39" fmla="*/ 226 h 641"/>
                  <a:gd name="T40" fmla="*/ 137 w 509"/>
                  <a:gd name="T41" fmla="*/ 228 h 641"/>
                  <a:gd name="T42" fmla="*/ 255 w 509"/>
                  <a:gd name="T43" fmla="*/ 340 h 641"/>
                  <a:gd name="T44" fmla="*/ 373 w 509"/>
                  <a:gd name="T45" fmla="*/ 228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09" h="641">
                    <a:moveTo>
                      <a:pt x="24" y="590"/>
                    </a:moveTo>
                    <a:cubicBezTo>
                      <a:pt x="71" y="487"/>
                      <a:pt x="71" y="487"/>
                      <a:pt x="71" y="487"/>
                    </a:cubicBezTo>
                    <a:cubicBezTo>
                      <a:pt x="121" y="515"/>
                      <a:pt x="171" y="531"/>
                      <a:pt x="235" y="531"/>
                    </a:cubicBezTo>
                    <a:cubicBezTo>
                      <a:pt x="329" y="531"/>
                      <a:pt x="373" y="486"/>
                      <a:pt x="373" y="399"/>
                    </a:cubicBezTo>
                    <a:cubicBezTo>
                      <a:pt x="373" y="376"/>
                      <a:pt x="373" y="376"/>
                      <a:pt x="373" y="376"/>
                    </a:cubicBezTo>
                    <a:cubicBezTo>
                      <a:pt x="333" y="425"/>
                      <a:pt x="288" y="454"/>
                      <a:pt x="215" y="454"/>
                    </a:cubicBezTo>
                    <a:cubicBezTo>
                      <a:pt x="102" y="454"/>
                      <a:pt x="0" y="372"/>
                      <a:pt x="0" y="228"/>
                    </a:cubicBezTo>
                    <a:cubicBezTo>
                      <a:pt x="0" y="226"/>
                      <a:pt x="0" y="226"/>
                      <a:pt x="0" y="226"/>
                    </a:cubicBezTo>
                    <a:cubicBezTo>
                      <a:pt x="0" y="82"/>
                      <a:pt x="104" y="0"/>
                      <a:pt x="215" y="0"/>
                    </a:cubicBezTo>
                    <a:cubicBezTo>
                      <a:pt x="290" y="0"/>
                      <a:pt x="334" y="32"/>
                      <a:pt x="372" y="72"/>
                    </a:cubicBezTo>
                    <a:cubicBezTo>
                      <a:pt x="372" y="9"/>
                      <a:pt x="372" y="9"/>
                      <a:pt x="372" y="9"/>
                    </a:cubicBezTo>
                    <a:cubicBezTo>
                      <a:pt x="509" y="9"/>
                      <a:pt x="509" y="9"/>
                      <a:pt x="509" y="9"/>
                    </a:cubicBezTo>
                    <a:cubicBezTo>
                      <a:pt x="509" y="385"/>
                      <a:pt x="509" y="385"/>
                      <a:pt x="509" y="385"/>
                    </a:cubicBezTo>
                    <a:cubicBezTo>
                      <a:pt x="509" y="472"/>
                      <a:pt x="488" y="535"/>
                      <a:pt x="448" y="576"/>
                    </a:cubicBezTo>
                    <a:cubicBezTo>
                      <a:pt x="402" y="621"/>
                      <a:pt x="333" y="641"/>
                      <a:pt x="239" y="641"/>
                    </a:cubicBezTo>
                    <a:cubicBezTo>
                      <a:pt x="160" y="641"/>
                      <a:pt x="86" y="623"/>
                      <a:pt x="24" y="590"/>
                    </a:cubicBezTo>
                    <a:close/>
                    <a:moveTo>
                      <a:pt x="373" y="228"/>
                    </a:moveTo>
                    <a:cubicBezTo>
                      <a:pt x="373" y="226"/>
                      <a:pt x="373" y="226"/>
                      <a:pt x="373" y="226"/>
                    </a:cubicBezTo>
                    <a:cubicBezTo>
                      <a:pt x="373" y="160"/>
                      <a:pt x="322" y="114"/>
                      <a:pt x="255" y="114"/>
                    </a:cubicBezTo>
                    <a:cubicBezTo>
                      <a:pt x="188" y="114"/>
                      <a:pt x="137" y="160"/>
                      <a:pt x="137" y="226"/>
                    </a:cubicBezTo>
                    <a:cubicBezTo>
                      <a:pt x="137" y="228"/>
                      <a:pt x="137" y="228"/>
                      <a:pt x="137" y="228"/>
                    </a:cubicBezTo>
                    <a:cubicBezTo>
                      <a:pt x="137" y="295"/>
                      <a:pt x="188" y="340"/>
                      <a:pt x="255" y="340"/>
                    </a:cubicBezTo>
                    <a:cubicBezTo>
                      <a:pt x="322" y="340"/>
                      <a:pt x="373" y="294"/>
                      <a:pt x="373" y="2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" name="Freeform 21">
                <a:extLst>
                  <a:ext uri="{FF2B5EF4-FFF2-40B4-BE49-F238E27FC236}">
                    <a16:creationId xmlns:a16="http://schemas.microsoft.com/office/drawing/2014/main" id="{535443A8-F420-58B0-6940-C7217CB7D30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747450" y="942113"/>
                <a:ext cx="219424" cy="275277"/>
              </a:xfrm>
              <a:custGeom>
                <a:avLst/>
                <a:gdLst>
                  <a:gd name="T0" fmla="*/ 362 w 505"/>
                  <a:gd name="T1" fmla="*/ 0 h 633"/>
                  <a:gd name="T2" fmla="*/ 505 w 505"/>
                  <a:gd name="T3" fmla="*/ 0 h 633"/>
                  <a:gd name="T4" fmla="*/ 319 w 505"/>
                  <a:gd name="T5" fmla="*/ 497 h 633"/>
                  <a:gd name="T6" fmla="*/ 159 w 505"/>
                  <a:gd name="T7" fmla="*/ 633 h 633"/>
                  <a:gd name="T8" fmla="*/ 37 w 505"/>
                  <a:gd name="T9" fmla="*/ 599 h 633"/>
                  <a:gd name="T10" fmla="*/ 83 w 505"/>
                  <a:gd name="T11" fmla="*/ 500 h 633"/>
                  <a:gd name="T12" fmla="*/ 142 w 505"/>
                  <a:gd name="T13" fmla="*/ 519 h 633"/>
                  <a:gd name="T14" fmla="*/ 190 w 505"/>
                  <a:gd name="T15" fmla="*/ 487 h 633"/>
                  <a:gd name="T16" fmla="*/ 0 w 505"/>
                  <a:gd name="T17" fmla="*/ 0 h 633"/>
                  <a:gd name="T18" fmla="*/ 146 w 505"/>
                  <a:gd name="T19" fmla="*/ 0 h 633"/>
                  <a:gd name="T20" fmla="*/ 256 w 505"/>
                  <a:gd name="T21" fmla="*/ 331 h 633"/>
                  <a:gd name="T22" fmla="*/ 362 w 505"/>
                  <a:gd name="T23" fmla="*/ 0 h 6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05" h="633">
                    <a:moveTo>
                      <a:pt x="362" y="0"/>
                    </a:moveTo>
                    <a:cubicBezTo>
                      <a:pt x="505" y="0"/>
                      <a:pt x="505" y="0"/>
                      <a:pt x="505" y="0"/>
                    </a:cubicBezTo>
                    <a:cubicBezTo>
                      <a:pt x="319" y="497"/>
                      <a:pt x="319" y="497"/>
                      <a:pt x="319" y="497"/>
                    </a:cubicBezTo>
                    <a:cubicBezTo>
                      <a:pt x="282" y="596"/>
                      <a:pt x="242" y="633"/>
                      <a:pt x="159" y="633"/>
                    </a:cubicBezTo>
                    <a:cubicBezTo>
                      <a:pt x="110" y="633"/>
                      <a:pt x="73" y="620"/>
                      <a:pt x="37" y="599"/>
                    </a:cubicBezTo>
                    <a:cubicBezTo>
                      <a:pt x="83" y="500"/>
                      <a:pt x="83" y="500"/>
                      <a:pt x="83" y="500"/>
                    </a:cubicBezTo>
                    <a:cubicBezTo>
                      <a:pt x="101" y="511"/>
                      <a:pt x="124" y="519"/>
                      <a:pt x="142" y="519"/>
                    </a:cubicBezTo>
                    <a:cubicBezTo>
                      <a:pt x="166" y="519"/>
                      <a:pt x="178" y="512"/>
                      <a:pt x="190" y="48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6" y="0"/>
                      <a:pt x="146" y="0"/>
                      <a:pt x="146" y="0"/>
                    </a:cubicBezTo>
                    <a:cubicBezTo>
                      <a:pt x="256" y="331"/>
                      <a:pt x="256" y="331"/>
                      <a:pt x="256" y="331"/>
                    </a:cubicBezTo>
                    <a:lnTo>
                      <a:pt x="36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" name="Freeform 22">
                <a:extLst>
                  <a:ext uri="{FF2B5EF4-FFF2-40B4-BE49-F238E27FC236}">
                    <a16:creationId xmlns:a16="http://schemas.microsoft.com/office/drawing/2014/main" id="{D577C4C5-162A-509E-0F90-2D9CF5560B4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005842" y="1258171"/>
                <a:ext cx="132541" cy="290348"/>
              </a:xfrm>
              <a:custGeom>
                <a:avLst/>
                <a:gdLst>
                  <a:gd name="T0" fmla="*/ 57 w 305"/>
                  <a:gd name="T1" fmla="*/ 299 h 667"/>
                  <a:gd name="T2" fmla="*/ 0 w 305"/>
                  <a:gd name="T3" fmla="*/ 299 h 667"/>
                  <a:gd name="T4" fmla="*/ 0 w 305"/>
                  <a:gd name="T5" fmla="*/ 186 h 667"/>
                  <a:gd name="T6" fmla="*/ 57 w 305"/>
                  <a:gd name="T7" fmla="*/ 186 h 667"/>
                  <a:gd name="T8" fmla="*/ 57 w 305"/>
                  <a:gd name="T9" fmla="*/ 155 h 667"/>
                  <a:gd name="T10" fmla="*/ 96 w 305"/>
                  <a:gd name="T11" fmla="*/ 38 h 667"/>
                  <a:gd name="T12" fmla="*/ 208 w 305"/>
                  <a:gd name="T13" fmla="*/ 0 h 667"/>
                  <a:gd name="T14" fmla="*/ 305 w 305"/>
                  <a:gd name="T15" fmla="*/ 13 h 667"/>
                  <a:gd name="T16" fmla="*/ 305 w 305"/>
                  <a:gd name="T17" fmla="*/ 127 h 667"/>
                  <a:gd name="T18" fmla="*/ 243 w 305"/>
                  <a:gd name="T19" fmla="*/ 115 h 667"/>
                  <a:gd name="T20" fmla="*/ 193 w 305"/>
                  <a:gd name="T21" fmla="*/ 168 h 667"/>
                  <a:gd name="T22" fmla="*/ 193 w 305"/>
                  <a:gd name="T23" fmla="*/ 187 h 667"/>
                  <a:gd name="T24" fmla="*/ 305 w 305"/>
                  <a:gd name="T25" fmla="*/ 187 h 667"/>
                  <a:gd name="T26" fmla="*/ 305 w 305"/>
                  <a:gd name="T27" fmla="*/ 299 h 667"/>
                  <a:gd name="T28" fmla="*/ 195 w 305"/>
                  <a:gd name="T29" fmla="*/ 299 h 667"/>
                  <a:gd name="T30" fmla="*/ 195 w 305"/>
                  <a:gd name="T31" fmla="*/ 667 h 667"/>
                  <a:gd name="T32" fmla="*/ 57 w 305"/>
                  <a:gd name="T33" fmla="*/ 667 h 667"/>
                  <a:gd name="T34" fmla="*/ 57 w 305"/>
                  <a:gd name="T35" fmla="*/ 299 h 6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05" h="667">
                    <a:moveTo>
                      <a:pt x="57" y="299"/>
                    </a:moveTo>
                    <a:cubicBezTo>
                      <a:pt x="0" y="299"/>
                      <a:pt x="0" y="299"/>
                      <a:pt x="0" y="299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57" y="186"/>
                      <a:pt x="57" y="186"/>
                      <a:pt x="57" y="186"/>
                    </a:cubicBezTo>
                    <a:cubicBezTo>
                      <a:pt x="57" y="155"/>
                      <a:pt x="57" y="155"/>
                      <a:pt x="57" y="155"/>
                    </a:cubicBezTo>
                    <a:cubicBezTo>
                      <a:pt x="57" y="102"/>
                      <a:pt x="71" y="63"/>
                      <a:pt x="96" y="38"/>
                    </a:cubicBezTo>
                    <a:cubicBezTo>
                      <a:pt x="122" y="12"/>
                      <a:pt x="159" y="0"/>
                      <a:pt x="208" y="0"/>
                    </a:cubicBezTo>
                    <a:cubicBezTo>
                      <a:pt x="251" y="0"/>
                      <a:pt x="280" y="5"/>
                      <a:pt x="305" y="13"/>
                    </a:cubicBezTo>
                    <a:cubicBezTo>
                      <a:pt x="305" y="127"/>
                      <a:pt x="305" y="127"/>
                      <a:pt x="305" y="127"/>
                    </a:cubicBezTo>
                    <a:cubicBezTo>
                      <a:pt x="286" y="120"/>
                      <a:pt x="267" y="115"/>
                      <a:pt x="243" y="115"/>
                    </a:cubicBezTo>
                    <a:cubicBezTo>
                      <a:pt x="211" y="115"/>
                      <a:pt x="193" y="132"/>
                      <a:pt x="193" y="168"/>
                    </a:cubicBezTo>
                    <a:cubicBezTo>
                      <a:pt x="193" y="187"/>
                      <a:pt x="193" y="187"/>
                      <a:pt x="193" y="187"/>
                    </a:cubicBezTo>
                    <a:cubicBezTo>
                      <a:pt x="305" y="187"/>
                      <a:pt x="305" y="187"/>
                      <a:pt x="305" y="187"/>
                    </a:cubicBezTo>
                    <a:cubicBezTo>
                      <a:pt x="305" y="299"/>
                      <a:pt x="305" y="299"/>
                      <a:pt x="305" y="299"/>
                    </a:cubicBezTo>
                    <a:cubicBezTo>
                      <a:pt x="195" y="299"/>
                      <a:pt x="195" y="299"/>
                      <a:pt x="195" y="299"/>
                    </a:cubicBezTo>
                    <a:cubicBezTo>
                      <a:pt x="195" y="667"/>
                      <a:pt x="195" y="667"/>
                      <a:pt x="195" y="667"/>
                    </a:cubicBezTo>
                    <a:cubicBezTo>
                      <a:pt x="57" y="667"/>
                      <a:pt x="57" y="667"/>
                      <a:pt x="57" y="667"/>
                    </a:cubicBezTo>
                    <a:lnTo>
                      <a:pt x="57" y="29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" name="Freeform 23">
                <a:extLst>
                  <a:ext uri="{FF2B5EF4-FFF2-40B4-BE49-F238E27FC236}">
                    <a16:creationId xmlns:a16="http://schemas.microsoft.com/office/drawing/2014/main" id="{9CB671CE-477D-F1B3-6894-F85448189A99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137497" y="1333086"/>
                <a:ext cx="228289" cy="219867"/>
              </a:xfrm>
              <a:custGeom>
                <a:avLst/>
                <a:gdLst>
                  <a:gd name="T0" fmla="*/ 0 w 525"/>
                  <a:gd name="T1" fmla="*/ 255 h 506"/>
                  <a:gd name="T2" fmla="*/ 0 w 525"/>
                  <a:gd name="T3" fmla="*/ 253 h 506"/>
                  <a:gd name="T4" fmla="*/ 263 w 525"/>
                  <a:gd name="T5" fmla="*/ 0 h 506"/>
                  <a:gd name="T6" fmla="*/ 525 w 525"/>
                  <a:gd name="T7" fmla="*/ 251 h 506"/>
                  <a:gd name="T8" fmla="*/ 525 w 525"/>
                  <a:gd name="T9" fmla="*/ 253 h 506"/>
                  <a:gd name="T10" fmla="*/ 261 w 525"/>
                  <a:gd name="T11" fmla="*/ 506 h 506"/>
                  <a:gd name="T12" fmla="*/ 0 w 525"/>
                  <a:gd name="T13" fmla="*/ 255 h 506"/>
                  <a:gd name="T14" fmla="*/ 389 w 525"/>
                  <a:gd name="T15" fmla="*/ 255 h 506"/>
                  <a:gd name="T16" fmla="*/ 389 w 525"/>
                  <a:gd name="T17" fmla="*/ 253 h 506"/>
                  <a:gd name="T18" fmla="*/ 261 w 525"/>
                  <a:gd name="T19" fmla="*/ 119 h 506"/>
                  <a:gd name="T20" fmla="*/ 135 w 525"/>
                  <a:gd name="T21" fmla="*/ 251 h 506"/>
                  <a:gd name="T22" fmla="*/ 135 w 525"/>
                  <a:gd name="T23" fmla="*/ 253 h 506"/>
                  <a:gd name="T24" fmla="*/ 263 w 525"/>
                  <a:gd name="T25" fmla="*/ 387 h 506"/>
                  <a:gd name="T26" fmla="*/ 389 w 525"/>
                  <a:gd name="T27" fmla="*/ 255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5" h="506">
                    <a:moveTo>
                      <a:pt x="0" y="255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112" y="0"/>
                      <a:pt x="263" y="0"/>
                    </a:cubicBezTo>
                    <a:cubicBezTo>
                      <a:pt x="413" y="0"/>
                      <a:pt x="525" y="112"/>
                      <a:pt x="525" y="251"/>
                    </a:cubicBezTo>
                    <a:cubicBezTo>
                      <a:pt x="525" y="253"/>
                      <a:pt x="525" y="253"/>
                      <a:pt x="525" y="253"/>
                    </a:cubicBezTo>
                    <a:cubicBezTo>
                      <a:pt x="525" y="392"/>
                      <a:pt x="412" y="506"/>
                      <a:pt x="261" y="506"/>
                    </a:cubicBezTo>
                    <a:cubicBezTo>
                      <a:pt x="111" y="506"/>
                      <a:pt x="0" y="394"/>
                      <a:pt x="0" y="255"/>
                    </a:cubicBezTo>
                    <a:close/>
                    <a:moveTo>
                      <a:pt x="389" y="255"/>
                    </a:moveTo>
                    <a:cubicBezTo>
                      <a:pt x="389" y="253"/>
                      <a:pt x="389" y="253"/>
                      <a:pt x="389" y="253"/>
                    </a:cubicBezTo>
                    <a:cubicBezTo>
                      <a:pt x="389" y="182"/>
                      <a:pt x="337" y="119"/>
                      <a:pt x="261" y="119"/>
                    </a:cubicBezTo>
                    <a:cubicBezTo>
                      <a:pt x="183" y="119"/>
                      <a:pt x="135" y="180"/>
                      <a:pt x="135" y="251"/>
                    </a:cubicBezTo>
                    <a:cubicBezTo>
                      <a:pt x="135" y="253"/>
                      <a:pt x="135" y="253"/>
                      <a:pt x="135" y="253"/>
                    </a:cubicBezTo>
                    <a:cubicBezTo>
                      <a:pt x="135" y="325"/>
                      <a:pt x="187" y="387"/>
                      <a:pt x="263" y="387"/>
                    </a:cubicBezTo>
                    <a:cubicBezTo>
                      <a:pt x="342" y="387"/>
                      <a:pt x="389" y="326"/>
                      <a:pt x="389" y="2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" name="Freeform 24">
                <a:extLst>
                  <a:ext uri="{FF2B5EF4-FFF2-40B4-BE49-F238E27FC236}">
                    <a16:creationId xmlns:a16="http://schemas.microsoft.com/office/drawing/2014/main" id="{2D545142-881D-002A-830D-2B1960B7F79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379084" y="1331756"/>
                <a:ext cx="127665" cy="216764"/>
              </a:xfrm>
              <a:custGeom>
                <a:avLst/>
                <a:gdLst>
                  <a:gd name="T0" fmla="*/ 0 w 293"/>
                  <a:gd name="T1" fmla="*/ 13 h 498"/>
                  <a:gd name="T2" fmla="*/ 138 w 293"/>
                  <a:gd name="T3" fmla="*/ 13 h 498"/>
                  <a:gd name="T4" fmla="*/ 138 w 293"/>
                  <a:gd name="T5" fmla="*/ 110 h 498"/>
                  <a:gd name="T6" fmla="*/ 293 w 293"/>
                  <a:gd name="T7" fmla="*/ 3 h 498"/>
                  <a:gd name="T8" fmla="*/ 293 w 293"/>
                  <a:gd name="T9" fmla="*/ 147 h 498"/>
                  <a:gd name="T10" fmla="*/ 286 w 293"/>
                  <a:gd name="T11" fmla="*/ 147 h 498"/>
                  <a:gd name="T12" fmla="*/ 138 w 293"/>
                  <a:gd name="T13" fmla="*/ 318 h 498"/>
                  <a:gd name="T14" fmla="*/ 138 w 293"/>
                  <a:gd name="T15" fmla="*/ 498 h 498"/>
                  <a:gd name="T16" fmla="*/ 0 w 293"/>
                  <a:gd name="T17" fmla="*/ 498 h 498"/>
                  <a:gd name="T18" fmla="*/ 0 w 293"/>
                  <a:gd name="T19" fmla="*/ 13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3" h="498">
                    <a:moveTo>
                      <a:pt x="0" y="13"/>
                    </a:moveTo>
                    <a:cubicBezTo>
                      <a:pt x="138" y="13"/>
                      <a:pt x="138" y="13"/>
                      <a:pt x="138" y="13"/>
                    </a:cubicBezTo>
                    <a:cubicBezTo>
                      <a:pt x="138" y="110"/>
                      <a:pt x="138" y="110"/>
                      <a:pt x="138" y="110"/>
                    </a:cubicBezTo>
                    <a:cubicBezTo>
                      <a:pt x="166" y="43"/>
                      <a:pt x="211" y="0"/>
                      <a:pt x="293" y="3"/>
                    </a:cubicBezTo>
                    <a:cubicBezTo>
                      <a:pt x="293" y="147"/>
                      <a:pt x="293" y="147"/>
                      <a:pt x="293" y="147"/>
                    </a:cubicBezTo>
                    <a:cubicBezTo>
                      <a:pt x="286" y="147"/>
                      <a:pt x="286" y="147"/>
                      <a:pt x="286" y="147"/>
                    </a:cubicBezTo>
                    <a:cubicBezTo>
                      <a:pt x="194" y="147"/>
                      <a:pt x="138" y="203"/>
                      <a:pt x="138" y="318"/>
                    </a:cubicBezTo>
                    <a:cubicBezTo>
                      <a:pt x="138" y="498"/>
                      <a:pt x="138" y="498"/>
                      <a:pt x="138" y="498"/>
                    </a:cubicBezTo>
                    <a:cubicBezTo>
                      <a:pt x="0" y="498"/>
                      <a:pt x="0" y="498"/>
                      <a:pt x="0" y="498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" name="Freeform 25">
                <a:extLst>
                  <a:ext uri="{FF2B5EF4-FFF2-40B4-BE49-F238E27FC236}">
                    <a16:creationId xmlns:a16="http://schemas.microsoft.com/office/drawing/2014/main" id="{5C959273-267C-8CBA-996C-EC8514CCD7D2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582993" y="1334859"/>
                <a:ext cx="194157" cy="217207"/>
              </a:xfrm>
              <a:custGeom>
                <a:avLst/>
                <a:gdLst>
                  <a:gd name="T0" fmla="*/ 0 w 446"/>
                  <a:gd name="T1" fmla="*/ 351 h 500"/>
                  <a:gd name="T2" fmla="*/ 0 w 446"/>
                  <a:gd name="T3" fmla="*/ 349 h 500"/>
                  <a:gd name="T4" fmla="*/ 195 w 446"/>
                  <a:gd name="T5" fmla="*/ 195 h 500"/>
                  <a:gd name="T6" fmla="*/ 314 w 446"/>
                  <a:gd name="T7" fmla="*/ 215 h 500"/>
                  <a:gd name="T8" fmla="*/ 314 w 446"/>
                  <a:gd name="T9" fmla="*/ 206 h 500"/>
                  <a:gd name="T10" fmla="*/ 210 w 446"/>
                  <a:gd name="T11" fmla="*/ 118 h 500"/>
                  <a:gd name="T12" fmla="*/ 76 w 446"/>
                  <a:gd name="T13" fmla="*/ 144 h 500"/>
                  <a:gd name="T14" fmla="*/ 42 w 446"/>
                  <a:gd name="T15" fmla="*/ 39 h 500"/>
                  <a:gd name="T16" fmla="*/ 230 w 446"/>
                  <a:gd name="T17" fmla="*/ 0 h 500"/>
                  <a:gd name="T18" fmla="*/ 394 w 446"/>
                  <a:gd name="T19" fmla="*/ 54 h 500"/>
                  <a:gd name="T20" fmla="*/ 446 w 446"/>
                  <a:gd name="T21" fmla="*/ 209 h 500"/>
                  <a:gd name="T22" fmla="*/ 446 w 446"/>
                  <a:gd name="T23" fmla="*/ 491 h 500"/>
                  <a:gd name="T24" fmla="*/ 313 w 446"/>
                  <a:gd name="T25" fmla="*/ 491 h 500"/>
                  <a:gd name="T26" fmla="*/ 313 w 446"/>
                  <a:gd name="T27" fmla="*/ 438 h 500"/>
                  <a:gd name="T28" fmla="*/ 167 w 446"/>
                  <a:gd name="T29" fmla="*/ 500 h 500"/>
                  <a:gd name="T30" fmla="*/ 0 w 446"/>
                  <a:gd name="T31" fmla="*/ 351 h 500"/>
                  <a:gd name="T32" fmla="*/ 316 w 446"/>
                  <a:gd name="T33" fmla="*/ 320 h 500"/>
                  <a:gd name="T34" fmla="*/ 316 w 446"/>
                  <a:gd name="T35" fmla="*/ 295 h 500"/>
                  <a:gd name="T36" fmla="*/ 228 w 446"/>
                  <a:gd name="T37" fmla="*/ 277 h 500"/>
                  <a:gd name="T38" fmla="*/ 133 w 446"/>
                  <a:gd name="T39" fmla="*/ 344 h 500"/>
                  <a:gd name="T40" fmla="*/ 133 w 446"/>
                  <a:gd name="T41" fmla="*/ 346 h 500"/>
                  <a:gd name="T42" fmla="*/ 208 w 446"/>
                  <a:gd name="T43" fmla="*/ 405 h 500"/>
                  <a:gd name="T44" fmla="*/ 316 w 446"/>
                  <a:gd name="T45" fmla="*/ 32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6" h="500">
                    <a:moveTo>
                      <a:pt x="0" y="351"/>
                    </a:moveTo>
                    <a:cubicBezTo>
                      <a:pt x="0" y="349"/>
                      <a:pt x="0" y="349"/>
                      <a:pt x="0" y="349"/>
                    </a:cubicBezTo>
                    <a:cubicBezTo>
                      <a:pt x="0" y="244"/>
                      <a:pt x="81" y="195"/>
                      <a:pt x="195" y="195"/>
                    </a:cubicBezTo>
                    <a:cubicBezTo>
                      <a:pt x="244" y="195"/>
                      <a:pt x="280" y="203"/>
                      <a:pt x="314" y="215"/>
                    </a:cubicBezTo>
                    <a:cubicBezTo>
                      <a:pt x="314" y="206"/>
                      <a:pt x="314" y="206"/>
                      <a:pt x="314" y="206"/>
                    </a:cubicBezTo>
                    <a:cubicBezTo>
                      <a:pt x="314" y="149"/>
                      <a:pt x="279" y="118"/>
                      <a:pt x="210" y="118"/>
                    </a:cubicBezTo>
                    <a:cubicBezTo>
                      <a:pt x="157" y="118"/>
                      <a:pt x="120" y="128"/>
                      <a:pt x="76" y="144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95" y="15"/>
                      <a:pt x="148" y="0"/>
                      <a:pt x="230" y="0"/>
                    </a:cubicBezTo>
                    <a:cubicBezTo>
                      <a:pt x="305" y="0"/>
                      <a:pt x="359" y="20"/>
                      <a:pt x="394" y="54"/>
                    </a:cubicBezTo>
                    <a:cubicBezTo>
                      <a:pt x="430" y="91"/>
                      <a:pt x="446" y="144"/>
                      <a:pt x="446" y="209"/>
                    </a:cubicBezTo>
                    <a:cubicBezTo>
                      <a:pt x="446" y="491"/>
                      <a:pt x="446" y="491"/>
                      <a:pt x="446" y="491"/>
                    </a:cubicBezTo>
                    <a:cubicBezTo>
                      <a:pt x="313" y="491"/>
                      <a:pt x="313" y="491"/>
                      <a:pt x="313" y="491"/>
                    </a:cubicBezTo>
                    <a:cubicBezTo>
                      <a:pt x="313" y="438"/>
                      <a:pt x="313" y="438"/>
                      <a:pt x="313" y="438"/>
                    </a:cubicBezTo>
                    <a:cubicBezTo>
                      <a:pt x="280" y="475"/>
                      <a:pt x="234" y="500"/>
                      <a:pt x="167" y="500"/>
                    </a:cubicBezTo>
                    <a:cubicBezTo>
                      <a:pt x="75" y="500"/>
                      <a:pt x="0" y="447"/>
                      <a:pt x="0" y="351"/>
                    </a:cubicBezTo>
                    <a:close/>
                    <a:moveTo>
                      <a:pt x="316" y="320"/>
                    </a:moveTo>
                    <a:cubicBezTo>
                      <a:pt x="316" y="295"/>
                      <a:pt x="316" y="295"/>
                      <a:pt x="316" y="295"/>
                    </a:cubicBezTo>
                    <a:cubicBezTo>
                      <a:pt x="292" y="284"/>
                      <a:pt x="262" y="277"/>
                      <a:pt x="228" y="277"/>
                    </a:cubicBezTo>
                    <a:cubicBezTo>
                      <a:pt x="169" y="277"/>
                      <a:pt x="133" y="301"/>
                      <a:pt x="133" y="344"/>
                    </a:cubicBezTo>
                    <a:cubicBezTo>
                      <a:pt x="133" y="346"/>
                      <a:pt x="133" y="346"/>
                      <a:pt x="133" y="346"/>
                    </a:cubicBezTo>
                    <a:cubicBezTo>
                      <a:pt x="133" y="383"/>
                      <a:pt x="164" y="405"/>
                      <a:pt x="208" y="405"/>
                    </a:cubicBezTo>
                    <a:cubicBezTo>
                      <a:pt x="272" y="405"/>
                      <a:pt x="316" y="369"/>
                      <a:pt x="316" y="3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" name="Rectangle 26">
                <a:extLst>
                  <a:ext uri="{FF2B5EF4-FFF2-40B4-BE49-F238E27FC236}">
                    <a16:creationId xmlns:a16="http://schemas.microsoft.com/office/drawing/2014/main" id="{2F1B0169-414B-8F53-D204-E4FC9132C39A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801973" y="1260831"/>
                <a:ext cx="59843" cy="28768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" name="Rectangle 27">
                <a:extLst>
                  <a:ext uri="{FF2B5EF4-FFF2-40B4-BE49-F238E27FC236}">
                    <a16:creationId xmlns:a16="http://schemas.microsoft.com/office/drawing/2014/main" id="{FD3CEF0B-9316-CAAF-B811-7977EA0FDC7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886639" y="1260831"/>
                <a:ext cx="59399" cy="28768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64" name="Rectangle 28">
              <a:extLst>
                <a:ext uri="{FF2B5EF4-FFF2-40B4-BE49-F238E27FC236}">
                  <a16:creationId xmlns:a16="http://schemas.microsoft.com/office/drawing/2014/main" id="{C44969F7-1BF0-A4FA-F4EB-8003272D98C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556230" y="767096"/>
              <a:ext cx="634181" cy="18986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5AB97A83-AA92-5D2A-D89F-2B85130F597F}"/>
                </a:ext>
              </a:extLst>
            </p:cNvPr>
            <p:cNvGrpSpPr/>
            <p:nvPr userDrawn="1"/>
          </p:nvGrpSpPr>
          <p:grpSpPr>
            <a:xfrm>
              <a:off x="11701122" y="936748"/>
              <a:ext cx="321494" cy="1552800"/>
              <a:chOff x="7313961" y="501936"/>
              <a:chExt cx="323594" cy="1566108"/>
            </a:xfrm>
          </p:grpSpPr>
          <p:sp>
            <p:nvSpPr>
              <p:cNvPr id="66" name="Freeform 29">
                <a:extLst>
                  <a:ext uri="{FF2B5EF4-FFF2-40B4-BE49-F238E27FC236}">
                    <a16:creationId xmlns:a16="http://schemas.microsoft.com/office/drawing/2014/main" id="{93913DCE-D7C5-993F-1CBD-D671F4E01A3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383556" y="1311808"/>
                <a:ext cx="249567" cy="247350"/>
              </a:xfrm>
              <a:custGeom>
                <a:avLst/>
                <a:gdLst>
                  <a:gd name="T0" fmla="*/ 0 w 574"/>
                  <a:gd name="T1" fmla="*/ 229 h 569"/>
                  <a:gd name="T2" fmla="*/ 90 w 574"/>
                  <a:gd name="T3" fmla="*/ 413 h 569"/>
                  <a:gd name="T4" fmla="*/ 90 w 574"/>
                  <a:gd name="T5" fmla="*/ 413 h 569"/>
                  <a:gd name="T6" fmla="*/ 90 w 574"/>
                  <a:gd name="T7" fmla="*/ 413 h 569"/>
                  <a:gd name="T8" fmla="*/ 9 w 574"/>
                  <a:gd name="T9" fmla="*/ 413 h 569"/>
                  <a:gd name="T10" fmla="*/ 9 w 574"/>
                  <a:gd name="T11" fmla="*/ 569 h 569"/>
                  <a:gd name="T12" fmla="*/ 574 w 574"/>
                  <a:gd name="T13" fmla="*/ 569 h 569"/>
                  <a:gd name="T14" fmla="*/ 574 w 574"/>
                  <a:gd name="T15" fmla="*/ 413 h 569"/>
                  <a:gd name="T16" fmla="*/ 253 w 574"/>
                  <a:gd name="T17" fmla="*/ 413 h 569"/>
                  <a:gd name="T18" fmla="*/ 133 w 574"/>
                  <a:gd name="T19" fmla="*/ 286 h 569"/>
                  <a:gd name="T20" fmla="*/ 253 w 574"/>
                  <a:gd name="T21" fmla="*/ 155 h 569"/>
                  <a:gd name="T22" fmla="*/ 574 w 574"/>
                  <a:gd name="T23" fmla="*/ 155 h 569"/>
                  <a:gd name="T24" fmla="*/ 574 w 574"/>
                  <a:gd name="T25" fmla="*/ 0 h 569"/>
                  <a:gd name="T26" fmla="*/ 224 w 574"/>
                  <a:gd name="T27" fmla="*/ 0 h 569"/>
                  <a:gd name="T28" fmla="*/ 0 w 574"/>
                  <a:gd name="T29" fmla="*/ 229 h 5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74" h="569">
                    <a:moveTo>
                      <a:pt x="0" y="229"/>
                    </a:moveTo>
                    <a:cubicBezTo>
                      <a:pt x="0" y="294"/>
                      <a:pt x="30" y="368"/>
                      <a:pt x="90" y="413"/>
                    </a:cubicBezTo>
                    <a:cubicBezTo>
                      <a:pt x="90" y="413"/>
                      <a:pt x="90" y="413"/>
                      <a:pt x="90" y="413"/>
                    </a:cubicBezTo>
                    <a:cubicBezTo>
                      <a:pt x="90" y="413"/>
                      <a:pt x="90" y="413"/>
                      <a:pt x="90" y="413"/>
                    </a:cubicBezTo>
                    <a:cubicBezTo>
                      <a:pt x="9" y="413"/>
                      <a:pt x="9" y="413"/>
                      <a:pt x="9" y="413"/>
                    </a:cubicBezTo>
                    <a:cubicBezTo>
                      <a:pt x="9" y="569"/>
                      <a:pt x="9" y="569"/>
                      <a:pt x="9" y="569"/>
                    </a:cubicBezTo>
                    <a:cubicBezTo>
                      <a:pt x="574" y="569"/>
                      <a:pt x="574" y="569"/>
                      <a:pt x="574" y="569"/>
                    </a:cubicBezTo>
                    <a:cubicBezTo>
                      <a:pt x="574" y="413"/>
                      <a:pt x="574" y="413"/>
                      <a:pt x="574" y="413"/>
                    </a:cubicBezTo>
                    <a:cubicBezTo>
                      <a:pt x="253" y="413"/>
                      <a:pt x="253" y="413"/>
                      <a:pt x="253" y="413"/>
                    </a:cubicBezTo>
                    <a:cubicBezTo>
                      <a:pt x="195" y="413"/>
                      <a:pt x="133" y="369"/>
                      <a:pt x="133" y="286"/>
                    </a:cubicBezTo>
                    <a:cubicBezTo>
                      <a:pt x="133" y="221"/>
                      <a:pt x="178" y="155"/>
                      <a:pt x="253" y="155"/>
                    </a:cubicBezTo>
                    <a:cubicBezTo>
                      <a:pt x="574" y="155"/>
                      <a:pt x="574" y="155"/>
                      <a:pt x="574" y="155"/>
                    </a:cubicBezTo>
                    <a:cubicBezTo>
                      <a:pt x="574" y="0"/>
                      <a:pt x="574" y="0"/>
                      <a:pt x="574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94" y="0"/>
                      <a:pt x="0" y="93"/>
                      <a:pt x="0" y="22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" name="Freeform 30">
                <a:extLst>
                  <a:ext uri="{FF2B5EF4-FFF2-40B4-BE49-F238E27FC236}">
                    <a16:creationId xmlns:a16="http://schemas.microsoft.com/office/drawing/2014/main" id="{6D0A5711-84F8-6852-FC23-C9222B8AB05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387546" y="755049"/>
                <a:ext cx="245577" cy="276163"/>
              </a:xfrm>
              <a:custGeom>
                <a:avLst/>
                <a:gdLst>
                  <a:gd name="T0" fmla="*/ 0 w 554"/>
                  <a:gd name="T1" fmla="*/ 174 h 623"/>
                  <a:gd name="T2" fmla="*/ 377 w 554"/>
                  <a:gd name="T3" fmla="*/ 311 h 623"/>
                  <a:gd name="T4" fmla="*/ 0 w 554"/>
                  <a:gd name="T5" fmla="*/ 450 h 623"/>
                  <a:gd name="T6" fmla="*/ 0 w 554"/>
                  <a:gd name="T7" fmla="*/ 623 h 623"/>
                  <a:gd name="T8" fmla="*/ 554 w 554"/>
                  <a:gd name="T9" fmla="*/ 395 h 623"/>
                  <a:gd name="T10" fmla="*/ 554 w 554"/>
                  <a:gd name="T11" fmla="*/ 228 h 623"/>
                  <a:gd name="T12" fmla="*/ 0 w 554"/>
                  <a:gd name="T13" fmla="*/ 0 h 623"/>
                  <a:gd name="T14" fmla="*/ 0 w 554"/>
                  <a:gd name="T15" fmla="*/ 174 h 6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4" h="623">
                    <a:moveTo>
                      <a:pt x="0" y="174"/>
                    </a:moveTo>
                    <a:lnTo>
                      <a:pt x="377" y="311"/>
                    </a:lnTo>
                    <a:lnTo>
                      <a:pt x="0" y="450"/>
                    </a:lnTo>
                    <a:lnTo>
                      <a:pt x="0" y="623"/>
                    </a:lnTo>
                    <a:lnTo>
                      <a:pt x="554" y="395"/>
                    </a:lnTo>
                    <a:lnTo>
                      <a:pt x="554" y="228"/>
                    </a:lnTo>
                    <a:lnTo>
                      <a:pt x="0" y="0"/>
                    </a:lnTo>
                    <a:lnTo>
                      <a:pt x="0" y="17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" name="Freeform 31">
                <a:extLst>
                  <a:ext uri="{FF2B5EF4-FFF2-40B4-BE49-F238E27FC236}">
                    <a16:creationId xmlns:a16="http://schemas.microsoft.com/office/drawing/2014/main" id="{185085EF-D1B3-20ED-1267-AC7FAB1644FE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7383556" y="1583096"/>
                <a:ext cx="253999" cy="256659"/>
              </a:xfrm>
              <a:custGeom>
                <a:avLst/>
                <a:gdLst>
                  <a:gd name="T0" fmla="*/ 401 w 584"/>
                  <a:gd name="T1" fmla="*/ 110 h 590"/>
                  <a:gd name="T2" fmla="*/ 460 w 584"/>
                  <a:gd name="T3" fmla="*/ 272 h 590"/>
                  <a:gd name="T4" fmla="*/ 415 w 584"/>
                  <a:gd name="T5" fmla="*/ 397 h 590"/>
                  <a:gd name="T6" fmla="*/ 250 w 584"/>
                  <a:gd name="T7" fmla="*/ 0 h 590"/>
                  <a:gd name="T8" fmla="*/ 92 w 584"/>
                  <a:gd name="T9" fmla="*/ 68 h 590"/>
                  <a:gd name="T10" fmla="*/ 0 w 584"/>
                  <a:gd name="T11" fmla="*/ 291 h 590"/>
                  <a:gd name="T12" fmla="*/ 292 w 584"/>
                  <a:gd name="T13" fmla="*/ 590 h 590"/>
                  <a:gd name="T14" fmla="*/ 584 w 584"/>
                  <a:gd name="T15" fmla="*/ 274 h 590"/>
                  <a:gd name="T16" fmla="*/ 476 w 584"/>
                  <a:gd name="T17" fmla="*/ 12 h 590"/>
                  <a:gd name="T18" fmla="*/ 401 w 584"/>
                  <a:gd name="T19" fmla="*/ 110 h 590"/>
                  <a:gd name="T20" fmla="*/ 179 w 584"/>
                  <a:gd name="T21" fmla="*/ 408 h 590"/>
                  <a:gd name="T22" fmla="*/ 123 w 584"/>
                  <a:gd name="T23" fmla="*/ 288 h 590"/>
                  <a:gd name="T24" fmla="*/ 202 w 584"/>
                  <a:gd name="T25" fmla="*/ 168 h 590"/>
                  <a:gd name="T26" fmla="*/ 315 w 584"/>
                  <a:gd name="T27" fmla="*/ 439 h 590"/>
                  <a:gd name="T28" fmla="*/ 179 w 584"/>
                  <a:gd name="T29" fmla="*/ 408 h 5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84" h="590">
                    <a:moveTo>
                      <a:pt x="401" y="110"/>
                    </a:moveTo>
                    <a:cubicBezTo>
                      <a:pt x="449" y="175"/>
                      <a:pt x="460" y="212"/>
                      <a:pt x="460" y="272"/>
                    </a:cubicBezTo>
                    <a:cubicBezTo>
                      <a:pt x="460" y="325"/>
                      <a:pt x="444" y="367"/>
                      <a:pt x="415" y="397"/>
                    </a:cubicBezTo>
                    <a:cubicBezTo>
                      <a:pt x="250" y="0"/>
                      <a:pt x="250" y="0"/>
                      <a:pt x="250" y="0"/>
                    </a:cubicBezTo>
                    <a:cubicBezTo>
                      <a:pt x="189" y="9"/>
                      <a:pt x="134" y="32"/>
                      <a:pt x="92" y="68"/>
                    </a:cubicBezTo>
                    <a:cubicBezTo>
                      <a:pt x="32" y="120"/>
                      <a:pt x="0" y="197"/>
                      <a:pt x="0" y="291"/>
                    </a:cubicBezTo>
                    <a:cubicBezTo>
                      <a:pt x="0" y="462"/>
                      <a:pt x="126" y="590"/>
                      <a:pt x="292" y="590"/>
                    </a:cubicBezTo>
                    <a:cubicBezTo>
                      <a:pt x="462" y="590"/>
                      <a:pt x="584" y="462"/>
                      <a:pt x="584" y="274"/>
                    </a:cubicBezTo>
                    <a:cubicBezTo>
                      <a:pt x="584" y="169"/>
                      <a:pt x="534" y="62"/>
                      <a:pt x="476" y="12"/>
                    </a:cubicBezTo>
                    <a:lnTo>
                      <a:pt x="401" y="110"/>
                    </a:lnTo>
                    <a:close/>
                    <a:moveTo>
                      <a:pt x="179" y="408"/>
                    </a:moveTo>
                    <a:cubicBezTo>
                      <a:pt x="144" y="381"/>
                      <a:pt x="123" y="339"/>
                      <a:pt x="123" y="288"/>
                    </a:cubicBezTo>
                    <a:cubicBezTo>
                      <a:pt x="123" y="232"/>
                      <a:pt x="155" y="190"/>
                      <a:pt x="202" y="168"/>
                    </a:cubicBezTo>
                    <a:cubicBezTo>
                      <a:pt x="315" y="439"/>
                      <a:pt x="315" y="439"/>
                      <a:pt x="315" y="439"/>
                    </a:cubicBezTo>
                    <a:cubicBezTo>
                      <a:pt x="257" y="447"/>
                      <a:pt x="212" y="432"/>
                      <a:pt x="179" y="40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Freeform 32">
                <a:extLst>
                  <a:ext uri="{FF2B5EF4-FFF2-40B4-BE49-F238E27FC236}">
                    <a16:creationId xmlns:a16="http://schemas.microsoft.com/office/drawing/2014/main" id="{8434C32D-C325-1F32-5E19-6C9FC933AC3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313961" y="1846404"/>
                <a:ext cx="319161" cy="221640"/>
              </a:xfrm>
              <a:custGeom>
                <a:avLst/>
                <a:gdLst>
                  <a:gd name="T0" fmla="*/ 580 w 720"/>
                  <a:gd name="T1" fmla="*/ 0 h 500"/>
                  <a:gd name="T2" fmla="*/ 580 w 720"/>
                  <a:gd name="T3" fmla="*/ 346 h 500"/>
                  <a:gd name="T4" fmla="*/ 0 w 720"/>
                  <a:gd name="T5" fmla="*/ 346 h 500"/>
                  <a:gd name="T6" fmla="*/ 0 w 720"/>
                  <a:gd name="T7" fmla="*/ 500 h 500"/>
                  <a:gd name="T8" fmla="*/ 720 w 720"/>
                  <a:gd name="T9" fmla="*/ 500 h 500"/>
                  <a:gd name="T10" fmla="*/ 720 w 720"/>
                  <a:gd name="T11" fmla="*/ 0 h 500"/>
                  <a:gd name="T12" fmla="*/ 580 w 720"/>
                  <a:gd name="T13" fmla="*/ 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0" h="500">
                    <a:moveTo>
                      <a:pt x="580" y="0"/>
                    </a:moveTo>
                    <a:lnTo>
                      <a:pt x="580" y="346"/>
                    </a:lnTo>
                    <a:lnTo>
                      <a:pt x="0" y="346"/>
                    </a:lnTo>
                    <a:lnTo>
                      <a:pt x="0" y="500"/>
                    </a:lnTo>
                    <a:lnTo>
                      <a:pt x="720" y="500"/>
                    </a:lnTo>
                    <a:lnTo>
                      <a:pt x="720" y="0"/>
                    </a:lnTo>
                    <a:lnTo>
                      <a:pt x="58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Freeform 33">
                <a:extLst>
                  <a:ext uri="{FF2B5EF4-FFF2-40B4-BE49-F238E27FC236}">
                    <a16:creationId xmlns:a16="http://schemas.microsoft.com/office/drawing/2014/main" id="{A281B950-B57F-4814-65C4-87F843CA0E1C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7383556" y="501936"/>
                <a:ext cx="253999" cy="263752"/>
              </a:xfrm>
              <a:custGeom>
                <a:avLst/>
                <a:gdLst>
                  <a:gd name="T0" fmla="*/ 584 w 584"/>
                  <a:gd name="T1" fmla="*/ 304 h 607"/>
                  <a:gd name="T2" fmla="*/ 292 w 584"/>
                  <a:gd name="T3" fmla="*/ 607 h 607"/>
                  <a:gd name="T4" fmla="*/ 0 w 584"/>
                  <a:gd name="T5" fmla="*/ 302 h 607"/>
                  <a:gd name="T6" fmla="*/ 292 w 584"/>
                  <a:gd name="T7" fmla="*/ 0 h 607"/>
                  <a:gd name="T8" fmla="*/ 584 w 584"/>
                  <a:gd name="T9" fmla="*/ 304 h 607"/>
                  <a:gd name="T10" fmla="*/ 133 w 584"/>
                  <a:gd name="T11" fmla="*/ 304 h 607"/>
                  <a:gd name="T12" fmla="*/ 292 w 584"/>
                  <a:gd name="T13" fmla="*/ 454 h 607"/>
                  <a:gd name="T14" fmla="*/ 451 w 584"/>
                  <a:gd name="T15" fmla="*/ 302 h 607"/>
                  <a:gd name="T16" fmla="*/ 292 w 584"/>
                  <a:gd name="T17" fmla="*/ 153 h 607"/>
                  <a:gd name="T18" fmla="*/ 133 w 584"/>
                  <a:gd name="T19" fmla="*/ 304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4" h="607">
                    <a:moveTo>
                      <a:pt x="584" y="304"/>
                    </a:moveTo>
                    <a:cubicBezTo>
                      <a:pt x="584" y="474"/>
                      <a:pt x="457" y="607"/>
                      <a:pt x="292" y="607"/>
                    </a:cubicBezTo>
                    <a:cubicBezTo>
                      <a:pt x="128" y="607"/>
                      <a:pt x="0" y="473"/>
                      <a:pt x="0" y="302"/>
                    </a:cubicBezTo>
                    <a:cubicBezTo>
                      <a:pt x="0" y="133"/>
                      <a:pt x="126" y="0"/>
                      <a:pt x="292" y="0"/>
                    </a:cubicBezTo>
                    <a:cubicBezTo>
                      <a:pt x="455" y="0"/>
                      <a:pt x="584" y="133"/>
                      <a:pt x="584" y="304"/>
                    </a:cubicBezTo>
                    <a:moveTo>
                      <a:pt x="133" y="304"/>
                    </a:moveTo>
                    <a:cubicBezTo>
                      <a:pt x="133" y="391"/>
                      <a:pt x="198" y="454"/>
                      <a:pt x="292" y="454"/>
                    </a:cubicBezTo>
                    <a:cubicBezTo>
                      <a:pt x="381" y="454"/>
                      <a:pt x="451" y="387"/>
                      <a:pt x="451" y="302"/>
                    </a:cubicBezTo>
                    <a:cubicBezTo>
                      <a:pt x="451" y="216"/>
                      <a:pt x="383" y="153"/>
                      <a:pt x="292" y="153"/>
                    </a:cubicBezTo>
                    <a:cubicBezTo>
                      <a:pt x="203" y="153"/>
                      <a:pt x="133" y="219"/>
                      <a:pt x="133" y="30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Freeform 34">
                <a:extLst>
                  <a:ext uri="{FF2B5EF4-FFF2-40B4-BE49-F238E27FC236}">
                    <a16:creationId xmlns:a16="http://schemas.microsoft.com/office/drawing/2014/main" id="{EE465ED6-53DE-A385-42CB-0B5A75477346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7383556" y="1021017"/>
                <a:ext cx="253999" cy="263752"/>
              </a:xfrm>
              <a:custGeom>
                <a:avLst/>
                <a:gdLst>
                  <a:gd name="T0" fmla="*/ 584 w 584"/>
                  <a:gd name="T1" fmla="*/ 305 h 607"/>
                  <a:gd name="T2" fmla="*/ 292 w 584"/>
                  <a:gd name="T3" fmla="*/ 607 h 607"/>
                  <a:gd name="T4" fmla="*/ 0 w 584"/>
                  <a:gd name="T5" fmla="*/ 303 h 607"/>
                  <a:gd name="T6" fmla="*/ 292 w 584"/>
                  <a:gd name="T7" fmla="*/ 0 h 607"/>
                  <a:gd name="T8" fmla="*/ 584 w 584"/>
                  <a:gd name="T9" fmla="*/ 305 h 607"/>
                  <a:gd name="T10" fmla="*/ 133 w 584"/>
                  <a:gd name="T11" fmla="*/ 305 h 607"/>
                  <a:gd name="T12" fmla="*/ 292 w 584"/>
                  <a:gd name="T13" fmla="*/ 454 h 607"/>
                  <a:gd name="T14" fmla="*/ 451 w 584"/>
                  <a:gd name="T15" fmla="*/ 303 h 607"/>
                  <a:gd name="T16" fmla="*/ 292 w 584"/>
                  <a:gd name="T17" fmla="*/ 153 h 607"/>
                  <a:gd name="T18" fmla="*/ 133 w 584"/>
                  <a:gd name="T19" fmla="*/ 305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4" h="607">
                    <a:moveTo>
                      <a:pt x="584" y="305"/>
                    </a:moveTo>
                    <a:cubicBezTo>
                      <a:pt x="584" y="474"/>
                      <a:pt x="457" y="607"/>
                      <a:pt x="292" y="607"/>
                    </a:cubicBezTo>
                    <a:cubicBezTo>
                      <a:pt x="128" y="607"/>
                      <a:pt x="0" y="474"/>
                      <a:pt x="0" y="303"/>
                    </a:cubicBezTo>
                    <a:cubicBezTo>
                      <a:pt x="0" y="133"/>
                      <a:pt x="126" y="0"/>
                      <a:pt x="292" y="0"/>
                    </a:cubicBezTo>
                    <a:cubicBezTo>
                      <a:pt x="455" y="0"/>
                      <a:pt x="584" y="134"/>
                      <a:pt x="584" y="305"/>
                    </a:cubicBezTo>
                    <a:moveTo>
                      <a:pt x="133" y="305"/>
                    </a:moveTo>
                    <a:cubicBezTo>
                      <a:pt x="133" y="391"/>
                      <a:pt x="198" y="454"/>
                      <a:pt x="292" y="454"/>
                    </a:cubicBezTo>
                    <a:cubicBezTo>
                      <a:pt x="381" y="454"/>
                      <a:pt x="451" y="388"/>
                      <a:pt x="451" y="303"/>
                    </a:cubicBezTo>
                    <a:cubicBezTo>
                      <a:pt x="451" y="216"/>
                      <a:pt x="383" y="153"/>
                      <a:pt x="292" y="153"/>
                    </a:cubicBezTo>
                    <a:cubicBezTo>
                      <a:pt x="203" y="153"/>
                      <a:pt x="133" y="220"/>
                      <a:pt x="133" y="30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320E6808-E70B-FA4B-99F6-1C02BBC16598}"/>
              </a:ext>
            </a:extLst>
          </p:cNvPr>
          <p:cNvGrpSpPr/>
          <p:nvPr userDrawn="1"/>
        </p:nvGrpSpPr>
        <p:grpSpPr>
          <a:xfrm>
            <a:off x="1538947" y="3561907"/>
            <a:ext cx="7851377" cy="1769127"/>
            <a:chOff x="541049" y="2649538"/>
            <a:chExt cx="9285724" cy="2092325"/>
          </a:xfrm>
          <a:solidFill>
            <a:schemeClr val="bg1"/>
          </a:solidFill>
        </p:grpSpPr>
        <p:sp>
          <p:nvSpPr>
            <p:cNvPr id="43" name="Freeform 5">
              <a:extLst>
                <a:ext uri="{FF2B5EF4-FFF2-40B4-BE49-F238E27FC236}">
                  <a16:creationId xmlns:a16="http://schemas.microsoft.com/office/drawing/2014/main" id="{4C297CEF-136F-B1B7-09B1-55E4D7563FD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1049" y="2809876"/>
              <a:ext cx="963613" cy="1928813"/>
            </a:xfrm>
            <a:custGeom>
              <a:avLst/>
              <a:gdLst>
                <a:gd name="T0" fmla="*/ 57 w 301"/>
                <a:gd name="T1" fmla="*/ 458 h 600"/>
                <a:gd name="T2" fmla="*/ 57 w 301"/>
                <a:gd name="T3" fmla="*/ 235 h 600"/>
                <a:gd name="T4" fmla="*/ 0 w 301"/>
                <a:gd name="T5" fmla="*/ 235 h 600"/>
                <a:gd name="T6" fmla="*/ 0 w 301"/>
                <a:gd name="T7" fmla="*/ 121 h 600"/>
                <a:gd name="T8" fmla="*/ 57 w 301"/>
                <a:gd name="T9" fmla="*/ 121 h 600"/>
                <a:gd name="T10" fmla="*/ 57 w 301"/>
                <a:gd name="T11" fmla="*/ 0 h 600"/>
                <a:gd name="T12" fmla="*/ 190 w 301"/>
                <a:gd name="T13" fmla="*/ 0 h 600"/>
                <a:gd name="T14" fmla="*/ 190 w 301"/>
                <a:gd name="T15" fmla="*/ 121 h 600"/>
                <a:gd name="T16" fmla="*/ 301 w 301"/>
                <a:gd name="T17" fmla="*/ 121 h 600"/>
                <a:gd name="T18" fmla="*/ 301 w 301"/>
                <a:gd name="T19" fmla="*/ 235 h 600"/>
                <a:gd name="T20" fmla="*/ 190 w 301"/>
                <a:gd name="T21" fmla="*/ 235 h 600"/>
                <a:gd name="T22" fmla="*/ 190 w 301"/>
                <a:gd name="T23" fmla="*/ 436 h 600"/>
                <a:gd name="T24" fmla="*/ 233 w 301"/>
                <a:gd name="T25" fmla="*/ 482 h 600"/>
                <a:gd name="T26" fmla="*/ 299 w 301"/>
                <a:gd name="T27" fmla="*/ 465 h 600"/>
                <a:gd name="T28" fmla="*/ 299 w 301"/>
                <a:gd name="T29" fmla="*/ 573 h 600"/>
                <a:gd name="T30" fmla="*/ 194 w 301"/>
                <a:gd name="T31" fmla="*/ 600 h 600"/>
                <a:gd name="T32" fmla="*/ 57 w 301"/>
                <a:gd name="T33" fmla="*/ 458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1" h="600">
                  <a:moveTo>
                    <a:pt x="57" y="458"/>
                  </a:moveTo>
                  <a:cubicBezTo>
                    <a:pt x="57" y="235"/>
                    <a:pt x="57" y="235"/>
                    <a:pt x="57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57" y="121"/>
                    <a:pt x="57" y="121"/>
                    <a:pt x="57" y="121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301" y="121"/>
                    <a:pt x="301" y="121"/>
                    <a:pt x="301" y="121"/>
                  </a:cubicBezTo>
                  <a:cubicBezTo>
                    <a:pt x="301" y="235"/>
                    <a:pt x="301" y="235"/>
                    <a:pt x="301" y="235"/>
                  </a:cubicBezTo>
                  <a:cubicBezTo>
                    <a:pt x="190" y="235"/>
                    <a:pt x="190" y="235"/>
                    <a:pt x="190" y="235"/>
                  </a:cubicBezTo>
                  <a:cubicBezTo>
                    <a:pt x="190" y="436"/>
                    <a:pt x="190" y="436"/>
                    <a:pt x="190" y="436"/>
                  </a:cubicBezTo>
                  <a:cubicBezTo>
                    <a:pt x="190" y="467"/>
                    <a:pt x="203" y="482"/>
                    <a:pt x="233" y="482"/>
                  </a:cubicBezTo>
                  <a:cubicBezTo>
                    <a:pt x="258" y="482"/>
                    <a:pt x="280" y="476"/>
                    <a:pt x="299" y="465"/>
                  </a:cubicBezTo>
                  <a:cubicBezTo>
                    <a:pt x="299" y="573"/>
                    <a:pt x="299" y="573"/>
                    <a:pt x="299" y="573"/>
                  </a:cubicBezTo>
                  <a:cubicBezTo>
                    <a:pt x="271" y="590"/>
                    <a:pt x="239" y="600"/>
                    <a:pt x="194" y="600"/>
                  </a:cubicBezTo>
                  <a:cubicBezTo>
                    <a:pt x="112" y="600"/>
                    <a:pt x="57" y="568"/>
                    <a:pt x="57" y="4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6">
              <a:extLst>
                <a:ext uri="{FF2B5EF4-FFF2-40B4-BE49-F238E27FC236}">
                  <a16:creationId xmlns:a16="http://schemas.microsoft.com/office/drawing/2014/main" id="{622BAF6B-1742-15FD-B0EB-40B8C3DC116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08151" y="2649538"/>
              <a:ext cx="1382713" cy="2063750"/>
            </a:xfrm>
            <a:custGeom>
              <a:avLst/>
              <a:gdLst>
                <a:gd name="T0" fmla="*/ 0 w 432"/>
                <a:gd name="T1" fmla="*/ 0 h 642"/>
                <a:gd name="T2" fmla="*/ 134 w 432"/>
                <a:gd name="T3" fmla="*/ 0 h 642"/>
                <a:gd name="T4" fmla="*/ 134 w 432"/>
                <a:gd name="T5" fmla="*/ 237 h 642"/>
                <a:gd name="T6" fmla="*/ 272 w 432"/>
                <a:gd name="T7" fmla="*/ 162 h 642"/>
                <a:gd name="T8" fmla="*/ 432 w 432"/>
                <a:gd name="T9" fmla="*/ 337 h 642"/>
                <a:gd name="T10" fmla="*/ 432 w 432"/>
                <a:gd name="T11" fmla="*/ 642 h 642"/>
                <a:gd name="T12" fmla="*/ 298 w 432"/>
                <a:gd name="T13" fmla="*/ 642 h 642"/>
                <a:gd name="T14" fmla="*/ 298 w 432"/>
                <a:gd name="T15" fmla="*/ 379 h 642"/>
                <a:gd name="T16" fmla="*/ 218 w 432"/>
                <a:gd name="T17" fmla="*/ 283 h 642"/>
                <a:gd name="T18" fmla="*/ 134 w 432"/>
                <a:gd name="T19" fmla="*/ 379 h 642"/>
                <a:gd name="T20" fmla="*/ 134 w 432"/>
                <a:gd name="T21" fmla="*/ 642 h 642"/>
                <a:gd name="T22" fmla="*/ 0 w 432"/>
                <a:gd name="T23" fmla="*/ 642 h 642"/>
                <a:gd name="T24" fmla="*/ 0 w 432"/>
                <a:gd name="T25" fmla="*/ 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642">
                  <a:moveTo>
                    <a:pt x="0" y="0"/>
                  </a:moveTo>
                  <a:cubicBezTo>
                    <a:pt x="134" y="0"/>
                    <a:pt x="134" y="0"/>
                    <a:pt x="134" y="0"/>
                  </a:cubicBezTo>
                  <a:cubicBezTo>
                    <a:pt x="134" y="237"/>
                    <a:pt x="134" y="237"/>
                    <a:pt x="134" y="237"/>
                  </a:cubicBezTo>
                  <a:cubicBezTo>
                    <a:pt x="165" y="198"/>
                    <a:pt x="204" y="162"/>
                    <a:pt x="272" y="162"/>
                  </a:cubicBezTo>
                  <a:cubicBezTo>
                    <a:pt x="373" y="162"/>
                    <a:pt x="432" y="229"/>
                    <a:pt x="432" y="337"/>
                  </a:cubicBezTo>
                  <a:cubicBezTo>
                    <a:pt x="432" y="642"/>
                    <a:pt x="432" y="642"/>
                    <a:pt x="432" y="642"/>
                  </a:cubicBezTo>
                  <a:cubicBezTo>
                    <a:pt x="298" y="642"/>
                    <a:pt x="298" y="642"/>
                    <a:pt x="298" y="642"/>
                  </a:cubicBezTo>
                  <a:cubicBezTo>
                    <a:pt x="298" y="379"/>
                    <a:pt x="298" y="379"/>
                    <a:pt x="298" y="379"/>
                  </a:cubicBezTo>
                  <a:cubicBezTo>
                    <a:pt x="298" y="316"/>
                    <a:pt x="269" y="283"/>
                    <a:pt x="218" y="283"/>
                  </a:cubicBezTo>
                  <a:cubicBezTo>
                    <a:pt x="166" y="283"/>
                    <a:pt x="134" y="316"/>
                    <a:pt x="134" y="379"/>
                  </a:cubicBezTo>
                  <a:cubicBezTo>
                    <a:pt x="134" y="642"/>
                    <a:pt x="134" y="642"/>
                    <a:pt x="134" y="642"/>
                  </a:cubicBezTo>
                  <a:cubicBezTo>
                    <a:pt x="0" y="642"/>
                    <a:pt x="0" y="642"/>
                    <a:pt x="0" y="64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7">
              <a:extLst>
                <a:ext uri="{FF2B5EF4-FFF2-40B4-BE49-F238E27FC236}">
                  <a16:creationId xmlns:a16="http://schemas.microsoft.com/office/drawing/2014/main" id="{788B3367-A4C9-CCD9-A688-1D2826A4B01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261304" y="3179763"/>
              <a:ext cx="1390650" cy="1562100"/>
            </a:xfrm>
            <a:custGeom>
              <a:avLst/>
              <a:gdLst>
                <a:gd name="T0" fmla="*/ 0 w 434"/>
                <a:gd name="T1" fmla="*/ 342 h 486"/>
                <a:gd name="T2" fmla="*/ 0 w 434"/>
                <a:gd name="T3" fmla="*/ 340 h 486"/>
                <a:gd name="T4" fmla="*/ 190 w 434"/>
                <a:gd name="T5" fmla="*/ 189 h 486"/>
                <a:gd name="T6" fmla="*/ 305 w 434"/>
                <a:gd name="T7" fmla="*/ 209 h 486"/>
                <a:gd name="T8" fmla="*/ 305 w 434"/>
                <a:gd name="T9" fmla="*/ 201 h 486"/>
                <a:gd name="T10" fmla="*/ 204 w 434"/>
                <a:gd name="T11" fmla="*/ 115 h 486"/>
                <a:gd name="T12" fmla="*/ 74 w 434"/>
                <a:gd name="T13" fmla="*/ 140 h 486"/>
                <a:gd name="T14" fmla="*/ 40 w 434"/>
                <a:gd name="T15" fmla="*/ 38 h 486"/>
                <a:gd name="T16" fmla="*/ 223 w 434"/>
                <a:gd name="T17" fmla="*/ 0 h 486"/>
                <a:gd name="T18" fmla="*/ 383 w 434"/>
                <a:gd name="T19" fmla="*/ 53 h 486"/>
                <a:gd name="T20" fmla="*/ 434 w 434"/>
                <a:gd name="T21" fmla="*/ 204 h 486"/>
                <a:gd name="T22" fmla="*/ 434 w 434"/>
                <a:gd name="T23" fmla="*/ 477 h 486"/>
                <a:gd name="T24" fmla="*/ 304 w 434"/>
                <a:gd name="T25" fmla="*/ 477 h 486"/>
                <a:gd name="T26" fmla="*/ 304 w 434"/>
                <a:gd name="T27" fmla="*/ 426 h 486"/>
                <a:gd name="T28" fmla="*/ 162 w 434"/>
                <a:gd name="T29" fmla="*/ 486 h 486"/>
                <a:gd name="T30" fmla="*/ 0 w 434"/>
                <a:gd name="T31" fmla="*/ 342 h 486"/>
                <a:gd name="T32" fmla="*/ 307 w 434"/>
                <a:gd name="T33" fmla="*/ 311 h 486"/>
                <a:gd name="T34" fmla="*/ 307 w 434"/>
                <a:gd name="T35" fmla="*/ 287 h 486"/>
                <a:gd name="T36" fmla="*/ 222 w 434"/>
                <a:gd name="T37" fmla="*/ 270 h 486"/>
                <a:gd name="T38" fmla="*/ 129 w 434"/>
                <a:gd name="T39" fmla="*/ 335 h 486"/>
                <a:gd name="T40" fmla="*/ 129 w 434"/>
                <a:gd name="T41" fmla="*/ 336 h 486"/>
                <a:gd name="T42" fmla="*/ 202 w 434"/>
                <a:gd name="T43" fmla="*/ 394 h 486"/>
                <a:gd name="T44" fmla="*/ 307 w 434"/>
                <a:gd name="T45" fmla="*/ 311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34" h="486">
                  <a:moveTo>
                    <a:pt x="0" y="342"/>
                  </a:moveTo>
                  <a:cubicBezTo>
                    <a:pt x="0" y="340"/>
                    <a:pt x="0" y="340"/>
                    <a:pt x="0" y="340"/>
                  </a:cubicBezTo>
                  <a:cubicBezTo>
                    <a:pt x="0" y="237"/>
                    <a:pt x="78" y="189"/>
                    <a:pt x="190" y="189"/>
                  </a:cubicBezTo>
                  <a:cubicBezTo>
                    <a:pt x="237" y="189"/>
                    <a:pt x="272" y="197"/>
                    <a:pt x="305" y="209"/>
                  </a:cubicBezTo>
                  <a:cubicBezTo>
                    <a:pt x="305" y="201"/>
                    <a:pt x="305" y="201"/>
                    <a:pt x="305" y="201"/>
                  </a:cubicBezTo>
                  <a:cubicBezTo>
                    <a:pt x="305" y="145"/>
                    <a:pt x="271" y="115"/>
                    <a:pt x="204" y="115"/>
                  </a:cubicBezTo>
                  <a:cubicBezTo>
                    <a:pt x="153" y="115"/>
                    <a:pt x="117" y="124"/>
                    <a:pt x="74" y="14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92" y="15"/>
                    <a:pt x="143" y="0"/>
                    <a:pt x="223" y="0"/>
                  </a:cubicBezTo>
                  <a:cubicBezTo>
                    <a:pt x="296" y="0"/>
                    <a:pt x="349" y="20"/>
                    <a:pt x="383" y="53"/>
                  </a:cubicBezTo>
                  <a:cubicBezTo>
                    <a:pt x="418" y="88"/>
                    <a:pt x="434" y="140"/>
                    <a:pt x="434" y="204"/>
                  </a:cubicBezTo>
                  <a:cubicBezTo>
                    <a:pt x="434" y="477"/>
                    <a:pt x="434" y="477"/>
                    <a:pt x="434" y="477"/>
                  </a:cubicBezTo>
                  <a:cubicBezTo>
                    <a:pt x="304" y="477"/>
                    <a:pt x="304" y="477"/>
                    <a:pt x="304" y="477"/>
                  </a:cubicBezTo>
                  <a:cubicBezTo>
                    <a:pt x="304" y="426"/>
                    <a:pt x="304" y="426"/>
                    <a:pt x="304" y="426"/>
                  </a:cubicBezTo>
                  <a:cubicBezTo>
                    <a:pt x="272" y="462"/>
                    <a:pt x="227" y="486"/>
                    <a:pt x="162" y="486"/>
                  </a:cubicBezTo>
                  <a:cubicBezTo>
                    <a:pt x="73" y="486"/>
                    <a:pt x="0" y="435"/>
                    <a:pt x="0" y="342"/>
                  </a:cubicBezTo>
                  <a:close/>
                  <a:moveTo>
                    <a:pt x="307" y="311"/>
                  </a:moveTo>
                  <a:cubicBezTo>
                    <a:pt x="307" y="287"/>
                    <a:pt x="307" y="287"/>
                    <a:pt x="307" y="287"/>
                  </a:cubicBezTo>
                  <a:cubicBezTo>
                    <a:pt x="284" y="277"/>
                    <a:pt x="254" y="270"/>
                    <a:pt x="222" y="270"/>
                  </a:cubicBezTo>
                  <a:cubicBezTo>
                    <a:pt x="164" y="270"/>
                    <a:pt x="129" y="292"/>
                    <a:pt x="129" y="335"/>
                  </a:cubicBezTo>
                  <a:cubicBezTo>
                    <a:pt x="129" y="336"/>
                    <a:pt x="129" y="336"/>
                    <a:pt x="129" y="336"/>
                  </a:cubicBezTo>
                  <a:cubicBezTo>
                    <a:pt x="129" y="372"/>
                    <a:pt x="159" y="394"/>
                    <a:pt x="202" y="394"/>
                  </a:cubicBezTo>
                  <a:cubicBezTo>
                    <a:pt x="265" y="394"/>
                    <a:pt x="307" y="359"/>
                    <a:pt x="307" y="3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8">
              <a:extLst>
                <a:ext uri="{FF2B5EF4-FFF2-40B4-BE49-F238E27FC236}">
                  <a16:creationId xmlns:a16="http://schemas.microsoft.com/office/drawing/2014/main" id="{E75C15B3-8177-7E6B-C4A7-1B9D3FB9D02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59916" y="3170238"/>
              <a:ext cx="1384300" cy="1543050"/>
            </a:xfrm>
            <a:custGeom>
              <a:avLst/>
              <a:gdLst>
                <a:gd name="T0" fmla="*/ 0 w 432"/>
                <a:gd name="T1" fmla="*/ 9 h 480"/>
                <a:gd name="T2" fmla="*/ 133 w 432"/>
                <a:gd name="T3" fmla="*/ 9 h 480"/>
                <a:gd name="T4" fmla="*/ 133 w 432"/>
                <a:gd name="T5" fmla="*/ 75 h 480"/>
                <a:gd name="T6" fmla="*/ 272 w 432"/>
                <a:gd name="T7" fmla="*/ 0 h 480"/>
                <a:gd name="T8" fmla="*/ 432 w 432"/>
                <a:gd name="T9" fmla="*/ 175 h 480"/>
                <a:gd name="T10" fmla="*/ 432 w 432"/>
                <a:gd name="T11" fmla="*/ 480 h 480"/>
                <a:gd name="T12" fmla="*/ 298 w 432"/>
                <a:gd name="T13" fmla="*/ 480 h 480"/>
                <a:gd name="T14" fmla="*/ 298 w 432"/>
                <a:gd name="T15" fmla="*/ 217 h 480"/>
                <a:gd name="T16" fmla="*/ 217 w 432"/>
                <a:gd name="T17" fmla="*/ 121 h 480"/>
                <a:gd name="T18" fmla="*/ 133 w 432"/>
                <a:gd name="T19" fmla="*/ 217 h 480"/>
                <a:gd name="T20" fmla="*/ 133 w 432"/>
                <a:gd name="T21" fmla="*/ 480 h 480"/>
                <a:gd name="T22" fmla="*/ 0 w 432"/>
                <a:gd name="T23" fmla="*/ 480 h 480"/>
                <a:gd name="T24" fmla="*/ 0 w 432"/>
                <a:gd name="T25" fmla="*/ 9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480">
                  <a:moveTo>
                    <a:pt x="0" y="9"/>
                  </a:moveTo>
                  <a:cubicBezTo>
                    <a:pt x="133" y="9"/>
                    <a:pt x="133" y="9"/>
                    <a:pt x="133" y="9"/>
                  </a:cubicBezTo>
                  <a:cubicBezTo>
                    <a:pt x="133" y="75"/>
                    <a:pt x="133" y="75"/>
                    <a:pt x="133" y="75"/>
                  </a:cubicBezTo>
                  <a:cubicBezTo>
                    <a:pt x="164" y="36"/>
                    <a:pt x="204" y="0"/>
                    <a:pt x="272" y="0"/>
                  </a:cubicBezTo>
                  <a:cubicBezTo>
                    <a:pt x="373" y="0"/>
                    <a:pt x="432" y="67"/>
                    <a:pt x="432" y="175"/>
                  </a:cubicBezTo>
                  <a:cubicBezTo>
                    <a:pt x="432" y="480"/>
                    <a:pt x="432" y="480"/>
                    <a:pt x="432" y="480"/>
                  </a:cubicBezTo>
                  <a:cubicBezTo>
                    <a:pt x="298" y="480"/>
                    <a:pt x="298" y="480"/>
                    <a:pt x="298" y="480"/>
                  </a:cubicBezTo>
                  <a:cubicBezTo>
                    <a:pt x="298" y="217"/>
                    <a:pt x="298" y="217"/>
                    <a:pt x="298" y="217"/>
                  </a:cubicBezTo>
                  <a:cubicBezTo>
                    <a:pt x="298" y="154"/>
                    <a:pt x="268" y="121"/>
                    <a:pt x="217" y="121"/>
                  </a:cubicBezTo>
                  <a:cubicBezTo>
                    <a:pt x="166" y="121"/>
                    <a:pt x="133" y="154"/>
                    <a:pt x="133" y="217"/>
                  </a:cubicBezTo>
                  <a:cubicBezTo>
                    <a:pt x="133" y="480"/>
                    <a:pt x="133" y="480"/>
                    <a:pt x="133" y="480"/>
                  </a:cubicBezTo>
                  <a:cubicBezTo>
                    <a:pt x="0" y="480"/>
                    <a:pt x="0" y="480"/>
                    <a:pt x="0" y="480"/>
                  </a:cubicBez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9">
              <a:extLst>
                <a:ext uri="{FF2B5EF4-FFF2-40B4-BE49-F238E27FC236}">
                  <a16:creationId xmlns:a16="http://schemas.microsoft.com/office/drawing/2014/main" id="{AA27F0F6-EBAD-77B3-0964-617F5FC5A0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36593" y="2649538"/>
              <a:ext cx="1460500" cy="2063750"/>
            </a:xfrm>
            <a:custGeom>
              <a:avLst/>
              <a:gdLst>
                <a:gd name="T0" fmla="*/ 0 w 920"/>
                <a:gd name="T1" fmla="*/ 0 h 1300"/>
                <a:gd name="T2" fmla="*/ 270 w 920"/>
                <a:gd name="T3" fmla="*/ 0 h 1300"/>
                <a:gd name="T4" fmla="*/ 270 w 920"/>
                <a:gd name="T5" fmla="*/ 692 h 1300"/>
                <a:gd name="T6" fmla="*/ 585 w 920"/>
                <a:gd name="T7" fmla="*/ 346 h 1300"/>
                <a:gd name="T8" fmla="*/ 908 w 920"/>
                <a:gd name="T9" fmla="*/ 346 h 1300"/>
                <a:gd name="T10" fmla="*/ 547 w 920"/>
                <a:gd name="T11" fmla="*/ 721 h 1300"/>
                <a:gd name="T12" fmla="*/ 920 w 920"/>
                <a:gd name="T13" fmla="*/ 1300 h 1300"/>
                <a:gd name="T14" fmla="*/ 609 w 920"/>
                <a:gd name="T15" fmla="*/ 1300 h 1300"/>
                <a:gd name="T16" fmla="*/ 365 w 920"/>
                <a:gd name="T17" fmla="*/ 909 h 1300"/>
                <a:gd name="T18" fmla="*/ 270 w 920"/>
                <a:gd name="T19" fmla="*/ 1010 h 1300"/>
                <a:gd name="T20" fmla="*/ 270 w 920"/>
                <a:gd name="T21" fmla="*/ 1300 h 1300"/>
                <a:gd name="T22" fmla="*/ 0 w 920"/>
                <a:gd name="T23" fmla="*/ 1300 h 1300"/>
                <a:gd name="T24" fmla="*/ 0 w 920"/>
                <a:gd name="T25" fmla="*/ 0 h 1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0" h="1300">
                  <a:moveTo>
                    <a:pt x="0" y="0"/>
                  </a:moveTo>
                  <a:lnTo>
                    <a:pt x="270" y="0"/>
                  </a:lnTo>
                  <a:lnTo>
                    <a:pt x="270" y="692"/>
                  </a:lnTo>
                  <a:lnTo>
                    <a:pt x="585" y="346"/>
                  </a:lnTo>
                  <a:lnTo>
                    <a:pt x="908" y="346"/>
                  </a:lnTo>
                  <a:lnTo>
                    <a:pt x="547" y="721"/>
                  </a:lnTo>
                  <a:lnTo>
                    <a:pt x="920" y="1300"/>
                  </a:lnTo>
                  <a:lnTo>
                    <a:pt x="609" y="1300"/>
                  </a:lnTo>
                  <a:lnTo>
                    <a:pt x="365" y="909"/>
                  </a:lnTo>
                  <a:lnTo>
                    <a:pt x="270" y="1010"/>
                  </a:lnTo>
                  <a:lnTo>
                    <a:pt x="270" y="1300"/>
                  </a:lnTo>
                  <a:lnTo>
                    <a:pt x="0" y="13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10">
              <a:extLst>
                <a:ext uri="{FF2B5EF4-FFF2-40B4-BE49-F238E27FC236}">
                  <a16:creationId xmlns:a16="http://schemas.microsoft.com/office/drawing/2014/main" id="{0D449E32-BCCB-5FA7-37E4-30FF7569B63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19896" y="3173413"/>
              <a:ext cx="1227138" cy="1568450"/>
            </a:xfrm>
            <a:custGeom>
              <a:avLst/>
              <a:gdLst>
                <a:gd name="T0" fmla="*/ 0 w 383"/>
                <a:gd name="T1" fmla="*/ 417 h 488"/>
                <a:gd name="T2" fmla="*/ 57 w 383"/>
                <a:gd name="T3" fmla="*/ 329 h 488"/>
                <a:gd name="T4" fmla="*/ 206 w 383"/>
                <a:gd name="T5" fmla="*/ 385 h 488"/>
                <a:gd name="T6" fmla="*/ 262 w 383"/>
                <a:gd name="T7" fmla="*/ 350 h 488"/>
                <a:gd name="T8" fmla="*/ 262 w 383"/>
                <a:gd name="T9" fmla="*/ 348 h 488"/>
                <a:gd name="T10" fmla="*/ 165 w 383"/>
                <a:gd name="T11" fmla="*/ 294 h 488"/>
                <a:gd name="T12" fmla="*/ 24 w 383"/>
                <a:gd name="T13" fmla="*/ 152 h 488"/>
                <a:gd name="T14" fmla="*/ 24 w 383"/>
                <a:gd name="T15" fmla="*/ 150 h 488"/>
                <a:gd name="T16" fmla="*/ 196 w 383"/>
                <a:gd name="T17" fmla="*/ 0 h 488"/>
                <a:gd name="T18" fmla="*/ 372 w 383"/>
                <a:gd name="T19" fmla="*/ 55 h 488"/>
                <a:gd name="T20" fmla="*/ 321 w 383"/>
                <a:gd name="T21" fmla="*/ 147 h 488"/>
                <a:gd name="T22" fmla="*/ 194 w 383"/>
                <a:gd name="T23" fmla="*/ 103 h 488"/>
                <a:gd name="T24" fmla="*/ 144 w 383"/>
                <a:gd name="T25" fmla="*/ 136 h 488"/>
                <a:gd name="T26" fmla="*/ 144 w 383"/>
                <a:gd name="T27" fmla="*/ 138 h 488"/>
                <a:gd name="T28" fmla="*/ 240 w 383"/>
                <a:gd name="T29" fmla="*/ 194 h 488"/>
                <a:gd name="T30" fmla="*/ 383 w 383"/>
                <a:gd name="T31" fmla="*/ 334 h 488"/>
                <a:gd name="T32" fmla="*/ 383 w 383"/>
                <a:gd name="T33" fmla="*/ 336 h 488"/>
                <a:gd name="T34" fmla="*/ 203 w 383"/>
                <a:gd name="T35" fmla="*/ 488 h 488"/>
                <a:gd name="T36" fmla="*/ 0 w 383"/>
                <a:gd name="T37" fmla="*/ 417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3" h="488">
                  <a:moveTo>
                    <a:pt x="0" y="417"/>
                  </a:moveTo>
                  <a:cubicBezTo>
                    <a:pt x="57" y="329"/>
                    <a:pt x="57" y="329"/>
                    <a:pt x="57" y="329"/>
                  </a:cubicBezTo>
                  <a:cubicBezTo>
                    <a:pt x="108" y="366"/>
                    <a:pt x="162" y="385"/>
                    <a:pt x="206" y="385"/>
                  </a:cubicBezTo>
                  <a:cubicBezTo>
                    <a:pt x="245" y="385"/>
                    <a:pt x="262" y="371"/>
                    <a:pt x="262" y="350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19"/>
                    <a:pt x="217" y="309"/>
                    <a:pt x="165" y="294"/>
                  </a:cubicBezTo>
                  <a:cubicBezTo>
                    <a:pt x="99" y="274"/>
                    <a:pt x="24" y="243"/>
                    <a:pt x="24" y="152"/>
                  </a:cubicBezTo>
                  <a:cubicBezTo>
                    <a:pt x="24" y="150"/>
                    <a:pt x="24" y="150"/>
                    <a:pt x="24" y="150"/>
                  </a:cubicBezTo>
                  <a:cubicBezTo>
                    <a:pt x="24" y="54"/>
                    <a:pt x="101" y="0"/>
                    <a:pt x="196" y="0"/>
                  </a:cubicBezTo>
                  <a:cubicBezTo>
                    <a:pt x="256" y="0"/>
                    <a:pt x="321" y="21"/>
                    <a:pt x="372" y="55"/>
                  </a:cubicBezTo>
                  <a:cubicBezTo>
                    <a:pt x="321" y="147"/>
                    <a:pt x="321" y="147"/>
                    <a:pt x="321" y="147"/>
                  </a:cubicBezTo>
                  <a:cubicBezTo>
                    <a:pt x="275" y="120"/>
                    <a:pt x="228" y="103"/>
                    <a:pt x="194" y="103"/>
                  </a:cubicBezTo>
                  <a:cubicBezTo>
                    <a:pt x="161" y="103"/>
                    <a:pt x="144" y="118"/>
                    <a:pt x="144" y="136"/>
                  </a:cubicBezTo>
                  <a:cubicBezTo>
                    <a:pt x="144" y="138"/>
                    <a:pt x="144" y="138"/>
                    <a:pt x="144" y="138"/>
                  </a:cubicBezTo>
                  <a:cubicBezTo>
                    <a:pt x="144" y="164"/>
                    <a:pt x="189" y="176"/>
                    <a:pt x="240" y="194"/>
                  </a:cubicBezTo>
                  <a:cubicBezTo>
                    <a:pt x="306" y="216"/>
                    <a:pt x="383" y="248"/>
                    <a:pt x="383" y="334"/>
                  </a:cubicBezTo>
                  <a:cubicBezTo>
                    <a:pt x="383" y="336"/>
                    <a:pt x="383" y="336"/>
                    <a:pt x="383" y="336"/>
                  </a:cubicBezTo>
                  <a:cubicBezTo>
                    <a:pt x="383" y="440"/>
                    <a:pt x="305" y="488"/>
                    <a:pt x="203" y="488"/>
                  </a:cubicBezTo>
                  <a:cubicBezTo>
                    <a:pt x="137" y="488"/>
                    <a:pt x="63" y="466"/>
                    <a:pt x="0" y="4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Oval 11">
              <a:extLst>
                <a:ext uri="{FF2B5EF4-FFF2-40B4-BE49-F238E27FC236}">
                  <a16:creationId xmlns:a16="http://schemas.microsoft.com/office/drawing/2014/main" id="{DF4FD3AA-2A1C-04CA-7759-A7926327B4A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282260" y="4167188"/>
              <a:ext cx="544513" cy="546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129531600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987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60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/>
              <a:t>Click To Edit Master Title</a:t>
            </a:r>
          </a:p>
        </p:txBody>
      </p:sp>
    </p:spTree>
    <p:extLst>
      <p:ext uri="{BB962C8B-B14F-4D97-AF65-F5344CB8AC3E}">
        <p14:creationId xmlns:p14="http://schemas.microsoft.com/office/powerpoint/2010/main" val="809395853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slideLayout" Target="../slideLayouts/slideLayout43.xml"/><Relationship Id="rId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42.xml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1.xml"/><Relationship Id="rId3" Type="http://schemas.openxmlformats.org/officeDocument/2006/relationships/slideLayout" Target="../slideLayouts/slideLayout46.xml"/><Relationship Id="rId7" Type="http://schemas.openxmlformats.org/officeDocument/2006/relationships/slideLayout" Target="../slideLayouts/slideLayout5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45.xml"/><Relationship Id="rId1" Type="http://schemas.openxmlformats.org/officeDocument/2006/relationships/slideLayout" Target="../slideLayouts/slideLayout44.xml"/><Relationship Id="rId6" Type="http://schemas.openxmlformats.org/officeDocument/2006/relationships/slideLayout" Target="../slideLayouts/slideLayout49.xml"/><Relationship Id="rId11" Type="http://schemas.openxmlformats.org/officeDocument/2006/relationships/slideLayout" Target="../slideLayouts/slideLayout54.xml"/><Relationship Id="rId5" Type="http://schemas.openxmlformats.org/officeDocument/2006/relationships/slideLayout" Target="../slideLayouts/slideLayout48.xml"/><Relationship Id="rId10" Type="http://schemas.openxmlformats.org/officeDocument/2006/relationships/slideLayout" Target="../slideLayouts/slideLayout53.xml"/><Relationship Id="rId4" Type="http://schemas.openxmlformats.org/officeDocument/2006/relationships/slideLayout" Target="../slideLayouts/slideLayout47.xml"/><Relationship Id="rId9" Type="http://schemas.openxmlformats.org/officeDocument/2006/relationships/slideLayout" Target="../slideLayouts/slideLayout5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2.xml"/><Relationship Id="rId13" Type="http://schemas.openxmlformats.org/officeDocument/2006/relationships/slideLayout" Target="../slideLayouts/slideLayout67.xml"/><Relationship Id="rId18" Type="http://schemas.openxmlformats.org/officeDocument/2006/relationships/slideLayout" Target="../slideLayouts/slideLayout72.xml"/><Relationship Id="rId26" Type="http://schemas.openxmlformats.org/officeDocument/2006/relationships/slideLayout" Target="../slideLayouts/slideLayout80.xml"/><Relationship Id="rId3" Type="http://schemas.openxmlformats.org/officeDocument/2006/relationships/slideLayout" Target="../slideLayouts/slideLayout57.xml"/><Relationship Id="rId21" Type="http://schemas.openxmlformats.org/officeDocument/2006/relationships/slideLayout" Target="../slideLayouts/slideLayout75.xml"/><Relationship Id="rId7" Type="http://schemas.openxmlformats.org/officeDocument/2006/relationships/slideLayout" Target="../slideLayouts/slideLayout61.xml"/><Relationship Id="rId12" Type="http://schemas.openxmlformats.org/officeDocument/2006/relationships/slideLayout" Target="../slideLayouts/slideLayout66.xml"/><Relationship Id="rId17" Type="http://schemas.openxmlformats.org/officeDocument/2006/relationships/slideLayout" Target="../slideLayouts/slideLayout71.xml"/><Relationship Id="rId25" Type="http://schemas.openxmlformats.org/officeDocument/2006/relationships/slideLayout" Target="../slideLayouts/slideLayout79.xml"/><Relationship Id="rId2" Type="http://schemas.openxmlformats.org/officeDocument/2006/relationships/slideLayout" Target="../slideLayouts/slideLayout56.xml"/><Relationship Id="rId16" Type="http://schemas.openxmlformats.org/officeDocument/2006/relationships/slideLayout" Target="../slideLayouts/slideLayout70.xml"/><Relationship Id="rId20" Type="http://schemas.openxmlformats.org/officeDocument/2006/relationships/slideLayout" Target="../slideLayouts/slideLayout74.xml"/><Relationship Id="rId29" Type="http://schemas.openxmlformats.org/officeDocument/2006/relationships/slideLayout" Target="../slideLayouts/slideLayout83.xml"/><Relationship Id="rId1" Type="http://schemas.openxmlformats.org/officeDocument/2006/relationships/slideLayout" Target="../slideLayouts/slideLayout55.xml"/><Relationship Id="rId6" Type="http://schemas.openxmlformats.org/officeDocument/2006/relationships/slideLayout" Target="../slideLayouts/slideLayout60.xml"/><Relationship Id="rId11" Type="http://schemas.openxmlformats.org/officeDocument/2006/relationships/slideLayout" Target="../slideLayouts/slideLayout65.xml"/><Relationship Id="rId24" Type="http://schemas.openxmlformats.org/officeDocument/2006/relationships/slideLayout" Target="../slideLayouts/slideLayout78.xml"/><Relationship Id="rId5" Type="http://schemas.openxmlformats.org/officeDocument/2006/relationships/slideLayout" Target="../slideLayouts/slideLayout59.xml"/><Relationship Id="rId15" Type="http://schemas.openxmlformats.org/officeDocument/2006/relationships/slideLayout" Target="../slideLayouts/slideLayout69.xml"/><Relationship Id="rId23" Type="http://schemas.openxmlformats.org/officeDocument/2006/relationships/slideLayout" Target="../slideLayouts/slideLayout77.xml"/><Relationship Id="rId28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64.xml"/><Relationship Id="rId19" Type="http://schemas.openxmlformats.org/officeDocument/2006/relationships/slideLayout" Target="../slideLayouts/slideLayout73.xml"/><Relationship Id="rId4" Type="http://schemas.openxmlformats.org/officeDocument/2006/relationships/slideLayout" Target="../slideLayouts/slideLayout58.xml"/><Relationship Id="rId9" Type="http://schemas.openxmlformats.org/officeDocument/2006/relationships/slideLayout" Target="../slideLayouts/slideLayout63.xml"/><Relationship Id="rId14" Type="http://schemas.openxmlformats.org/officeDocument/2006/relationships/slideLayout" Target="../slideLayouts/slideLayout68.xml"/><Relationship Id="rId22" Type="http://schemas.openxmlformats.org/officeDocument/2006/relationships/slideLayout" Target="../slideLayouts/slideLayout76.xml"/><Relationship Id="rId27" Type="http://schemas.openxmlformats.org/officeDocument/2006/relationships/slideLayout" Target="../slideLayouts/slideLayout81.xml"/><Relationship Id="rId30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itchFamily="34" charset="0"/>
                <a:cs typeface="Arial" pitchFamily="34" charset="0"/>
              </a:rPr>
              <a:t>2025 Lenovo</a:t>
            </a:r>
          </a:p>
        </p:txBody>
      </p:sp>
      <p:grpSp>
        <p:nvGrpSpPr>
          <p:cNvPr id="15" name="Group 14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16" name="Rectangle 15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6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7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8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9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633027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723" r:id="rId2"/>
    <p:sldLayoutId id="2147483736" r:id="rId3"/>
    <p:sldLayoutId id="2147483737" r:id="rId4"/>
    <p:sldLayoutId id="2147483670" r:id="rId5"/>
    <p:sldLayoutId id="2147483724" r:id="rId6"/>
    <p:sldLayoutId id="2147483738" r:id="rId7"/>
    <p:sldLayoutId id="2147483739" r:id="rId8"/>
    <p:sldLayoutId id="2147483654" r:id="rId9"/>
    <p:sldLayoutId id="2147483725" r:id="rId10"/>
    <p:sldLayoutId id="2147483661" r:id="rId11"/>
    <p:sldLayoutId id="2147483726" r:id="rId12"/>
    <p:sldLayoutId id="2147483673" r:id="rId13"/>
    <p:sldLayoutId id="2147483727" r:id="rId14"/>
    <p:sldLayoutId id="2147483662" r:id="rId15"/>
    <p:sldLayoutId id="2147483728" r:id="rId16"/>
    <p:sldLayoutId id="2147483691" r:id="rId17"/>
    <p:sldLayoutId id="2147483729" r:id="rId18"/>
    <p:sldLayoutId id="2147483692" r:id="rId19"/>
    <p:sldLayoutId id="2147483730" r:id="rId20"/>
    <p:sldLayoutId id="2147483711" r:id="rId21"/>
    <p:sldLayoutId id="2147483731" r:id="rId22"/>
    <p:sldLayoutId id="2147483722" r:id="rId23"/>
    <p:sldLayoutId id="2147483732" r:id="rId24"/>
    <p:sldLayoutId id="2147483657" r:id="rId25"/>
    <p:sldLayoutId id="2147483733" r:id="rId26"/>
    <p:sldLayoutId id="2147483659" r:id="rId27"/>
    <p:sldLayoutId id="2147483734" r:id="rId28"/>
    <p:sldLayoutId id="2147483668" r:id="rId29"/>
    <p:sldLayoutId id="2147483735" r:id="rId30"/>
    <p:sldLayoutId id="2147483740" r:id="rId31"/>
    <p:sldLayoutId id="2147483795" r:id="rId32"/>
  </p:sldLayoutIdLst>
  <p:transition spd="med"/>
  <p:hf hdr="0" dt="0"/>
  <p:txStyles>
    <p:titleStyle>
      <a:lvl1pPr algn="ctr" defTabSz="1218987" rtl="0" eaLnBrk="1" latinLnBrk="0" hangingPunct="1">
        <a:spcBef>
          <a:spcPct val="0"/>
        </a:spcBef>
        <a:buNone/>
        <a:defRPr sz="4300" kern="1200" cap="all" baseline="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457120" indent="-457120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43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990427" indent="-380933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3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523733" indent="-304747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2133227" indent="-304747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2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742720" indent="-304747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2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335221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5475FA2-11F7-F902-A50B-A57559E5A7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24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1BC8B5-962E-54CF-A66F-87CEA2B008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24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1962BB-143F-D624-BAFF-C4E962FE990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16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E6FC838-D218-406A-892A-A61F23CA2F77}" type="datetimeFigureOut">
              <a:rPr lang="en-GB" smtClean="0"/>
              <a:t>17/02/2025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7E372C-9869-AF4C-7240-2A8BE10541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7013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18E8D5-CA96-F3E4-701F-D98E970E25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09013" y="6356350"/>
            <a:ext cx="2741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5160541-B148-4538-BC0E-EE88AF2CB6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94109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  <p:sldLayoutId id="2147483762" r:id="rId9"/>
    <p:sldLayoutId id="2147483763" r:id="rId10"/>
    <p:sldLayoutId id="214748376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9CB0C50-E1B2-9BDB-66B2-C835BE47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24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5F524B-218B-D39F-3161-C3ED735790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24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A60FBB-6BBD-E43C-859E-A75495ADF5E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16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CE11AF8-0C2C-4C5B-B835-08F38D9178E1}" type="datetimeFigureOut">
              <a:rPr lang="en-GB" smtClean="0"/>
              <a:t>17/02/2025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B3DA99-62C9-2D0B-2BF8-E62E2033B72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7013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67F2DB-AF77-2407-3FF3-396A5AC849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09013" y="6356350"/>
            <a:ext cx="2741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20EBE5D-F515-443E-AC4F-170DC964E9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86259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  <p:sldLayoutId id="2147483745" r:id="rId4"/>
    <p:sldLayoutId id="2147483746" r:id="rId5"/>
    <p:sldLayoutId id="2147483747" r:id="rId6"/>
    <p:sldLayoutId id="2147483748" r:id="rId7"/>
    <p:sldLayoutId id="2147483749" r:id="rId8"/>
    <p:sldLayoutId id="2147483750" r:id="rId9"/>
    <p:sldLayoutId id="2147483751" r:id="rId10"/>
    <p:sldLayoutId id="214748375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9529" y="6400800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073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6" r:id="rId1"/>
    <p:sldLayoutId id="2147483767" r:id="rId2"/>
    <p:sldLayoutId id="2147483768" r:id="rId3"/>
    <p:sldLayoutId id="2147483769" r:id="rId4"/>
    <p:sldLayoutId id="2147483770" r:id="rId5"/>
    <p:sldLayoutId id="2147483771" r:id="rId6"/>
    <p:sldLayoutId id="2147483772" r:id="rId7"/>
    <p:sldLayoutId id="2147483773" r:id="rId8"/>
    <p:sldLayoutId id="2147483774" r:id="rId9"/>
    <p:sldLayoutId id="2147483775" r:id="rId10"/>
    <p:sldLayoutId id="2147483776" r:id="rId11"/>
    <p:sldLayoutId id="2147483777" r:id="rId12"/>
    <p:sldLayoutId id="2147483778" r:id="rId13"/>
    <p:sldLayoutId id="2147483779" r:id="rId14"/>
    <p:sldLayoutId id="2147483780" r:id="rId15"/>
    <p:sldLayoutId id="2147483781" r:id="rId16"/>
    <p:sldLayoutId id="2147483782" r:id="rId17"/>
    <p:sldLayoutId id="2147483783" r:id="rId18"/>
    <p:sldLayoutId id="2147483784" r:id="rId19"/>
    <p:sldLayoutId id="2147483785" r:id="rId20"/>
    <p:sldLayoutId id="2147483786" r:id="rId21"/>
    <p:sldLayoutId id="2147483787" r:id="rId22"/>
    <p:sldLayoutId id="2147483788" r:id="rId23"/>
    <p:sldLayoutId id="2147483789" r:id="rId24"/>
    <p:sldLayoutId id="2147483790" r:id="rId25"/>
    <p:sldLayoutId id="2147483791" r:id="rId26"/>
    <p:sldLayoutId id="2147483792" r:id="rId27"/>
    <p:sldLayoutId id="2147483793" r:id="rId28"/>
    <p:sldLayoutId id="2147483794" r:id="rId29"/>
  </p:sldLayoutIdLst>
  <p:transition spd="med"/>
  <p:hf hdr="0" ftr="0" dt="0"/>
  <p:txStyles>
    <p:titleStyle>
      <a:lvl1pPr algn="ctr" defTabSz="1218987" rtl="0" eaLnBrk="1" latinLnBrk="0" hangingPunct="1">
        <a:spcBef>
          <a:spcPct val="0"/>
        </a:spcBef>
        <a:buNone/>
        <a:defRPr sz="4300" kern="1200" cap="all" baseline="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457120" indent="-457120" algn="l" defTabSz="1218987" rtl="0" eaLnBrk="1" latinLnBrk="0" hangingPunct="1">
        <a:spcBef>
          <a:spcPct val="20000"/>
        </a:spcBef>
        <a:buClrTx/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990427" indent="-380933" algn="l" defTabSz="1218987" rtl="0" eaLnBrk="1" latinLnBrk="0" hangingPunct="1">
        <a:spcBef>
          <a:spcPct val="20000"/>
        </a:spcBef>
        <a:buClrTx/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523733" indent="-304747" algn="l" defTabSz="1218987" rtl="0" eaLnBrk="1" latinLnBrk="0" hangingPunct="1">
        <a:spcBef>
          <a:spcPct val="20000"/>
        </a:spcBef>
        <a:buClrTx/>
        <a:buFont typeface="Arial" panose="020B0604020202020204" pitchFamily="34" charset="0"/>
        <a:buChar char="-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2133227" indent="-304747" algn="l" defTabSz="1218987" rtl="0" eaLnBrk="1" latinLnBrk="0" hangingPunct="1">
        <a:spcBef>
          <a:spcPct val="20000"/>
        </a:spcBef>
        <a:buClrTx/>
        <a:buFont typeface="Arial" panose="020B0604020202020204" pitchFamily="34" charset="0"/>
        <a:buChar char="-"/>
        <a:defRPr sz="2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742720" indent="-304747" algn="l" defTabSz="1218987" rtl="0" eaLnBrk="1" latinLnBrk="0" hangingPunct="1">
        <a:spcBef>
          <a:spcPct val="20000"/>
        </a:spcBef>
        <a:buClrTx/>
        <a:buFont typeface="Arial" panose="020B0604020202020204" pitchFamily="34" charset="0"/>
        <a:buChar char="-"/>
        <a:defRPr sz="2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335221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440">
          <p15:clr>
            <a:srgbClr val="F26B43"/>
          </p15:clr>
        </p15:guide>
        <p15:guide id="2" pos="6719">
          <p15:clr>
            <a:srgbClr val="F26B43"/>
          </p15:clr>
        </p15:guide>
        <p15:guide id="3" orient="horz" pos="2880">
          <p15:clr>
            <a:srgbClr val="F26B43"/>
          </p15:clr>
        </p15:guide>
        <p15:guide id="4" pos="3839">
          <p15:clr>
            <a:srgbClr val="F26B43"/>
          </p15:clr>
        </p15:guide>
        <p15:guide id="5" pos="5279">
          <p15:clr>
            <a:srgbClr val="F26B43"/>
          </p15:clr>
        </p15:guide>
        <p15:guide id="6" pos="2399">
          <p15:clr>
            <a:srgbClr val="F26B43"/>
          </p15:clr>
        </p15:guide>
        <p15:guide id="7" pos="959">
          <p15:clr>
            <a:srgbClr val="F26B43"/>
          </p15:clr>
        </p15:guide>
        <p15:guide id="8" pos="7199">
          <p15:clr>
            <a:srgbClr val="FDE53C"/>
          </p15:clr>
        </p15:guide>
        <p15:guide id="9" pos="6239">
          <p15:clr>
            <a:srgbClr val="FDE53C"/>
          </p15:clr>
        </p15:guide>
        <p15:guide id="10" pos="5759">
          <p15:clr>
            <a:srgbClr val="FDE53C"/>
          </p15:clr>
        </p15:guide>
        <p15:guide id="11" pos="4319">
          <p15:clr>
            <a:srgbClr val="FDE53C"/>
          </p15:clr>
        </p15:guide>
        <p15:guide id="12" pos="4799">
          <p15:clr>
            <a:srgbClr val="FDE53C"/>
          </p15:clr>
        </p15:guide>
        <p15:guide id="13" pos="3335">
          <p15:clr>
            <a:srgbClr val="FDE53C"/>
          </p15:clr>
        </p15:guide>
        <p15:guide id="14" pos="2879">
          <p15:clr>
            <a:srgbClr val="FDE53C"/>
          </p15:clr>
        </p15:guide>
        <p15:guide id="15" pos="1919">
          <p15:clr>
            <a:srgbClr val="FDE53C"/>
          </p15:clr>
        </p15:guide>
        <p15:guide id="16" pos="1439">
          <p15:clr>
            <a:srgbClr val="FDE53C"/>
          </p15:clr>
        </p15:guide>
        <p15:guide id="17" pos="479">
          <p15:clr>
            <a:srgbClr val="FDE53C"/>
          </p15:clr>
        </p15:guide>
        <p15:guide id="18" orient="horz" pos="960">
          <p15:clr>
            <a:srgbClr val="FDE53C"/>
          </p15:clr>
        </p15:guide>
        <p15:guide id="19" orient="horz" pos="480">
          <p15:clr>
            <a:srgbClr val="FDE53C"/>
          </p15:clr>
        </p15:guide>
        <p15:guide id="20" orient="horz" pos="1920">
          <p15:clr>
            <a:srgbClr val="FDE53C"/>
          </p15:clr>
        </p15:guide>
        <p15:guide id="21" orient="horz" pos="2400">
          <p15:clr>
            <a:srgbClr val="FDE53C"/>
          </p15:clr>
        </p15:guide>
        <p15:guide id="22" orient="horz" pos="3360">
          <p15:clr>
            <a:srgbClr val="FDE53C"/>
          </p15:clr>
        </p15:guide>
        <p15:guide id="23" orient="horz" pos="3840">
          <p15:clr>
            <a:srgbClr val="FDE53C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3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5000">
              <a:schemeClr val="accent5">
                <a:lumMod val="50000"/>
              </a:schemeClr>
            </a:gs>
            <a:gs pos="74000">
              <a:schemeClr val="accent5">
                <a:lumMod val="90000"/>
              </a:schemeClr>
            </a:gs>
            <a:gs pos="92639">
              <a:schemeClr val="accent5"/>
            </a:gs>
            <a:gs pos="83000">
              <a:schemeClr val="accent5"/>
            </a:gs>
            <a:gs pos="100000">
              <a:schemeClr val="accent5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916FE62-CB6F-5A43-569F-2340C3BAB4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7582" y="1674368"/>
            <a:ext cx="9912096" cy="1708728"/>
          </a:xfrm>
        </p:spPr>
        <p:txBody>
          <a:bodyPr/>
          <a:lstStyle/>
          <a:p>
            <a:r>
              <a:rPr lang="en-US" sz="6000" b="1" dirty="0">
                <a:solidFill>
                  <a:schemeClr val="bg1"/>
                </a:solidFill>
                <a:effectLst/>
              </a:rPr>
              <a:t>Lenovo views on </a:t>
            </a:r>
            <a:r>
              <a:rPr lang="en-GB" sz="6000" b="1" dirty="0">
                <a:solidFill>
                  <a:schemeClr val="bg1"/>
                </a:solidFill>
                <a:effectLst/>
              </a:rPr>
              <a:t>6G System Vision and Priorities</a:t>
            </a:r>
            <a:endParaRPr lang="en-US" sz="6000" b="1" dirty="0">
              <a:solidFill>
                <a:schemeClr val="bg1"/>
              </a:solidFill>
              <a:effectLst/>
            </a:endParaRP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8A6B587B-F87C-7F1F-D3CC-CB568BA11B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60414" y="4188611"/>
            <a:ext cx="9912096" cy="356616"/>
          </a:xfrm>
        </p:spPr>
        <p:txBody>
          <a:bodyPr/>
          <a:lstStyle/>
          <a:p>
            <a:r>
              <a:rPr lang="en-US" sz="2400" dirty="0">
                <a:latin typeface="Arial"/>
                <a:cs typeface="Arial"/>
              </a:rPr>
              <a:t>3GPP RAN 6G Workshop, Incheon – South Korea</a:t>
            </a:r>
            <a:endParaRPr lang="en-US" sz="2400" dirty="0"/>
          </a:p>
          <a:p>
            <a:r>
              <a:rPr lang="en-US" sz="2400" dirty="0">
                <a:latin typeface="Arial"/>
                <a:cs typeface="Arial"/>
              </a:rPr>
              <a:t>March 10-11, 2025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972B880-30A9-F034-D430-E24623B5CE12}"/>
              </a:ext>
            </a:extLst>
          </p:cNvPr>
          <p:cNvSpPr txBox="1"/>
          <p:nvPr/>
        </p:nvSpPr>
        <p:spPr>
          <a:xfrm>
            <a:off x="9505634" y="638020"/>
            <a:ext cx="22280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Calibri"/>
                <a:cs typeface="Arial"/>
              </a:rPr>
              <a:t>6GWS-250080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62449625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D151647-3AD6-47AB-9954-4FF2B920E29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0991748" y="6861790"/>
            <a:ext cx="1197077" cy="232185"/>
          </a:xfrm>
          <a:prstGeom prst="rect">
            <a:avLst/>
          </a:prstGeom>
        </p:spPr>
        <p:txBody>
          <a:bodyPr/>
          <a:lstStyle/>
          <a:p>
            <a:pPr algn="r"/>
            <a:r>
              <a:rPr lang="en-US" sz="800">
                <a:solidFill>
                  <a:srgbClr val="E6E6E6"/>
                </a:solidFill>
              </a:rPr>
              <a:t>thanks</a:t>
            </a:r>
          </a:p>
        </p:txBody>
      </p:sp>
    </p:spTree>
    <p:extLst>
      <p:ext uri="{BB962C8B-B14F-4D97-AF65-F5344CB8AC3E}">
        <p14:creationId xmlns:p14="http://schemas.microsoft.com/office/powerpoint/2010/main" val="4273511970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548640" y="274320"/>
            <a:ext cx="11073384" cy="521208"/>
          </a:xfrm>
        </p:spPr>
        <p:txBody>
          <a:bodyPr wrap="square" lIns="0" tIns="0" rIns="0" bIns="0" anchor="ctr" anchorCtr="0">
            <a:normAutofit/>
          </a:bodyPr>
          <a:lstStyle/>
          <a:p>
            <a:pPr>
              <a:lnSpc>
                <a:spcPct val="90000"/>
              </a:lnSpc>
            </a:pPr>
            <a:r>
              <a:rPr lang="en-US" b="1"/>
              <a:t>Migration and Interworking</a:t>
            </a:r>
            <a:endParaRPr lang="en-US" b="1" kern="1200" cap="none" spc="0" baseline="0"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31D3A246-B843-3CCB-4983-F5B58BA3E4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</p:spPr>
        <p:txBody>
          <a:bodyPr vert="horz" lIns="0" tIns="0" rIns="0" bIns="0" rtlCol="0" anchor="ctr">
            <a:normAutofit/>
          </a:bodyPr>
          <a:lstStyle/>
          <a:p>
            <a:pPr>
              <a:spcAft>
                <a:spcPts val="600"/>
              </a:spcAft>
            </a:pPr>
            <a:fld id="{6D22F896-40B5-4ADD-8801-0D06FADFA095}" type="slidenum">
              <a:rPr lang="en-US" smtClean="0"/>
              <a:pPr>
                <a:spcAft>
                  <a:spcPts val="600"/>
                </a:spcAft>
              </a:pPr>
              <a:t>11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BBB4C16-8FDC-CB12-0860-28E374C494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9727" y="2007704"/>
            <a:ext cx="4214963" cy="2786333"/>
          </a:xfrm>
          <a:prstGeom prst="rect">
            <a:avLst/>
          </a:prstGeom>
        </p:spPr>
      </p:pic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083A78BA-0DD6-E320-D8CE-A121753C891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51752" y="1406769"/>
            <a:ext cx="6539783" cy="4984505"/>
          </a:xfrm>
        </p:spPr>
        <p:txBody>
          <a:bodyPr/>
          <a:lstStyle/>
          <a:p>
            <a:r>
              <a:rPr lang="en-GB" sz="2000" b="1" dirty="0"/>
              <a:t>Standalone 6G </a:t>
            </a:r>
            <a:r>
              <a:rPr lang="en-GB" sz="2000" dirty="0"/>
              <a:t>deployment from Day 1</a:t>
            </a:r>
          </a:p>
          <a:p>
            <a:pPr lvl="1"/>
            <a:r>
              <a:rPr lang="en-GB" sz="1600" dirty="0"/>
              <a:t>MRSS is required for 6G to </a:t>
            </a:r>
            <a:r>
              <a:rPr lang="en-US" altLang="zh-CN" sz="1600" dirty="0"/>
              <a:t>operate in frequencies occupied by 5G</a:t>
            </a:r>
            <a:r>
              <a:rPr lang="en-GB" sz="1600" dirty="0"/>
              <a:t> (i.e., FR1 and FR2), if needed</a:t>
            </a:r>
          </a:p>
          <a:p>
            <a:pPr lvl="1"/>
            <a:endParaRPr lang="en-GB" sz="800" dirty="0"/>
          </a:p>
          <a:p>
            <a:r>
              <a:rPr lang="en-US" sz="2000" b="1" dirty="0"/>
              <a:t>Single registration mode mandatory</a:t>
            </a:r>
          </a:p>
          <a:p>
            <a:pPr lvl="1"/>
            <a:r>
              <a:rPr lang="en-US" sz="1600" dirty="0"/>
              <a:t>Dual registration mode (optional ?)</a:t>
            </a:r>
          </a:p>
          <a:p>
            <a:pPr lvl="2"/>
            <a:endParaRPr lang="en-US" sz="800" dirty="0"/>
          </a:p>
          <a:p>
            <a:r>
              <a:rPr lang="en-US" sz="2000" b="1" dirty="0"/>
              <a:t>Service continuity </a:t>
            </a:r>
            <a:r>
              <a:rPr lang="en-US" sz="2000" dirty="0"/>
              <a:t>with IP address preservation</a:t>
            </a:r>
          </a:p>
          <a:p>
            <a:pPr lvl="1"/>
            <a:r>
              <a:rPr lang="en-US" sz="1600" dirty="0"/>
              <a:t>Traffic switch using </a:t>
            </a:r>
            <a:r>
              <a:rPr lang="en-US" sz="1600" b="1" dirty="0"/>
              <a:t>Handover</a:t>
            </a:r>
            <a:r>
              <a:rPr lang="en-US" sz="1600" dirty="0"/>
              <a:t> supported</a:t>
            </a:r>
          </a:p>
          <a:p>
            <a:pPr lvl="1"/>
            <a:endParaRPr lang="en-GB" sz="600" b="1" dirty="0"/>
          </a:p>
          <a:p>
            <a:r>
              <a:rPr lang="en-GB" sz="2000" dirty="0"/>
              <a:t>Traffic aggregation support in Day 2 architecture</a:t>
            </a:r>
          </a:p>
          <a:p>
            <a:pPr lvl="1"/>
            <a:r>
              <a:rPr lang="en-GB" sz="1600" dirty="0"/>
              <a:t>Reduce UE and RAN complexity (no close coordination between 5G RAN and 6G RAN)</a:t>
            </a:r>
          </a:p>
          <a:p>
            <a:pPr lvl="2"/>
            <a:endParaRPr lang="en-US" sz="800" dirty="0"/>
          </a:p>
          <a:p>
            <a:r>
              <a:rPr lang="en-US" sz="2000" dirty="0"/>
              <a:t>Migration and Interworking with 4G to be considered</a:t>
            </a:r>
            <a:endParaRPr lang="en-US" sz="2000" strike="sngStrike" dirty="0"/>
          </a:p>
          <a:p>
            <a:pPr lvl="1"/>
            <a:r>
              <a:rPr lang="en-US" sz="1600" dirty="0"/>
              <a:t>For cases where 5G is deployed in NSA</a:t>
            </a:r>
          </a:p>
          <a:p>
            <a:pPr lvl="2"/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1108105515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peech Bubble: Rectangle with Corners Rounded 16">
            <a:extLst>
              <a:ext uri="{FF2B5EF4-FFF2-40B4-BE49-F238E27FC236}">
                <a16:creationId xmlns:a16="http://schemas.microsoft.com/office/drawing/2014/main" id="{EFA65465-44FF-1975-1903-ECE2D89BA552}"/>
              </a:ext>
            </a:extLst>
          </p:cNvPr>
          <p:cNvSpPr/>
          <p:nvPr/>
        </p:nvSpPr>
        <p:spPr>
          <a:xfrm>
            <a:off x="676165" y="1374265"/>
            <a:ext cx="4190560" cy="2199587"/>
          </a:xfrm>
          <a:prstGeom prst="wedgeRoundRectCallout">
            <a:avLst>
              <a:gd name="adj1" fmla="val -18472"/>
              <a:gd name="adj2" fmla="val 69972"/>
              <a:gd name="adj3" fmla="val 16667"/>
            </a:avLst>
          </a:prstGeom>
          <a:solidFill>
            <a:srgbClr val="FFE4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0" name="Speech Bubble: Rectangle with Corners Rounded 19">
            <a:extLst>
              <a:ext uri="{FF2B5EF4-FFF2-40B4-BE49-F238E27FC236}">
                <a16:creationId xmlns:a16="http://schemas.microsoft.com/office/drawing/2014/main" id="{394C3D43-43A2-7562-8DF8-CE035FF68AB4}"/>
              </a:ext>
            </a:extLst>
          </p:cNvPr>
          <p:cNvSpPr/>
          <p:nvPr/>
        </p:nvSpPr>
        <p:spPr>
          <a:xfrm>
            <a:off x="5173678" y="1371990"/>
            <a:ext cx="3569610" cy="2201861"/>
          </a:xfrm>
          <a:prstGeom prst="wedgeRoundRectCallout">
            <a:avLst>
              <a:gd name="adj1" fmla="val -43636"/>
              <a:gd name="adj2" fmla="val 70886"/>
              <a:gd name="adj3" fmla="val 16667"/>
            </a:avLst>
          </a:prstGeom>
          <a:solidFill>
            <a:srgbClr val="FFE4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Arrow: Pentagon 11">
            <a:extLst>
              <a:ext uri="{FF2B5EF4-FFF2-40B4-BE49-F238E27FC236}">
                <a16:creationId xmlns:a16="http://schemas.microsoft.com/office/drawing/2014/main" id="{A29382CB-B80E-0881-D951-7A304FB39954}"/>
              </a:ext>
            </a:extLst>
          </p:cNvPr>
          <p:cNvSpPr/>
          <p:nvPr/>
        </p:nvSpPr>
        <p:spPr>
          <a:xfrm>
            <a:off x="6884449" y="4005222"/>
            <a:ext cx="4103464" cy="1836357"/>
          </a:xfrm>
          <a:prstGeom prst="homePlate">
            <a:avLst/>
          </a:prstGeom>
          <a:solidFill>
            <a:srgbClr val="3399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548640" y="274320"/>
            <a:ext cx="11073384" cy="521208"/>
          </a:xfrm>
        </p:spPr>
        <p:txBody>
          <a:bodyPr wrap="square" lIns="0" tIns="0" rIns="0" bIns="0" anchor="ctr" anchorCtr="0">
            <a:normAutofit/>
          </a:bodyPr>
          <a:lstStyle/>
          <a:p>
            <a:pPr>
              <a:lnSpc>
                <a:spcPct val="90000"/>
              </a:lnSpc>
            </a:pPr>
            <a:r>
              <a:rPr lang="en-US" altLang="zh-CN" b="1" kern="1200" cap="none" spc="0" baseline="0" dirty="0">
                <a:latin typeface="Arial" pitchFamily="34" charset="0"/>
                <a:ea typeface="+mn-ea"/>
                <a:cs typeface="Arial" pitchFamily="34" charset="0"/>
              </a:rPr>
              <a:t>6G Study Item in SA2</a:t>
            </a:r>
            <a:endParaRPr lang="en-US" b="1" kern="1200" cap="none" spc="0" baseline="0" dirty="0"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31D3A246-B843-3CCB-4983-F5B58BA3E4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</p:spPr>
        <p:txBody>
          <a:bodyPr vert="horz" lIns="0" tIns="0" rIns="0" bIns="0" rtlCol="0" anchor="ctr">
            <a:normAutofit/>
          </a:bodyPr>
          <a:lstStyle/>
          <a:p>
            <a:pPr>
              <a:spcAft>
                <a:spcPts val="600"/>
              </a:spcAft>
            </a:pPr>
            <a:fld id="{6D22F896-40B5-4ADD-8801-0D06FADFA095}" type="slidenum">
              <a:rPr lang="en-US" smtClean="0"/>
              <a:pPr>
                <a:spcAft>
                  <a:spcPts val="600"/>
                </a:spcAft>
              </a:pPr>
              <a:t>12</a:t>
            </a:fld>
            <a:endParaRPr lang="en-US"/>
          </a:p>
        </p:txBody>
      </p:sp>
      <p:sp>
        <p:nvSpPr>
          <p:cNvPr id="10" name="Arrow: Pentagon 9">
            <a:extLst>
              <a:ext uri="{FF2B5EF4-FFF2-40B4-BE49-F238E27FC236}">
                <a16:creationId xmlns:a16="http://schemas.microsoft.com/office/drawing/2014/main" id="{81F36694-FF39-B203-F5FE-BA54EABA1313}"/>
              </a:ext>
            </a:extLst>
          </p:cNvPr>
          <p:cNvSpPr/>
          <p:nvPr/>
        </p:nvSpPr>
        <p:spPr>
          <a:xfrm>
            <a:off x="3347762" y="4005222"/>
            <a:ext cx="4466201" cy="1836357"/>
          </a:xfrm>
          <a:prstGeom prst="homePlate">
            <a:avLst/>
          </a:prstGeom>
          <a:solidFill>
            <a:srgbClr val="A7D3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Pentagon 8">
            <a:extLst>
              <a:ext uri="{FF2B5EF4-FFF2-40B4-BE49-F238E27FC236}">
                <a16:creationId xmlns:a16="http://schemas.microsoft.com/office/drawing/2014/main" id="{8CE1C334-BC67-73A3-16F3-A286CAAA1775}"/>
              </a:ext>
            </a:extLst>
          </p:cNvPr>
          <p:cNvSpPr/>
          <p:nvPr/>
        </p:nvSpPr>
        <p:spPr>
          <a:xfrm>
            <a:off x="1065540" y="4005222"/>
            <a:ext cx="3189066" cy="1836357"/>
          </a:xfrm>
          <a:prstGeom prst="homePlate">
            <a:avLst/>
          </a:prstGeom>
          <a:solidFill>
            <a:srgbClr val="CDF2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B36D8B4-1CDE-6A93-5784-34C0326E98C7}"/>
              </a:ext>
            </a:extLst>
          </p:cNvPr>
          <p:cNvSpPr txBox="1"/>
          <p:nvPr/>
        </p:nvSpPr>
        <p:spPr>
          <a:xfrm>
            <a:off x="1730559" y="4579212"/>
            <a:ext cx="131478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Arial" pitchFamily="34" charset="0"/>
                <a:cs typeface="Arial" pitchFamily="34" charset="0"/>
              </a:rPr>
              <a:t>SID</a:t>
            </a:r>
          </a:p>
          <a:p>
            <a:pPr algn="ctr"/>
            <a:r>
              <a:rPr lang="en-US" dirty="0">
                <a:latin typeface="Arial" pitchFamily="34" charset="0"/>
                <a:cs typeface="Arial" pitchFamily="34" charset="0"/>
              </a:rPr>
              <a:t>Phase 1</a:t>
            </a:r>
            <a:endParaRPr lang="en-GB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BAC9C12-109E-6737-FA28-7448FC45E1BC}"/>
              </a:ext>
            </a:extLst>
          </p:cNvPr>
          <p:cNvSpPr txBox="1"/>
          <p:nvPr/>
        </p:nvSpPr>
        <p:spPr>
          <a:xfrm>
            <a:off x="4908098" y="4579212"/>
            <a:ext cx="131478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Arial" pitchFamily="34" charset="0"/>
                <a:cs typeface="Arial" pitchFamily="34" charset="0"/>
              </a:rPr>
              <a:t>SID</a:t>
            </a:r>
          </a:p>
          <a:p>
            <a:pPr algn="ctr"/>
            <a:r>
              <a:rPr lang="en-US" dirty="0">
                <a:latin typeface="Arial" pitchFamily="34" charset="0"/>
                <a:cs typeface="Arial" pitchFamily="34" charset="0"/>
              </a:rPr>
              <a:t>Phase 2</a:t>
            </a:r>
            <a:endParaRPr lang="en-GB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AA79874-CFC3-788C-E0C4-733D031E4920}"/>
              </a:ext>
            </a:extLst>
          </p:cNvPr>
          <p:cNvSpPr txBox="1"/>
          <p:nvPr/>
        </p:nvSpPr>
        <p:spPr>
          <a:xfrm>
            <a:off x="8595543" y="4763877"/>
            <a:ext cx="7825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Arial" pitchFamily="34" charset="0"/>
                <a:cs typeface="Arial" pitchFamily="34" charset="0"/>
              </a:rPr>
              <a:t>WID</a:t>
            </a:r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385D4D2B-9746-DC53-F62A-677523A59C2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76165" y="1408759"/>
            <a:ext cx="4058122" cy="2133974"/>
          </a:xfrm>
        </p:spPr>
        <p:txBody>
          <a:bodyPr anchor="ctr"/>
          <a:lstStyle/>
          <a:p>
            <a:pPr marL="380933" lvl="1" indent="0">
              <a:buNone/>
            </a:pPr>
            <a:r>
              <a:rPr lang="en-GB" sz="1800" b="1" i="0" dirty="0">
                <a:effectLst/>
                <a:latin typeface="+mn-lt"/>
              </a:rPr>
              <a:t>Phase 1</a:t>
            </a:r>
            <a:r>
              <a:rPr lang="en-GB" sz="1800" i="0" dirty="0">
                <a:effectLst/>
                <a:latin typeface="+mn-lt"/>
              </a:rPr>
              <a:t> (e.g. until Q1 2026) </a:t>
            </a:r>
          </a:p>
          <a:p>
            <a:pPr lvl="1"/>
            <a:r>
              <a:rPr lang="en-GB" sz="1400" b="1" dirty="0">
                <a:solidFill>
                  <a:srgbClr val="001135"/>
                </a:solidFill>
                <a:latin typeface="+mn-lt"/>
              </a:rPr>
              <a:t>Two</a:t>
            </a:r>
            <a:r>
              <a:rPr lang="en-GB" sz="1400" dirty="0">
                <a:solidFill>
                  <a:srgbClr val="001135"/>
                </a:solidFill>
                <a:latin typeface="+mn-lt"/>
              </a:rPr>
              <a:t> </a:t>
            </a:r>
            <a:r>
              <a:rPr lang="en-GB" sz="1400" b="1" dirty="0">
                <a:solidFill>
                  <a:srgbClr val="001135"/>
                </a:solidFill>
                <a:latin typeface="+mn-lt"/>
              </a:rPr>
              <a:t>objectives</a:t>
            </a:r>
            <a:r>
              <a:rPr lang="en-GB" sz="1400" dirty="0">
                <a:solidFill>
                  <a:srgbClr val="001135"/>
                </a:solidFill>
                <a:latin typeface="+mn-lt"/>
              </a:rPr>
              <a:t>: </a:t>
            </a:r>
          </a:p>
          <a:p>
            <a:pPr lvl="2"/>
            <a:r>
              <a:rPr lang="en-GB" sz="1400" dirty="0">
                <a:solidFill>
                  <a:srgbClr val="001135"/>
                </a:solidFill>
                <a:latin typeface="+mn-lt"/>
              </a:rPr>
              <a:t>Study &amp; agree Key Issues for Phase 2</a:t>
            </a:r>
          </a:p>
          <a:p>
            <a:pPr lvl="2"/>
            <a:r>
              <a:rPr lang="en-GB" sz="1400" dirty="0">
                <a:solidFill>
                  <a:srgbClr val="001135"/>
                </a:solidFill>
                <a:latin typeface="+mn-lt"/>
              </a:rPr>
              <a:t>Agree on Architectural Assumptions and high-level principles</a:t>
            </a:r>
          </a:p>
          <a:p>
            <a:pPr lvl="1"/>
            <a:r>
              <a:rPr lang="en-GB" sz="1400" b="0" i="0" dirty="0">
                <a:solidFill>
                  <a:srgbClr val="001135"/>
                </a:solidFill>
                <a:effectLst/>
                <a:latin typeface="+mn-lt"/>
              </a:rPr>
              <a:t>Consider SA1 6G service requirements</a:t>
            </a:r>
            <a:endParaRPr lang="en-GB" sz="1400" dirty="0">
              <a:solidFill>
                <a:srgbClr val="001135"/>
              </a:solidFill>
              <a:latin typeface="+mn-lt"/>
            </a:endParaRPr>
          </a:p>
          <a:p>
            <a:pPr lvl="1"/>
            <a:r>
              <a:rPr lang="en-GB" sz="1400" b="1" i="0" dirty="0">
                <a:solidFill>
                  <a:srgbClr val="001135"/>
                </a:solidFill>
                <a:effectLst/>
                <a:latin typeface="+mn-lt"/>
              </a:rPr>
              <a:t>Result: </a:t>
            </a:r>
            <a:r>
              <a:rPr lang="en-GB" sz="1400" i="0" dirty="0">
                <a:solidFill>
                  <a:srgbClr val="001135"/>
                </a:solidFill>
                <a:effectLst/>
                <a:latin typeface="+mn-lt"/>
              </a:rPr>
              <a:t>agree on the key issues to be studied in Phase 2.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4CE1DC7A-C9AC-8B7F-6A16-4DB3AE8A4350}"/>
              </a:ext>
            </a:extLst>
          </p:cNvPr>
          <p:cNvSpPr txBox="1">
            <a:spLocks/>
          </p:cNvSpPr>
          <p:nvPr/>
        </p:nvSpPr>
        <p:spPr bwMode="gray">
          <a:xfrm>
            <a:off x="5180152" y="1424552"/>
            <a:ext cx="3502680" cy="1683858"/>
          </a:xfrm>
          <a:prstGeom prst="rect">
            <a:avLst/>
          </a:prstGeom>
        </p:spPr>
        <p:txBody>
          <a:bodyPr lIns="0" tIns="0" rIns="0" bIns="0" anchor="ctr"/>
          <a:lstStyle>
            <a:lvl1pPr marL="171450" indent="-171450" algn="l" defTabSz="1218987" rtl="0" eaLnBrk="1" latinLnBrk="0" hangingPunct="1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-228560" algn="l" defTabSz="1218987" rtl="0" eaLnBrk="1" latinLnBrk="0" hangingPunct="1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835938" indent="-150258" algn="l" defTabSz="1218987" rtl="0" eaLnBrk="1" latinLnBrk="0" hangingPunct="1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147033" indent="-156606" algn="l" defTabSz="1218987" rtl="0" eaLnBrk="1" latinLnBrk="0" hangingPunct="1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445431" indent="-150258" algn="l" defTabSz="1218987" rtl="0" eaLnBrk="1" latinLnBrk="0" hangingPunct="1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335221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1707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200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069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0933" lvl="1" indent="0">
              <a:buNone/>
            </a:pPr>
            <a:r>
              <a:rPr lang="en-GB" sz="1800" b="1" dirty="0">
                <a:latin typeface="+mn-lt"/>
              </a:rPr>
              <a:t>Phase 2: </a:t>
            </a:r>
            <a:r>
              <a:rPr lang="en-GB" sz="1800" dirty="0">
                <a:latin typeface="+mn-lt"/>
              </a:rPr>
              <a:t>(e.g. starts Q2 2026) </a:t>
            </a:r>
          </a:p>
          <a:p>
            <a:pPr lvl="1"/>
            <a:r>
              <a:rPr lang="en-GB" sz="1400" dirty="0">
                <a:latin typeface="+mn-lt"/>
              </a:rPr>
              <a:t>SA2 performs study on all key issues.</a:t>
            </a:r>
          </a:p>
          <a:p>
            <a:pPr lvl="1"/>
            <a:r>
              <a:rPr lang="en-GB" sz="1400" b="1" dirty="0">
                <a:latin typeface="+mn-lt"/>
              </a:rPr>
              <a:t>Result: </a:t>
            </a:r>
            <a:r>
              <a:rPr lang="en-GB" sz="1400" dirty="0">
                <a:latin typeface="+mn-lt"/>
              </a:rPr>
              <a:t>TR conclusions and way forward for normative phase.</a:t>
            </a:r>
            <a:endParaRPr lang="en-GB" sz="16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09869992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DE8BBF9E-B0B5-E441-3000-311B2863AA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1883" y="267729"/>
            <a:ext cx="11073384" cy="521208"/>
          </a:xfrm>
        </p:spPr>
        <p:txBody>
          <a:bodyPr/>
          <a:lstStyle/>
          <a:p>
            <a:r>
              <a:rPr lang="en-GB" b="1" dirty="0"/>
              <a:t>Key drivers for 6G</a:t>
            </a:r>
            <a:endParaRPr lang="en-US" b="1" strike="sngStrike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DD90361-CBAC-1738-BDD2-A13EC5BC3EF9}"/>
              </a:ext>
            </a:extLst>
          </p:cNvPr>
          <p:cNvSpPr txBox="1"/>
          <p:nvPr/>
        </p:nvSpPr>
        <p:spPr>
          <a:xfrm>
            <a:off x="590594" y="1965961"/>
            <a:ext cx="5249745" cy="521208"/>
          </a:xfrm>
          <a:prstGeom prst="rect">
            <a:avLst/>
          </a:prstGeom>
          <a:solidFill>
            <a:srgbClr val="3366CC"/>
          </a:solidFill>
        </p:spPr>
        <p:txBody>
          <a:bodyPr wrap="square" rtlCol="0" anchor="ctr" anchorCtr="1">
            <a:noAutofit/>
          </a:bodyPr>
          <a:lstStyle>
            <a:defPPr>
              <a:defRPr lang="en-US"/>
            </a:defPPr>
            <a:lvl1pPr marR="0" lvl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1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</a:defRPr>
            </a:lvl1pPr>
          </a:lstStyle>
          <a:p>
            <a:r>
              <a:rPr lang="en-GB" sz="2400" b="1" dirty="0"/>
              <a:t>New network services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6868728-A750-AB9C-D82B-3DE0C58F1B2B}"/>
              </a:ext>
            </a:extLst>
          </p:cNvPr>
          <p:cNvSpPr txBox="1"/>
          <p:nvPr/>
        </p:nvSpPr>
        <p:spPr>
          <a:xfrm>
            <a:off x="601883" y="2487169"/>
            <a:ext cx="5238456" cy="3206678"/>
          </a:xfrm>
          <a:prstGeom prst="rect">
            <a:avLst/>
          </a:prstGeom>
          <a:solidFill>
            <a:srgbClr val="C3D2EF"/>
          </a:solidFill>
        </p:spPr>
        <p:txBody>
          <a:bodyPr wrap="square" anchor="ctr" anchorCtr="1">
            <a:noAutofit/>
          </a:bodyPr>
          <a:lstStyle/>
          <a:p>
            <a:pPr marL="362057" marR="0" lvl="0" indent="-342900" algn="l" defTabSz="1218987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Integrated </a:t>
            </a: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Sensing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 and Communication (ISAC)</a:t>
            </a:r>
          </a:p>
          <a:p>
            <a:pPr marL="362057" marR="0" lvl="0" indent="-342900" algn="l" defTabSz="1218987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Computing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resources as a service</a:t>
            </a:r>
          </a:p>
          <a:p>
            <a:pPr marL="362057" marR="0" lvl="0" indent="-342900" algn="l" defTabSz="1218987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AI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-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as-a-service</a:t>
            </a:r>
          </a:p>
          <a:p>
            <a:pPr marL="362057" marR="0" lvl="0" indent="-342900" algn="l" defTabSz="1218987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Security/Trust (re-)evaluations 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as a service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C5357CE-05D8-7919-6B54-11F81181D107}"/>
              </a:ext>
            </a:extLst>
          </p:cNvPr>
          <p:cNvSpPr txBox="1"/>
          <p:nvPr/>
        </p:nvSpPr>
        <p:spPr>
          <a:xfrm>
            <a:off x="6294339" y="1965961"/>
            <a:ext cx="5381235" cy="521208"/>
          </a:xfrm>
          <a:prstGeom prst="rect">
            <a:avLst/>
          </a:prstGeom>
          <a:solidFill>
            <a:srgbClr val="3366CC"/>
          </a:solidFill>
        </p:spPr>
        <p:txBody>
          <a:bodyPr wrap="square" rtlCol="0" anchor="ctr" anchorCtr="1">
            <a:noAutofit/>
          </a:bodyPr>
          <a:lstStyle>
            <a:defPPr>
              <a:defRPr lang="en-US"/>
            </a:defPPr>
            <a:lvl1pPr marR="0" lvl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1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</a:defRPr>
            </a:lvl1pPr>
          </a:lstStyle>
          <a:p>
            <a:pPr algn="ctr"/>
            <a:r>
              <a:rPr lang="en-GB" sz="2400" b="1" dirty="0"/>
              <a:t>Evolution from 5G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2972937-C557-40BA-DBBA-F27C1B8A854C}"/>
              </a:ext>
            </a:extLst>
          </p:cNvPr>
          <p:cNvSpPr txBox="1"/>
          <p:nvPr/>
        </p:nvSpPr>
        <p:spPr>
          <a:xfrm>
            <a:off x="6294339" y="2487169"/>
            <a:ext cx="5380927" cy="3206678"/>
          </a:xfrm>
          <a:prstGeom prst="rect">
            <a:avLst/>
          </a:prstGeom>
          <a:solidFill>
            <a:srgbClr val="C3D2EF"/>
          </a:solidFill>
        </p:spPr>
        <p:txBody>
          <a:bodyPr wrap="square" anchor="ctr" anchorCtr="1">
            <a:noAutofit/>
          </a:bodyPr>
          <a:lstStyle/>
          <a:p>
            <a:pPr marL="362057" marR="0" lvl="0" indent="-342900" algn="l" defTabSz="1218987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5G SBI arch.</a:t>
            </a:r>
            <a:r>
              <a:rPr lang="en-GB" sz="2000" dirty="0">
                <a:solidFill>
                  <a:srgbClr val="000000"/>
                </a:solidFill>
              </a:rPr>
              <a:t> 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as foundation for 6G arch</a:t>
            </a:r>
            <a:r>
              <a:rPr lang="en-GB" sz="2000" dirty="0">
                <a:solidFill>
                  <a:srgbClr val="000000"/>
                </a:solidFill>
              </a:rPr>
              <a:t>.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itchFamily="34" charset="0"/>
            </a:endParaRPr>
          </a:p>
          <a:p>
            <a:pPr marL="362057" marR="0" lvl="0" indent="-342900" algn="l" defTabSz="1218987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Evolve existing technologies given current industry trends &amp; limitations of 5G, e.g.:</a:t>
            </a:r>
          </a:p>
          <a:p>
            <a:pPr marL="800100" marR="0" lvl="1" indent="-342900" algn="l" defTabSz="1218987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From Network Analytics to </a:t>
            </a: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Native AI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 </a:t>
            </a:r>
          </a:p>
          <a:p>
            <a:pPr marL="800100" marR="0" lvl="1" indent="-342900" algn="l" defTabSz="1218987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From guaranteed GBR to </a:t>
            </a: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flexible QoS</a:t>
            </a:r>
          </a:p>
          <a:p>
            <a:pPr marL="800100" marR="0" lvl="1" indent="-342900" algn="l" defTabSz="1218987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Robust and pervasive 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connectivity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2713298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DE8BBF9E-B0B5-E441-3000-311B2863AA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1883" y="267729"/>
            <a:ext cx="11073384" cy="521208"/>
          </a:xfrm>
        </p:spPr>
        <p:txBody>
          <a:bodyPr/>
          <a:lstStyle/>
          <a:p>
            <a:r>
              <a:rPr lang="en-US" b="1" dirty="0"/>
              <a:t>New services &amp; functionalities for 6G network</a:t>
            </a:r>
            <a:endParaRPr lang="en-US" b="1" strike="sngStrike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EEC31F0-7564-AF74-3CB8-B1EA7A904243}"/>
              </a:ext>
            </a:extLst>
          </p:cNvPr>
          <p:cNvSpPr txBox="1"/>
          <p:nvPr/>
        </p:nvSpPr>
        <p:spPr>
          <a:xfrm>
            <a:off x="532844" y="1030683"/>
            <a:ext cx="5400784" cy="521208"/>
          </a:xfrm>
          <a:prstGeom prst="rect">
            <a:avLst/>
          </a:prstGeom>
          <a:solidFill>
            <a:srgbClr val="3366CC"/>
          </a:solidFill>
        </p:spPr>
        <p:txBody>
          <a:bodyPr wrap="square" rtlCol="0" anchor="ctr" anchorCtr="1">
            <a:noAutofit/>
          </a:bodyPr>
          <a:lstStyle>
            <a:defPPr>
              <a:defRPr lang="en-US"/>
            </a:defPPr>
            <a:lvl1pPr marR="0" lvl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1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</a:defRPr>
            </a:lvl1pPr>
          </a:lstStyle>
          <a:p>
            <a:r>
              <a:rPr lang="en-GB" sz="2400" b="1" dirty="0"/>
              <a:t>Key new functionalities in 6G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2206190-2DEB-AF79-EABC-D440A2F0E34D}"/>
              </a:ext>
            </a:extLst>
          </p:cNvPr>
          <p:cNvSpPr txBox="1"/>
          <p:nvPr/>
        </p:nvSpPr>
        <p:spPr>
          <a:xfrm>
            <a:off x="544133" y="1548167"/>
            <a:ext cx="5389170" cy="4639410"/>
          </a:xfrm>
          <a:prstGeom prst="rect">
            <a:avLst/>
          </a:prstGeom>
          <a:solidFill>
            <a:srgbClr val="C3D2EF"/>
          </a:solidFill>
        </p:spPr>
        <p:txBody>
          <a:bodyPr wrap="square" tIns="360000" bIns="360000" anchor="ctr" anchorCtr="1">
            <a:noAutofit/>
          </a:bodyPr>
          <a:lstStyle/>
          <a:p>
            <a:pPr marL="285750" indent="-285750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sz="1800" b="1" dirty="0"/>
              <a:t>SBI based RAN</a:t>
            </a:r>
            <a:r>
              <a:rPr lang="en-US" sz="1800" dirty="0"/>
              <a:t>:</a:t>
            </a:r>
          </a:p>
          <a:p>
            <a:pPr marL="684000" lvl="1" indent="-285750">
              <a:buFont typeface="Arial" panose="020B0604020202020204" pitchFamily="34" charset="0"/>
              <a:buChar char="̶"/>
            </a:pPr>
            <a:r>
              <a:rPr lang="en-US" sz="1400" dirty="0"/>
              <a:t>Direct exchange between 6GC NF and RAN</a:t>
            </a:r>
          </a:p>
          <a:p>
            <a:pPr marL="285750" indent="-285750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sz="1800" b="1" dirty="0"/>
              <a:t>6G NAS protocol</a:t>
            </a:r>
            <a:r>
              <a:rPr lang="en-US" sz="1800" dirty="0"/>
              <a:t>: </a:t>
            </a:r>
            <a:r>
              <a:rPr lang="en-US" sz="1400" dirty="0"/>
              <a:t>distributed NAS via UP</a:t>
            </a:r>
            <a:endParaRPr lang="en-US" sz="1800" dirty="0"/>
          </a:p>
          <a:p>
            <a:pPr marL="285750" indent="-285750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sz="1800" b="1" dirty="0"/>
              <a:t>6G AI/ML framework</a:t>
            </a:r>
            <a:r>
              <a:rPr lang="en-US" sz="1800" dirty="0"/>
              <a:t>:</a:t>
            </a:r>
          </a:p>
          <a:p>
            <a:pPr marL="612000" lvl="1" indent="-285750">
              <a:buFont typeface="Arial" panose="020B0604020202020204" pitchFamily="34" charset="0"/>
              <a:buChar char="‒"/>
            </a:pPr>
            <a:r>
              <a:rPr lang="en-US" sz="1400" b="1" dirty="0"/>
              <a:t>AI for Network</a:t>
            </a:r>
            <a:r>
              <a:rPr lang="en-US" sz="1400" dirty="0"/>
              <a:t>: evolve AI/ML framework (NWDAF, DCCF) in support of native AI/ML</a:t>
            </a:r>
          </a:p>
          <a:p>
            <a:pPr marL="612000" lvl="1" indent="-285750">
              <a:buFont typeface="Arial" panose="020B0604020202020204" pitchFamily="34" charset="0"/>
              <a:buChar char="‒"/>
            </a:pPr>
            <a:r>
              <a:rPr lang="en-US" sz="1400" b="1" dirty="0"/>
              <a:t>Network for AI</a:t>
            </a:r>
            <a:r>
              <a:rPr lang="en-US" sz="1400" dirty="0"/>
              <a:t>: support AI-as-a-Service (</a:t>
            </a:r>
            <a:r>
              <a:rPr lang="en-US" sz="1400" dirty="0" err="1"/>
              <a:t>AIaaS</a:t>
            </a:r>
            <a:r>
              <a:rPr lang="en-US" sz="1400" dirty="0"/>
              <a:t>) considering service enablement layer</a:t>
            </a:r>
          </a:p>
          <a:p>
            <a:pPr marL="612000" lvl="1" indent="-285750">
              <a:buFont typeface="Arial" panose="020B0604020202020204" pitchFamily="34" charset="0"/>
              <a:buChar char="‒"/>
            </a:pPr>
            <a:r>
              <a:rPr lang="en-US" sz="1400" b="1" dirty="0"/>
              <a:t>Unified Data Collection </a:t>
            </a:r>
            <a:r>
              <a:rPr lang="en-US" sz="1400" dirty="0"/>
              <a:t>(Data plane)</a:t>
            </a:r>
          </a:p>
          <a:p>
            <a:pPr marL="285750" indent="-285750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zh-CN" sz="1800" b="1" dirty="0"/>
              <a:t>Compute</a:t>
            </a:r>
            <a:r>
              <a:rPr lang="en-US" altLang="zh-CN" sz="1800" dirty="0"/>
              <a:t> as a Service (CaaS)</a:t>
            </a:r>
            <a:endParaRPr lang="en-US" altLang="zh-CN" sz="1800" b="1" dirty="0"/>
          </a:p>
          <a:p>
            <a:pPr marL="285750" indent="-285750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zh-CN" sz="1800" b="1" dirty="0"/>
              <a:t>ISAC</a:t>
            </a:r>
            <a:r>
              <a:rPr lang="en-US" altLang="zh-CN" sz="1800" dirty="0"/>
              <a:t>: </a:t>
            </a:r>
            <a:r>
              <a:rPr lang="en-US" altLang="zh-CN" sz="1400" dirty="0"/>
              <a:t>UE based sensing combined with AI and computing</a:t>
            </a:r>
          </a:p>
          <a:p>
            <a:pPr marL="285750" indent="-285750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sz="1800" b="1" dirty="0"/>
              <a:t>Energy efficiency</a:t>
            </a:r>
            <a:r>
              <a:rPr lang="en-US" sz="1800" dirty="0"/>
              <a:t> </a:t>
            </a:r>
            <a:r>
              <a:rPr lang="en-US" sz="1400" dirty="0"/>
              <a:t>(build atop 5G w/ 6G requirements)</a:t>
            </a:r>
            <a:endParaRPr lang="en-US" sz="1800" dirty="0"/>
          </a:p>
          <a:p>
            <a:pPr marL="285750" indent="-285750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sz="1800" dirty="0"/>
              <a:t>Trustworthy and Resilient approaches towards </a:t>
            </a:r>
            <a:r>
              <a:rPr lang="en-US" sz="1800" b="1" dirty="0"/>
              <a:t>Security &amp; Privacy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DE94FC6-966B-D891-3E77-2A29D4368751}"/>
              </a:ext>
            </a:extLst>
          </p:cNvPr>
          <p:cNvSpPr txBox="1"/>
          <p:nvPr/>
        </p:nvSpPr>
        <p:spPr>
          <a:xfrm>
            <a:off x="6381359" y="1030683"/>
            <a:ext cx="5249745" cy="521208"/>
          </a:xfrm>
          <a:prstGeom prst="rect">
            <a:avLst/>
          </a:prstGeom>
          <a:solidFill>
            <a:srgbClr val="3366CC"/>
          </a:solidFill>
        </p:spPr>
        <p:txBody>
          <a:bodyPr wrap="square" rtlCol="0" anchor="ctr" anchorCtr="1">
            <a:noAutofit/>
          </a:bodyPr>
          <a:lstStyle>
            <a:defPPr>
              <a:defRPr lang="en-US"/>
            </a:defPPr>
            <a:lvl1pPr marR="0" lvl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1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</a:defRPr>
            </a:lvl1pPr>
          </a:lstStyle>
          <a:p>
            <a:pPr algn="ctr"/>
            <a:r>
              <a:rPr lang="en-GB" sz="2400" b="1" dirty="0"/>
              <a:t>Functionalities re-thought in 6G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D78E70B-CD44-C880-5C53-487CC8EB89D8}"/>
              </a:ext>
            </a:extLst>
          </p:cNvPr>
          <p:cNvSpPr txBox="1"/>
          <p:nvPr/>
        </p:nvSpPr>
        <p:spPr>
          <a:xfrm>
            <a:off x="6392648" y="1548167"/>
            <a:ext cx="5238456" cy="4639410"/>
          </a:xfrm>
          <a:prstGeom prst="rect">
            <a:avLst/>
          </a:prstGeom>
          <a:solidFill>
            <a:srgbClr val="C3D2EF"/>
          </a:solidFill>
        </p:spPr>
        <p:txBody>
          <a:bodyPr wrap="square" tIns="360000" bIns="360000" anchor="ctr" anchorCtr="1">
            <a:noAutofit/>
          </a:bodyPr>
          <a:lstStyle/>
          <a:p>
            <a:pPr marL="285750" indent="-285750">
              <a:lnSpc>
                <a:spcPct val="100000"/>
              </a:lnSpc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GB" sz="1800" b="1" dirty="0"/>
              <a:t>Network Slicing</a:t>
            </a:r>
            <a:r>
              <a:rPr lang="en-GB" sz="1800" dirty="0"/>
              <a:t>: feature simplification</a:t>
            </a:r>
          </a:p>
          <a:p>
            <a:pPr marL="285750" indent="-285750">
              <a:lnSpc>
                <a:spcPct val="100000"/>
              </a:lnSpc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GB" sz="1800" b="1" dirty="0"/>
              <a:t>Enhancements to QoS framework</a:t>
            </a:r>
            <a:r>
              <a:rPr lang="en-GB" sz="1800" dirty="0"/>
              <a:t>:</a:t>
            </a:r>
            <a:r>
              <a:rPr lang="en-GB" sz="1800" b="1" dirty="0"/>
              <a:t> </a:t>
            </a:r>
            <a:r>
              <a:rPr lang="en-GB" sz="1800" dirty="0"/>
              <a:t>support applications with dynamic traffic characteristics </a:t>
            </a:r>
          </a:p>
          <a:p>
            <a:pPr marL="285750" indent="-285750">
              <a:lnSpc>
                <a:spcPct val="100000"/>
              </a:lnSpc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GB" sz="1800" b="1" dirty="0"/>
              <a:t>CM Idle and RRC-Inactive</a:t>
            </a:r>
            <a:r>
              <a:rPr lang="en-GB" sz="1800" dirty="0"/>
              <a:t>: study single energy saving state</a:t>
            </a:r>
          </a:p>
          <a:p>
            <a:pPr marL="285750" indent="-285750">
              <a:lnSpc>
                <a:spcPct val="100000"/>
              </a:lnSpc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GB" sz="1800" b="1" dirty="0"/>
              <a:t>Access via Non-3GPP access:</a:t>
            </a:r>
            <a:r>
              <a:rPr lang="en-GB" sz="1800" dirty="0"/>
              <a:t> simplify/improve</a:t>
            </a:r>
          </a:p>
          <a:p>
            <a:pPr marL="285750" indent="-285750">
              <a:lnSpc>
                <a:spcPct val="100000"/>
              </a:lnSpc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GB" sz="1800" b="1" dirty="0"/>
              <a:t>Unified authentication: </a:t>
            </a:r>
            <a:r>
              <a:rPr lang="en-GB" sz="1800" dirty="0"/>
              <a:t>UE procedures to access 3rd party services</a:t>
            </a:r>
          </a:p>
        </p:txBody>
      </p:sp>
    </p:spTree>
    <p:extLst>
      <p:ext uri="{BB962C8B-B14F-4D97-AF65-F5344CB8AC3E}">
        <p14:creationId xmlns:p14="http://schemas.microsoft.com/office/powerpoint/2010/main" val="3101029339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629665" y="274320"/>
            <a:ext cx="11073384" cy="521208"/>
          </a:xfrm>
        </p:spPr>
        <p:txBody>
          <a:bodyPr wrap="square" lIns="0" tIns="0" rIns="0" bIns="0" anchor="ctr" anchorCtr="0">
            <a:normAutofit/>
          </a:bodyPr>
          <a:lstStyle/>
          <a:p>
            <a:pPr>
              <a:lnSpc>
                <a:spcPct val="90000"/>
              </a:lnSpc>
            </a:pPr>
            <a:r>
              <a:rPr lang="en-US" altLang="zh-CN" b="1" kern="1200" cap="none" spc="0" baseline="0" dirty="0">
                <a:latin typeface="Arial" pitchFamily="34" charset="0"/>
                <a:ea typeface="+mn-ea"/>
                <a:cs typeface="Arial" pitchFamily="34" charset="0"/>
              </a:rPr>
              <a:t>6G network </a:t>
            </a:r>
            <a:r>
              <a:rPr lang="en-US" altLang="zh-CN" b="1" dirty="0"/>
              <a:t>a</a:t>
            </a:r>
            <a:r>
              <a:rPr lang="en-US" altLang="zh-CN" b="1" kern="1200" cap="none" spc="0" baseline="0" dirty="0">
                <a:latin typeface="Arial" pitchFamily="34" charset="0"/>
                <a:ea typeface="+mn-ea"/>
                <a:cs typeface="Arial" pitchFamily="34" charset="0"/>
              </a:rPr>
              <a:t>rchitecture</a:t>
            </a:r>
            <a:endParaRPr lang="en-US" b="1" kern="1200" cap="none" spc="0" baseline="0" dirty="0"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31D3A246-B843-3CCB-4983-F5B58BA3E4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</p:spPr>
        <p:txBody>
          <a:bodyPr vert="horz" lIns="0" tIns="0" rIns="0" bIns="0" rtlCol="0" anchor="ctr">
            <a:normAutofit/>
          </a:bodyPr>
          <a:lstStyle/>
          <a:p>
            <a:pPr>
              <a:spcAft>
                <a:spcPts val="600"/>
              </a:spcAft>
            </a:pPr>
            <a:fld id="{6D22F896-40B5-4ADD-8801-0D06FADFA095}" type="slidenum">
              <a:rPr lang="en-US" smtClean="0"/>
              <a:pPr>
                <a:spcAft>
                  <a:spcPts val="600"/>
                </a:spcAft>
              </a:pPr>
              <a:t>4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260256F-FFD1-482D-4610-D84E4B4F52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4488" y="2141368"/>
            <a:ext cx="5221097" cy="359915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F7B1347-C870-81B0-9A8F-C59E3E43D369}"/>
              </a:ext>
            </a:extLst>
          </p:cNvPr>
          <p:cNvSpPr txBox="1"/>
          <p:nvPr/>
        </p:nvSpPr>
        <p:spPr>
          <a:xfrm>
            <a:off x="485776" y="1329245"/>
            <a:ext cx="5969888" cy="646331"/>
          </a:xfrm>
          <a:prstGeom prst="rect">
            <a:avLst/>
          </a:prstGeom>
          <a:solidFill>
            <a:srgbClr val="3366CC"/>
          </a:solidFill>
          <a:ln w="12700">
            <a:noFill/>
          </a:ln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1800" dirty="0">
                <a:solidFill>
                  <a:schemeClr val="bg1"/>
                </a:solidFill>
              </a:rPr>
              <a:t>6G CN builds on 5G SBI concept, but new 6G SBI services may result in new SBI bus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6418193-CC66-45FA-D91E-0939231A12B7}"/>
              </a:ext>
            </a:extLst>
          </p:cNvPr>
          <p:cNvSpPr txBox="1"/>
          <p:nvPr/>
        </p:nvSpPr>
        <p:spPr>
          <a:xfrm>
            <a:off x="485776" y="2122651"/>
            <a:ext cx="5969888" cy="400110"/>
          </a:xfrm>
          <a:prstGeom prst="rect">
            <a:avLst/>
          </a:prstGeom>
          <a:solidFill>
            <a:srgbClr val="3366CC"/>
          </a:solidFill>
          <a:ln w="12700">
            <a:noFill/>
          </a:ln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Three types of Network Functions (NFs):</a:t>
            </a:r>
            <a:endParaRPr lang="en-GB" sz="2000" b="1" dirty="0">
              <a:solidFill>
                <a:schemeClr val="bg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DB5D23E-2679-996A-09D0-4453DAB5DF23}"/>
              </a:ext>
            </a:extLst>
          </p:cNvPr>
          <p:cNvSpPr txBox="1"/>
          <p:nvPr/>
        </p:nvSpPr>
        <p:spPr>
          <a:xfrm>
            <a:off x="485776" y="2520144"/>
            <a:ext cx="5969888" cy="3220380"/>
          </a:xfrm>
          <a:prstGeom prst="rect">
            <a:avLst/>
          </a:prstGeom>
          <a:solidFill>
            <a:srgbClr val="C3D2EF"/>
          </a:solidFill>
        </p:spPr>
        <p:txBody>
          <a:bodyPr wrap="square" tIns="360000" bIns="360000" anchor="ctr" anchorCtr="1">
            <a:noAutofit/>
          </a:bodyPr>
          <a:lstStyle/>
          <a:p>
            <a:pPr marL="285750" marR="0" lvl="0" indent="-285750" algn="l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5G NFs in the 5GC</a:t>
            </a:r>
          </a:p>
          <a:p>
            <a:pPr marL="612000" lvl="1" indent="-285750">
              <a:buFont typeface="Arial" panose="020B0604020202020204" pitchFamily="34" charset="0"/>
              <a:buChar char="‒"/>
              <a:defRPr/>
            </a:pPr>
            <a:r>
              <a:rPr lang="en-US" sz="1600" dirty="0">
                <a:solidFill>
                  <a:srgbClr val="000000"/>
                </a:solidFill>
                <a:latin typeface="Arial"/>
              </a:rPr>
              <a:t>Support the legacy SBI services, UDM/UDR/LMF/NRF</a:t>
            </a:r>
          </a:p>
          <a:p>
            <a:pPr marL="285750" marR="0" lvl="0" indent="-285750" algn="l" defTabSz="1218987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Enhanced 5G NFs to support </a:t>
            </a:r>
            <a:r>
              <a:rPr lang="en-US" sz="1800" dirty="0">
                <a:solidFill>
                  <a:srgbClr val="000000"/>
                </a:solidFill>
                <a:latin typeface="Arial"/>
              </a:rPr>
              <a:t>6G services (e.g.          )</a:t>
            </a:r>
          </a:p>
          <a:p>
            <a:pPr marL="612000" marR="0" lvl="1" indent="-28575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‒"/>
              <a:tabLst/>
              <a:defRPr/>
            </a:pPr>
            <a:r>
              <a:rPr lang="en-GB" sz="1600" dirty="0">
                <a:solidFill>
                  <a:srgbClr val="000000"/>
                </a:solidFill>
                <a:latin typeface="Arial"/>
              </a:rPr>
              <a:t>Support 5G and 6G SBI services</a:t>
            </a:r>
          </a:p>
          <a:p>
            <a:pPr marL="612000" marR="0" lvl="1" indent="-28575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‒"/>
              <a:tabLst/>
              <a:defRPr/>
            </a:pPr>
            <a:r>
              <a:rPr lang="en-GB" sz="1600" dirty="0">
                <a:solidFill>
                  <a:srgbClr val="000000"/>
                </a:solidFill>
                <a:latin typeface="Arial"/>
              </a:rPr>
              <a:t>Shared/Combined NFs: e.g. enhanced NRF, UDM/UDR, LMF; or Combo SMF for 5G-6G interworking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85750" marR="0" lvl="0" indent="-285750" algn="l" defTabSz="1218987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6G NFs </a:t>
            </a:r>
          </a:p>
          <a:p>
            <a:pPr marL="612000" lvl="1" indent="-285750">
              <a:buFont typeface="Arial" panose="020B0604020202020204" pitchFamily="34" charset="0"/>
              <a:buChar char="‒"/>
              <a:defRPr/>
            </a:pPr>
            <a:r>
              <a:rPr lang="en-US" sz="1600" dirty="0">
                <a:solidFill>
                  <a:srgbClr val="000000"/>
                </a:solidFill>
                <a:latin typeface="Arial"/>
              </a:rPr>
              <a:t>New MM/SM design may result in new 6G AMF/SMF</a:t>
            </a:r>
          </a:p>
          <a:p>
            <a:pPr marL="612000" lvl="1" indent="-285750">
              <a:buFont typeface="Arial" panose="020B0604020202020204" pitchFamily="34" charset="0"/>
              <a:buChar char="‒"/>
              <a:defRPr/>
            </a:pPr>
            <a:r>
              <a:rPr lang="en-US" sz="1600" dirty="0">
                <a:solidFill>
                  <a:srgbClr val="000000"/>
                </a:solidFill>
                <a:latin typeface="Arial"/>
              </a:rPr>
              <a:t>New 6G functionalities (e.g. ISAC)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15BEB7B-00F4-4129-5297-A628F4AE62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33238" y="3554737"/>
            <a:ext cx="634029" cy="241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602292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D25EFF-7A4B-52E1-E115-4C7D424FF2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6G AI enablers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EED6F43-64E0-4743-8A6F-69627366D2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B707418-F081-CA40-963E-8AFC95E24936}"/>
              </a:ext>
            </a:extLst>
          </p:cNvPr>
          <p:cNvSpPr txBox="1"/>
          <p:nvPr/>
        </p:nvSpPr>
        <p:spPr>
          <a:xfrm>
            <a:off x="171349" y="1035132"/>
            <a:ext cx="4071111" cy="459447"/>
          </a:xfrm>
          <a:prstGeom prst="rect">
            <a:avLst/>
          </a:prstGeom>
          <a:solidFill>
            <a:srgbClr val="3366CC"/>
          </a:solidFill>
        </p:spPr>
        <p:txBody>
          <a:bodyPr wrap="square" rtlCol="0" anchor="ctr" anchorCtr="1">
            <a:noAutofit/>
          </a:bodyPr>
          <a:lstStyle>
            <a:defPPr>
              <a:defRPr lang="en-US"/>
            </a:defPPr>
            <a:lvl1pPr marR="0" lvl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1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</a:defRPr>
            </a:lvl1pPr>
          </a:lstStyle>
          <a:p>
            <a:pPr algn="ctr"/>
            <a:r>
              <a:rPr lang="en-GB" sz="2000" b="1" dirty="0"/>
              <a:t>6G AI/ML Framework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25F6C2E-69FC-B14A-1E39-8BAAEB67D5C8}"/>
              </a:ext>
            </a:extLst>
          </p:cNvPr>
          <p:cNvSpPr txBox="1"/>
          <p:nvPr/>
        </p:nvSpPr>
        <p:spPr>
          <a:xfrm>
            <a:off x="171351" y="1494579"/>
            <a:ext cx="4071077" cy="4762211"/>
          </a:xfrm>
          <a:prstGeom prst="rect">
            <a:avLst/>
          </a:prstGeom>
          <a:solidFill>
            <a:srgbClr val="C3D2EF"/>
          </a:solidFill>
        </p:spPr>
        <p:txBody>
          <a:bodyPr wrap="square" tIns="72000" rIns="36000" bIns="360000" anchor="t" anchorCtr="0">
            <a:noAutofit/>
          </a:bodyPr>
          <a:lstStyle/>
          <a:p>
            <a:pPr marL="72000" indent="-285750">
              <a:buFont typeface="Arial" panose="020B0604020202020204" pitchFamily="34" charset="0"/>
              <a:buChar char="•"/>
            </a:pPr>
            <a:r>
              <a:rPr lang="en-GB" sz="1600" b="1" dirty="0"/>
              <a:t>Native AI</a:t>
            </a:r>
          </a:p>
          <a:p>
            <a:pPr marL="468000" lvl="1" indent="-228560">
              <a:lnSpc>
                <a:spcPct val="90000"/>
              </a:lnSpc>
              <a:buFont typeface="Arial" pitchFamily="34" charset="0"/>
              <a:buChar char="–"/>
            </a:pPr>
            <a:r>
              <a:rPr lang="en-GB" sz="1600" dirty="0">
                <a:cs typeface="Arial" pitchFamily="34" charset="0"/>
              </a:rPr>
              <a:t>Evolve AI/ML framework (NWDAF, DCCF) in support of native AI/ML</a:t>
            </a:r>
          </a:p>
          <a:p>
            <a:pPr marL="285750" indent="-28575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1600" b="1" dirty="0"/>
              <a:t>AI as a service</a:t>
            </a:r>
          </a:p>
          <a:p>
            <a:pPr marL="468000" lvl="1" indent="-228560">
              <a:lnSpc>
                <a:spcPct val="90000"/>
              </a:lnSpc>
              <a:buFont typeface="Arial" pitchFamily="34" charset="0"/>
              <a:buChar char="–"/>
            </a:pPr>
            <a:r>
              <a:rPr lang="en-GB" sz="1600" dirty="0">
                <a:cs typeface="Arial" pitchFamily="34" charset="0"/>
              </a:rPr>
              <a:t>Expose AI services to 3rd parties (verticals, apps) via NWDAF/SEAL exposure APIs</a:t>
            </a:r>
          </a:p>
          <a:p>
            <a:pPr marL="468000" lvl="1" indent="-228560">
              <a:lnSpc>
                <a:spcPct val="90000"/>
              </a:lnSpc>
              <a:buFont typeface="Arial" pitchFamily="34" charset="0"/>
              <a:buChar char="–"/>
            </a:pPr>
            <a:r>
              <a:rPr lang="en-GB" sz="1600" dirty="0">
                <a:cs typeface="Arial" pitchFamily="34" charset="0"/>
              </a:rPr>
              <a:t>For: sensing, object recognition etc.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D29E341-16F6-23A9-4499-514C4DA45118}"/>
              </a:ext>
            </a:extLst>
          </p:cNvPr>
          <p:cNvSpPr txBox="1"/>
          <p:nvPr/>
        </p:nvSpPr>
        <p:spPr>
          <a:xfrm>
            <a:off x="4434859" y="1035132"/>
            <a:ext cx="3286170" cy="459447"/>
          </a:xfrm>
          <a:prstGeom prst="rect">
            <a:avLst/>
          </a:prstGeom>
          <a:solidFill>
            <a:srgbClr val="3366CC"/>
          </a:solidFill>
        </p:spPr>
        <p:txBody>
          <a:bodyPr wrap="square" rtlCol="0" anchor="ctr" anchorCtr="1">
            <a:noAutofit/>
          </a:bodyPr>
          <a:lstStyle>
            <a:defPPr>
              <a:defRPr lang="en-US"/>
            </a:defPPr>
            <a:lvl1pPr marR="0" lvl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1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</a:defRPr>
            </a:lvl1pPr>
          </a:lstStyle>
          <a:p>
            <a:pPr algn="ctr"/>
            <a:r>
              <a:rPr lang="en-GB" sz="2000" b="1" dirty="0"/>
              <a:t>6G secure AI/ML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E2F997B-5A84-15E2-5457-6D37DD06CAAE}"/>
              </a:ext>
            </a:extLst>
          </p:cNvPr>
          <p:cNvSpPr txBox="1"/>
          <p:nvPr/>
        </p:nvSpPr>
        <p:spPr>
          <a:xfrm>
            <a:off x="4442496" y="1494579"/>
            <a:ext cx="3279104" cy="4762211"/>
          </a:xfrm>
          <a:prstGeom prst="rect">
            <a:avLst/>
          </a:prstGeom>
          <a:solidFill>
            <a:srgbClr val="C3D2EF"/>
          </a:solidFill>
        </p:spPr>
        <p:txBody>
          <a:bodyPr wrap="square" lIns="36000" tIns="72000" rIns="144000" bIns="360000" anchor="t" anchorCtr="0">
            <a:noAutofit/>
          </a:bodyPr>
          <a:lstStyle/>
          <a:p>
            <a:pPr marL="72000" indent="-285750">
              <a:buFont typeface="Arial" panose="020B0604020202020204" pitchFamily="34" charset="0"/>
              <a:buChar char="•"/>
            </a:pPr>
            <a:r>
              <a:rPr lang="en-GB" sz="1600" dirty="0"/>
              <a:t>Consider </a:t>
            </a:r>
            <a:r>
              <a:rPr lang="en-GB" sz="1600" b="1" dirty="0"/>
              <a:t>AI/ML security risks</a:t>
            </a:r>
          </a:p>
          <a:p>
            <a:pPr marL="468000" lvl="1" indent="-228560">
              <a:lnSpc>
                <a:spcPct val="90000"/>
              </a:lnSpc>
              <a:buFont typeface="Arial" pitchFamily="34" charset="0"/>
              <a:buChar char="–"/>
            </a:pPr>
            <a:r>
              <a:rPr lang="en-GB" sz="1600" dirty="0">
                <a:cs typeface="Arial" pitchFamily="34" charset="0"/>
              </a:rPr>
              <a:t>Study AI/ML model training, inference, vulnerability analysis</a:t>
            </a:r>
          </a:p>
          <a:p>
            <a:pPr marL="468000" lvl="1" indent="-228560">
              <a:lnSpc>
                <a:spcPct val="90000"/>
              </a:lnSpc>
              <a:buFont typeface="Arial" pitchFamily="34" charset="0"/>
              <a:buChar char="–"/>
            </a:pPr>
            <a:r>
              <a:rPr lang="en-GB" sz="1600" dirty="0">
                <a:cs typeface="Arial" pitchFamily="34" charset="0"/>
              </a:rPr>
              <a:t>Enable Secure AI/ML</a:t>
            </a:r>
          </a:p>
          <a:p>
            <a:pPr marL="468000" lvl="1" indent="-228560">
              <a:lnSpc>
                <a:spcPct val="90000"/>
              </a:lnSpc>
              <a:buFont typeface="Arial" pitchFamily="34" charset="0"/>
              <a:buChar char="–"/>
            </a:pPr>
            <a:r>
              <a:rPr lang="en-GB" sz="1600" dirty="0">
                <a:cs typeface="Arial" pitchFamily="34" charset="0"/>
              </a:rPr>
              <a:t>Identify implementation and standards scope trade-off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667312B-AE58-650B-6888-0AEA4298D826}"/>
              </a:ext>
            </a:extLst>
          </p:cNvPr>
          <p:cNvSpPr txBox="1"/>
          <p:nvPr/>
        </p:nvSpPr>
        <p:spPr>
          <a:xfrm>
            <a:off x="7932210" y="1035132"/>
            <a:ext cx="4054550" cy="459447"/>
          </a:xfrm>
          <a:prstGeom prst="rect">
            <a:avLst/>
          </a:prstGeom>
          <a:solidFill>
            <a:srgbClr val="3366CC"/>
          </a:solidFill>
        </p:spPr>
        <p:txBody>
          <a:bodyPr wrap="square" rtlCol="0" anchor="ctr" anchorCtr="1">
            <a:noAutofit/>
          </a:bodyPr>
          <a:lstStyle>
            <a:defPPr>
              <a:defRPr lang="en-US"/>
            </a:defPPr>
            <a:lvl1pPr marR="0" lvl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1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</a:defRPr>
            </a:lvl1pPr>
          </a:lstStyle>
          <a:p>
            <a:pPr algn="ctr"/>
            <a:r>
              <a:rPr lang="en-GB" sz="2000" b="1" dirty="0"/>
              <a:t>Unified Data Collection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CAD310B-9BBC-21E9-9FF2-3A3AA8D44758}"/>
              </a:ext>
            </a:extLst>
          </p:cNvPr>
          <p:cNvSpPr txBox="1"/>
          <p:nvPr/>
        </p:nvSpPr>
        <p:spPr>
          <a:xfrm>
            <a:off x="7940461" y="1494580"/>
            <a:ext cx="4045832" cy="4762210"/>
          </a:xfrm>
          <a:prstGeom prst="rect">
            <a:avLst/>
          </a:prstGeom>
          <a:solidFill>
            <a:srgbClr val="C3D2EF"/>
          </a:solidFill>
        </p:spPr>
        <p:txBody>
          <a:bodyPr wrap="square" lIns="36000" tIns="72000" rIns="72000" bIns="360000" anchor="t" anchorCtr="0">
            <a:noAutofit/>
          </a:bodyPr>
          <a:lstStyle/>
          <a:p>
            <a:pPr marL="108000" indent="-285750">
              <a:buFont typeface="Arial" panose="020B0604020202020204" pitchFamily="34" charset="0"/>
              <a:buChar char="•"/>
            </a:pPr>
            <a:r>
              <a:rPr lang="en-GB" sz="1600" dirty="0"/>
              <a:t>Simplify data exchange by common “data bus”</a:t>
            </a:r>
          </a:p>
          <a:p>
            <a:pPr marL="108000" indent="-285750">
              <a:buFont typeface="Arial" panose="020B0604020202020204" pitchFamily="34" charset="0"/>
              <a:buChar char="•"/>
            </a:pPr>
            <a:r>
              <a:rPr lang="en-GB" sz="1600" dirty="0"/>
              <a:t>Unified way for high availability of data to all 6G nodes (to enable native AI/ML, but also for CaaS)</a:t>
            </a:r>
          </a:p>
        </p:txBody>
      </p:sp>
      <p:pic>
        <p:nvPicPr>
          <p:cNvPr id="22" name="Picture 21" descr="A map of the world with different devices&#10;&#10;Description automatically generated">
            <a:extLst>
              <a:ext uri="{FF2B5EF4-FFF2-40B4-BE49-F238E27FC236}">
                <a16:creationId xmlns:a16="http://schemas.microsoft.com/office/drawing/2014/main" id="{F5D40225-F387-4BE4-C264-A57DB538AA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3204" y="3708855"/>
            <a:ext cx="3092239" cy="237864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E95A8D4-D0D8-6750-B3F1-5E66CD0EAC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78524" y="3223045"/>
            <a:ext cx="3923995" cy="2864455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F6E68DE2-53E9-D2A5-AD8F-0C5E5433C64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0224" y="3611880"/>
            <a:ext cx="4040999" cy="2644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9917931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47B27B-E11B-DDA8-EBF6-5807C17F64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6G user/control plane redesign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94F48E4-66AF-1586-0E69-0B41263C8B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E653F62-67BF-8AF9-B185-9ABE5B00A6A6}"/>
              </a:ext>
            </a:extLst>
          </p:cNvPr>
          <p:cNvSpPr txBox="1"/>
          <p:nvPr/>
        </p:nvSpPr>
        <p:spPr>
          <a:xfrm>
            <a:off x="544132" y="1042415"/>
            <a:ext cx="5426561" cy="459447"/>
          </a:xfrm>
          <a:prstGeom prst="rect">
            <a:avLst/>
          </a:prstGeom>
          <a:solidFill>
            <a:srgbClr val="3366CC"/>
          </a:solidFill>
        </p:spPr>
        <p:txBody>
          <a:bodyPr wrap="square" rtlCol="0" anchor="ctr" anchorCtr="1">
            <a:noAutofit/>
          </a:bodyPr>
          <a:lstStyle>
            <a:defPPr>
              <a:defRPr lang="en-US"/>
            </a:defPPr>
            <a:lvl1pPr marR="0" lvl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1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</a:defRPr>
            </a:lvl1pPr>
          </a:lstStyle>
          <a:p>
            <a:pPr algn="ctr"/>
            <a:r>
              <a:rPr lang="en-GB" sz="2000" b="1" dirty="0"/>
              <a:t>NAS design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089380D-F711-0AC0-49D6-21E208EAA124}"/>
              </a:ext>
            </a:extLst>
          </p:cNvPr>
          <p:cNvSpPr txBox="1"/>
          <p:nvPr/>
        </p:nvSpPr>
        <p:spPr>
          <a:xfrm>
            <a:off x="544132" y="1501862"/>
            <a:ext cx="5426517" cy="4762211"/>
          </a:xfrm>
          <a:prstGeom prst="rect">
            <a:avLst/>
          </a:prstGeom>
          <a:solidFill>
            <a:srgbClr val="C3D2EF"/>
          </a:solidFill>
        </p:spPr>
        <p:txBody>
          <a:bodyPr wrap="square" tIns="108000" rIns="36000" bIns="360000" anchor="t" anchorCtr="0">
            <a:no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Distributed NAS over CP and UP</a:t>
            </a:r>
          </a:p>
          <a:p>
            <a:pPr marL="468000" lvl="1" indent="-285750">
              <a:spcBef>
                <a:spcPts val="400"/>
              </a:spcBef>
              <a:spcAft>
                <a:spcPts val="400"/>
              </a:spcAft>
              <a:buFont typeface="Arial" panose="020B0604020202020204" pitchFamily="34" charset="0"/>
              <a:buChar char="̶"/>
            </a:pPr>
            <a:r>
              <a:rPr lang="en-US" sz="1600" dirty="0"/>
              <a:t>Basic functionality (e.g. MM, SM) use NAS over CP</a:t>
            </a:r>
          </a:p>
          <a:p>
            <a:pPr marL="468000" lvl="1" indent="-285750">
              <a:spcBef>
                <a:spcPts val="400"/>
              </a:spcBef>
              <a:spcAft>
                <a:spcPts val="400"/>
              </a:spcAft>
              <a:buFont typeface="Arial" panose="020B0604020202020204" pitchFamily="34" charset="0"/>
              <a:buChar char="̶"/>
            </a:pPr>
            <a:r>
              <a:rPr lang="en-US" sz="1600" dirty="0"/>
              <a:t>For add-on services (e.g. LCS, AI, Sensing) use data exchange over UP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0BA8DE1-990B-47EB-F685-6FCC9FCF9458}"/>
              </a:ext>
            </a:extLst>
          </p:cNvPr>
          <p:cNvSpPr txBox="1"/>
          <p:nvPr/>
        </p:nvSpPr>
        <p:spPr>
          <a:xfrm>
            <a:off x="6218169" y="1042415"/>
            <a:ext cx="5412936" cy="459447"/>
          </a:xfrm>
          <a:prstGeom prst="rect">
            <a:avLst/>
          </a:prstGeom>
          <a:solidFill>
            <a:srgbClr val="3366CC"/>
          </a:solidFill>
        </p:spPr>
        <p:txBody>
          <a:bodyPr wrap="square" rtlCol="0" anchor="ctr" anchorCtr="1">
            <a:noAutofit/>
          </a:bodyPr>
          <a:lstStyle>
            <a:defPPr>
              <a:defRPr lang="en-US"/>
            </a:defPPr>
            <a:lvl1pPr marR="0" lvl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1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</a:defRPr>
            </a:lvl1pPr>
          </a:lstStyle>
          <a:p>
            <a:pPr algn="ctr"/>
            <a:r>
              <a:rPr lang="en-GB" sz="2000" b="1" dirty="0"/>
              <a:t>RAN-CN functional split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6599AD2-04CC-8624-1F2B-D3E8B6510A78}"/>
              </a:ext>
            </a:extLst>
          </p:cNvPr>
          <p:cNvSpPr txBox="1"/>
          <p:nvPr/>
        </p:nvSpPr>
        <p:spPr>
          <a:xfrm>
            <a:off x="6229808" y="1501862"/>
            <a:ext cx="5401296" cy="4762211"/>
          </a:xfrm>
          <a:prstGeom prst="rect">
            <a:avLst/>
          </a:prstGeom>
          <a:solidFill>
            <a:srgbClr val="C3D2EF"/>
          </a:solidFill>
        </p:spPr>
        <p:txBody>
          <a:bodyPr wrap="square" tIns="108000" bIns="360000" anchor="t" anchorCtr="0">
            <a:noAutofit/>
          </a:bodyPr>
          <a:lstStyle/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800" dirty="0"/>
              <a:t>5G RAN-CN functional split can be reused in 6G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800" dirty="0"/>
              <a:t>Enhance RAN with SBI interface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800" dirty="0"/>
              <a:t>Target single “sleep” (idle) state in 6G </a:t>
            </a:r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9FC217AF-FF60-4E3A-D5F4-2979027647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15784" y="2894118"/>
            <a:ext cx="3060919" cy="324979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C0CAFB2-492D-D478-59DD-8AD2204E07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562" y="3298371"/>
            <a:ext cx="5322587" cy="2840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021933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D25EFF-7A4B-52E1-E115-4C7D424FF2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720" y="274320"/>
            <a:ext cx="11073384" cy="521208"/>
          </a:xfrm>
        </p:spPr>
        <p:txBody>
          <a:bodyPr/>
          <a:lstStyle/>
          <a:p>
            <a:r>
              <a:rPr lang="en-GB" b="1" dirty="0"/>
              <a:t>6G service enablers (1/2)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EED6F43-64E0-4743-8A6F-69627366D2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FC7014-8E0D-FCB4-56B4-92D923630E47}"/>
              </a:ext>
            </a:extLst>
          </p:cNvPr>
          <p:cNvSpPr txBox="1"/>
          <p:nvPr/>
        </p:nvSpPr>
        <p:spPr>
          <a:xfrm>
            <a:off x="544132" y="1043532"/>
            <a:ext cx="5426564" cy="459447"/>
          </a:xfrm>
          <a:prstGeom prst="rect">
            <a:avLst/>
          </a:prstGeom>
          <a:solidFill>
            <a:srgbClr val="3366CC"/>
          </a:solidFill>
        </p:spPr>
        <p:txBody>
          <a:bodyPr wrap="square" rtlCol="0" anchor="ctr" anchorCtr="1">
            <a:noAutofit/>
          </a:bodyPr>
          <a:lstStyle>
            <a:defPPr>
              <a:defRPr lang="en-US"/>
            </a:defPPr>
            <a:lvl1pPr marR="0" lvl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1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</a:defRPr>
            </a:lvl1pPr>
          </a:lstStyle>
          <a:p>
            <a:pPr algn="ctr"/>
            <a:r>
              <a:rPr lang="en-GB" sz="2000" b="1" dirty="0"/>
              <a:t>Flexible QoS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0709F9B-5CE6-13B8-972E-F69EC357E4E1}"/>
              </a:ext>
            </a:extLst>
          </p:cNvPr>
          <p:cNvSpPr txBox="1"/>
          <p:nvPr/>
        </p:nvSpPr>
        <p:spPr>
          <a:xfrm>
            <a:off x="544132" y="1502979"/>
            <a:ext cx="5426519" cy="4762211"/>
          </a:xfrm>
          <a:prstGeom prst="rect">
            <a:avLst/>
          </a:prstGeom>
          <a:solidFill>
            <a:srgbClr val="C3D2EF"/>
          </a:solidFill>
        </p:spPr>
        <p:txBody>
          <a:bodyPr wrap="square" tIns="108000" rIns="36000" bIns="360000" anchor="t" anchorCtr="0">
            <a:no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Facilitate dynamic QoS framework befitting apps traffic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Leverage media codecs rate adaptation (complex next-gen codecs may diminish compression benefits)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Enhance resource utilization and allow apps to operate without fixed QoS constraints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8C987F2-9A66-EBBD-C0AF-65C96AAFC59B}"/>
              </a:ext>
            </a:extLst>
          </p:cNvPr>
          <p:cNvSpPr txBox="1"/>
          <p:nvPr/>
        </p:nvSpPr>
        <p:spPr>
          <a:xfrm>
            <a:off x="6218169" y="1043532"/>
            <a:ext cx="5412936" cy="459447"/>
          </a:xfrm>
          <a:prstGeom prst="rect">
            <a:avLst/>
          </a:prstGeom>
          <a:solidFill>
            <a:srgbClr val="3366CC"/>
          </a:solidFill>
        </p:spPr>
        <p:txBody>
          <a:bodyPr wrap="square" rtlCol="0" anchor="ctr" anchorCtr="1">
            <a:noAutofit/>
          </a:bodyPr>
          <a:lstStyle>
            <a:defPPr>
              <a:defRPr lang="en-US"/>
            </a:defPPr>
            <a:lvl1pPr marR="0" lvl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1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</a:defRPr>
            </a:lvl1pPr>
          </a:lstStyle>
          <a:p>
            <a:pPr algn="ctr"/>
            <a:r>
              <a:rPr lang="en-GB" sz="2000" b="1" dirty="0"/>
              <a:t>Energy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536C3CB-463D-3E59-8A9A-7289D054E49D}"/>
              </a:ext>
            </a:extLst>
          </p:cNvPr>
          <p:cNvSpPr txBox="1"/>
          <p:nvPr/>
        </p:nvSpPr>
        <p:spPr>
          <a:xfrm>
            <a:off x="6229808" y="1502979"/>
            <a:ext cx="5401296" cy="4762211"/>
          </a:xfrm>
          <a:prstGeom prst="rect">
            <a:avLst/>
          </a:prstGeom>
          <a:solidFill>
            <a:srgbClr val="C3D2EF"/>
          </a:solidFill>
        </p:spPr>
        <p:txBody>
          <a:bodyPr wrap="square" tIns="108000" bIns="360000" anchor="t" anchorCtr="0">
            <a:noAutofit/>
          </a:bodyPr>
          <a:lstStyle/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1600" dirty="0"/>
              <a:t>Consider multiple energy states for NFs/RAN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1600" dirty="0"/>
              <a:t>Energy driven analytics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1600" dirty="0"/>
              <a:t>Consider energy budget information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9D782CC-37B8-24A2-CF28-89DBE628CA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3802" y="3265715"/>
            <a:ext cx="5348145" cy="28712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281FE1C-4C22-7B32-5167-40274ADADB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49803" y="3644197"/>
            <a:ext cx="5167708" cy="2492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691661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D25EFF-7A4B-52E1-E115-4C7D424FF2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720" y="274320"/>
            <a:ext cx="11073384" cy="521208"/>
          </a:xfrm>
        </p:spPr>
        <p:txBody>
          <a:bodyPr/>
          <a:lstStyle/>
          <a:p>
            <a:r>
              <a:rPr lang="en-GB" b="1" dirty="0"/>
              <a:t>6G service enablers (2/2)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EED6F43-64E0-4743-8A6F-69627366D2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96F2037-8BA7-9124-100A-22FCF619FD3F}"/>
              </a:ext>
            </a:extLst>
          </p:cNvPr>
          <p:cNvSpPr txBox="1"/>
          <p:nvPr/>
        </p:nvSpPr>
        <p:spPr>
          <a:xfrm>
            <a:off x="544132" y="1043240"/>
            <a:ext cx="5426567" cy="459447"/>
          </a:xfrm>
          <a:prstGeom prst="rect">
            <a:avLst/>
          </a:prstGeom>
          <a:solidFill>
            <a:srgbClr val="3366CC"/>
          </a:solidFill>
        </p:spPr>
        <p:txBody>
          <a:bodyPr wrap="square" rtlCol="0" anchor="ctr" anchorCtr="1">
            <a:noAutofit/>
          </a:bodyPr>
          <a:lstStyle>
            <a:defPPr>
              <a:defRPr lang="en-US"/>
            </a:defPPr>
            <a:lvl1pPr marR="0" lvl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1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</a:defRPr>
            </a:lvl1pPr>
          </a:lstStyle>
          <a:p>
            <a:pPr algn="ctr"/>
            <a:r>
              <a:rPr lang="en-GB" sz="2000" b="1" dirty="0"/>
              <a:t>Compute Plane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7387C8F-1F4D-45A9-A39B-33D7166E8C4B}"/>
              </a:ext>
            </a:extLst>
          </p:cNvPr>
          <p:cNvSpPr txBox="1"/>
          <p:nvPr/>
        </p:nvSpPr>
        <p:spPr>
          <a:xfrm>
            <a:off x="544132" y="1502687"/>
            <a:ext cx="5426523" cy="4762211"/>
          </a:xfrm>
          <a:prstGeom prst="rect">
            <a:avLst/>
          </a:prstGeom>
          <a:solidFill>
            <a:srgbClr val="C3D2EF"/>
          </a:solidFill>
        </p:spPr>
        <p:txBody>
          <a:bodyPr wrap="square" tIns="108000" rIns="36000" bIns="360000" anchor="t" anchorCtr="0">
            <a:no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dirty="0"/>
              <a:t>“Compute plane” as new 6G service</a:t>
            </a:r>
          </a:p>
          <a:p>
            <a:pPr lvl="1" indent="-228560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Font typeface="Arial" pitchFamily="34" charset="0"/>
              <a:buChar char="–"/>
            </a:pPr>
            <a:r>
              <a:rPr lang="en-GB" sz="1600" dirty="0">
                <a:latin typeface="Arial" pitchFamily="34" charset="0"/>
                <a:cs typeface="Arial" pitchFamily="34" charset="0"/>
              </a:rPr>
              <a:t>Network resources vs compute resources at edge/cloud/UE </a:t>
            </a:r>
          </a:p>
          <a:p>
            <a:pPr lvl="1" indent="-228560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Font typeface="Arial" pitchFamily="34" charset="0"/>
              <a:buChar char="–"/>
            </a:pPr>
            <a:r>
              <a:rPr lang="en-GB" sz="1600" dirty="0">
                <a:latin typeface="Arial" pitchFamily="34" charset="0"/>
                <a:cs typeface="Arial" pitchFamily="34" charset="0"/>
              </a:rPr>
              <a:t>6G </a:t>
            </a:r>
            <a:r>
              <a:rPr lang="en-GB" sz="1600" dirty="0" err="1">
                <a:latin typeface="Arial" pitchFamily="34" charset="0"/>
                <a:cs typeface="Arial" pitchFamily="34" charset="0"/>
              </a:rPr>
              <a:t>reqs</a:t>
            </a:r>
            <a:r>
              <a:rPr lang="en-GB" sz="1600" dirty="0">
                <a:latin typeface="Arial" pitchFamily="34" charset="0"/>
                <a:cs typeface="Arial" pitchFamily="34" charset="0"/>
              </a:rPr>
              <a:t>.: network </a:t>
            </a:r>
            <a:r>
              <a:rPr lang="en-GB" sz="1600" dirty="0" err="1">
                <a:latin typeface="Arial" pitchFamily="34" charset="0"/>
                <a:cs typeface="Arial" pitchFamily="34" charset="0"/>
              </a:rPr>
              <a:t>reqs</a:t>
            </a:r>
            <a:r>
              <a:rPr lang="en-GB" sz="1600" dirty="0">
                <a:latin typeface="Arial" pitchFamily="34" charset="0"/>
                <a:cs typeface="Arial" pitchFamily="34" charset="0"/>
              </a:rPr>
              <a:t> + compute </a:t>
            </a:r>
            <a:r>
              <a:rPr lang="en-GB" sz="1600" dirty="0" err="1">
                <a:latin typeface="Arial" pitchFamily="34" charset="0"/>
                <a:cs typeface="Arial" pitchFamily="34" charset="0"/>
              </a:rPr>
              <a:t>reqs</a:t>
            </a:r>
            <a:r>
              <a:rPr lang="en-GB" sz="1600" dirty="0">
                <a:latin typeface="Arial" pitchFamily="34" charset="0"/>
                <a:cs typeface="Arial" pitchFamily="34" charset="0"/>
              </a:rPr>
              <a:t>.</a:t>
            </a:r>
          </a:p>
          <a:p>
            <a:pPr lvl="1" indent="-228560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Font typeface="Arial" pitchFamily="34" charset="0"/>
              <a:buChar char="–"/>
            </a:pPr>
            <a:r>
              <a:rPr lang="en-GB" sz="1600" dirty="0">
                <a:latin typeface="Arial" pitchFamily="34" charset="0"/>
                <a:cs typeface="Arial" pitchFamily="34" charset="0"/>
              </a:rPr>
              <a:t>AI-ops a key driver for data-driven design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B8FA821-75AE-617C-3F33-01DBFD761015}"/>
              </a:ext>
            </a:extLst>
          </p:cNvPr>
          <p:cNvSpPr txBox="1"/>
          <p:nvPr/>
        </p:nvSpPr>
        <p:spPr>
          <a:xfrm>
            <a:off x="6218169" y="1043240"/>
            <a:ext cx="5412936" cy="459447"/>
          </a:xfrm>
          <a:prstGeom prst="rect">
            <a:avLst/>
          </a:prstGeom>
          <a:solidFill>
            <a:srgbClr val="3366CC"/>
          </a:solidFill>
        </p:spPr>
        <p:txBody>
          <a:bodyPr wrap="square" rtlCol="0" anchor="ctr" anchorCtr="1">
            <a:noAutofit/>
          </a:bodyPr>
          <a:lstStyle>
            <a:defPPr>
              <a:defRPr lang="en-US"/>
            </a:defPPr>
            <a:lvl1pPr marR="0" lvl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1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</a:defRPr>
            </a:lvl1pPr>
          </a:lstStyle>
          <a:p>
            <a:pPr algn="ctr"/>
            <a:r>
              <a:rPr lang="en-GB" sz="2000" b="1" dirty="0"/>
              <a:t>Service Exposure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70D22F8-358D-3F0D-B492-CA517EA22697}"/>
              </a:ext>
            </a:extLst>
          </p:cNvPr>
          <p:cNvSpPr txBox="1"/>
          <p:nvPr/>
        </p:nvSpPr>
        <p:spPr>
          <a:xfrm>
            <a:off x="6229808" y="1502687"/>
            <a:ext cx="5401296" cy="4762211"/>
          </a:xfrm>
          <a:prstGeom prst="rect">
            <a:avLst/>
          </a:prstGeom>
          <a:solidFill>
            <a:srgbClr val="C3D2EF"/>
          </a:solidFill>
        </p:spPr>
        <p:txBody>
          <a:bodyPr wrap="square" lIns="144000" tIns="108000" rIns="0" bIns="360000" anchor="t" anchorCtr="0">
            <a:no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/>
              <a:t>Enable unified exposure for 6G &amp; legacy services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/>
              <a:t>Provide compute-centric exposure capabilities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/>
              <a:t>Support DLT-based app services (validation, exposure)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/>
              <a:t>SB-RAN: RAN cap. exposure via CAPIF enhancement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2F5136C2-526A-BBD4-8EBC-051193FFC1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8472" y="2862591"/>
            <a:ext cx="4274201" cy="333282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2F2BBDB-C22C-471B-F444-E588CD857D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606" y="3579755"/>
            <a:ext cx="5335371" cy="1997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362967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1CF270-FF94-4235-1A02-6FD346942C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1454" y="231213"/>
            <a:ext cx="10459883" cy="621030"/>
          </a:xfrm>
        </p:spPr>
        <p:txBody>
          <a:bodyPr/>
          <a:lstStyle/>
          <a:p>
            <a:br>
              <a:rPr lang="en-US" b="1" dirty="0"/>
            </a:br>
            <a:r>
              <a:rPr lang="en-US" b="1" dirty="0"/>
              <a:t>6G Security</a:t>
            </a:r>
            <a:br>
              <a:rPr lang="en-US" b="1" dirty="0"/>
            </a:br>
            <a:endParaRPr lang="de-DE" b="1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FFC6653-E211-FE02-BD1D-396DE136BD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49913" y="6476499"/>
            <a:ext cx="438912" cy="155448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10" name="Picture 9" descr="A shield logo with circles around it&#10;&#10;Description automatically generated">
            <a:extLst>
              <a:ext uri="{FF2B5EF4-FFF2-40B4-BE49-F238E27FC236}">
                <a16:creationId xmlns:a16="http://schemas.microsoft.com/office/drawing/2014/main" id="{78468DAB-7AD6-5A68-F295-10CA6EC1AE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8888" y="3821181"/>
            <a:ext cx="3593081" cy="236016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3248D7F-131C-E73F-9859-4A6E0C9CFA0A}"/>
              </a:ext>
            </a:extLst>
          </p:cNvPr>
          <p:cNvSpPr txBox="1"/>
          <p:nvPr/>
        </p:nvSpPr>
        <p:spPr>
          <a:xfrm>
            <a:off x="533247" y="1037214"/>
            <a:ext cx="3611103" cy="459447"/>
          </a:xfrm>
          <a:prstGeom prst="rect">
            <a:avLst/>
          </a:prstGeom>
          <a:solidFill>
            <a:srgbClr val="3366CC"/>
          </a:solidFill>
        </p:spPr>
        <p:txBody>
          <a:bodyPr wrap="square" rtlCol="0" anchor="ctr" anchorCtr="1">
            <a:noAutofit/>
          </a:bodyPr>
          <a:lstStyle>
            <a:defPPr>
              <a:defRPr lang="en-US"/>
            </a:defPPr>
            <a:lvl1pPr marR="0" lvl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1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</a:defRPr>
            </a:lvl1pPr>
          </a:lstStyle>
          <a:p>
            <a:pPr algn="ctr"/>
            <a:r>
              <a:rPr lang="en-US" sz="2000" b="1" dirty="0"/>
              <a:t>Enhanced Security</a:t>
            </a:r>
            <a:endParaRPr lang="en-GB" sz="2000" b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9267A04-A7E5-94F3-B179-32066C72E309}"/>
              </a:ext>
            </a:extLst>
          </p:cNvPr>
          <p:cNvSpPr txBox="1"/>
          <p:nvPr/>
        </p:nvSpPr>
        <p:spPr>
          <a:xfrm>
            <a:off x="533246" y="1496661"/>
            <a:ext cx="3611073" cy="4762211"/>
          </a:xfrm>
          <a:prstGeom prst="rect">
            <a:avLst/>
          </a:prstGeom>
          <a:solidFill>
            <a:srgbClr val="C3D2EF"/>
          </a:solidFill>
        </p:spPr>
        <p:txBody>
          <a:bodyPr wrap="square" tIns="108000" rIns="36000" bIns="360000" anchor="ctr" anchorCtr="1">
            <a:noAutofit/>
          </a:bodyPr>
          <a:lstStyle/>
          <a:p>
            <a:pPr marL="7200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1800" dirty="0"/>
              <a:t>Secure AI/ML</a:t>
            </a:r>
          </a:p>
          <a:p>
            <a:pPr marL="7200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1800" dirty="0"/>
              <a:t>Massive connectivity expected </a:t>
            </a:r>
          </a:p>
          <a:p>
            <a:pPr lvl="1" indent="-228560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Font typeface="Arial" pitchFamily="34" charset="0"/>
              <a:buChar char="–"/>
            </a:pPr>
            <a:r>
              <a:rPr lang="en-GB" sz="1600" dirty="0">
                <a:latin typeface="Arial" pitchFamily="34" charset="0"/>
                <a:cs typeface="Arial" pitchFamily="34" charset="0"/>
              </a:rPr>
              <a:t>Connection abuse &amp; threats in RAN and Core network too</a:t>
            </a:r>
          </a:p>
          <a:p>
            <a:pPr lvl="1" indent="-228560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Font typeface="Arial" pitchFamily="34" charset="0"/>
              <a:buChar char="–"/>
            </a:pPr>
            <a:r>
              <a:rPr lang="en-GB" sz="1600" dirty="0">
                <a:latin typeface="Arial" pitchFamily="34" charset="0"/>
                <a:cs typeface="Arial" pitchFamily="34" charset="0"/>
              </a:rPr>
              <a:t>Potential security threat (DDoS)</a:t>
            </a:r>
          </a:p>
          <a:p>
            <a:pPr lvl="1" indent="-228560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Font typeface="Arial" pitchFamily="34" charset="0"/>
              <a:buChar char="–"/>
            </a:pPr>
            <a:r>
              <a:rPr lang="en-GB" sz="1600" dirty="0">
                <a:latin typeface="Arial" pitchFamily="34" charset="0"/>
                <a:cs typeface="Arial" pitchFamily="34" charset="0"/>
              </a:rPr>
              <a:t>Enable security/trust evaluation-driven access control security</a:t>
            </a:r>
          </a:p>
          <a:p>
            <a:pPr marL="285750" indent="-285750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sz="1800" dirty="0"/>
              <a:t>PKI network &amp; UE authentication</a:t>
            </a:r>
          </a:p>
          <a:p>
            <a:pPr lvl="1" indent="-228560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Font typeface="Arial" pitchFamily="34" charset="0"/>
              <a:buChar char="–"/>
            </a:pPr>
            <a:r>
              <a:rPr lang="en-GB" sz="1600" dirty="0">
                <a:latin typeface="Arial" pitchFamily="34" charset="0"/>
                <a:cs typeface="Arial" pitchFamily="34" charset="0"/>
              </a:rPr>
              <a:t>Enable DPKI (avoid single point of failure risks)</a:t>
            </a:r>
          </a:p>
          <a:p>
            <a:pPr marL="285750" indent="-285750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sz="1800" dirty="0"/>
              <a:t>Post-quantum crypto migrations</a:t>
            </a:r>
            <a:endParaRPr lang="en-GB" sz="1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5C4D7D1-54DB-AAA7-9E83-0C4C35B39E55}"/>
              </a:ext>
            </a:extLst>
          </p:cNvPr>
          <p:cNvSpPr txBox="1"/>
          <p:nvPr/>
        </p:nvSpPr>
        <p:spPr>
          <a:xfrm>
            <a:off x="4355975" y="1037214"/>
            <a:ext cx="3603298" cy="459447"/>
          </a:xfrm>
          <a:prstGeom prst="rect">
            <a:avLst/>
          </a:prstGeom>
          <a:solidFill>
            <a:srgbClr val="3366CC"/>
          </a:solidFill>
        </p:spPr>
        <p:txBody>
          <a:bodyPr wrap="square" rtlCol="0" anchor="ctr" anchorCtr="1">
            <a:noAutofit/>
          </a:bodyPr>
          <a:lstStyle>
            <a:defPPr>
              <a:defRPr lang="en-US"/>
            </a:defPPr>
            <a:lvl1pPr marR="0" lvl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1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</a:defRPr>
            </a:lvl1pPr>
          </a:lstStyle>
          <a:p>
            <a:pPr algn="ctr"/>
            <a:r>
              <a:rPr lang="en-GB" sz="2000" b="1" dirty="0"/>
              <a:t>Enhanced Privacy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67DF0E6-9C93-FEB4-B97F-AD397BA0D15E}"/>
              </a:ext>
            </a:extLst>
          </p:cNvPr>
          <p:cNvSpPr txBox="1"/>
          <p:nvPr/>
        </p:nvSpPr>
        <p:spPr>
          <a:xfrm>
            <a:off x="4363782" y="1496661"/>
            <a:ext cx="3595550" cy="4762211"/>
          </a:xfrm>
          <a:prstGeom prst="rect">
            <a:avLst/>
          </a:prstGeom>
          <a:solidFill>
            <a:srgbClr val="C3D2EF"/>
          </a:solidFill>
        </p:spPr>
        <p:txBody>
          <a:bodyPr wrap="square" lIns="72000" tIns="108000" rIns="144000" bIns="360000" anchor="ctr" anchorCtr="1">
            <a:noAutofit/>
          </a:bodyPr>
          <a:lstStyle/>
          <a:p>
            <a:pPr marL="7200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1800" dirty="0"/>
              <a:t>Avoid credentials &amp; ID lock-in</a:t>
            </a:r>
          </a:p>
          <a:p>
            <a:pPr lvl="1" indent="-228560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Font typeface="Arial" pitchFamily="34" charset="0"/>
              <a:buChar char="–"/>
            </a:pPr>
            <a:r>
              <a:rPr lang="en-GB" sz="1600" dirty="0">
                <a:latin typeface="Arial" pitchFamily="34" charset="0"/>
                <a:cs typeface="Arial" pitchFamily="34" charset="0"/>
              </a:rPr>
              <a:t>Security breach risks</a:t>
            </a:r>
          </a:p>
          <a:p>
            <a:pPr lvl="1" indent="-228560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Font typeface="Arial" pitchFamily="34" charset="0"/>
              <a:buChar char="–"/>
            </a:pPr>
            <a:r>
              <a:rPr lang="en-GB" sz="1600" dirty="0">
                <a:latin typeface="Arial" pitchFamily="34" charset="0"/>
                <a:cs typeface="Arial" pitchFamily="34" charset="0"/>
              </a:rPr>
              <a:t>To subscriber/user-controlled privacy</a:t>
            </a:r>
          </a:p>
          <a:p>
            <a:pPr marL="828000" lvl="1" indent="-228560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Font typeface="Arial" pitchFamily="34" charset="0"/>
              <a:buChar char="–"/>
            </a:pPr>
            <a:r>
              <a:rPr lang="en-US" sz="1600" dirty="0"/>
              <a:t>On demand credentials / ID management and usage </a:t>
            </a:r>
          </a:p>
          <a:p>
            <a:pPr marL="828000" lvl="1" indent="-228560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Font typeface="Arial" pitchFamily="34" charset="0"/>
              <a:buChar char="–"/>
            </a:pPr>
            <a:r>
              <a:rPr lang="en-US" sz="1600" dirty="0"/>
              <a:t>For any service (sub. credentials, 3rd party services etc.)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42AA450-B3A2-0AA7-19A8-F44C25850FC8}"/>
              </a:ext>
            </a:extLst>
          </p:cNvPr>
          <p:cNvSpPr txBox="1"/>
          <p:nvPr/>
        </p:nvSpPr>
        <p:spPr>
          <a:xfrm>
            <a:off x="8138673" y="1037214"/>
            <a:ext cx="3603298" cy="459447"/>
          </a:xfrm>
          <a:prstGeom prst="rect">
            <a:avLst/>
          </a:prstGeom>
          <a:solidFill>
            <a:srgbClr val="3366CC"/>
          </a:solidFill>
        </p:spPr>
        <p:txBody>
          <a:bodyPr wrap="square" rtlCol="0" anchor="ctr" anchorCtr="1">
            <a:noAutofit/>
          </a:bodyPr>
          <a:lstStyle>
            <a:defPPr>
              <a:defRPr lang="en-US"/>
            </a:defPPr>
            <a:lvl1pPr marR="0" lvl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1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</a:defRPr>
            </a:lvl1pPr>
          </a:lstStyle>
          <a:p>
            <a:pPr algn="ctr"/>
            <a:r>
              <a:rPr lang="en-US" sz="2000" b="1" dirty="0"/>
              <a:t>Improve Sec. Procedures</a:t>
            </a:r>
            <a:endParaRPr lang="en-GB" sz="2000" b="1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804A0AA-B3AC-84B4-A33E-AAAB52A00E8C}"/>
              </a:ext>
            </a:extLst>
          </p:cNvPr>
          <p:cNvSpPr txBox="1"/>
          <p:nvPr/>
        </p:nvSpPr>
        <p:spPr>
          <a:xfrm>
            <a:off x="8146480" y="1496662"/>
            <a:ext cx="3595550" cy="2399216"/>
          </a:xfrm>
          <a:prstGeom prst="rect">
            <a:avLst/>
          </a:prstGeom>
          <a:solidFill>
            <a:srgbClr val="C3D2EF"/>
          </a:solidFill>
        </p:spPr>
        <p:txBody>
          <a:bodyPr wrap="square" lIns="36000" tIns="108000" rIns="72000" bIns="360000" anchor="ctr" anchorCtr="1">
            <a:noAutofit/>
          </a:bodyPr>
          <a:lstStyle/>
          <a:p>
            <a:pPr marL="108000" indent="-285750">
              <a:buFont typeface="Arial" panose="020B0604020202020204" pitchFamily="34" charset="0"/>
              <a:buChar char="•"/>
            </a:pPr>
            <a:r>
              <a:rPr lang="en-GB" sz="1800" dirty="0"/>
              <a:t>3rd party services access auth</a:t>
            </a:r>
          </a:p>
          <a:p>
            <a:pPr lvl="1" indent="-228560">
              <a:lnSpc>
                <a:spcPct val="90000"/>
              </a:lnSpc>
              <a:spcBef>
                <a:spcPts val="600"/>
              </a:spcBef>
              <a:spcAft>
                <a:spcPts val="400"/>
              </a:spcAft>
              <a:buFont typeface="Arial" pitchFamily="34" charset="0"/>
              <a:buChar char="–"/>
            </a:pPr>
            <a:r>
              <a:rPr lang="en-US" sz="1600" dirty="0">
                <a:latin typeface="Arial" pitchFamily="34" charset="0"/>
                <a:cs typeface="Arial" pitchFamily="34" charset="0"/>
              </a:rPr>
              <a:t>Simplify auth procedures/ frameworks</a:t>
            </a:r>
          </a:p>
          <a:p>
            <a:pPr lvl="1" indent="-228560">
              <a:lnSpc>
                <a:spcPct val="90000"/>
              </a:lnSpc>
              <a:spcBef>
                <a:spcPts val="600"/>
              </a:spcBef>
              <a:spcAft>
                <a:spcPts val="400"/>
              </a:spcAft>
              <a:buFont typeface="Arial" pitchFamily="34" charset="0"/>
              <a:buChar char="–"/>
            </a:pPr>
            <a:r>
              <a:rPr lang="en-US" sz="1600" dirty="0">
                <a:latin typeface="Arial" pitchFamily="34" charset="0"/>
                <a:cs typeface="Arial" pitchFamily="34" charset="0"/>
              </a:rPr>
              <a:t>Common auth procedure/ framework for 3rd party services</a:t>
            </a:r>
          </a:p>
        </p:txBody>
      </p:sp>
    </p:spTree>
    <p:extLst>
      <p:ext uri="{BB962C8B-B14F-4D97-AF65-F5344CB8AC3E}">
        <p14:creationId xmlns:p14="http://schemas.microsoft.com/office/powerpoint/2010/main" val="3390688811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Lenovo Master">
  <a:themeElements>
    <a:clrScheme name="Lenovo Colors">
      <a:dk1>
        <a:srgbClr val="000000"/>
      </a:dk1>
      <a:lt1>
        <a:sysClr val="window" lastClr="FFFFFF"/>
      </a:lt1>
      <a:dk2>
        <a:srgbClr val="8246AF"/>
      </a:dk2>
      <a:lt2>
        <a:srgbClr val="333F48"/>
      </a:lt2>
      <a:accent1>
        <a:srgbClr val="E1140A"/>
      </a:accent1>
      <a:accent2>
        <a:srgbClr val="FF6A00"/>
      </a:accent2>
      <a:accent3>
        <a:srgbClr val="F04187"/>
      </a:accent3>
      <a:accent4>
        <a:srgbClr val="3E8DDD"/>
      </a:accent4>
      <a:accent5>
        <a:srgbClr val="46C8E1"/>
      </a:accent5>
      <a:accent6>
        <a:srgbClr val="6AC346"/>
      </a:accent6>
      <a:hlink>
        <a:srgbClr val="4AC0E0"/>
      </a:hlink>
      <a:folHlink>
        <a:srgbClr val="4AC0E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dirty="0" smtClean="0">
            <a:latin typeface="Arial" pitchFamily="34" charset="0"/>
            <a:cs typeface="Arial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2_Lenovo Master">
  <a:themeElements>
    <a:clrScheme name="Custom 2">
      <a:dk1>
        <a:srgbClr val="000000"/>
      </a:dk1>
      <a:lt1>
        <a:sysClr val="window" lastClr="FFFFFF"/>
      </a:lt1>
      <a:dk2>
        <a:srgbClr val="F26A52"/>
      </a:dk2>
      <a:lt2>
        <a:srgbClr val="4E444E"/>
      </a:lt2>
      <a:accent1>
        <a:srgbClr val="E1251B"/>
      </a:accent1>
      <a:accent2>
        <a:srgbClr val="871C23"/>
      </a:accent2>
      <a:accent3>
        <a:srgbClr val="D9C1D8"/>
      </a:accent3>
      <a:accent4>
        <a:srgbClr val="4D144A"/>
      </a:accent4>
      <a:accent5>
        <a:srgbClr val="C9D0F0"/>
      </a:accent5>
      <a:accent6>
        <a:srgbClr val="11184F"/>
      </a:accent6>
      <a:hlink>
        <a:srgbClr val="3046AD"/>
      </a:hlink>
      <a:folHlink>
        <a:srgbClr val="3046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B8252E"/>
        </a:solidFill>
        <a:ln>
          <a:noFill/>
        </a:ln>
      </a:spPr>
      <a:bodyPr lIns="182880" tIns="182880" rIns="182880" bIns="182880" rtlCol="0" anchor="t"/>
      <a:lstStyle>
        <a:defPPr algn="l">
          <a:defRPr sz="1600" dirty="0" err="1">
            <a:solidFill>
              <a:prstClr val="white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  <a:miter lim="800000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l">
          <a:defRPr sz="1800" dirty="0" err="1" smtClean="0"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Lenovo_Slide-Library  -  Read-Only" id="{456EC411-2C29-41B1-B223-802AC49DC6FD}" vid="{71417177-2E47-490A-B10B-C2A8B352B21B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350</TotalTime>
  <Words>1022</Words>
  <Application>Microsoft Office PowerPoint</Application>
  <PresentationFormat>Custom</PresentationFormat>
  <Paragraphs>157</Paragraphs>
  <Slides>12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12</vt:i4>
      </vt:variant>
    </vt:vector>
  </HeadingPairs>
  <TitlesOfParts>
    <vt:vector size="21" baseType="lpstr">
      <vt:lpstr>Aptos</vt:lpstr>
      <vt:lpstr>Aptos Display</vt:lpstr>
      <vt:lpstr>Arial</vt:lpstr>
      <vt:lpstr>Calibri</vt:lpstr>
      <vt:lpstr>Wingdings</vt:lpstr>
      <vt:lpstr>Lenovo Master</vt:lpstr>
      <vt:lpstr>1_Custom Design</vt:lpstr>
      <vt:lpstr>Custom Design</vt:lpstr>
      <vt:lpstr>2_Lenovo Master</vt:lpstr>
      <vt:lpstr>Lenovo views on 6G System Vision and Priorities</vt:lpstr>
      <vt:lpstr>Key drivers for 6G</vt:lpstr>
      <vt:lpstr>New services &amp; functionalities for 6G network</vt:lpstr>
      <vt:lpstr>6G network architecture</vt:lpstr>
      <vt:lpstr>6G AI enablers</vt:lpstr>
      <vt:lpstr>6G user/control plane redesign </vt:lpstr>
      <vt:lpstr>6G service enablers (1/2)</vt:lpstr>
      <vt:lpstr>6G service enablers (2/2)</vt:lpstr>
      <vt:lpstr> 6G Security </vt:lpstr>
      <vt:lpstr>thanks</vt:lpstr>
      <vt:lpstr>Migration and Interworking</vt:lpstr>
      <vt:lpstr>6G Study Item in SA2</vt:lpstr>
    </vt:vector>
  </TitlesOfParts>
  <Company>Lenovo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 Goes Here and Goes up to Two Lines</dc:title>
  <dc:creator>Lenovo</dc:creator>
  <cp:lastModifiedBy>Lenovo-gv</cp:lastModifiedBy>
  <cp:revision>121</cp:revision>
  <dcterms:created xsi:type="dcterms:W3CDTF">2015-04-23T17:39:45Z</dcterms:created>
  <dcterms:modified xsi:type="dcterms:W3CDTF">2025-02-17T13:22:50Z</dcterms:modified>
</cp:coreProperties>
</file>