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4.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5.xml" ContentType="application/vnd.openxmlformats-officedocument.theme+xml"/>
  <Override PartName="/ppt/theme/theme6.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01" r:id="rId5"/>
    <p:sldMasterId id="2147483714" r:id="rId6"/>
    <p:sldMasterId id="2147483724" r:id="rId7"/>
    <p:sldMasterId id="2147483733" r:id="rId8"/>
  </p:sldMasterIdLst>
  <p:notesMasterIdLst>
    <p:notesMasterId r:id="rId15"/>
  </p:notesMasterIdLst>
  <p:handoutMasterIdLst>
    <p:handoutMasterId r:id="rId16"/>
  </p:handoutMasterIdLst>
  <p:sldIdLst>
    <p:sldId id="811" r:id="rId9"/>
    <p:sldId id="1042" r:id="rId10"/>
    <p:sldId id="1045" r:id="rId11"/>
    <p:sldId id="258" r:id="rId12"/>
    <p:sldId id="1046" r:id="rId13"/>
    <p:sldId id="1047" r:id="rId14"/>
  </p:sldIdLst>
  <p:sldSz cx="12192000" cy="6858000"/>
  <p:notesSz cx="7315200" cy="96012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Piedfort, Brian" initials="BO" lastIdx="3" clrIdx="0"/>
  <p:cmAuthor id="1" name="Atkinson, Mike" initials="AM" lastIdx="2" clrIdx="1">
    <p:extLst>
      <p:ext uri="{19B8F6BF-5375-455C-9EA6-DF929625EA0E}">
        <p15:presenceInfo xmlns:p15="http://schemas.microsoft.com/office/powerpoint/2012/main" userId="S-1-5-21-26508437-1099126830-1169898988-9489" providerId="AD"/>
      </p:ext>
    </p:extLst>
  </p:cmAuthor>
  <p:cmAuthor id="2" name="ATI" initials="A" lastIdx="2" clrIdx="2">
    <p:extLst>
      <p:ext uri="{19B8F6BF-5375-455C-9EA6-DF929625EA0E}">
        <p15:presenceInfo xmlns:p15="http://schemas.microsoft.com/office/powerpoint/2012/main" userId="ATI" providerId="None"/>
      </p:ext>
    </p:extLst>
  </p:cmAuthor>
  <p:cmAuthor id="3" name="Anthony Melita" initials="AM" lastIdx="7" clrIdx="3">
    <p:extLst>
      <p:ext uri="{19B8F6BF-5375-455C-9EA6-DF929625EA0E}">
        <p15:presenceInfo xmlns:p15="http://schemas.microsoft.com/office/powerpoint/2012/main" userId="5cafdb8f006db819"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900"/>
    <a:srgbClr val="124B96"/>
    <a:srgbClr val="BB4B4B"/>
    <a:srgbClr val="A2BF67"/>
    <a:srgbClr val="F7B613"/>
    <a:srgbClr val="F5B751"/>
    <a:srgbClr val="F13F1B"/>
    <a:srgbClr val="06403B"/>
    <a:srgbClr val="C9DADD"/>
    <a:srgbClr val="73333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6803" autoAdjust="0"/>
    <p:restoredTop sz="94980" autoAdjust="0"/>
  </p:normalViewPr>
  <p:slideViewPr>
    <p:cSldViewPr>
      <p:cViewPr varScale="1">
        <p:scale>
          <a:sx n="81" d="100"/>
          <a:sy n="81" d="100"/>
        </p:scale>
        <p:origin x="1316" y="440"/>
      </p:cViewPr>
      <p:guideLst>
        <p:guide orient="horz" pos="2160"/>
        <p:guide pos="3840"/>
      </p:guideLst>
    </p:cSldViewPr>
  </p:slideViewPr>
  <p:outlineViewPr>
    <p:cViewPr>
      <p:scale>
        <a:sx n="33" d="100"/>
        <a:sy n="33" d="100"/>
      </p:scale>
      <p:origin x="48" y="8988"/>
    </p:cViewPr>
  </p:outlineViewPr>
  <p:notesTextViewPr>
    <p:cViewPr>
      <p:scale>
        <a:sx n="3" d="2"/>
        <a:sy n="3" d="2"/>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4.xml"/><Relationship Id="rId13" Type="http://schemas.openxmlformats.org/officeDocument/2006/relationships/slide" Target="slides/slide5.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Master" Target="slideMasters/slideMaster3.xml"/><Relationship Id="rId12" Type="http://schemas.openxmlformats.org/officeDocument/2006/relationships/slide" Target="slides/slide4.xml"/><Relationship Id="rId17"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3.xml"/><Relationship Id="rId5" Type="http://schemas.openxmlformats.org/officeDocument/2006/relationships/slideMaster" Target="slideMasters/slideMaster1.xml"/><Relationship Id="rId15" Type="http://schemas.openxmlformats.org/officeDocument/2006/relationships/notesMaster" Target="notesMasters/notesMaster1.xml"/><Relationship Id="rId10" Type="http://schemas.openxmlformats.org/officeDocument/2006/relationships/slide" Target="slides/slide2.xml"/><Relationship Id="rId19" Type="http://schemas.openxmlformats.org/officeDocument/2006/relationships/viewProps" Target="viewProps.xml"/><Relationship Id="rId4" Type="http://schemas.openxmlformats.org/officeDocument/2006/relationships/customXml" Target="../customXml/item4.xml"/><Relationship Id="rId9" Type="http://schemas.openxmlformats.org/officeDocument/2006/relationships/slide" Target="slides/slide1.xml"/><Relationship Id="rId14" Type="http://schemas.openxmlformats.org/officeDocument/2006/relationships/slide" Target="slides/slide6.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hyati Tripathi" userId="9b0c2c3016a3597c" providerId="LiveId" clId="{0C11F8A1-C17B-4E8E-958C-97E3B01135BB}"/>
    <pc:docChg chg="undo custSel addSld modSld">
      <pc:chgData name="Khyati Tripathi" userId="9b0c2c3016a3597c" providerId="LiveId" clId="{0C11F8A1-C17B-4E8E-958C-97E3B01135BB}" dt="2025-02-11T15:03:55.772" v="163" actId="20577"/>
      <pc:docMkLst>
        <pc:docMk/>
      </pc:docMkLst>
      <pc:sldChg chg="addSp delSp modSp mod">
        <pc:chgData name="Khyati Tripathi" userId="9b0c2c3016a3597c" providerId="LiveId" clId="{0C11F8A1-C17B-4E8E-958C-97E3B01135BB}" dt="2025-02-11T04:53:36.103" v="2"/>
        <pc:sldMkLst>
          <pc:docMk/>
          <pc:sldMk cId="1944321586" sldId="811"/>
        </pc:sldMkLst>
        <pc:spChg chg="add mod">
          <ac:chgData name="Khyati Tripathi" userId="9b0c2c3016a3597c" providerId="LiveId" clId="{0C11F8A1-C17B-4E8E-958C-97E3B01135BB}" dt="2025-02-11T04:53:36.103" v="2"/>
          <ac:spMkLst>
            <pc:docMk/>
            <pc:sldMk cId="1944321586" sldId="811"/>
            <ac:spMk id="4" creationId="{375DAAC2-57F7-9AF5-9843-F535900C6F4D}"/>
          </ac:spMkLst>
        </pc:spChg>
      </pc:sldChg>
      <pc:sldChg chg="modSp mod">
        <pc:chgData name="Khyati Tripathi" userId="9b0c2c3016a3597c" providerId="LiveId" clId="{0C11F8A1-C17B-4E8E-958C-97E3B01135BB}" dt="2025-02-11T14:51:35.910" v="36" actId="20577"/>
        <pc:sldMkLst>
          <pc:docMk/>
          <pc:sldMk cId="3489434365" sldId="1042"/>
        </pc:sldMkLst>
        <pc:spChg chg="mod">
          <ac:chgData name="Khyati Tripathi" userId="9b0c2c3016a3597c" providerId="LiveId" clId="{0C11F8A1-C17B-4E8E-958C-97E3B01135BB}" dt="2025-02-11T14:51:35.910" v="36" actId="20577"/>
          <ac:spMkLst>
            <pc:docMk/>
            <pc:sldMk cId="3489434365" sldId="1042"/>
            <ac:spMk id="8" creationId="{00000000-0000-0000-0000-000000000000}"/>
          </ac:spMkLst>
        </pc:spChg>
      </pc:sldChg>
      <pc:sldChg chg="addSp modSp add">
        <pc:chgData name="Khyati Tripathi" userId="9b0c2c3016a3597c" providerId="LiveId" clId="{0C11F8A1-C17B-4E8E-958C-97E3B01135BB}" dt="2025-02-11T14:52:05.700" v="38"/>
        <pc:sldMkLst>
          <pc:docMk/>
          <pc:sldMk cId="2368395739" sldId="1046"/>
        </pc:sldMkLst>
        <pc:spChg chg="add mod">
          <ac:chgData name="Khyati Tripathi" userId="9b0c2c3016a3597c" providerId="LiveId" clId="{0C11F8A1-C17B-4E8E-958C-97E3B01135BB}" dt="2025-02-11T14:52:05.700" v="38"/>
          <ac:spMkLst>
            <pc:docMk/>
            <pc:sldMk cId="2368395739" sldId="1046"/>
            <ac:spMk id="3" creationId="{60C441DD-4DB4-B0AC-97A1-166FB0A7CDD1}"/>
          </ac:spMkLst>
        </pc:spChg>
      </pc:sldChg>
      <pc:sldChg chg="addSp modSp add mod">
        <pc:chgData name="Khyati Tripathi" userId="9b0c2c3016a3597c" providerId="LiveId" clId="{0C11F8A1-C17B-4E8E-958C-97E3B01135BB}" dt="2025-02-11T15:03:55.772" v="163" actId="20577"/>
        <pc:sldMkLst>
          <pc:docMk/>
          <pc:sldMk cId="2384647097" sldId="1047"/>
        </pc:sldMkLst>
        <pc:spChg chg="add mod">
          <ac:chgData name="Khyati Tripathi" userId="9b0c2c3016a3597c" providerId="LiveId" clId="{0C11F8A1-C17B-4E8E-958C-97E3B01135BB}" dt="2025-02-11T14:52:08.562" v="39"/>
          <ac:spMkLst>
            <pc:docMk/>
            <pc:sldMk cId="2384647097" sldId="1047"/>
            <ac:spMk id="3" creationId="{257F15E3-9E8C-31A0-B332-6D9BD97A89AC}"/>
          </ac:spMkLst>
        </pc:spChg>
        <pc:spChg chg="add mod">
          <ac:chgData name="Khyati Tripathi" userId="9b0c2c3016a3597c" providerId="LiveId" clId="{0C11F8A1-C17B-4E8E-958C-97E3B01135BB}" dt="2025-02-11T15:00:18.975" v="55" actId="164"/>
          <ac:spMkLst>
            <pc:docMk/>
            <pc:sldMk cId="2384647097" sldId="1047"/>
            <ac:spMk id="4" creationId="{831F2F4F-4D48-F188-1384-6680A2733571}"/>
          </ac:spMkLst>
        </pc:spChg>
        <pc:spChg chg="add mod ord">
          <ac:chgData name="Khyati Tripathi" userId="9b0c2c3016a3597c" providerId="LiveId" clId="{0C11F8A1-C17B-4E8E-958C-97E3B01135BB}" dt="2025-02-11T15:00:18.975" v="55" actId="164"/>
          <ac:spMkLst>
            <pc:docMk/>
            <pc:sldMk cId="2384647097" sldId="1047"/>
            <ac:spMk id="5" creationId="{1598354F-4E74-0C35-44BB-D40A53A1A199}"/>
          </ac:spMkLst>
        </pc:spChg>
        <pc:spChg chg="mod">
          <ac:chgData name="Khyati Tripathi" userId="9b0c2c3016a3597c" providerId="LiveId" clId="{0C11F8A1-C17B-4E8E-958C-97E3B01135BB}" dt="2025-02-11T15:00:10.792" v="54" actId="1076"/>
          <ac:spMkLst>
            <pc:docMk/>
            <pc:sldMk cId="2384647097" sldId="1047"/>
            <ac:spMk id="9" creationId="{531B5449-FA6D-359C-8CB3-4CD13ED19B21}"/>
          </ac:spMkLst>
        </pc:spChg>
        <pc:spChg chg="add mod">
          <ac:chgData name="Khyati Tripathi" userId="9b0c2c3016a3597c" providerId="LiveId" clId="{0C11F8A1-C17B-4E8E-958C-97E3B01135BB}" dt="2025-02-11T15:02:21.955" v="101" actId="403"/>
          <ac:spMkLst>
            <pc:docMk/>
            <pc:sldMk cId="2384647097" sldId="1047"/>
            <ac:spMk id="13" creationId="{837B3C8A-2AFE-DCB8-E365-266A6002FC10}"/>
          </ac:spMkLst>
        </pc:spChg>
        <pc:spChg chg="mod">
          <ac:chgData name="Khyati Tripathi" userId="9b0c2c3016a3597c" providerId="LiveId" clId="{0C11F8A1-C17B-4E8E-958C-97E3B01135BB}" dt="2025-02-11T15:01:03.336" v="66" actId="20577"/>
          <ac:spMkLst>
            <pc:docMk/>
            <pc:sldMk cId="2384647097" sldId="1047"/>
            <ac:spMk id="14" creationId="{22BF1553-1067-55C2-E20A-4CA7402E4579}"/>
          </ac:spMkLst>
        </pc:spChg>
        <pc:spChg chg="add mod">
          <ac:chgData name="Khyati Tripathi" userId="9b0c2c3016a3597c" providerId="LiveId" clId="{0C11F8A1-C17B-4E8E-958C-97E3B01135BB}" dt="2025-02-11T15:02:10.151" v="96" actId="14100"/>
          <ac:spMkLst>
            <pc:docMk/>
            <pc:sldMk cId="2384647097" sldId="1047"/>
            <ac:spMk id="15" creationId="{160367B8-7C38-BE68-1F5B-A0CB6ADA949B}"/>
          </ac:spMkLst>
        </pc:spChg>
        <pc:spChg chg="add mod">
          <ac:chgData name="Khyati Tripathi" userId="9b0c2c3016a3597c" providerId="LiveId" clId="{0C11F8A1-C17B-4E8E-958C-97E3B01135BB}" dt="2025-02-11T15:02:15.616" v="98" actId="1076"/>
          <ac:spMkLst>
            <pc:docMk/>
            <pc:sldMk cId="2384647097" sldId="1047"/>
            <ac:spMk id="19" creationId="{AFA3A169-2007-3D01-530E-972BE39BBAEF}"/>
          </ac:spMkLst>
        </pc:spChg>
        <pc:spChg chg="mod">
          <ac:chgData name="Khyati Tripathi" userId="9b0c2c3016a3597c" providerId="LiveId" clId="{0C11F8A1-C17B-4E8E-958C-97E3B01135BB}" dt="2025-02-11T15:02:26.001" v="102"/>
          <ac:spMkLst>
            <pc:docMk/>
            <pc:sldMk cId="2384647097" sldId="1047"/>
            <ac:spMk id="23" creationId="{CBADEE22-55FC-E1A6-1769-F452ECE718A1}"/>
          </ac:spMkLst>
        </pc:spChg>
        <pc:spChg chg="mod">
          <ac:chgData name="Khyati Tripathi" userId="9b0c2c3016a3597c" providerId="LiveId" clId="{0C11F8A1-C17B-4E8E-958C-97E3B01135BB}" dt="2025-02-11T15:02:26.001" v="102"/>
          <ac:spMkLst>
            <pc:docMk/>
            <pc:sldMk cId="2384647097" sldId="1047"/>
            <ac:spMk id="24" creationId="{72F4F976-0179-F162-94DF-C0227C014C7B}"/>
          </ac:spMkLst>
        </pc:spChg>
        <pc:spChg chg="mod">
          <ac:chgData name="Khyati Tripathi" userId="9b0c2c3016a3597c" providerId="LiveId" clId="{0C11F8A1-C17B-4E8E-958C-97E3B01135BB}" dt="2025-02-11T15:02:28.588" v="104"/>
          <ac:spMkLst>
            <pc:docMk/>
            <pc:sldMk cId="2384647097" sldId="1047"/>
            <ac:spMk id="32" creationId="{B16E1207-DDC0-C8CD-1402-FF1C8A66FD76}"/>
          </ac:spMkLst>
        </pc:spChg>
        <pc:spChg chg="mod">
          <ac:chgData name="Khyati Tripathi" userId="9b0c2c3016a3597c" providerId="LiveId" clId="{0C11F8A1-C17B-4E8E-958C-97E3B01135BB}" dt="2025-02-11T15:02:28.588" v="104"/>
          <ac:spMkLst>
            <pc:docMk/>
            <pc:sldMk cId="2384647097" sldId="1047"/>
            <ac:spMk id="33" creationId="{A79A29BD-E56C-AA83-82E3-82557CEBCE3A}"/>
          </ac:spMkLst>
        </pc:spChg>
        <pc:spChg chg="add mod">
          <ac:chgData name="Khyati Tripathi" userId="9b0c2c3016a3597c" providerId="LiveId" clId="{0C11F8A1-C17B-4E8E-958C-97E3B01135BB}" dt="2025-02-11T15:03:42.569" v="154" actId="1076"/>
          <ac:spMkLst>
            <pc:docMk/>
            <pc:sldMk cId="2384647097" sldId="1047"/>
            <ac:spMk id="50" creationId="{9A4A3B2D-752F-E3AE-6891-90F99F145610}"/>
          </ac:spMkLst>
        </pc:spChg>
        <pc:spChg chg="add mod">
          <ac:chgData name="Khyati Tripathi" userId="9b0c2c3016a3597c" providerId="LiveId" clId="{0C11F8A1-C17B-4E8E-958C-97E3B01135BB}" dt="2025-02-11T15:03:55.772" v="163" actId="20577"/>
          <ac:spMkLst>
            <pc:docMk/>
            <pc:sldMk cId="2384647097" sldId="1047"/>
            <ac:spMk id="51" creationId="{76941D7C-16E3-BDF5-56C3-7482F5300012}"/>
          </ac:spMkLst>
        </pc:spChg>
        <pc:grpChg chg="add mod">
          <ac:chgData name="Khyati Tripathi" userId="9b0c2c3016a3597c" providerId="LiveId" clId="{0C11F8A1-C17B-4E8E-958C-97E3B01135BB}" dt="2025-02-11T15:02:12.278" v="97" actId="1076"/>
          <ac:grpSpMkLst>
            <pc:docMk/>
            <pc:sldMk cId="2384647097" sldId="1047"/>
            <ac:grpSpMk id="6" creationId="{400B4A26-59E8-69EC-6E98-238E42CF873A}"/>
          </ac:grpSpMkLst>
        </pc:grpChg>
        <pc:grpChg chg="add mod">
          <ac:chgData name="Khyati Tripathi" userId="9b0c2c3016a3597c" providerId="LiveId" clId="{0C11F8A1-C17B-4E8E-958C-97E3B01135BB}" dt="2025-02-11T15:02:27.659" v="103" actId="1076"/>
          <ac:grpSpMkLst>
            <pc:docMk/>
            <pc:sldMk cId="2384647097" sldId="1047"/>
            <ac:grpSpMk id="22" creationId="{D7222245-BAB5-3455-174D-A6B05063DB2B}"/>
          </ac:grpSpMkLst>
        </pc:grpChg>
        <pc:grpChg chg="add mod">
          <ac:chgData name="Khyati Tripathi" userId="9b0c2c3016a3597c" providerId="LiveId" clId="{0C11F8A1-C17B-4E8E-958C-97E3B01135BB}" dt="2025-02-11T15:03:06.215" v="115" actId="1076"/>
          <ac:grpSpMkLst>
            <pc:docMk/>
            <pc:sldMk cId="2384647097" sldId="1047"/>
            <ac:grpSpMk id="29" creationId="{031CA42A-58F6-E387-3EDD-EE2ECAC7B2DB}"/>
          </ac:grpSpMkLst>
        </pc:grpChg>
        <pc:grpChg chg="mod">
          <ac:chgData name="Khyati Tripathi" userId="9b0c2c3016a3597c" providerId="LiveId" clId="{0C11F8A1-C17B-4E8E-958C-97E3B01135BB}" dt="2025-02-11T15:00:59.650" v="63" actId="1076"/>
          <ac:grpSpMkLst>
            <pc:docMk/>
            <pc:sldMk cId="2384647097" sldId="1047"/>
            <ac:grpSpMk id="45" creationId="{01353842-213D-990D-3C7E-F45D268B78AE}"/>
          </ac:grpSpMkLst>
        </pc:grpChg>
        <pc:cxnChg chg="add mod">
          <ac:chgData name="Khyati Tripathi" userId="9b0c2c3016a3597c" providerId="LiveId" clId="{0C11F8A1-C17B-4E8E-958C-97E3B01135BB}" dt="2025-02-11T15:02:10.151" v="96" actId="14100"/>
          <ac:cxnSpMkLst>
            <pc:docMk/>
            <pc:sldMk cId="2384647097" sldId="1047"/>
            <ac:cxnSpMk id="17" creationId="{8F43D53A-C652-DD5B-95FD-B9D78BC23C0F}"/>
          </ac:cxnSpMkLst>
        </pc:cxnChg>
        <pc:cxnChg chg="add mod">
          <ac:chgData name="Khyati Tripathi" userId="9b0c2c3016a3597c" providerId="LiveId" clId="{0C11F8A1-C17B-4E8E-958C-97E3B01135BB}" dt="2025-02-11T15:02:56.745" v="112" actId="14100"/>
          <ac:cxnSpMkLst>
            <pc:docMk/>
            <pc:sldMk cId="2384647097" sldId="1047"/>
            <ac:cxnSpMk id="36" creationId="{E09AC461-CE8E-E526-7355-3CD5D2AAA54C}"/>
          </ac:cxnSpMkLst>
        </pc:cxnChg>
        <pc:cxnChg chg="add mod">
          <ac:chgData name="Khyati Tripathi" userId="9b0c2c3016a3597c" providerId="LiveId" clId="{0C11F8A1-C17B-4E8E-958C-97E3B01135BB}" dt="2025-02-11T15:02:52.485" v="110"/>
          <ac:cxnSpMkLst>
            <pc:docMk/>
            <pc:sldMk cId="2384647097" sldId="1047"/>
            <ac:cxnSpMk id="46" creationId="{32934248-29DE-FB83-4855-52B82DBF11B4}"/>
          </ac:cxnSpMkLst>
        </pc:cxnChg>
        <pc:cxnChg chg="add mod">
          <ac:chgData name="Khyati Tripathi" userId="9b0c2c3016a3597c" providerId="LiveId" clId="{0C11F8A1-C17B-4E8E-958C-97E3B01135BB}" dt="2025-02-11T15:03:08.536" v="116" actId="14100"/>
          <ac:cxnSpMkLst>
            <pc:docMk/>
            <pc:sldMk cId="2384647097" sldId="1047"/>
            <ac:cxnSpMk id="48" creationId="{93763904-0AB5-E0FB-2F86-21F45F71A5F2}"/>
          </ac:cxnSpMkLst>
        </pc:cxnChg>
      </pc:sldChg>
    </pc:docChg>
  </pc:docChgLst>
  <pc:docChgLst>
    <pc:chgData name="Khyati Tripathi" userId="9b0c2c3016a3597c" providerId="LiveId" clId="{77868198-EAA2-4C00-B472-70F8BDF7F335}"/>
    <pc:docChg chg="custSel delSld modSld">
      <pc:chgData name="Khyati Tripathi" userId="9b0c2c3016a3597c" providerId="LiveId" clId="{77868198-EAA2-4C00-B472-70F8BDF7F335}" dt="2025-02-11T04:51:27.782" v="690" actId="1076"/>
      <pc:docMkLst>
        <pc:docMk/>
      </pc:docMkLst>
      <pc:sldChg chg="addSp modSp mod">
        <pc:chgData name="Khyati Tripathi" userId="9b0c2c3016a3597c" providerId="LiveId" clId="{77868198-EAA2-4C00-B472-70F8BDF7F335}" dt="2025-02-11T04:48:25.009" v="685"/>
        <pc:sldMkLst>
          <pc:docMk/>
          <pc:sldMk cId="2636308760" sldId="258"/>
        </pc:sldMkLst>
        <pc:spChg chg="add mod">
          <ac:chgData name="Khyati Tripathi" userId="9b0c2c3016a3597c" providerId="LiveId" clId="{77868198-EAA2-4C00-B472-70F8BDF7F335}" dt="2025-02-11T04:48:25.009" v="685"/>
          <ac:spMkLst>
            <pc:docMk/>
            <pc:sldMk cId="2636308760" sldId="258"/>
            <ac:spMk id="3" creationId="{33091888-E5F0-2D16-1B7C-E115E954CAC2}"/>
          </ac:spMkLst>
        </pc:spChg>
        <pc:spChg chg="mod">
          <ac:chgData name="Khyati Tripathi" userId="9b0c2c3016a3597c" providerId="LiveId" clId="{77868198-EAA2-4C00-B472-70F8BDF7F335}" dt="2025-02-11T04:46:36.595" v="674" actId="20577"/>
          <ac:spMkLst>
            <pc:docMk/>
            <pc:sldMk cId="2636308760" sldId="258"/>
            <ac:spMk id="7" creationId="{1AB19F05-C815-456B-99B1-3EA23E892938}"/>
          </ac:spMkLst>
        </pc:spChg>
        <pc:spChg chg="mod">
          <ac:chgData name="Khyati Tripathi" userId="9b0c2c3016a3597c" providerId="LiveId" clId="{77868198-EAA2-4C00-B472-70F8BDF7F335}" dt="2025-02-11T04:45:52.505" v="616" actId="6549"/>
          <ac:spMkLst>
            <pc:docMk/>
            <pc:sldMk cId="2636308760" sldId="258"/>
            <ac:spMk id="14" creationId="{70B4F68D-0A1E-4743-9548-5642BB3A20DC}"/>
          </ac:spMkLst>
        </pc:spChg>
      </pc:sldChg>
      <pc:sldChg chg="addSp delSp modSp mod">
        <pc:chgData name="Khyati Tripathi" userId="9b0c2c3016a3597c" providerId="LiveId" clId="{77868198-EAA2-4C00-B472-70F8BDF7F335}" dt="2025-02-11T04:51:27.782" v="690" actId="1076"/>
        <pc:sldMkLst>
          <pc:docMk/>
          <pc:sldMk cId="1944321586" sldId="811"/>
        </pc:sldMkLst>
        <pc:spChg chg="mod">
          <ac:chgData name="Khyati Tripathi" userId="9b0c2c3016a3597c" providerId="LiveId" clId="{77868198-EAA2-4C00-B472-70F8BDF7F335}" dt="2025-02-11T04:41:35.926" v="18" actId="20577"/>
          <ac:spMkLst>
            <pc:docMk/>
            <pc:sldMk cId="1944321586" sldId="811"/>
            <ac:spMk id="2" creationId="{A32F4E8C-1122-497F-9470-4DAD2F0DD6B1}"/>
          </ac:spMkLst>
        </pc:spChg>
      </pc:sldChg>
      <pc:sldChg chg="modSp mod">
        <pc:chgData name="Khyati Tripathi" userId="9b0c2c3016a3597c" providerId="LiveId" clId="{77868198-EAA2-4C00-B472-70F8BDF7F335}" dt="2025-02-11T04:41:47.529" v="19" actId="20577"/>
        <pc:sldMkLst>
          <pc:docMk/>
          <pc:sldMk cId="3489434365" sldId="1042"/>
        </pc:sldMkLst>
        <pc:spChg chg="mod">
          <ac:chgData name="Khyati Tripathi" userId="9b0c2c3016a3597c" providerId="LiveId" clId="{77868198-EAA2-4C00-B472-70F8BDF7F335}" dt="2025-02-11T04:41:47.529" v="19" actId="20577"/>
          <ac:spMkLst>
            <pc:docMk/>
            <pc:sldMk cId="3489434365" sldId="1042"/>
            <ac:spMk id="8" creationId="{00000000-0000-0000-0000-000000000000}"/>
          </ac:spMkLst>
        </pc:spChg>
      </pc:sldChg>
      <pc:sldChg chg="addSp modSp mod">
        <pc:chgData name="Khyati Tripathi" userId="9b0c2c3016a3597c" providerId="LiveId" clId="{77868198-EAA2-4C00-B472-70F8BDF7F335}" dt="2025-02-11T04:48:21.356" v="684"/>
        <pc:sldMkLst>
          <pc:docMk/>
          <pc:sldMk cId="652653434" sldId="1045"/>
        </pc:sldMkLst>
        <pc:spChg chg="add mod">
          <ac:chgData name="Khyati Tripathi" userId="9b0c2c3016a3597c" providerId="LiveId" clId="{77868198-EAA2-4C00-B472-70F8BDF7F335}" dt="2025-02-11T04:48:21.356" v="684"/>
          <ac:spMkLst>
            <pc:docMk/>
            <pc:sldMk cId="652653434" sldId="1045"/>
            <ac:spMk id="3" creationId="{57526FD2-9D24-79B6-7552-E3450A0974E4}"/>
          </ac:spMkLst>
        </pc:spChg>
        <pc:spChg chg="mod">
          <ac:chgData name="Khyati Tripathi" userId="9b0c2c3016a3597c" providerId="LiveId" clId="{77868198-EAA2-4C00-B472-70F8BDF7F335}" dt="2025-02-11T04:47:39.821" v="683"/>
          <ac:spMkLst>
            <pc:docMk/>
            <pc:sldMk cId="652653434" sldId="1045"/>
            <ac:spMk id="8" creationId="{00000000-0000-0000-0000-000000000000}"/>
          </ac:spMkLst>
        </pc:spChg>
      </pc:sldChg>
      <pc:sldChg chg="del">
        <pc:chgData name="Khyati Tripathi" userId="9b0c2c3016a3597c" providerId="LiveId" clId="{77868198-EAA2-4C00-B472-70F8BDF7F335}" dt="2025-02-11T04:46:57.197" v="675" actId="47"/>
        <pc:sldMkLst>
          <pc:docMk/>
          <pc:sldMk cId="960718914" sldId="1046"/>
        </pc:sldMkLst>
      </pc:sldChg>
      <pc:sldChg chg="del">
        <pc:chgData name="Khyati Tripathi" userId="9b0c2c3016a3597c" providerId="LiveId" clId="{77868198-EAA2-4C00-B472-70F8BDF7F335}" dt="2025-02-11T04:46:58.610" v="676" actId="47"/>
        <pc:sldMkLst>
          <pc:docMk/>
          <pc:sldMk cId="1290623810" sldId="1047"/>
        </pc:sldMkLst>
      </pc:sldChg>
      <pc:sldChg chg="del">
        <pc:chgData name="Khyati Tripathi" userId="9b0c2c3016a3597c" providerId="LiveId" clId="{77868198-EAA2-4C00-B472-70F8BDF7F335}" dt="2025-02-11T04:47:01.610" v="678" actId="47"/>
        <pc:sldMkLst>
          <pc:docMk/>
          <pc:sldMk cId="4108220815" sldId="1048"/>
        </pc:sldMkLst>
      </pc:sldChg>
      <pc:sldChg chg="del">
        <pc:chgData name="Khyati Tripathi" userId="9b0c2c3016a3597c" providerId="LiveId" clId="{77868198-EAA2-4C00-B472-70F8BDF7F335}" dt="2025-02-11T04:47:02.564" v="679" actId="47"/>
        <pc:sldMkLst>
          <pc:docMk/>
          <pc:sldMk cId="4041709926" sldId="1049"/>
        </pc:sldMkLst>
      </pc:sldChg>
      <pc:sldChg chg="del">
        <pc:chgData name="Khyati Tripathi" userId="9b0c2c3016a3597c" providerId="LiveId" clId="{77868198-EAA2-4C00-B472-70F8BDF7F335}" dt="2025-02-11T04:46:59.809" v="677" actId="47"/>
        <pc:sldMkLst>
          <pc:docMk/>
          <pc:sldMk cId="2723400875" sldId="1050"/>
        </pc:sldMkLst>
      </pc:sldChg>
      <pc:sldChg chg="del">
        <pc:chgData name="Khyati Tripathi" userId="9b0c2c3016a3597c" providerId="LiveId" clId="{77868198-EAA2-4C00-B472-70F8BDF7F335}" dt="2025-02-11T04:47:03.795" v="680" actId="47"/>
        <pc:sldMkLst>
          <pc:docMk/>
          <pc:sldMk cId="3669540379" sldId="1051"/>
        </pc:sldMkLst>
      </pc:sldChg>
      <pc:sldChg chg="del">
        <pc:chgData name="Khyati Tripathi" userId="9b0c2c3016a3597c" providerId="LiveId" clId="{77868198-EAA2-4C00-B472-70F8BDF7F335}" dt="2025-02-11T04:47:05.029" v="681" actId="47"/>
        <pc:sldMkLst>
          <pc:docMk/>
          <pc:sldMk cId="416306535" sldId="1052"/>
        </pc:sldMkLst>
      </pc:sldChg>
    </pc:docChg>
  </pc:docChgLst>
  <pc:docChgLst>
    <pc:chgData name="Khyati Tripathi" userId="9b0c2c3016a3597c" providerId="LiveId" clId="{AA4C54C7-13EB-4F51-AF9D-835A043EC12D}"/>
    <pc:docChg chg="custSel modSld">
      <pc:chgData name="Khyati Tripathi" userId="9b0c2c3016a3597c" providerId="LiveId" clId="{AA4C54C7-13EB-4F51-AF9D-835A043EC12D}" dt="2025-02-14T23:17:53.537" v="43" actId="403"/>
      <pc:docMkLst>
        <pc:docMk/>
      </pc:docMkLst>
      <pc:sldChg chg="delSp modSp mod">
        <pc:chgData name="Khyati Tripathi" userId="9b0c2c3016a3597c" providerId="LiveId" clId="{AA4C54C7-13EB-4F51-AF9D-835A043EC12D}" dt="2025-02-14T23:17:45.849" v="42" actId="403"/>
        <pc:sldMkLst>
          <pc:docMk/>
          <pc:sldMk cId="2636308760" sldId="258"/>
        </pc:sldMkLst>
        <pc:spChg chg="del">
          <ac:chgData name="Khyati Tripathi" userId="9b0c2c3016a3597c" providerId="LiveId" clId="{AA4C54C7-13EB-4F51-AF9D-835A043EC12D}" dt="2025-02-14T23:17:06.717" v="38" actId="478"/>
          <ac:spMkLst>
            <pc:docMk/>
            <pc:sldMk cId="2636308760" sldId="258"/>
            <ac:spMk id="3" creationId="{33091888-E5F0-2D16-1B7C-E115E954CAC2}"/>
          </ac:spMkLst>
        </pc:spChg>
        <pc:spChg chg="mod">
          <ac:chgData name="Khyati Tripathi" userId="9b0c2c3016a3597c" providerId="LiveId" clId="{AA4C54C7-13EB-4F51-AF9D-835A043EC12D}" dt="2025-02-14T23:16:26.562" v="30" actId="20577"/>
          <ac:spMkLst>
            <pc:docMk/>
            <pc:sldMk cId="2636308760" sldId="258"/>
            <ac:spMk id="7" creationId="{1AB19F05-C815-456B-99B1-3EA23E892938}"/>
          </ac:spMkLst>
        </pc:spChg>
        <pc:spChg chg="mod">
          <ac:chgData name="Khyati Tripathi" userId="9b0c2c3016a3597c" providerId="LiveId" clId="{AA4C54C7-13EB-4F51-AF9D-835A043EC12D}" dt="2025-02-14T23:17:45.849" v="42" actId="403"/>
          <ac:spMkLst>
            <pc:docMk/>
            <pc:sldMk cId="2636308760" sldId="258"/>
            <ac:spMk id="14" creationId="{70B4F68D-0A1E-4743-9548-5642BB3A20DC}"/>
          </ac:spMkLst>
        </pc:spChg>
      </pc:sldChg>
      <pc:sldChg chg="modSp mod">
        <pc:chgData name="Khyati Tripathi" userId="9b0c2c3016a3597c" providerId="LiveId" clId="{AA4C54C7-13EB-4F51-AF9D-835A043EC12D}" dt="2025-02-14T23:16:50.371" v="36" actId="20577"/>
        <pc:sldMkLst>
          <pc:docMk/>
          <pc:sldMk cId="1944321586" sldId="811"/>
        </pc:sldMkLst>
        <pc:spChg chg="mod">
          <ac:chgData name="Khyati Tripathi" userId="9b0c2c3016a3597c" providerId="LiveId" clId="{AA4C54C7-13EB-4F51-AF9D-835A043EC12D}" dt="2025-02-14T23:16:50.371" v="36" actId="20577"/>
          <ac:spMkLst>
            <pc:docMk/>
            <pc:sldMk cId="1944321586" sldId="811"/>
            <ac:spMk id="2" creationId="{A32F4E8C-1122-497F-9470-4DAD2F0DD6B1}"/>
          </ac:spMkLst>
        </pc:spChg>
        <pc:spChg chg="mod">
          <ac:chgData name="Khyati Tripathi" userId="9b0c2c3016a3597c" providerId="LiveId" clId="{AA4C54C7-13EB-4F51-AF9D-835A043EC12D}" dt="2025-02-14T23:16:46.340" v="34" actId="20577"/>
          <ac:spMkLst>
            <pc:docMk/>
            <pc:sldMk cId="1944321586" sldId="811"/>
            <ac:spMk id="4" creationId="{375DAAC2-57F7-9AF5-9843-F535900C6F4D}"/>
          </ac:spMkLst>
        </pc:spChg>
      </pc:sldChg>
      <pc:sldChg chg="delSp mod">
        <pc:chgData name="Khyati Tripathi" userId="9b0c2c3016a3597c" providerId="LiveId" clId="{AA4C54C7-13EB-4F51-AF9D-835A043EC12D}" dt="2025-02-14T23:17:04.154" v="37" actId="478"/>
        <pc:sldMkLst>
          <pc:docMk/>
          <pc:sldMk cId="652653434" sldId="1045"/>
        </pc:sldMkLst>
        <pc:spChg chg="del">
          <ac:chgData name="Khyati Tripathi" userId="9b0c2c3016a3597c" providerId="LiveId" clId="{AA4C54C7-13EB-4F51-AF9D-835A043EC12D}" dt="2025-02-14T23:17:04.154" v="37" actId="478"/>
          <ac:spMkLst>
            <pc:docMk/>
            <pc:sldMk cId="652653434" sldId="1045"/>
            <ac:spMk id="3" creationId="{57526FD2-9D24-79B6-7552-E3450A0974E4}"/>
          </ac:spMkLst>
        </pc:spChg>
      </pc:sldChg>
      <pc:sldChg chg="delSp mod">
        <pc:chgData name="Khyati Tripathi" userId="9b0c2c3016a3597c" providerId="LiveId" clId="{AA4C54C7-13EB-4F51-AF9D-835A043EC12D}" dt="2025-02-14T23:17:09.367" v="39" actId="478"/>
        <pc:sldMkLst>
          <pc:docMk/>
          <pc:sldMk cId="2368395739" sldId="1046"/>
        </pc:sldMkLst>
        <pc:spChg chg="del">
          <ac:chgData name="Khyati Tripathi" userId="9b0c2c3016a3597c" providerId="LiveId" clId="{AA4C54C7-13EB-4F51-AF9D-835A043EC12D}" dt="2025-02-14T23:17:09.367" v="39" actId="478"/>
          <ac:spMkLst>
            <pc:docMk/>
            <pc:sldMk cId="2368395739" sldId="1046"/>
            <ac:spMk id="3" creationId="{60C441DD-4DB4-B0AC-97A1-166FB0A7CDD1}"/>
          </ac:spMkLst>
        </pc:spChg>
      </pc:sldChg>
      <pc:sldChg chg="delSp modSp mod">
        <pc:chgData name="Khyati Tripathi" userId="9b0c2c3016a3597c" providerId="LiveId" clId="{AA4C54C7-13EB-4F51-AF9D-835A043EC12D}" dt="2025-02-14T23:17:53.537" v="43" actId="403"/>
        <pc:sldMkLst>
          <pc:docMk/>
          <pc:sldMk cId="2384647097" sldId="1047"/>
        </pc:sldMkLst>
        <pc:spChg chg="del">
          <ac:chgData name="Khyati Tripathi" userId="9b0c2c3016a3597c" providerId="LiveId" clId="{AA4C54C7-13EB-4F51-AF9D-835A043EC12D}" dt="2025-02-14T23:17:11.613" v="40" actId="478"/>
          <ac:spMkLst>
            <pc:docMk/>
            <pc:sldMk cId="2384647097" sldId="1047"/>
            <ac:spMk id="3" creationId="{257F15E3-9E8C-31A0-B332-6D9BD97A89AC}"/>
          </ac:spMkLst>
        </pc:spChg>
        <pc:spChg chg="mod">
          <ac:chgData name="Khyati Tripathi" userId="9b0c2c3016a3597c" providerId="LiveId" clId="{AA4C54C7-13EB-4F51-AF9D-835A043EC12D}" dt="2025-02-14T23:17:53.537" v="43" actId="403"/>
          <ac:spMkLst>
            <pc:docMk/>
            <pc:sldMk cId="2384647097" sldId="1047"/>
            <ac:spMk id="14" creationId="{22BF1553-1067-55C2-E20A-4CA7402E4579}"/>
          </ac:spMkLst>
        </pc:spChg>
      </pc:sldChg>
    </pc:docChg>
  </pc:docChgLst>
  <pc:docChgLst>
    <pc:chgData name="Khyati Tripathi" userId="9b0c2c3016a3597c" providerId="LiveId" clId="{20B9FA7A-C710-407E-974D-3455A3C35EAF}"/>
    <pc:docChg chg="custSel modSld">
      <pc:chgData name="Khyati Tripathi" userId="9b0c2c3016a3597c" providerId="LiveId" clId="{20B9FA7A-C710-407E-974D-3455A3C35EAF}" dt="2025-02-11T04:38:56.618" v="263"/>
      <pc:docMkLst>
        <pc:docMk/>
      </pc:docMkLst>
      <pc:sldChg chg="addSp delSp modSp mod">
        <pc:chgData name="Khyati Tripathi" userId="9b0c2c3016a3597c" providerId="LiveId" clId="{20B9FA7A-C710-407E-974D-3455A3C35EAF}" dt="2025-02-11T04:38:56.618" v="263"/>
        <pc:sldMkLst>
          <pc:docMk/>
          <pc:sldMk cId="1944321586" sldId="811"/>
        </pc:sldMkLst>
        <pc:spChg chg="mod">
          <ac:chgData name="Khyati Tripathi" userId="9b0c2c3016a3597c" providerId="LiveId" clId="{20B9FA7A-C710-407E-974D-3455A3C35EAF}" dt="2025-02-11T04:38:13.598" v="258" actId="1076"/>
          <ac:spMkLst>
            <pc:docMk/>
            <pc:sldMk cId="1944321586" sldId="811"/>
            <ac:spMk id="2" creationId="{A32F4E8C-1122-497F-9470-4DAD2F0DD6B1}"/>
          </ac:spMkLst>
        </pc:spChg>
        <pc:spChg chg="mod">
          <ac:chgData name="Khyati Tripathi" userId="9b0c2c3016a3597c" providerId="LiveId" clId="{20B9FA7A-C710-407E-974D-3455A3C35EAF}" dt="2025-02-11T04:37:15.013" v="253" actId="1076"/>
          <ac:spMkLst>
            <pc:docMk/>
            <pc:sldMk cId="1944321586" sldId="811"/>
            <ac:spMk id="5" creationId="{42405B44-2EE0-4EA4-9807-7164DA3AC5CA}"/>
          </ac:spMkLst>
        </pc:spChg>
        <pc:spChg chg="mod">
          <ac:chgData name="Khyati Tripathi" userId="9b0c2c3016a3597c" providerId="LiveId" clId="{20B9FA7A-C710-407E-974D-3455A3C35EAF}" dt="2025-02-11T04:38:23.100" v="261" actId="14100"/>
          <ac:spMkLst>
            <pc:docMk/>
            <pc:sldMk cId="1944321586" sldId="811"/>
            <ac:spMk id="6" creationId="{CB45717D-6DF2-4262-9815-315A809EB67E}"/>
          </ac:spMkLst>
        </pc:spChg>
        <pc:spChg chg="add mod">
          <ac:chgData name="Khyati Tripathi" userId="9b0c2c3016a3597c" providerId="LiveId" clId="{20B9FA7A-C710-407E-974D-3455A3C35EAF}" dt="2025-02-08T18:31:15.806" v="14" actId="1076"/>
          <ac:spMkLst>
            <pc:docMk/>
            <pc:sldMk cId="1944321586" sldId="811"/>
            <ac:spMk id="9" creationId="{E3EF74A6-4EBA-2F19-B801-19D551784C76}"/>
          </ac:spMkLst>
        </pc:spChg>
      </pc:sldChg>
      <pc:sldChg chg="modSp mod">
        <pc:chgData name="Khyati Tripathi" userId="9b0c2c3016a3597c" providerId="LiveId" clId="{20B9FA7A-C710-407E-974D-3455A3C35EAF}" dt="2025-02-08T19:24:24.218" v="234" actId="14100"/>
        <pc:sldMkLst>
          <pc:docMk/>
          <pc:sldMk cId="3489434365" sldId="1042"/>
        </pc:sldMkLst>
        <pc:spChg chg="mod">
          <ac:chgData name="Khyati Tripathi" userId="9b0c2c3016a3597c" providerId="LiveId" clId="{20B9FA7A-C710-407E-974D-3455A3C35EAF}" dt="2025-02-08T18:33:28.686" v="97" actId="20577"/>
          <ac:spMkLst>
            <pc:docMk/>
            <pc:sldMk cId="3489434365" sldId="1042"/>
            <ac:spMk id="8" creationId="{00000000-0000-0000-0000-000000000000}"/>
          </ac:spMkLst>
        </pc:spChg>
        <pc:spChg chg="mod">
          <ac:chgData name="Khyati Tripathi" userId="9b0c2c3016a3597c" providerId="LiveId" clId="{20B9FA7A-C710-407E-974D-3455A3C35EAF}" dt="2025-02-08T19:24:24.218" v="234" actId="14100"/>
          <ac:spMkLst>
            <pc:docMk/>
            <pc:sldMk cId="3489434365" sldId="1042"/>
            <ac:spMk id="14" creationId="{70B4F68D-0A1E-4743-9548-5642BB3A20DC}"/>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1727"/>
          </a:xfrm>
          <a:prstGeom prst="rect">
            <a:avLst/>
          </a:prstGeom>
        </p:spPr>
        <p:txBody>
          <a:bodyPr vert="horz" lIns="95733" tIns="47868" rIns="95733" bIns="47868" rtlCol="0"/>
          <a:lstStyle>
            <a:lvl1pPr algn="l">
              <a:defRPr sz="1200"/>
            </a:lvl1pPr>
          </a:lstStyle>
          <a:p>
            <a:endParaRPr lang="en-US"/>
          </a:p>
          <a:p>
            <a:endParaRPr lang="en-US"/>
          </a:p>
        </p:txBody>
      </p:sp>
      <p:sp>
        <p:nvSpPr>
          <p:cNvPr id="3" name="Date Placeholder 2"/>
          <p:cNvSpPr>
            <a:spLocks noGrp="1"/>
          </p:cNvSpPr>
          <p:nvPr>
            <p:ph type="dt" sz="quarter" idx="1"/>
          </p:nvPr>
        </p:nvSpPr>
        <p:spPr>
          <a:xfrm>
            <a:off x="4143587" y="0"/>
            <a:ext cx="3169920" cy="481727"/>
          </a:xfrm>
          <a:prstGeom prst="rect">
            <a:avLst/>
          </a:prstGeom>
        </p:spPr>
        <p:txBody>
          <a:bodyPr vert="horz" lIns="95733" tIns="47868" rIns="95733" bIns="47868" rtlCol="0"/>
          <a:lstStyle>
            <a:lvl1pPr algn="r">
              <a:defRPr sz="1200"/>
            </a:lvl1pPr>
          </a:lstStyle>
          <a:p>
            <a:fld id="{943CB807-1C69-4A20-AF18-AA0B61DD61E2}" type="datetimeFigureOut">
              <a:rPr lang="en-US" smtClean="0"/>
              <a:t>2/14/2025</a:t>
            </a:fld>
            <a:endParaRPr lang="en-US" dirty="0"/>
          </a:p>
        </p:txBody>
      </p:sp>
      <p:sp>
        <p:nvSpPr>
          <p:cNvPr id="4" name="Footer Placeholder 3"/>
          <p:cNvSpPr>
            <a:spLocks noGrp="1"/>
          </p:cNvSpPr>
          <p:nvPr>
            <p:ph type="ftr" sz="quarter" idx="2"/>
          </p:nvPr>
        </p:nvSpPr>
        <p:spPr>
          <a:xfrm>
            <a:off x="0" y="9119474"/>
            <a:ext cx="3169920" cy="481726"/>
          </a:xfrm>
          <a:prstGeom prst="rect">
            <a:avLst/>
          </a:prstGeom>
        </p:spPr>
        <p:txBody>
          <a:bodyPr vert="horz" lIns="95733" tIns="47868" rIns="95733" bIns="47868" rtlCol="0" anchor="b"/>
          <a:lstStyle>
            <a:lvl1pPr algn="l">
              <a:defRPr sz="1200"/>
            </a:lvl1pPr>
          </a:lstStyle>
          <a:p>
            <a:endParaRPr lang="en-US"/>
          </a:p>
          <a:p>
            <a:endParaRPr lang="en-US"/>
          </a:p>
        </p:txBody>
      </p:sp>
      <p:sp>
        <p:nvSpPr>
          <p:cNvPr id="5" name="Slide Number Placeholder 4"/>
          <p:cNvSpPr>
            <a:spLocks noGrp="1"/>
          </p:cNvSpPr>
          <p:nvPr>
            <p:ph type="sldNum" sz="quarter" idx="3"/>
          </p:nvPr>
        </p:nvSpPr>
        <p:spPr>
          <a:xfrm>
            <a:off x="4143587" y="9119474"/>
            <a:ext cx="3169920" cy="481726"/>
          </a:xfrm>
          <a:prstGeom prst="rect">
            <a:avLst/>
          </a:prstGeom>
        </p:spPr>
        <p:txBody>
          <a:bodyPr vert="horz" lIns="95733" tIns="47868" rIns="95733" bIns="47868" rtlCol="0" anchor="b"/>
          <a:lstStyle>
            <a:lvl1pPr algn="r">
              <a:defRPr sz="1200"/>
            </a:lvl1pPr>
          </a:lstStyle>
          <a:p>
            <a:fld id="{C8FB17A1-708E-46A1-86BD-156A68293DE0}" type="slidenum">
              <a:rPr lang="en-US" smtClean="0"/>
              <a:t>‹#›</a:t>
            </a:fld>
            <a:endParaRPr lang="en-US" dirty="0"/>
          </a:p>
        </p:txBody>
      </p:sp>
    </p:spTree>
    <p:extLst>
      <p:ext uri="{BB962C8B-B14F-4D97-AF65-F5344CB8AC3E}">
        <p14:creationId xmlns:p14="http://schemas.microsoft.com/office/powerpoint/2010/main" val="1230260717"/>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5733" tIns="47868" rIns="95733" bIns="47868" rtlCol="0"/>
          <a:lstStyle>
            <a:lvl1pPr algn="l">
              <a:defRPr sz="1200"/>
            </a:lvl1pPr>
          </a:lstStyle>
          <a:p>
            <a:endParaRPr lang="en-US"/>
          </a:p>
          <a:p>
            <a:endParaRPr lang="en-US"/>
          </a:p>
        </p:txBody>
      </p:sp>
      <p:sp>
        <p:nvSpPr>
          <p:cNvPr id="3" name="Date Placeholder 2"/>
          <p:cNvSpPr>
            <a:spLocks noGrp="1"/>
          </p:cNvSpPr>
          <p:nvPr>
            <p:ph type="dt" idx="1"/>
          </p:nvPr>
        </p:nvSpPr>
        <p:spPr>
          <a:xfrm>
            <a:off x="4143587" y="0"/>
            <a:ext cx="3169920" cy="480060"/>
          </a:xfrm>
          <a:prstGeom prst="rect">
            <a:avLst/>
          </a:prstGeom>
        </p:spPr>
        <p:txBody>
          <a:bodyPr vert="horz" lIns="95733" tIns="47868" rIns="95733" bIns="47868" rtlCol="0"/>
          <a:lstStyle>
            <a:lvl1pPr algn="r">
              <a:defRPr sz="1200"/>
            </a:lvl1pPr>
          </a:lstStyle>
          <a:p>
            <a:fld id="{A7C79C7B-F2AF-40F0-9825-09FC5CDD77D5}" type="datetimeFigureOut">
              <a:rPr lang="en-US" smtClean="0"/>
              <a:t>2/14/2025</a:t>
            </a:fld>
            <a:endParaRPr lang="en-US" dirty="0"/>
          </a:p>
        </p:txBody>
      </p:sp>
      <p:sp>
        <p:nvSpPr>
          <p:cNvPr id="4" name="Slide Image Placeholder 3"/>
          <p:cNvSpPr>
            <a:spLocks noGrp="1" noRot="1" noChangeAspect="1"/>
          </p:cNvSpPr>
          <p:nvPr>
            <p:ph type="sldImg" idx="2"/>
          </p:nvPr>
        </p:nvSpPr>
        <p:spPr>
          <a:xfrm>
            <a:off x="457200" y="720725"/>
            <a:ext cx="6400800" cy="3600450"/>
          </a:xfrm>
          <a:prstGeom prst="rect">
            <a:avLst/>
          </a:prstGeom>
          <a:noFill/>
          <a:ln w="12700">
            <a:solidFill>
              <a:prstClr val="black"/>
            </a:solidFill>
          </a:ln>
        </p:spPr>
        <p:txBody>
          <a:bodyPr vert="horz" lIns="95733" tIns="47868" rIns="95733" bIns="47868" rtlCol="0" anchor="ctr"/>
          <a:lstStyle/>
          <a:p>
            <a:endParaRPr lang="en-US" dirty="0"/>
          </a:p>
        </p:txBody>
      </p:sp>
      <p:sp>
        <p:nvSpPr>
          <p:cNvPr id="5" name="Notes Placeholder 4"/>
          <p:cNvSpPr>
            <a:spLocks noGrp="1"/>
          </p:cNvSpPr>
          <p:nvPr>
            <p:ph type="body" sz="quarter" idx="3"/>
          </p:nvPr>
        </p:nvSpPr>
        <p:spPr>
          <a:xfrm>
            <a:off x="731520" y="4560570"/>
            <a:ext cx="5852160" cy="4320540"/>
          </a:xfrm>
          <a:prstGeom prst="rect">
            <a:avLst/>
          </a:prstGeom>
        </p:spPr>
        <p:txBody>
          <a:bodyPr vert="horz" lIns="95733" tIns="47868" rIns="95733" bIns="47868"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19474"/>
            <a:ext cx="3169920" cy="480060"/>
          </a:xfrm>
          <a:prstGeom prst="rect">
            <a:avLst/>
          </a:prstGeom>
        </p:spPr>
        <p:txBody>
          <a:bodyPr vert="horz" lIns="95733" tIns="47868" rIns="95733" bIns="47868" rtlCol="0" anchor="b"/>
          <a:lstStyle>
            <a:lvl1pPr algn="l">
              <a:defRPr sz="1200"/>
            </a:lvl1pPr>
          </a:lstStyle>
          <a:p>
            <a:endParaRPr lang="en-US"/>
          </a:p>
          <a:p>
            <a:endParaRPr lang="en-US"/>
          </a:p>
        </p:txBody>
      </p:sp>
      <p:sp>
        <p:nvSpPr>
          <p:cNvPr id="7" name="Slide Number Placeholder 6"/>
          <p:cNvSpPr>
            <a:spLocks noGrp="1"/>
          </p:cNvSpPr>
          <p:nvPr>
            <p:ph type="sldNum" sz="quarter" idx="5"/>
          </p:nvPr>
        </p:nvSpPr>
        <p:spPr>
          <a:xfrm>
            <a:off x="4143587" y="9119474"/>
            <a:ext cx="3169920" cy="480060"/>
          </a:xfrm>
          <a:prstGeom prst="rect">
            <a:avLst/>
          </a:prstGeom>
        </p:spPr>
        <p:txBody>
          <a:bodyPr vert="horz" lIns="95733" tIns="47868" rIns="95733" bIns="47868" rtlCol="0" anchor="b"/>
          <a:lstStyle>
            <a:lvl1pPr algn="r">
              <a:defRPr sz="1200"/>
            </a:lvl1pPr>
          </a:lstStyle>
          <a:p>
            <a:fld id="{300C402E-3032-4F2C-9176-9C3FAB281C45}" type="slidenum">
              <a:rPr lang="en-US" smtClean="0"/>
              <a:t>‹#›</a:t>
            </a:fld>
            <a:endParaRPr lang="en-US" dirty="0"/>
          </a:p>
        </p:txBody>
      </p:sp>
    </p:spTree>
    <p:extLst>
      <p:ext uri="{BB962C8B-B14F-4D97-AF65-F5344CB8AC3E}">
        <p14:creationId xmlns:p14="http://schemas.microsoft.com/office/powerpoint/2010/main" val="1520438173"/>
      </p:ext>
    </p:extLst>
  </p:cSld>
  <p:clrMap bg1="lt1" tx1="dk1" bg2="lt2" tx2="dk2" accent1="accent1" accent2="accent2" accent3="accent3" accent4="accent4" accent5="accent5" accent6="accent6" hlink="hlink" folHlink="folHlink"/>
  <p:hf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3.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3" Type="http://schemas.openxmlformats.org/officeDocument/2006/relationships/slideMaster" Target="../slideMasters/slideMaster4.xml"/><Relationship Id="rId2" Type="http://schemas.openxmlformats.org/officeDocument/2006/relationships/tags" Target="../tags/tag2.xml"/><Relationship Id="rId1" Type="http://schemas.openxmlformats.org/officeDocument/2006/relationships/tags" Target="../tags/tag1.xml"/><Relationship Id="rId4" Type="http://schemas.openxmlformats.org/officeDocument/2006/relationships/image" Target="../media/image9.png"/></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3" Type="http://schemas.openxmlformats.org/officeDocument/2006/relationships/tags" Target="../tags/tag5.xml"/><Relationship Id="rId2" Type="http://schemas.openxmlformats.org/officeDocument/2006/relationships/tags" Target="../tags/tag4.xml"/><Relationship Id="rId1" Type="http://schemas.openxmlformats.org/officeDocument/2006/relationships/tags" Target="../tags/tag3.xml"/><Relationship Id="rId5" Type="http://schemas.openxmlformats.org/officeDocument/2006/relationships/image" Target="../media/image12.png"/><Relationship Id="rId4"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AC5F36CB-F312-4014-9B38-CB65E4AB9C82}" type="datetime1">
              <a:rPr lang="en-US" smtClean="0"/>
              <a:t>2/14/2025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712F295-21AE-4FD4-8BBD-F4E78E174000}" type="slidenum">
              <a:rPr lang="en-US" smtClean="0"/>
              <a:t>‹#›</a:t>
            </a:fld>
            <a:endParaRPr lang="en-US" dirty="0"/>
          </a:p>
        </p:txBody>
      </p:sp>
      <p:pic>
        <p:nvPicPr>
          <p:cNvPr id="7" name="Picture 6">
            <a:extLst>
              <a:ext uri="{FF2B5EF4-FFF2-40B4-BE49-F238E27FC236}">
                <a16:creationId xmlns:a16="http://schemas.microsoft.com/office/drawing/2014/main" id="{571F8B14-7E21-324D-ABDB-D3CE831BD42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152400"/>
            <a:ext cx="6303115" cy="3886200"/>
          </a:xfrm>
          <a:prstGeom prst="rect">
            <a:avLst/>
          </a:prstGeom>
        </p:spPr>
      </p:pic>
    </p:spTree>
    <p:extLst>
      <p:ext uri="{BB962C8B-B14F-4D97-AF65-F5344CB8AC3E}">
        <p14:creationId xmlns:p14="http://schemas.microsoft.com/office/powerpoint/2010/main" val="32566999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3037E31-6630-486D-A32D-4B6949961397}" type="datetime1">
              <a:rPr lang="en-US" smtClean="0"/>
              <a:t>2/14/2025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712F295-21AE-4FD4-8BBD-F4E78E174000}" type="slidenum">
              <a:rPr lang="en-US" smtClean="0"/>
              <a:t>‹#›</a:t>
            </a:fld>
            <a:endParaRPr lang="en-US" dirty="0"/>
          </a:p>
        </p:txBody>
      </p:sp>
    </p:spTree>
    <p:extLst>
      <p:ext uri="{BB962C8B-B14F-4D97-AF65-F5344CB8AC3E}">
        <p14:creationId xmlns:p14="http://schemas.microsoft.com/office/powerpoint/2010/main" val="2000234320"/>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3037E31-6630-486D-A32D-4B6949961397}" type="datetime1">
              <a:rPr lang="en-US" smtClean="0"/>
              <a:t>2/14/2025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712F295-21AE-4FD4-8BBD-F4E78E174000}" type="slidenum">
              <a:rPr lang="en-US" smtClean="0"/>
              <a:t>‹#›</a:t>
            </a:fld>
            <a:endParaRPr lang="en-US" dirty="0"/>
          </a:p>
        </p:txBody>
      </p:sp>
    </p:spTree>
    <p:extLst>
      <p:ext uri="{BB962C8B-B14F-4D97-AF65-F5344CB8AC3E}">
        <p14:creationId xmlns:p14="http://schemas.microsoft.com/office/powerpoint/2010/main" val="133623434"/>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Unclass-Title">
    <p:spTree>
      <p:nvGrpSpPr>
        <p:cNvPr id="1" name=""/>
        <p:cNvGrpSpPr/>
        <p:nvPr/>
      </p:nvGrpSpPr>
      <p:grpSpPr>
        <a:xfrm>
          <a:off x="0" y="0"/>
          <a:ext cx="0" cy="0"/>
          <a:chOff x="0" y="0"/>
          <a:chExt cx="0" cy="0"/>
        </a:xfrm>
      </p:grpSpPr>
      <p:sp>
        <p:nvSpPr>
          <p:cNvPr id="5" name="Text Placeholder 14"/>
          <p:cNvSpPr>
            <a:spLocks noGrp="1"/>
          </p:cNvSpPr>
          <p:nvPr userDrawn="1"/>
        </p:nvSpPr>
        <p:spPr>
          <a:xfrm>
            <a:off x="2953413" y="4228663"/>
            <a:ext cx="7250176" cy="621792"/>
          </a:xfrm>
          <a:prstGeom prst="rect">
            <a:avLst/>
          </a:prstGeom>
        </p:spPr>
        <p:txBody>
          <a:bodyPr/>
          <a:lstStyle>
            <a:lvl1pPr marL="342900" indent="-342900" algn="r" defTabSz="914400" rtl="0" eaLnBrk="1" latinLnBrk="0" hangingPunct="1">
              <a:spcBef>
                <a:spcPct val="20000"/>
              </a:spcBef>
              <a:buFont typeface="Arial" pitchFamily="34" charset="0"/>
              <a:buNone/>
              <a:defRPr sz="18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sp>
        <p:nvSpPr>
          <p:cNvPr id="12" name="Text Placeholder 11"/>
          <p:cNvSpPr>
            <a:spLocks noGrp="1"/>
          </p:cNvSpPr>
          <p:nvPr>
            <p:ph type="body" sz="quarter" idx="10" hasCustomPrompt="1"/>
          </p:nvPr>
        </p:nvSpPr>
        <p:spPr>
          <a:xfrm>
            <a:off x="3396951" y="1471386"/>
            <a:ext cx="8262860" cy="937684"/>
          </a:xfrm>
          <a:prstGeom prst="rect">
            <a:avLst/>
          </a:prstGeom>
        </p:spPr>
        <p:txBody>
          <a:bodyPr/>
          <a:lstStyle>
            <a:lvl1pPr marL="0" indent="0">
              <a:buNone/>
              <a:defRPr lang="en-US" sz="4400" kern="1200" dirty="0">
                <a:solidFill>
                  <a:srgbClr val="2B353B"/>
                </a:solidFill>
                <a:latin typeface="Franklin Gothic Medium Cond" panose="020B0606030402020204" pitchFamily="34" charset="0"/>
                <a:ea typeface="+mj-ea"/>
                <a:cs typeface="Franklin Gothic Medium Cond" panose="020B0606030402020204" pitchFamily="34" charset="0"/>
              </a:defRPr>
            </a:lvl1pPr>
          </a:lstStyle>
          <a:p>
            <a:pPr lvl="0"/>
            <a:r>
              <a:rPr lang="en-US" dirty="0"/>
              <a:t>Click to edit title</a:t>
            </a:r>
          </a:p>
        </p:txBody>
      </p:sp>
      <p:sp>
        <p:nvSpPr>
          <p:cNvPr id="14" name="Text Placeholder 13"/>
          <p:cNvSpPr>
            <a:spLocks noGrp="1"/>
          </p:cNvSpPr>
          <p:nvPr>
            <p:ph type="body" sz="quarter" idx="11" hasCustomPrompt="1"/>
          </p:nvPr>
        </p:nvSpPr>
        <p:spPr>
          <a:xfrm>
            <a:off x="3982361" y="2351264"/>
            <a:ext cx="6221231" cy="628651"/>
          </a:xfrm>
          <a:prstGeom prst="rect">
            <a:avLst/>
          </a:prstGeom>
        </p:spPr>
        <p:txBody>
          <a:bodyPr/>
          <a:lstStyle>
            <a:lvl1pPr marL="0" indent="0">
              <a:buNone/>
              <a:defRPr lang="en-US" sz="2800" kern="1200" dirty="0">
                <a:solidFill>
                  <a:srgbClr val="2B353B"/>
                </a:solidFill>
                <a:latin typeface="Franklin Gothic Medium Cond" panose="020B0606030402020204" pitchFamily="34" charset="0"/>
                <a:ea typeface="+mj-ea"/>
                <a:cs typeface="Franklin Gothic Medium Cond" panose="020B0606030402020204" pitchFamily="34" charset="0"/>
              </a:defRPr>
            </a:lvl1pPr>
          </a:lstStyle>
          <a:p>
            <a:pPr lvl="0"/>
            <a:r>
              <a:rPr lang="en-US" dirty="0"/>
              <a:t>Click to edit subtitle</a:t>
            </a:r>
          </a:p>
        </p:txBody>
      </p:sp>
      <p:sp>
        <p:nvSpPr>
          <p:cNvPr id="16" name="Text Placeholder 15"/>
          <p:cNvSpPr>
            <a:spLocks noGrp="1"/>
          </p:cNvSpPr>
          <p:nvPr>
            <p:ph type="body" sz="quarter" idx="12" hasCustomPrompt="1"/>
          </p:nvPr>
        </p:nvSpPr>
        <p:spPr>
          <a:xfrm>
            <a:off x="6221793" y="4407591"/>
            <a:ext cx="5564876" cy="643248"/>
          </a:xfrm>
          <a:prstGeom prst="rect">
            <a:avLst/>
          </a:prstGeom>
        </p:spPr>
        <p:txBody>
          <a:bodyPr/>
          <a:lstStyle>
            <a:lvl1pPr marL="0" indent="0" algn="r">
              <a:buNone/>
              <a:defRPr lang="en-US" sz="2000" kern="1200" dirty="0">
                <a:solidFill>
                  <a:srgbClr val="2B353B"/>
                </a:solidFill>
                <a:latin typeface="Franklin Gothic Medium Cond" panose="020B0606030402020204" pitchFamily="34" charset="0"/>
                <a:ea typeface="+mj-ea"/>
                <a:cs typeface="Franklin Gothic Medium Cond" panose="020B0606030402020204" pitchFamily="34" charset="0"/>
              </a:defRPr>
            </a:lvl1pPr>
          </a:lstStyle>
          <a:p>
            <a:pPr lvl="0"/>
            <a:r>
              <a:rPr lang="en-US" dirty="0"/>
              <a:t>Click to edit name</a:t>
            </a:r>
          </a:p>
        </p:txBody>
      </p:sp>
      <p:sp>
        <p:nvSpPr>
          <p:cNvPr id="17" name="Text Placeholder 15"/>
          <p:cNvSpPr>
            <a:spLocks noGrp="1"/>
          </p:cNvSpPr>
          <p:nvPr>
            <p:ph type="body" sz="quarter" idx="13" hasCustomPrompt="1"/>
          </p:nvPr>
        </p:nvSpPr>
        <p:spPr>
          <a:xfrm>
            <a:off x="6221793" y="4794635"/>
            <a:ext cx="5564881" cy="643248"/>
          </a:xfrm>
          <a:prstGeom prst="rect">
            <a:avLst/>
          </a:prstGeom>
        </p:spPr>
        <p:txBody>
          <a:bodyPr/>
          <a:lstStyle>
            <a:lvl1pPr marL="0" indent="0" algn="r">
              <a:buNone/>
              <a:defRPr lang="en-US" sz="2000" kern="1200" dirty="0">
                <a:solidFill>
                  <a:srgbClr val="2B353B"/>
                </a:solidFill>
                <a:latin typeface="Franklin Gothic Medium Cond" panose="020B0606030402020204" pitchFamily="34" charset="0"/>
                <a:ea typeface="+mj-ea"/>
                <a:cs typeface="Franklin Gothic Medium Cond" panose="020B0606030402020204" pitchFamily="34" charset="0"/>
              </a:defRPr>
            </a:lvl1pPr>
          </a:lstStyle>
          <a:p>
            <a:pPr lvl="0"/>
            <a:r>
              <a:rPr lang="en-US" dirty="0"/>
              <a:t>Click to edit title</a:t>
            </a:r>
          </a:p>
        </p:txBody>
      </p:sp>
      <p:sp>
        <p:nvSpPr>
          <p:cNvPr id="18" name="Text Placeholder 15"/>
          <p:cNvSpPr>
            <a:spLocks noGrp="1"/>
          </p:cNvSpPr>
          <p:nvPr>
            <p:ph type="body" sz="quarter" idx="14" hasCustomPrompt="1"/>
          </p:nvPr>
        </p:nvSpPr>
        <p:spPr>
          <a:xfrm>
            <a:off x="6221779" y="5169442"/>
            <a:ext cx="5564935" cy="531612"/>
          </a:xfrm>
          <a:prstGeom prst="rect">
            <a:avLst/>
          </a:prstGeom>
        </p:spPr>
        <p:txBody>
          <a:bodyPr/>
          <a:lstStyle>
            <a:lvl1pPr marL="0" indent="0" algn="r">
              <a:buNone/>
              <a:defRPr lang="en-US" sz="2000" kern="1200" dirty="0">
                <a:solidFill>
                  <a:srgbClr val="2B353B"/>
                </a:solidFill>
                <a:latin typeface="Franklin Gothic Medium Cond" panose="020B0606030402020204" pitchFamily="34" charset="0"/>
                <a:ea typeface="+mj-ea"/>
                <a:cs typeface="Franklin Gothic Medium Cond" panose="020B0606030402020204" pitchFamily="34" charset="0"/>
              </a:defRPr>
            </a:lvl1pPr>
          </a:lstStyle>
          <a:p>
            <a:pPr lvl="0"/>
            <a:r>
              <a:rPr lang="en-US" dirty="0"/>
              <a:t>Click to edit date</a:t>
            </a:r>
          </a:p>
        </p:txBody>
      </p:sp>
      <p:pic>
        <p:nvPicPr>
          <p:cNvPr id="13" name="Picture 1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22225" y="203494"/>
            <a:ext cx="1897439" cy="660726"/>
          </a:xfrm>
          <a:prstGeom prst="rect">
            <a:avLst/>
          </a:prstGeom>
        </p:spPr>
      </p:pic>
    </p:spTree>
    <p:extLst>
      <p:ext uri="{BB962C8B-B14F-4D97-AF65-F5344CB8AC3E}">
        <p14:creationId xmlns:p14="http://schemas.microsoft.com/office/powerpoint/2010/main" val="8857339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Unclass-Standard-Slide">
    <p:spTree>
      <p:nvGrpSpPr>
        <p:cNvPr id="1" name=""/>
        <p:cNvGrpSpPr/>
        <p:nvPr/>
      </p:nvGrpSpPr>
      <p:grpSpPr>
        <a:xfrm>
          <a:off x="0" y="0"/>
          <a:ext cx="0" cy="0"/>
          <a:chOff x="0" y="0"/>
          <a:chExt cx="0" cy="0"/>
        </a:xfrm>
      </p:grpSpPr>
      <p:sp>
        <p:nvSpPr>
          <p:cNvPr id="5" name="Text Placeholder 14"/>
          <p:cNvSpPr>
            <a:spLocks noGrp="1"/>
          </p:cNvSpPr>
          <p:nvPr userDrawn="1"/>
        </p:nvSpPr>
        <p:spPr>
          <a:xfrm>
            <a:off x="2953413" y="4228663"/>
            <a:ext cx="7250176" cy="621792"/>
          </a:xfrm>
          <a:prstGeom prst="rect">
            <a:avLst/>
          </a:prstGeom>
        </p:spPr>
        <p:txBody>
          <a:bodyPr/>
          <a:lstStyle>
            <a:lvl1pPr marL="342900" indent="-342900" algn="r" defTabSz="914400" rtl="0" eaLnBrk="1" latinLnBrk="0" hangingPunct="1">
              <a:spcBef>
                <a:spcPct val="20000"/>
              </a:spcBef>
              <a:buFont typeface="Arial" pitchFamily="34" charset="0"/>
              <a:buNone/>
              <a:defRPr sz="18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sp>
        <p:nvSpPr>
          <p:cNvPr id="10" name="Rectangle 9"/>
          <p:cNvSpPr/>
          <p:nvPr userDrawn="1"/>
        </p:nvSpPr>
        <p:spPr>
          <a:xfrm>
            <a:off x="0" y="0"/>
            <a:ext cx="12192000" cy="1016000"/>
          </a:xfrm>
          <a:prstGeom prst="rect">
            <a:avLst/>
          </a:prstGeom>
          <a:gradFill flip="none" rotWithShape="1">
            <a:gsLst>
              <a:gs pos="0">
                <a:schemeClr val="bg1"/>
              </a:gs>
              <a:gs pos="100000">
                <a:schemeClr val="tx1">
                  <a:lumMod val="50000"/>
                  <a:lumOff val="50000"/>
                  <a:alpha val="26000"/>
                </a:scheme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latin typeface="Franklin Gothic Medium Cond" panose="020B0606030402020204" pitchFamily="34" charset="0"/>
            </a:endParaRPr>
          </a:p>
        </p:txBody>
      </p:sp>
      <p:sp>
        <p:nvSpPr>
          <p:cNvPr id="13" name="Rectangle 12"/>
          <p:cNvSpPr/>
          <p:nvPr userDrawn="1"/>
        </p:nvSpPr>
        <p:spPr>
          <a:xfrm>
            <a:off x="0" y="1020937"/>
            <a:ext cx="12192000" cy="157652"/>
          </a:xfrm>
          <a:prstGeom prst="rect">
            <a:avLst/>
          </a:prstGeom>
          <a:solidFill>
            <a:srgbClr val="54449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dirty="0">
                <a:solidFill>
                  <a:srgbClr val="6639B7"/>
                </a:solidFill>
              </a:rPr>
              <a:t>        </a:t>
            </a:r>
          </a:p>
        </p:txBody>
      </p:sp>
      <p:sp>
        <p:nvSpPr>
          <p:cNvPr id="19" name="Text Placeholder 5"/>
          <p:cNvSpPr>
            <a:spLocks noGrp="1"/>
          </p:cNvSpPr>
          <p:nvPr>
            <p:ph type="body" sz="quarter" idx="10"/>
          </p:nvPr>
        </p:nvSpPr>
        <p:spPr>
          <a:xfrm>
            <a:off x="2347386" y="127441"/>
            <a:ext cx="6726767" cy="768351"/>
          </a:xfrm>
          <a:prstGeom prst="rect">
            <a:avLst/>
          </a:prstGeom>
        </p:spPr>
        <p:txBody>
          <a:bodyPr/>
          <a:lstStyle>
            <a:lvl1pPr marL="0" indent="0">
              <a:buNone/>
              <a:defRPr lang="en-US" sz="2400" kern="1200" smtClean="0">
                <a:solidFill>
                  <a:srgbClr val="2B353B"/>
                </a:solidFill>
                <a:latin typeface="Franklin Gothic Medium Cond" panose="020B0606030402020204" pitchFamily="34" charset="0"/>
                <a:ea typeface="+mj-ea"/>
                <a:cs typeface="Franklin Gothic Medium Cond" panose="020B0606030402020204" pitchFamily="34" charset="0"/>
              </a:defRPr>
            </a:lvl1pPr>
          </a:lstStyle>
          <a:p>
            <a:pPr lvl="0"/>
            <a:r>
              <a:rPr lang="en-US" dirty="0"/>
              <a:t>Click to edit Master text styles</a:t>
            </a:r>
          </a:p>
        </p:txBody>
      </p:sp>
      <p:pic>
        <p:nvPicPr>
          <p:cNvPr id="16" name="Picture 15" descr="Business ModelYMK.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07343" y="227123"/>
            <a:ext cx="1790815" cy="488655"/>
          </a:xfrm>
          <a:prstGeom prst="rect">
            <a:avLst/>
          </a:prstGeom>
        </p:spPr>
      </p:pic>
      <p:sp>
        <p:nvSpPr>
          <p:cNvPr id="11" name="Text Placeholder 7"/>
          <p:cNvSpPr>
            <a:spLocks noGrp="1"/>
          </p:cNvSpPr>
          <p:nvPr>
            <p:ph type="body" sz="quarter" idx="11"/>
          </p:nvPr>
        </p:nvSpPr>
        <p:spPr>
          <a:xfrm>
            <a:off x="727936" y="1314450"/>
            <a:ext cx="10913533" cy="5100204"/>
          </a:xfrm>
          <a:prstGeom prst="rect">
            <a:avLst/>
          </a:prstGeom>
        </p:spPr>
        <p:txBody>
          <a:bodyPr/>
          <a:lstStyle>
            <a:lvl1pPr marL="228600" indent="-228600">
              <a:defRPr lang="en-US" sz="1800" b="1" kern="1200" dirty="0" smtClean="0">
                <a:solidFill>
                  <a:srgbClr val="2B353B"/>
                </a:solidFill>
                <a:latin typeface="Arial"/>
                <a:ea typeface="+mn-ea"/>
                <a:cs typeface="Arial"/>
              </a:defRPr>
            </a:lvl1pPr>
            <a:lvl2pPr marL="457200" indent="-228600">
              <a:buFont typeface="Wingdings" panose="05000000000000000000" pitchFamily="2" charset="2"/>
              <a:buChar char="§"/>
              <a:defRPr lang="en-US" sz="1600" b="1" kern="1200" dirty="0" smtClean="0">
                <a:solidFill>
                  <a:srgbClr val="2B353B"/>
                </a:solidFill>
                <a:latin typeface="Arial"/>
                <a:ea typeface="+mn-ea"/>
                <a:cs typeface="Arial"/>
              </a:defRPr>
            </a:lvl2pPr>
            <a:lvl3pPr marL="685800" indent="-228600">
              <a:defRPr lang="en-US" sz="1600" kern="1200" dirty="0" smtClean="0">
                <a:solidFill>
                  <a:srgbClr val="2B353B"/>
                </a:solidFill>
                <a:latin typeface="Arial"/>
                <a:ea typeface="+mn-ea"/>
                <a:cs typeface="Arial"/>
              </a:defRPr>
            </a:lvl3pPr>
            <a:lvl4pPr marL="914400" indent="-228600">
              <a:buFont typeface="Wingdings" panose="05000000000000000000" pitchFamily="2" charset="2"/>
              <a:buChar char="§"/>
              <a:defRPr lang="en-US" sz="1400" b="1" kern="1200" dirty="0" smtClean="0">
                <a:solidFill>
                  <a:srgbClr val="2B353B"/>
                </a:solidFill>
                <a:latin typeface="Arial"/>
                <a:ea typeface="+mn-ea"/>
                <a:cs typeface="Arial"/>
              </a:defRPr>
            </a:lvl4pPr>
            <a:lvl5pPr marL="1143000" indent="-228600">
              <a:buFont typeface="Arial" panose="020B0604020202020204" pitchFamily="34" charset="0"/>
              <a:buChar char="•"/>
              <a:defRPr lang="en-US" sz="1400" kern="1200" dirty="0">
                <a:solidFill>
                  <a:srgbClr val="2B353B"/>
                </a:solidFill>
                <a:latin typeface="Arial"/>
                <a:ea typeface="+mn-ea"/>
                <a:cs typeface="Aria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0733413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Unclass-Standard-Slide Title Only">
    <p:spTree>
      <p:nvGrpSpPr>
        <p:cNvPr id="1" name=""/>
        <p:cNvGrpSpPr/>
        <p:nvPr/>
      </p:nvGrpSpPr>
      <p:grpSpPr>
        <a:xfrm>
          <a:off x="0" y="0"/>
          <a:ext cx="0" cy="0"/>
          <a:chOff x="0" y="0"/>
          <a:chExt cx="0" cy="0"/>
        </a:xfrm>
      </p:grpSpPr>
      <p:sp>
        <p:nvSpPr>
          <p:cNvPr id="5" name="Text Placeholder 14"/>
          <p:cNvSpPr>
            <a:spLocks noGrp="1"/>
          </p:cNvSpPr>
          <p:nvPr userDrawn="1"/>
        </p:nvSpPr>
        <p:spPr>
          <a:xfrm>
            <a:off x="2953413" y="4228663"/>
            <a:ext cx="7250176" cy="621792"/>
          </a:xfrm>
          <a:prstGeom prst="rect">
            <a:avLst/>
          </a:prstGeom>
        </p:spPr>
        <p:txBody>
          <a:bodyPr/>
          <a:lstStyle>
            <a:lvl1pPr marL="342900" indent="-342900" algn="r" defTabSz="914400" rtl="0" eaLnBrk="1" latinLnBrk="0" hangingPunct="1">
              <a:spcBef>
                <a:spcPct val="20000"/>
              </a:spcBef>
              <a:buFont typeface="Arial" pitchFamily="34" charset="0"/>
              <a:buNone/>
              <a:defRPr sz="18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sp>
        <p:nvSpPr>
          <p:cNvPr id="10" name="Rectangle 9"/>
          <p:cNvSpPr/>
          <p:nvPr userDrawn="1"/>
        </p:nvSpPr>
        <p:spPr>
          <a:xfrm>
            <a:off x="0" y="0"/>
            <a:ext cx="12192000" cy="1016000"/>
          </a:xfrm>
          <a:prstGeom prst="rect">
            <a:avLst/>
          </a:prstGeom>
          <a:gradFill flip="none" rotWithShape="1">
            <a:gsLst>
              <a:gs pos="0">
                <a:schemeClr val="bg1"/>
              </a:gs>
              <a:gs pos="100000">
                <a:schemeClr val="tx1">
                  <a:lumMod val="50000"/>
                  <a:lumOff val="50000"/>
                  <a:alpha val="26000"/>
                </a:scheme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latin typeface="Franklin Gothic Medium Cond" panose="020B0606030402020204" pitchFamily="34" charset="0"/>
            </a:endParaRPr>
          </a:p>
        </p:txBody>
      </p:sp>
      <p:sp>
        <p:nvSpPr>
          <p:cNvPr id="13" name="Rectangle 12"/>
          <p:cNvSpPr/>
          <p:nvPr userDrawn="1"/>
        </p:nvSpPr>
        <p:spPr>
          <a:xfrm>
            <a:off x="0" y="1020937"/>
            <a:ext cx="12192000" cy="157652"/>
          </a:xfrm>
          <a:prstGeom prst="rect">
            <a:avLst/>
          </a:prstGeom>
          <a:solidFill>
            <a:srgbClr val="54449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dirty="0">
                <a:solidFill>
                  <a:srgbClr val="6639B7"/>
                </a:solidFill>
              </a:rPr>
              <a:t>        </a:t>
            </a:r>
          </a:p>
        </p:txBody>
      </p:sp>
      <p:sp>
        <p:nvSpPr>
          <p:cNvPr id="19" name="Text Placeholder 5"/>
          <p:cNvSpPr>
            <a:spLocks noGrp="1"/>
          </p:cNvSpPr>
          <p:nvPr>
            <p:ph type="body" sz="quarter" idx="10"/>
          </p:nvPr>
        </p:nvSpPr>
        <p:spPr>
          <a:xfrm>
            <a:off x="2347386" y="127441"/>
            <a:ext cx="6726767" cy="768351"/>
          </a:xfrm>
          <a:prstGeom prst="rect">
            <a:avLst/>
          </a:prstGeom>
        </p:spPr>
        <p:txBody>
          <a:bodyPr/>
          <a:lstStyle>
            <a:lvl1pPr marL="0" indent="0">
              <a:buNone/>
              <a:defRPr lang="en-US" sz="2400" kern="1200" smtClean="0">
                <a:solidFill>
                  <a:srgbClr val="2B353B"/>
                </a:solidFill>
                <a:latin typeface="Franklin Gothic Medium Cond" panose="020B0606030402020204" pitchFamily="34" charset="0"/>
                <a:ea typeface="+mj-ea"/>
                <a:cs typeface="Franklin Gothic Medium Cond" panose="020B0606030402020204" pitchFamily="34" charset="0"/>
              </a:defRPr>
            </a:lvl1pPr>
          </a:lstStyle>
          <a:p>
            <a:pPr lvl="0"/>
            <a:r>
              <a:rPr lang="en-US" dirty="0"/>
              <a:t>Click to edit Master text styles</a:t>
            </a:r>
          </a:p>
        </p:txBody>
      </p:sp>
      <p:pic>
        <p:nvPicPr>
          <p:cNvPr id="16" name="Picture 15" descr="Business ModelYMK.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07343" y="227123"/>
            <a:ext cx="1790815" cy="488655"/>
          </a:xfrm>
          <a:prstGeom prst="rect">
            <a:avLst/>
          </a:prstGeom>
        </p:spPr>
      </p:pic>
    </p:spTree>
    <p:extLst>
      <p:ext uri="{BB962C8B-B14F-4D97-AF65-F5344CB8AC3E}">
        <p14:creationId xmlns:p14="http://schemas.microsoft.com/office/powerpoint/2010/main" val="70443864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Unclass-Subtitle">
    <p:spTree>
      <p:nvGrpSpPr>
        <p:cNvPr id="1" name=""/>
        <p:cNvGrpSpPr/>
        <p:nvPr/>
      </p:nvGrpSpPr>
      <p:grpSpPr>
        <a:xfrm>
          <a:off x="0" y="0"/>
          <a:ext cx="0" cy="0"/>
          <a:chOff x="0" y="0"/>
          <a:chExt cx="0" cy="0"/>
        </a:xfrm>
      </p:grpSpPr>
      <p:sp>
        <p:nvSpPr>
          <p:cNvPr id="5" name="Text Placeholder 14"/>
          <p:cNvSpPr>
            <a:spLocks noGrp="1"/>
          </p:cNvSpPr>
          <p:nvPr userDrawn="1"/>
        </p:nvSpPr>
        <p:spPr>
          <a:xfrm>
            <a:off x="2953413" y="4228663"/>
            <a:ext cx="7250176" cy="621792"/>
          </a:xfrm>
          <a:prstGeom prst="rect">
            <a:avLst/>
          </a:prstGeom>
        </p:spPr>
        <p:txBody>
          <a:bodyPr/>
          <a:lstStyle>
            <a:lvl1pPr marL="342900" indent="-342900" algn="r" defTabSz="914400" rtl="0" eaLnBrk="1" latinLnBrk="0" hangingPunct="1">
              <a:spcBef>
                <a:spcPct val="20000"/>
              </a:spcBef>
              <a:buFont typeface="Arial" pitchFamily="34" charset="0"/>
              <a:buNone/>
              <a:defRPr sz="18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sp>
        <p:nvSpPr>
          <p:cNvPr id="10" name="Rectangle 9"/>
          <p:cNvSpPr/>
          <p:nvPr userDrawn="1"/>
        </p:nvSpPr>
        <p:spPr>
          <a:xfrm>
            <a:off x="0" y="0"/>
            <a:ext cx="12192000" cy="1016000"/>
          </a:xfrm>
          <a:prstGeom prst="rect">
            <a:avLst/>
          </a:prstGeom>
          <a:gradFill flip="none" rotWithShape="1">
            <a:gsLst>
              <a:gs pos="0">
                <a:schemeClr val="bg1"/>
              </a:gs>
              <a:gs pos="100000">
                <a:schemeClr val="tx1">
                  <a:lumMod val="50000"/>
                  <a:lumOff val="50000"/>
                  <a:alpha val="26000"/>
                </a:scheme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latin typeface="Franklin Gothic Medium Cond" panose="020B0606030402020204" pitchFamily="34" charset="0"/>
            </a:endParaRPr>
          </a:p>
        </p:txBody>
      </p:sp>
      <p:sp>
        <p:nvSpPr>
          <p:cNvPr id="13" name="Rectangle 12"/>
          <p:cNvSpPr/>
          <p:nvPr userDrawn="1"/>
        </p:nvSpPr>
        <p:spPr>
          <a:xfrm>
            <a:off x="0" y="1020937"/>
            <a:ext cx="12192000" cy="157652"/>
          </a:xfrm>
          <a:prstGeom prst="rect">
            <a:avLst/>
          </a:prstGeom>
          <a:solidFill>
            <a:srgbClr val="54449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dirty="0">
                <a:solidFill>
                  <a:srgbClr val="6639B7"/>
                </a:solidFill>
              </a:rPr>
              <a:t>        </a:t>
            </a:r>
          </a:p>
        </p:txBody>
      </p:sp>
      <p:sp>
        <p:nvSpPr>
          <p:cNvPr id="9" name="Text Placeholder 12"/>
          <p:cNvSpPr>
            <a:spLocks noGrp="1"/>
          </p:cNvSpPr>
          <p:nvPr>
            <p:ph type="body" sz="quarter" idx="13"/>
          </p:nvPr>
        </p:nvSpPr>
        <p:spPr>
          <a:xfrm>
            <a:off x="2347386" y="114661"/>
            <a:ext cx="7122681" cy="618067"/>
          </a:xfrm>
          <a:prstGeom prst="rect">
            <a:avLst/>
          </a:prstGeom>
        </p:spPr>
        <p:txBody>
          <a:bodyPr/>
          <a:lstStyle>
            <a:lvl1pPr marL="0" indent="0">
              <a:buNone/>
              <a:defRPr lang="en-US" sz="2400" kern="1200" smtClean="0">
                <a:solidFill>
                  <a:srgbClr val="2B353B"/>
                </a:solidFill>
                <a:latin typeface="Franklin Gothic Medium Cond" panose="020B0606030402020204" pitchFamily="34" charset="0"/>
                <a:ea typeface="+mj-ea"/>
                <a:cs typeface="Franklin Gothic Medium Cond" panose="020B0606030402020204" pitchFamily="34" charset="0"/>
              </a:defRPr>
            </a:lvl1pPr>
          </a:lstStyle>
          <a:p>
            <a:pPr lvl="0"/>
            <a:r>
              <a:rPr lang="en-US" dirty="0"/>
              <a:t>Click to edit Master text styles</a:t>
            </a:r>
          </a:p>
        </p:txBody>
      </p:sp>
      <p:sp>
        <p:nvSpPr>
          <p:cNvPr id="12" name="Text Placeholder 14"/>
          <p:cNvSpPr>
            <a:spLocks noGrp="1"/>
          </p:cNvSpPr>
          <p:nvPr>
            <p:ph type="body" sz="quarter" idx="14"/>
          </p:nvPr>
        </p:nvSpPr>
        <p:spPr>
          <a:xfrm>
            <a:off x="2356835" y="523967"/>
            <a:ext cx="7113231" cy="728133"/>
          </a:xfrm>
          <a:prstGeom prst="rect">
            <a:avLst/>
          </a:prstGeom>
        </p:spPr>
        <p:txBody>
          <a:bodyPr/>
          <a:lstStyle>
            <a:lvl1pPr marL="0" indent="0">
              <a:buNone/>
              <a:defRPr lang="en-US" sz="1400" kern="1200" dirty="0" smtClean="0">
                <a:solidFill>
                  <a:srgbClr val="2B353B"/>
                </a:solidFill>
                <a:latin typeface="Franklin Gothic Medium Cond" panose="020B0606030402020204" pitchFamily="34" charset="0"/>
                <a:ea typeface="+mn-ea"/>
                <a:cs typeface="Franklin Gothic Medium Cond" panose="020B0606030402020204" pitchFamily="34" charset="0"/>
              </a:defRPr>
            </a:lvl1pPr>
          </a:lstStyle>
          <a:p>
            <a:pPr lvl="0"/>
            <a:r>
              <a:rPr lang="en-US" dirty="0"/>
              <a:t>Click to edit Master text</a:t>
            </a:r>
          </a:p>
        </p:txBody>
      </p:sp>
      <p:pic>
        <p:nvPicPr>
          <p:cNvPr id="19" name="Picture 18" descr="Business ModelYMK.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07343" y="227123"/>
            <a:ext cx="1790815" cy="488655"/>
          </a:xfrm>
          <a:prstGeom prst="rect">
            <a:avLst/>
          </a:prstGeom>
        </p:spPr>
      </p:pic>
      <p:sp>
        <p:nvSpPr>
          <p:cNvPr id="11" name="Text Placeholder 7"/>
          <p:cNvSpPr>
            <a:spLocks noGrp="1"/>
          </p:cNvSpPr>
          <p:nvPr>
            <p:ph type="body" sz="quarter" idx="11"/>
          </p:nvPr>
        </p:nvSpPr>
        <p:spPr>
          <a:xfrm>
            <a:off x="727936" y="1314450"/>
            <a:ext cx="10913533" cy="5100204"/>
          </a:xfrm>
          <a:prstGeom prst="rect">
            <a:avLst/>
          </a:prstGeom>
        </p:spPr>
        <p:txBody>
          <a:bodyPr/>
          <a:lstStyle>
            <a:lvl1pPr marL="228600" indent="-228600">
              <a:defRPr lang="en-US" sz="1800" b="1" kern="1200" dirty="0" smtClean="0">
                <a:solidFill>
                  <a:srgbClr val="2B353B"/>
                </a:solidFill>
                <a:latin typeface="Arial"/>
                <a:ea typeface="+mn-ea"/>
                <a:cs typeface="Arial"/>
              </a:defRPr>
            </a:lvl1pPr>
            <a:lvl2pPr marL="457200" indent="-228600">
              <a:buFont typeface="Wingdings" panose="05000000000000000000" pitchFamily="2" charset="2"/>
              <a:buChar char="§"/>
              <a:defRPr lang="en-US" sz="1600" b="1" kern="1200" dirty="0" smtClean="0">
                <a:solidFill>
                  <a:srgbClr val="2B353B"/>
                </a:solidFill>
                <a:latin typeface="Arial"/>
                <a:ea typeface="+mn-ea"/>
                <a:cs typeface="Arial"/>
              </a:defRPr>
            </a:lvl2pPr>
            <a:lvl3pPr marL="685800" indent="-228600">
              <a:defRPr lang="en-US" sz="1600" kern="1200" dirty="0" smtClean="0">
                <a:solidFill>
                  <a:srgbClr val="2B353B"/>
                </a:solidFill>
                <a:latin typeface="Arial"/>
                <a:ea typeface="+mn-ea"/>
                <a:cs typeface="Arial"/>
              </a:defRPr>
            </a:lvl3pPr>
            <a:lvl4pPr marL="914400" indent="-228600">
              <a:buFont typeface="Wingdings" panose="05000000000000000000" pitchFamily="2" charset="2"/>
              <a:buChar char="§"/>
              <a:defRPr lang="en-US" sz="1400" b="1" kern="1200" dirty="0" smtClean="0">
                <a:solidFill>
                  <a:srgbClr val="2B353B"/>
                </a:solidFill>
                <a:latin typeface="Arial"/>
                <a:ea typeface="+mn-ea"/>
                <a:cs typeface="Arial"/>
              </a:defRPr>
            </a:lvl4pPr>
            <a:lvl5pPr marL="1143000" indent="-228600">
              <a:buFont typeface="Arial" panose="020B0604020202020204" pitchFamily="34" charset="0"/>
              <a:buChar char="•"/>
              <a:defRPr lang="en-US" sz="1400" kern="1200" dirty="0">
                <a:solidFill>
                  <a:srgbClr val="2B353B"/>
                </a:solidFill>
                <a:latin typeface="Arial"/>
                <a:ea typeface="+mn-ea"/>
                <a:cs typeface="Aria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41440771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Unclass-Subtitle - Title Only">
    <p:spTree>
      <p:nvGrpSpPr>
        <p:cNvPr id="1" name=""/>
        <p:cNvGrpSpPr/>
        <p:nvPr/>
      </p:nvGrpSpPr>
      <p:grpSpPr>
        <a:xfrm>
          <a:off x="0" y="0"/>
          <a:ext cx="0" cy="0"/>
          <a:chOff x="0" y="0"/>
          <a:chExt cx="0" cy="0"/>
        </a:xfrm>
      </p:grpSpPr>
      <p:sp>
        <p:nvSpPr>
          <p:cNvPr id="5" name="Text Placeholder 14"/>
          <p:cNvSpPr>
            <a:spLocks noGrp="1"/>
          </p:cNvSpPr>
          <p:nvPr userDrawn="1"/>
        </p:nvSpPr>
        <p:spPr>
          <a:xfrm>
            <a:off x="2953413" y="4228663"/>
            <a:ext cx="7250176" cy="621792"/>
          </a:xfrm>
          <a:prstGeom prst="rect">
            <a:avLst/>
          </a:prstGeom>
        </p:spPr>
        <p:txBody>
          <a:bodyPr/>
          <a:lstStyle>
            <a:lvl1pPr marL="342900" indent="-342900" algn="r" defTabSz="914400" rtl="0" eaLnBrk="1" latinLnBrk="0" hangingPunct="1">
              <a:spcBef>
                <a:spcPct val="20000"/>
              </a:spcBef>
              <a:buFont typeface="Arial" pitchFamily="34" charset="0"/>
              <a:buNone/>
              <a:defRPr sz="18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sp>
        <p:nvSpPr>
          <p:cNvPr id="10" name="Rectangle 9"/>
          <p:cNvSpPr/>
          <p:nvPr userDrawn="1"/>
        </p:nvSpPr>
        <p:spPr>
          <a:xfrm>
            <a:off x="0" y="0"/>
            <a:ext cx="12192000" cy="1016000"/>
          </a:xfrm>
          <a:prstGeom prst="rect">
            <a:avLst/>
          </a:prstGeom>
          <a:gradFill flip="none" rotWithShape="1">
            <a:gsLst>
              <a:gs pos="0">
                <a:schemeClr val="bg1"/>
              </a:gs>
              <a:gs pos="100000">
                <a:schemeClr val="tx1">
                  <a:lumMod val="50000"/>
                  <a:lumOff val="50000"/>
                  <a:alpha val="26000"/>
                </a:scheme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latin typeface="Franklin Gothic Medium Cond" panose="020B0606030402020204" pitchFamily="34" charset="0"/>
            </a:endParaRPr>
          </a:p>
        </p:txBody>
      </p:sp>
      <p:sp>
        <p:nvSpPr>
          <p:cNvPr id="13" name="Rectangle 12"/>
          <p:cNvSpPr/>
          <p:nvPr userDrawn="1"/>
        </p:nvSpPr>
        <p:spPr>
          <a:xfrm>
            <a:off x="0" y="1020937"/>
            <a:ext cx="12192000" cy="157652"/>
          </a:xfrm>
          <a:prstGeom prst="rect">
            <a:avLst/>
          </a:prstGeom>
          <a:solidFill>
            <a:srgbClr val="54449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dirty="0">
                <a:solidFill>
                  <a:srgbClr val="6639B7"/>
                </a:solidFill>
              </a:rPr>
              <a:t>        </a:t>
            </a:r>
          </a:p>
        </p:txBody>
      </p:sp>
      <p:sp>
        <p:nvSpPr>
          <p:cNvPr id="9" name="Text Placeholder 12"/>
          <p:cNvSpPr>
            <a:spLocks noGrp="1"/>
          </p:cNvSpPr>
          <p:nvPr>
            <p:ph type="body" sz="quarter" idx="13"/>
          </p:nvPr>
        </p:nvSpPr>
        <p:spPr>
          <a:xfrm>
            <a:off x="2347386" y="114661"/>
            <a:ext cx="7122681" cy="618067"/>
          </a:xfrm>
          <a:prstGeom prst="rect">
            <a:avLst/>
          </a:prstGeom>
        </p:spPr>
        <p:txBody>
          <a:bodyPr/>
          <a:lstStyle>
            <a:lvl1pPr marL="0" indent="0">
              <a:buNone/>
              <a:defRPr lang="en-US" sz="2400" kern="1200" smtClean="0">
                <a:solidFill>
                  <a:srgbClr val="2B353B"/>
                </a:solidFill>
                <a:latin typeface="Franklin Gothic Medium Cond" panose="020B0606030402020204" pitchFamily="34" charset="0"/>
                <a:ea typeface="+mj-ea"/>
                <a:cs typeface="Franklin Gothic Medium Cond" panose="020B0606030402020204" pitchFamily="34" charset="0"/>
              </a:defRPr>
            </a:lvl1pPr>
          </a:lstStyle>
          <a:p>
            <a:pPr lvl="0"/>
            <a:r>
              <a:rPr lang="en-US" dirty="0"/>
              <a:t>Click to edit Master text styles</a:t>
            </a:r>
          </a:p>
        </p:txBody>
      </p:sp>
      <p:sp>
        <p:nvSpPr>
          <p:cNvPr id="12" name="Text Placeholder 14"/>
          <p:cNvSpPr>
            <a:spLocks noGrp="1"/>
          </p:cNvSpPr>
          <p:nvPr>
            <p:ph type="body" sz="quarter" idx="14"/>
          </p:nvPr>
        </p:nvSpPr>
        <p:spPr>
          <a:xfrm>
            <a:off x="2356835" y="523967"/>
            <a:ext cx="7113231" cy="728133"/>
          </a:xfrm>
          <a:prstGeom prst="rect">
            <a:avLst/>
          </a:prstGeom>
        </p:spPr>
        <p:txBody>
          <a:bodyPr/>
          <a:lstStyle>
            <a:lvl1pPr marL="0" indent="0">
              <a:buNone/>
              <a:defRPr lang="en-US" sz="1400" kern="1200" dirty="0" smtClean="0">
                <a:solidFill>
                  <a:srgbClr val="2B353B"/>
                </a:solidFill>
                <a:latin typeface="Franklin Gothic Medium Cond" panose="020B0606030402020204" pitchFamily="34" charset="0"/>
                <a:ea typeface="+mn-ea"/>
                <a:cs typeface="Franklin Gothic Medium Cond" panose="020B0606030402020204" pitchFamily="34" charset="0"/>
              </a:defRPr>
            </a:lvl1pPr>
          </a:lstStyle>
          <a:p>
            <a:pPr lvl="0"/>
            <a:r>
              <a:rPr lang="en-US" dirty="0"/>
              <a:t>Click to edit Master text</a:t>
            </a:r>
          </a:p>
        </p:txBody>
      </p:sp>
      <p:pic>
        <p:nvPicPr>
          <p:cNvPr id="19" name="Picture 18" descr="Business ModelYMK.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07343" y="227123"/>
            <a:ext cx="1790815" cy="488655"/>
          </a:xfrm>
          <a:prstGeom prst="rect">
            <a:avLst/>
          </a:prstGeom>
        </p:spPr>
      </p:pic>
    </p:spTree>
    <p:extLst>
      <p:ext uri="{BB962C8B-B14F-4D97-AF65-F5344CB8AC3E}">
        <p14:creationId xmlns:p14="http://schemas.microsoft.com/office/powerpoint/2010/main" val="74974820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Unclass-Facer">
    <p:spTree>
      <p:nvGrpSpPr>
        <p:cNvPr id="1" name=""/>
        <p:cNvGrpSpPr/>
        <p:nvPr/>
      </p:nvGrpSpPr>
      <p:grpSpPr>
        <a:xfrm>
          <a:off x="0" y="0"/>
          <a:ext cx="0" cy="0"/>
          <a:chOff x="0" y="0"/>
          <a:chExt cx="0" cy="0"/>
        </a:xfrm>
      </p:grpSpPr>
      <p:sp>
        <p:nvSpPr>
          <p:cNvPr id="5" name="Text Placeholder 14"/>
          <p:cNvSpPr>
            <a:spLocks noGrp="1"/>
          </p:cNvSpPr>
          <p:nvPr userDrawn="1"/>
        </p:nvSpPr>
        <p:spPr>
          <a:xfrm>
            <a:off x="2953413" y="4228663"/>
            <a:ext cx="7250176" cy="621792"/>
          </a:xfrm>
          <a:prstGeom prst="rect">
            <a:avLst/>
          </a:prstGeom>
        </p:spPr>
        <p:txBody>
          <a:bodyPr/>
          <a:lstStyle>
            <a:lvl1pPr marL="342900" indent="-342900" algn="r" defTabSz="914400" rtl="0" eaLnBrk="1" latinLnBrk="0" hangingPunct="1">
              <a:spcBef>
                <a:spcPct val="20000"/>
              </a:spcBef>
              <a:buFont typeface="Arial" pitchFamily="34" charset="0"/>
              <a:buNone/>
              <a:defRPr sz="18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sp>
        <p:nvSpPr>
          <p:cNvPr id="10" name="Rectangle 9"/>
          <p:cNvSpPr/>
          <p:nvPr userDrawn="1"/>
        </p:nvSpPr>
        <p:spPr>
          <a:xfrm>
            <a:off x="0" y="0"/>
            <a:ext cx="12192000" cy="1016000"/>
          </a:xfrm>
          <a:prstGeom prst="rect">
            <a:avLst/>
          </a:prstGeom>
          <a:gradFill flip="none" rotWithShape="1">
            <a:gsLst>
              <a:gs pos="0">
                <a:schemeClr val="bg1"/>
              </a:gs>
              <a:gs pos="100000">
                <a:schemeClr val="tx1">
                  <a:lumMod val="50000"/>
                  <a:lumOff val="50000"/>
                  <a:alpha val="26000"/>
                </a:scheme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latin typeface="Franklin Gothic Medium Cond" panose="020B0606030402020204" pitchFamily="34" charset="0"/>
            </a:endParaRPr>
          </a:p>
        </p:txBody>
      </p:sp>
      <p:sp>
        <p:nvSpPr>
          <p:cNvPr id="13" name="Rectangle 12"/>
          <p:cNvSpPr/>
          <p:nvPr userDrawn="1"/>
        </p:nvSpPr>
        <p:spPr>
          <a:xfrm>
            <a:off x="0" y="1020937"/>
            <a:ext cx="12192000" cy="157652"/>
          </a:xfrm>
          <a:prstGeom prst="rect">
            <a:avLst/>
          </a:prstGeom>
          <a:solidFill>
            <a:srgbClr val="54449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dirty="0">
                <a:solidFill>
                  <a:srgbClr val="6639B7"/>
                </a:solidFill>
              </a:rPr>
              <a:t>        </a:t>
            </a:r>
          </a:p>
        </p:txBody>
      </p:sp>
      <p:sp>
        <p:nvSpPr>
          <p:cNvPr id="19" name="Text Placeholder 5"/>
          <p:cNvSpPr>
            <a:spLocks noGrp="1"/>
          </p:cNvSpPr>
          <p:nvPr>
            <p:ph type="body" sz="quarter" idx="10" hasCustomPrompt="1"/>
          </p:nvPr>
        </p:nvSpPr>
        <p:spPr>
          <a:xfrm>
            <a:off x="2347386" y="127441"/>
            <a:ext cx="6726767" cy="768351"/>
          </a:xfrm>
          <a:prstGeom prst="rect">
            <a:avLst/>
          </a:prstGeom>
        </p:spPr>
        <p:txBody>
          <a:bodyPr/>
          <a:lstStyle>
            <a:lvl1pPr marL="0" indent="0">
              <a:buNone/>
              <a:defRPr lang="en-US" sz="2400" kern="1200" smtClean="0">
                <a:solidFill>
                  <a:srgbClr val="544496"/>
                </a:solidFill>
                <a:latin typeface="Franklin Gothic Medium Cond" panose="020B0606030402020204" pitchFamily="34" charset="0"/>
                <a:ea typeface="+mj-ea"/>
                <a:cs typeface="Franklin Gothic Medium Cond" panose="020B0606030402020204" pitchFamily="34" charset="0"/>
              </a:defRPr>
            </a:lvl1pPr>
          </a:lstStyle>
          <a:p>
            <a:pPr lvl="0"/>
            <a:r>
              <a:rPr lang="en-US" dirty="0"/>
              <a:t>Facer - Slide</a:t>
            </a:r>
          </a:p>
        </p:txBody>
      </p:sp>
      <p:pic>
        <p:nvPicPr>
          <p:cNvPr id="14" name="Picture 13" descr="Business ModelYMK.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07343" y="227123"/>
            <a:ext cx="1790815" cy="488655"/>
          </a:xfrm>
          <a:prstGeom prst="rect">
            <a:avLst/>
          </a:prstGeom>
        </p:spPr>
      </p:pic>
      <p:sp>
        <p:nvSpPr>
          <p:cNvPr id="11" name="Text Placeholder 7"/>
          <p:cNvSpPr>
            <a:spLocks noGrp="1"/>
          </p:cNvSpPr>
          <p:nvPr>
            <p:ph type="body" sz="quarter" idx="11"/>
          </p:nvPr>
        </p:nvSpPr>
        <p:spPr>
          <a:xfrm>
            <a:off x="727936" y="1314450"/>
            <a:ext cx="10913533" cy="5100204"/>
          </a:xfrm>
          <a:prstGeom prst="rect">
            <a:avLst/>
          </a:prstGeom>
        </p:spPr>
        <p:txBody>
          <a:bodyPr/>
          <a:lstStyle>
            <a:lvl1pPr marL="228600" indent="-228600">
              <a:defRPr lang="en-US" sz="1800" b="1" kern="1200" dirty="0" smtClean="0">
                <a:solidFill>
                  <a:srgbClr val="2B353B"/>
                </a:solidFill>
                <a:latin typeface="Arial"/>
                <a:ea typeface="+mn-ea"/>
                <a:cs typeface="Arial"/>
              </a:defRPr>
            </a:lvl1pPr>
            <a:lvl2pPr marL="457200" indent="-228600">
              <a:buFont typeface="Wingdings" panose="05000000000000000000" pitchFamily="2" charset="2"/>
              <a:buChar char="§"/>
              <a:defRPr lang="en-US" sz="1600" b="1" kern="1200" dirty="0" smtClean="0">
                <a:solidFill>
                  <a:srgbClr val="2B353B"/>
                </a:solidFill>
                <a:latin typeface="Arial"/>
                <a:ea typeface="+mn-ea"/>
                <a:cs typeface="Arial"/>
              </a:defRPr>
            </a:lvl2pPr>
            <a:lvl3pPr marL="685800" indent="-228600">
              <a:defRPr lang="en-US" sz="1600" kern="1200" dirty="0" smtClean="0">
                <a:solidFill>
                  <a:srgbClr val="2B353B"/>
                </a:solidFill>
                <a:latin typeface="Arial"/>
                <a:ea typeface="+mn-ea"/>
                <a:cs typeface="Arial"/>
              </a:defRPr>
            </a:lvl3pPr>
            <a:lvl4pPr marL="914400" indent="-228600">
              <a:buFont typeface="Wingdings" panose="05000000000000000000" pitchFamily="2" charset="2"/>
              <a:buChar char="§"/>
              <a:defRPr lang="en-US" sz="1400" b="1" kern="1200" dirty="0" smtClean="0">
                <a:solidFill>
                  <a:srgbClr val="2B353B"/>
                </a:solidFill>
                <a:latin typeface="Arial"/>
                <a:ea typeface="+mn-ea"/>
                <a:cs typeface="Arial"/>
              </a:defRPr>
            </a:lvl4pPr>
            <a:lvl5pPr marL="1143000" indent="-228600">
              <a:buFont typeface="Arial" panose="020B0604020202020204" pitchFamily="34" charset="0"/>
              <a:buChar char="•"/>
              <a:defRPr lang="en-US" sz="1400" kern="1200" dirty="0">
                <a:solidFill>
                  <a:srgbClr val="2B353B"/>
                </a:solidFill>
                <a:latin typeface="Arial"/>
                <a:ea typeface="+mn-ea"/>
                <a:cs typeface="Aria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38591953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Unclass-Blank">
    <p:spTree>
      <p:nvGrpSpPr>
        <p:cNvPr id="1" name=""/>
        <p:cNvGrpSpPr/>
        <p:nvPr/>
      </p:nvGrpSpPr>
      <p:grpSpPr>
        <a:xfrm>
          <a:off x="0" y="0"/>
          <a:ext cx="0" cy="0"/>
          <a:chOff x="0" y="0"/>
          <a:chExt cx="0" cy="0"/>
        </a:xfrm>
      </p:grpSpPr>
      <p:sp>
        <p:nvSpPr>
          <p:cNvPr id="5" name="Text Placeholder 14"/>
          <p:cNvSpPr>
            <a:spLocks noGrp="1"/>
          </p:cNvSpPr>
          <p:nvPr userDrawn="1"/>
        </p:nvSpPr>
        <p:spPr>
          <a:xfrm>
            <a:off x="2953413" y="4228663"/>
            <a:ext cx="7250176" cy="621792"/>
          </a:xfrm>
          <a:prstGeom prst="rect">
            <a:avLst/>
          </a:prstGeom>
        </p:spPr>
        <p:txBody>
          <a:bodyPr/>
          <a:lstStyle>
            <a:lvl1pPr marL="342900" indent="-342900" algn="r" defTabSz="914400" rtl="0" eaLnBrk="1" latinLnBrk="0" hangingPunct="1">
              <a:spcBef>
                <a:spcPct val="20000"/>
              </a:spcBef>
              <a:buFont typeface="Arial" pitchFamily="34" charset="0"/>
              <a:buNone/>
              <a:defRPr sz="18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sp>
        <p:nvSpPr>
          <p:cNvPr id="10" name="Rectangle 9"/>
          <p:cNvSpPr/>
          <p:nvPr userDrawn="1"/>
        </p:nvSpPr>
        <p:spPr>
          <a:xfrm>
            <a:off x="0" y="0"/>
            <a:ext cx="12192000" cy="1016000"/>
          </a:xfrm>
          <a:prstGeom prst="rect">
            <a:avLst/>
          </a:prstGeom>
          <a:gradFill flip="none" rotWithShape="1">
            <a:gsLst>
              <a:gs pos="0">
                <a:schemeClr val="bg1"/>
              </a:gs>
              <a:gs pos="100000">
                <a:schemeClr val="tx1">
                  <a:lumMod val="50000"/>
                  <a:lumOff val="50000"/>
                  <a:alpha val="26000"/>
                </a:scheme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
        <p:nvSpPr>
          <p:cNvPr id="13" name="Rectangle 12"/>
          <p:cNvSpPr/>
          <p:nvPr userDrawn="1"/>
        </p:nvSpPr>
        <p:spPr>
          <a:xfrm>
            <a:off x="0" y="1020937"/>
            <a:ext cx="12192000" cy="157652"/>
          </a:xfrm>
          <a:prstGeom prst="rect">
            <a:avLst/>
          </a:prstGeom>
          <a:solidFill>
            <a:srgbClr val="54449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dirty="0">
                <a:solidFill>
                  <a:srgbClr val="6639B7"/>
                </a:solidFill>
              </a:rPr>
              <a:t>        </a:t>
            </a:r>
          </a:p>
        </p:txBody>
      </p:sp>
      <p:pic>
        <p:nvPicPr>
          <p:cNvPr id="9" name="Picture 8" descr="Business ModelYMK.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07343" y="227123"/>
            <a:ext cx="1790815" cy="488655"/>
          </a:xfrm>
          <a:prstGeom prst="rect">
            <a:avLst/>
          </a:prstGeom>
        </p:spPr>
      </p:pic>
    </p:spTree>
    <p:extLst>
      <p:ext uri="{BB962C8B-B14F-4D97-AF65-F5344CB8AC3E}">
        <p14:creationId xmlns:p14="http://schemas.microsoft.com/office/powerpoint/2010/main" val="266097222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Unclass-Final">
    <p:spTree>
      <p:nvGrpSpPr>
        <p:cNvPr id="1" name=""/>
        <p:cNvGrpSpPr/>
        <p:nvPr/>
      </p:nvGrpSpPr>
      <p:grpSpPr>
        <a:xfrm>
          <a:off x="0" y="0"/>
          <a:ext cx="0" cy="0"/>
          <a:chOff x="0" y="0"/>
          <a:chExt cx="0" cy="0"/>
        </a:xfrm>
      </p:grpSpPr>
      <p:sp>
        <p:nvSpPr>
          <p:cNvPr id="5" name="Text Placeholder 14"/>
          <p:cNvSpPr>
            <a:spLocks noGrp="1"/>
          </p:cNvSpPr>
          <p:nvPr userDrawn="1"/>
        </p:nvSpPr>
        <p:spPr>
          <a:xfrm>
            <a:off x="2953413" y="4228663"/>
            <a:ext cx="7250176" cy="621792"/>
          </a:xfrm>
          <a:prstGeom prst="rect">
            <a:avLst/>
          </a:prstGeom>
        </p:spPr>
        <p:txBody>
          <a:bodyPr/>
          <a:lstStyle>
            <a:lvl1pPr marL="342900" indent="-342900" algn="r" defTabSz="914400" rtl="0" eaLnBrk="1" latinLnBrk="0" hangingPunct="1">
              <a:spcBef>
                <a:spcPct val="20000"/>
              </a:spcBef>
              <a:buFont typeface="Arial" pitchFamily="34" charset="0"/>
              <a:buNone/>
              <a:defRPr sz="18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sp>
        <p:nvSpPr>
          <p:cNvPr id="7" name="Title 10"/>
          <p:cNvSpPr>
            <a:spLocks noGrp="1"/>
          </p:cNvSpPr>
          <p:nvPr userDrawn="1"/>
        </p:nvSpPr>
        <p:spPr>
          <a:xfrm>
            <a:off x="-450187" y="1735980"/>
            <a:ext cx="9855200" cy="938784"/>
          </a:xfrm>
          <a:prstGeom prst="rect">
            <a:avLst/>
          </a:prstGeom>
        </p:spPr>
        <p:txBody>
          <a:bodyPr/>
          <a:lstStyle>
            <a:lvl1pPr algn="ctr" defTabSz="914400" rtl="0" eaLnBrk="1" latinLnBrk="0" hangingPunct="1">
              <a:spcBef>
                <a:spcPct val="0"/>
              </a:spcBef>
              <a:buNone/>
              <a:defRPr sz="3600" b="1" kern="1200">
                <a:solidFill>
                  <a:schemeClr val="tx1"/>
                </a:solidFill>
                <a:effectLst>
                  <a:outerShdw blurRad="38100" dist="38100" dir="2700000" algn="tl">
                    <a:srgbClr val="000000">
                      <a:alpha val="43137"/>
                    </a:srgbClr>
                  </a:outerShdw>
                </a:effectLst>
                <a:latin typeface="Arial" pitchFamily="34" charset="0"/>
                <a:ea typeface="+mj-ea"/>
                <a:cs typeface="Arial" pitchFamily="34" charset="0"/>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36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j-ea"/>
              <a:cs typeface="Arial" pitchFamily="34" charset="0"/>
            </a:endParaRPr>
          </a:p>
        </p:txBody>
      </p:sp>
      <p:sp>
        <p:nvSpPr>
          <p:cNvPr id="8" name="Text Placeholder 13"/>
          <p:cNvSpPr>
            <a:spLocks noGrp="1"/>
          </p:cNvSpPr>
          <p:nvPr userDrawn="1"/>
        </p:nvSpPr>
        <p:spPr>
          <a:xfrm>
            <a:off x="-500987" y="2720193"/>
            <a:ext cx="9956800" cy="621792"/>
          </a:xfrm>
          <a:prstGeom prst="rect">
            <a:avLst/>
          </a:prstGeom>
        </p:spPr>
        <p:txBody>
          <a:bodyPr/>
          <a:lstStyle>
            <a:lvl1pPr marL="342900" indent="-342900" algn="ctr" defTabSz="914400" rtl="0" eaLnBrk="1" latinLnBrk="0" hangingPunct="1">
              <a:spcBef>
                <a:spcPct val="20000"/>
              </a:spcBef>
              <a:buFont typeface="Arial" pitchFamily="34" charset="0"/>
              <a:buNone/>
              <a:defRPr sz="20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ct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20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pic>
        <p:nvPicPr>
          <p:cNvPr id="12" name="Picture 1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816284" y="2222522"/>
            <a:ext cx="4778832" cy="1238152"/>
          </a:xfrm>
          <a:prstGeom prst="rect">
            <a:avLst/>
          </a:prstGeom>
        </p:spPr>
      </p:pic>
      <p:sp>
        <p:nvSpPr>
          <p:cNvPr id="13" name="TextBox 12"/>
          <p:cNvSpPr txBox="1"/>
          <p:nvPr userDrawn="1"/>
        </p:nvSpPr>
        <p:spPr>
          <a:xfrm>
            <a:off x="3666531" y="3483209"/>
            <a:ext cx="3776098" cy="492443"/>
          </a:xfrm>
          <a:prstGeom prst="rect">
            <a:avLst/>
          </a:prstGeom>
          <a:noFill/>
        </p:spPr>
        <p:txBody>
          <a:bodyPr wrap="none" rtlCol="0">
            <a:spAutoFit/>
          </a:bodyPr>
          <a:lstStyle/>
          <a:p>
            <a:r>
              <a:rPr lang="en-US" sz="1300" b="1" dirty="0">
                <a:latin typeface="Arial" panose="020B0604020202020204" pitchFamily="34" charset="0"/>
                <a:cs typeface="Arial" panose="020B0604020202020204" pitchFamily="34" charset="0"/>
              </a:rPr>
              <a:t>DEFENSE INFORMATION SYSTEMS AGENCY</a:t>
            </a:r>
          </a:p>
          <a:p>
            <a:r>
              <a:rPr lang="en-US" sz="1300" dirty="0">
                <a:latin typeface="Arial" panose="020B0604020202020204" pitchFamily="34" charset="0"/>
                <a:cs typeface="Arial" panose="020B0604020202020204" pitchFamily="34" charset="0"/>
              </a:rPr>
              <a:t>The IT Combat Support Agency</a:t>
            </a:r>
          </a:p>
        </p:txBody>
      </p:sp>
      <p:pic>
        <p:nvPicPr>
          <p:cNvPr id="14" name="Picture 13"/>
          <p:cNvPicPr>
            <a:picLocks noChangeAspect="1"/>
          </p:cNvPicPr>
          <p:nvPr userDrawn="1"/>
        </p:nvPicPr>
        <p:blipFill>
          <a:blip r:embed="rId3" cstate="email">
            <a:biLevel thresh="75000"/>
            <a:extLst>
              <a:ext uri="{28A0092B-C50C-407E-A947-70E740481C1C}">
                <a14:useLocalDpi xmlns:a14="http://schemas.microsoft.com/office/drawing/2010/main"/>
              </a:ext>
            </a:extLst>
          </a:blip>
          <a:stretch>
            <a:fillRect/>
          </a:stretch>
        </p:blipFill>
        <p:spPr>
          <a:xfrm>
            <a:off x="5610851" y="4119556"/>
            <a:ext cx="238403" cy="178802"/>
          </a:xfrm>
          <a:prstGeom prst="rect">
            <a:avLst/>
          </a:prstGeom>
        </p:spPr>
      </p:pic>
      <p:sp>
        <p:nvSpPr>
          <p:cNvPr id="15" name="TextBox 14"/>
          <p:cNvSpPr txBox="1"/>
          <p:nvPr userDrawn="1"/>
        </p:nvSpPr>
        <p:spPr>
          <a:xfrm>
            <a:off x="5781599" y="4086890"/>
            <a:ext cx="758541" cy="261610"/>
          </a:xfrm>
          <a:prstGeom prst="rect">
            <a:avLst/>
          </a:prstGeom>
          <a:noFill/>
        </p:spPr>
        <p:txBody>
          <a:bodyPr wrap="none" rtlCol="0">
            <a:spAutoFit/>
          </a:bodyPr>
          <a:lstStyle/>
          <a:p>
            <a:r>
              <a:rPr lang="en-US" sz="1100" b="1" dirty="0">
                <a:latin typeface="Arial" panose="020B0604020202020204" pitchFamily="34" charset="0"/>
                <a:cs typeface="Arial" panose="020B0604020202020204" pitchFamily="34" charset="0"/>
              </a:rPr>
              <a:t>/USDISA</a:t>
            </a:r>
          </a:p>
        </p:txBody>
      </p:sp>
      <p:pic>
        <p:nvPicPr>
          <p:cNvPr id="16" name="Picture 15"/>
          <p:cNvPicPr>
            <a:picLocks noChangeAspect="1"/>
          </p:cNvPicPr>
          <p:nvPr userDrawn="1"/>
        </p:nvPicPr>
        <p:blipFill>
          <a:blip r:embed="rId4" cstate="email">
            <a:biLevel thresh="75000"/>
            <a:extLst>
              <a:ext uri="{28A0092B-C50C-407E-A947-70E740481C1C}">
                <a14:useLocalDpi xmlns:a14="http://schemas.microsoft.com/office/drawing/2010/main"/>
              </a:ext>
            </a:extLst>
          </a:blip>
          <a:stretch>
            <a:fillRect/>
          </a:stretch>
        </p:blipFill>
        <p:spPr>
          <a:xfrm>
            <a:off x="7114725" y="4106676"/>
            <a:ext cx="289204" cy="216903"/>
          </a:xfrm>
          <a:prstGeom prst="rect">
            <a:avLst/>
          </a:prstGeom>
        </p:spPr>
      </p:pic>
      <p:sp>
        <p:nvSpPr>
          <p:cNvPr id="17" name="TextBox 16"/>
          <p:cNvSpPr txBox="1"/>
          <p:nvPr userDrawn="1"/>
        </p:nvSpPr>
        <p:spPr>
          <a:xfrm>
            <a:off x="7312130" y="4066480"/>
            <a:ext cx="857927" cy="261610"/>
          </a:xfrm>
          <a:prstGeom prst="rect">
            <a:avLst/>
          </a:prstGeom>
          <a:noFill/>
        </p:spPr>
        <p:txBody>
          <a:bodyPr wrap="none" rtlCol="0">
            <a:spAutoFit/>
          </a:bodyPr>
          <a:lstStyle/>
          <a:p>
            <a:r>
              <a:rPr lang="en-US" sz="1100" b="1" dirty="0">
                <a:latin typeface="Arial" panose="020B0604020202020204" pitchFamily="34" charset="0"/>
                <a:cs typeface="Arial" panose="020B0604020202020204" pitchFamily="34" charset="0"/>
              </a:rPr>
              <a:t>@USDISA</a:t>
            </a:r>
          </a:p>
        </p:txBody>
      </p:sp>
      <p:pic>
        <p:nvPicPr>
          <p:cNvPr id="18" name="Picture 17"/>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3816284" y="4135930"/>
            <a:ext cx="262925" cy="177641"/>
          </a:xfrm>
          <a:prstGeom prst="rect">
            <a:avLst/>
          </a:prstGeom>
        </p:spPr>
      </p:pic>
      <p:sp>
        <p:nvSpPr>
          <p:cNvPr id="19" name="TextBox 18"/>
          <p:cNvSpPr txBox="1"/>
          <p:nvPr userDrawn="1"/>
        </p:nvSpPr>
        <p:spPr>
          <a:xfrm>
            <a:off x="4017399" y="4085780"/>
            <a:ext cx="1072730" cy="261610"/>
          </a:xfrm>
          <a:prstGeom prst="rect">
            <a:avLst/>
          </a:prstGeom>
          <a:noFill/>
        </p:spPr>
        <p:txBody>
          <a:bodyPr wrap="none" rtlCol="0">
            <a:spAutoFit/>
          </a:bodyPr>
          <a:lstStyle/>
          <a:p>
            <a:r>
              <a:rPr lang="en-US" sz="1100" b="1" dirty="0">
                <a:latin typeface="Arial" panose="020B0604020202020204" pitchFamily="34" charset="0"/>
                <a:cs typeface="Arial" panose="020B0604020202020204" pitchFamily="34" charset="0"/>
              </a:rPr>
              <a:t>www.disa.mil</a:t>
            </a:r>
          </a:p>
        </p:txBody>
      </p:sp>
    </p:spTree>
    <p:extLst>
      <p:ext uri="{BB962C8B-B14F-4D97-AF65-F5344CB8AC3E}">
        <p14:creationId xmlns:p14="http://schemas.microsoft.com/office/powerpoint/2010/main" val="13507048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B4FCB6A-12FE-4130-BC69-BB2DBB815F18}" type="datetime1">
              <a:rPr lang="en-US" smtClean="0"/>
              <a:t>2/14/2025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712F295-21AE-4FD4-8BBD-F4E78E174000}" type="slidenum">
              <a:rPr lang="en-US" smtClean="0"/>
              <a:t>‹#›</a:t>
            </a:fld>
            <a:endParaRPr lang="en-US" dirty="0"/>
          </a:p>
        </p:txBody>
      </p:sp>
    </p:spTree>
    <p:extLst>
      <p:ext uri="{BB962C8B-B14F-4D97-AF65-F5344CB8AC3E}">
        <p14:creationId xmlns:p14="http://schemas.microsoft.com/office/powerpoint/2010/main" val="21103817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7" name="Title Placeholder 1"/>
          <p:cNvSpPr>
            <a:spLocks noGrp="1"/>
          </p:cNvSpPr>
          <p:nvPr>
            <p:ph type="title"/>
          </p:nvPr>
        </p:nvSpPr>
        <p:spPr>
          <a:xfrm>
            <a:off x="812800" y="274638"/>
            <a:ext cx="10972800" cy="868362"/>
          </a:xfrm>
          <a:prstGeom prst="rect">
            <a:avLst/>
          </a:prstGeom>
        </p:spPr>
        <p:txBody>
          <a:bodyPr vert="horz" lIns="91440" tIns="45720" rIns="91440" bIns="45720" rtlCol="0" anchor="ctr" anchorCtr="0">
            <a:normAutofit/>
          </a:bodyPr>
          <a:lstStyle>
            <a:lvl1pPr>
              <a:lnSpc>
                <a:spcPts val="3200"/>
              </a:lnSpc>
              <a:defRPr lang="en-US"/>
            </a:lvl1pPr>
          </a:lstStyle>
          <a:p>
            <a:r>
              <a:rPr lang="en-US"/>
              <a:t>Click to edit Master title style</a:t>
            </a:r>
          </a:p>
        </p:txBody>
      </p:sp>
      <p:sp>
        <p:nvSpPr>
          <p:cNvPr id="8" name="Text Placeholder 2"/>
          <p:cNvSpPr>
            <a:spLocks noGrp="1"/>
          </p:cNvSpPr>
          <p:nvPr>
            <p:ph idx="1"/>
          </p:nvPr>
        </p:nvSpPr>
        <p:spPr>
          <a:xfrm>
            <a:off x="812800" y="1447800"/>
            <a:ext cx="10972800" cy="4678363"/>
          </a:xfrm>
          <a:prstGeom prst="rect">
            <a:avLst/>
          </a:prstGeom>
        </p:spPr>
        <p:txBody>
          <a:bodyPr vert="horz" lIns="91440" tIns="45720" rIns="91440" bIns="45720" rtlCol="0">
            <a:normAutofit/>
          </a:bodyPr>
          <a:lstStyle>
            <a:lvl1pPr>
              <a:spcAft>
                <a:spcPts val="600"/>
              </a:spcAft>
              <a:defRPr lang="en-US" smtClean="0"/>
            </a:lvl1pPr>
            <a:lvl2pPr>
              <a:spcAft>
                <a:spcPts val="600"/>
              </a:spcAft>
              <a:defRPr lang="en-US" smtClean="0"/>
            </a:lvl2pPr>
            <a:lvl3pPr>
              <a:spcAft>
                <a:spcPts val="600"/>
              </a:spcAft>
              <a:defRPr lang="en-US" smtClean="0"/>
            </a:lvl3pPr>
            <a:lvl4pPr marL="1027113" indent="-280988">
              <a:buClr>
                <a:schemeClr val="tx2"/>
              </a:buClr>
              <a:defRPr lang="en-US" smtClean="0"/>
            </a:lvl4pPr>
            <a:lvl5pPr marL="1319213" indent="-228600">
              <a:buClr>
                <a:schemeClr val="tx2"/>
              </a:buClr>
              <a:buSzPct val="60000"/>
              <a:buFont typeface="Wingdings" pitchFamily="2" charset="2"/>
              <a:buChar char="q"/>
              <a:tabLst/>
              <a:defRPr lang="en-US" smtClean="0"/>
            </a:lvl5pPr>
            <a:lvl6pPr marL="1608138" indent="-228600">
              <a:buClr>
                <a:schemeClr val="tx2"/>
              </a:buClr>
              <a:buFont typeface="Helvetica LT Std" pitchFamily="34" charset="0"/>
              <a:buChar char="–"/>
              <a:tabLst/>
              <a:defRPr lang="en-US" smtClean="0"/>
            </a:lvl6pPr>
          </a:lstStyle>
          <a:p>
            <a:pPr lvl="0"/>
            <a:r>
              <a:rPr lang="en-US"/>
              <a:t>Edit Master text styles</a:t>
            </a:r>
          </a:p>
        </p:txBody>
      </p:sp>
    </p:spTree>
    <p:extLst>
      <p:ext uri="{BB962C8B-B14F-4D97-AF65-F5344CB8AC3E}">
        <p14:creationId xmlns:p14="http://schemas.microsoft.com/office/powerpoint/2010/main" val="312411560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Acquisition-Title">
    <p:spTree>
      <p:nvGrpSpPr>
        <p:cNvPr id="1" name=""/>
        <p:cNvGrpSpPr/>
        <p:nvPr/>
      </p:nvGrpSpPr>
      <p:grpSpPr>
        <a:xfrm>
          <a:off x="0" y="0"/>
          <a:ext cx="0" cy="0"/>
          <a:chOff x="0" y="0"/>
          <a:chExt cx="0" cy="0"/>
        </a:xfrm>
      </p:grpSpPr>
      <p:sp>
        <p:nvSpPr>
          <p:cNvPr id="5" name="Text Placeholder 14"/>
          <p:cNvSpPr>
            <a:spLocks noGrp="1"/>
          </p:cNvSpPr>
          <p:nvPr userDrawn="1"/>
        </p:nvSpPr>
        <p:spPr>
          <a:xfrm>
            <a:off x="2953413" y="4228663"/>
            <a:ext cx="7250176" cy="621792"/>
          </a:xfrm>
          <a:prstGeom prst="rect">
            <a:avLst/>
          </a:prstGeom>
        </p:spPr>
        <p:txBody>
          <a:bodyPr/>
          <a:lstStyle>
            <a:lvl1pPr marL="342900" indent="-342900" algn="r" defTabSz="914400" rtl="0" eaLnBrk="1" latinLnBrk="0" hangingPunct="1">
              <a:spcBef>
                <a:spcPct val="20000"/>
              </a:spcBef>
              <a:buFont typeface="Arial" pitchFamily="34" charset="0"/>
              <a:buNone/>
              <a:defRPr sz="18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sp>
        <p:nvSpPr>
          <p:cNvPr id="12" name="Text Placeholder 11"/>
          <p:cNvSpPr>
            <a:spLocks noGrp="1"/>
          </p:cNvSpPr>
          <p:nvPr>
            <p:ph type="body" sz="quarter" idx="10" hasCustomPrompt="1"/>
          </p:nvPr>
        </p:nvSpPr>
        <p:spPr>
          <a:xfrm>
            <a:off x="3396951" y="1471386"/>
            <a:ext cx="8262860" cy="937684"/>
          </a:xfrm>
          <a:prstGeom prst="rect">
            <a:avLst/>
          </a:prstGeom>
        </p:spPr>
        <p:txBody>
          <a:bodyPr/>
          <a:lstStyle>
            <a:lvl1pPr marL="0" indent="0">
              <a:buNone/>
              <a:defRPr lang="en-US" sz="4400" kern="1200" dirty="0">
                <a:solidFill>
                  <a:srgbClr val="2B353B"/>
                </a:solidFill>
                <a:latin typeface="Franklin Gothic Medium Cond" panose="020B0606030402020204" pitchFamily="34" charset="0"/>
                <a:ea typeface="+mj-ea"/>
                <a:cs typeface="Franklin Gothic Medium Cond" panose="020B0606030402020204" pitchFamily="34" charset="0"/>
              </a:defRPr>
            </a:lvl1pPr>
          </a:lstStyle>
          <a:p>
            <a:pPr lvl="0"/>
            <a:r>
              <a:rPr lang="en-US" dirty="0"/>
              <a:t>Click to edit title</a:t>
            </a:r>
          </a:p>
        </p:txBody>
      </p:sp>
      <p:sp>
        <p:nvSpPr>
          <p:cNvPr id="14" name="Text Placeholder 13"/>
          <p:cNvSpPr>
            <a:spLocks noGrp="1"/>
          </p:cNvSpPr>
          <p:nvPr>
            <p:ph type="body" sz="quarter" idx="11" hasCustomPrompt="1"/>
          </p:nvPr>
        </p:nvSpPr>
        <p:spPr>
          <a:xfrm>
            <a:off x="3982361" y="2351264"/>
            <a:ext cx="6221231" cy="628651"/>
          </a:xfrm>
          <a:prstGeom prst="rect">
            <a:avLst/>
          </a:prstGeom>
        </p:spPr>
        <p:txBody>
          <a:bodyPr/>
          <a:lstStyle>
            <a:lvl1pPr marL="0" indent="0">
              <a:buNone/>
              <a:defRPr lang="en-US" sz="2800" kern="1200" dirty="0">
                <a:solidFill>
                  <a:srgbClr val="2B353B"/>
                </a:solidFill>
                <a:latin typeface="Franklin Gothic Medium Cond" panose="020B0606030402020204" pitchFamily="34" charset="0"/>
                <a:ea typeface="+mj-ea"/>
                <a:cs typeface="Franklin Gothic Medium Cond" panose="020B0606030402020204" pitchFamily="34" charset="0"/>
              </a:defRPr>
            </a:lvl1pPr>
          </a:lstStyle>
          <a:p>
            <a:pPr lvl="0"/>
            <a:r>
              <a:rPr lang="en-US" dirty="0"/>
              <a:t>Click to edit subtitle</a:t>
            </a:r>
          </a:p>
        </p:txBody>
      </p:sp>
      <p:sp>
        <p:nvSpPr>
          <p:cNvPr id="16" name="Text Placeholder 15"/>
          <p:cNvSpPr>
            <a:spLocks noGrp="1"/>
          </p:cNvSpPr>
          <p:nvPr>
            <p:ph type="body" sz="quarter" idx="12" hasCustomPrompt="1"/>
          </p:nvPr>
        </p:nvSpPr>
        <p:spPr>
          <a:xfrm>
            <a:off x="6221793" y="4407591"/>
            <a:ext cx="5564876" cy="643248"/>
          </a:xfrm>
          <a:prstGeom prst="rect">
            <a:avLst/>
          </a:prstGeom>
        </p:spPr>
        <p:txBody>
          <a:bodyPr/>
          <a:lstStyle>
            <a:lvl1pPr marL="0" indent="0" algn="r">
              <a:buNone/>
              <a:defRPr lang="en-US" sz="2000" kern="1200" dirty="0">
                <a:solidFill>
                  <a:srgbClr val="2B353B"/>
                </a:solidFill>
                <a:latin typeface="Franklin Gothic Medium Cond" panose="020B0606030402020204" pitchFamily="34" charset="0"/>
                <a:ea typeface="+mj-ea"/>
                <a:cs typeface="Franklin Gothic Medium Cond" panose="020B0606030402020204" pitchFamily="34" charset="0"/>
              </a:defRPr>
            </a:lvl1pPr>
          </a:lstStyle>
          <a:p>
            <a:pPr lvl="0"/>
            <a:r>
              <a:rPr lang="en-US" dirty="0"/>
              <a:t>Click to edit name</a:t>
            </a:r>
          </a:p>
        </p:txBody>
      </p:sp>
      <p:sp>
        <p:nvSpPr>
          <p:cNvPr id="17" name="Text Placeholder 15"/>
          <p:cNvSpPr>
            <a:spLocks noGrp="1"/>
          </p:cNvSpPr>
          <p:nvPr>
            <p:ph type="body" sz="quarter" idx="13" hasCustomPrompt="1"/>
          </p:nvPr>
        </p:nvSpPr>
        <p:spPr>
          <a:xfrm>
            <a:off x="6221793" y="4794635"/>
            <a:ext cx="5564881" cy="643248"/>
          </a:xfrm>
          <a:prstGeom prst="rect">
            <a:avLst/>
          </a:prstGeom>
        </p:spPr>
        <p:txBody>
          <a:bodyPr/>
          <a:lstStyle>
            <a:lvl1pPr marL="0" indent="0" algn="r">
              <a:buNone/>
              <a:defRPr lang="en-US" sz="2000" kern="1200" dirty="0">
                <a:solidFill>
                  <a:srgbClr val="2B353B"/>
                </a:solidFill>
                <a:latin typeface="Franklin Gothic Medium Cond" panose="020B0606030402020204" pitchFamily="34" charset="0"/>
                <a:ea typeface="+mj-ea"/>
                <a:cs typeface="Franklin Gothic Medium Cond" panose="020B0606030402020204" pitchFamily="34" charset="0"/>
              </a:defRPr>
            </a:lvl1pPr>
          </a:lstStyle>
          <a:p>
            <a:pPr lvl="0"/>
            <a:r>
              <a:rPr lang="en-US" dirty="0"/>
              <a:t>Click to edit title</a:t>
            </a:r>
          </a:p>
        </p:txBody>
      </p:sp>
      <p:sp>
        <p:nvSpPr>
          <p:cNvPr id="18" name="Text Placeholder 15"/>
          <p:cNvSpPr>
            <a:spLocks noGrp="1"/>
          </p:cNvSpPr>
          <p:nvPr>
            <p:ph type="body" sz="quarter" idx="14" hasCustomPrompt="1"/>
          </p:nvPr>
        </p:nvSpPr>
        <p:spPr>
          <a:xfrm>
            <a:off x="6221779" y="5169442"/>
            <a:ext cx="5564935" cy="531612"/>
          </a:xfrm>
          <a:prstGeom prst="rect">
            <a:avLst/>
          </a:prstGeom>
        </p:spPr>
        <p:txBody>
          <a:bodyPr/>
          <a:lstStyle>
            <a:lvl1pPr marL="0" indent="0" algn="r">
              <a:buNone/>
              <a:defRPr lang="en-US" sz="2000" kern="1200" dirty="0">
                <a:solidFill>
                  <a:srgbClr val="2B353B"/>
                </a:solidFill>
                <a:latin typeface="Franklin Gothic Medium Cond" panose="020B0606030402020204" pitchFamily="34" charset="0"/>
                <a:ea typeface="+mj-ea"/>
                <a:cs typeface="Franklin Gothic Medium Cond" panose="020B0606030402020204" pitchFamily="34" charset="0"/>
              </a:defRPr>
            </a:lvl1pPr>
          </a:lstStyle>
          <a:p>
            <a:pPr lvl="0"/>
            <a:r>
              <a:rPr lang="en-US" dirty="0"/>
              <a:t>Click to edit date</a:t>
            </a:r>
          </a:p>
        </p:txBody>
      </p:sp>
      <p:pic>
        <p:nvPicPr>
          <p:cNvPr id="11" name="Picture 1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22225" y="203494"/>
            <a:ext cx="1897439" cy="660726"/>
          </a:xfrm>
          <a:prstGeom prst="rect">
            <a:avLst/>
          </a:prstGeom>
        </p:spPr>
      </p:pic>
    </p:spTree>
    <p:extLst>
      <p:ext uri="{BB962C8B-B14F-4D97-AF65-F5344CB8AC3E}">
        <p14:creationId xmlns:p14="http://schemas.microsoft.com/office/powerpoint/2010/main" val="137503048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Acquisition-Standard-Slide">
    <p:spTree>
      <p:nvGrpSpPr>
        <p:cNvPr id="1" name=""/>
        <p:cNvGrpSpPr/>
        <p:nvPr/>
      </p:nvGrpSpPr>
      <p:grpSpPr>
        <a:xfrm>
          <a:off x="0" y="0"/>
          <a:ext cx="0" cy="0"/>
          <a:chOff x="0" y="0"/>
          <a:chExt cx="0" cy="0"/>
        </a:xfrm>
      </p:grpSpPr>
      <p:sp>
        <p:nvSpPr>
          <p:cNvPr id="5" name="Text Placeholder 14"/>
          <p:cNvSpPr>
            <a:spLocks noGrp="1"/>
          </p:cNvSpPr>
          <p:nvPr userDrawn="1"/>
        </p:nvSpPr>
        <p:spPr>
          <a:xfrm>
            <a:off x="2953413" y="4228663"/>
            <a:ext cx="7250176" cy="621792"/>
          </a:xfrm>
          <a:prstGeom prst="rect">
            <a:avLst/>
          </a:prstGeom>
        </p:spPr>
        <p:txBody>
          <a:bodyPr/>
          <a:lstStyle>
            <a:lvl1pPr marL="342900" indent="-342900" algn="r" defTabSz="914400" rtl="0" eaLnBrk="1" latinLnBrk="0" hangingPunct="1">
              <a:spcBef>
                <a:spcPct val="20000"/>
              </a:spcBef>
              <a:buFont typeface="Arial" pitchFamily="34" charset="0"/>
              <a:buNone/>
              <a:defRPr sz="18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sp>
        <p:nvSpPr>
          <p:cNvPr id="10" name="Rectangle 9"/>
          <p:cNvSpPr/>
          <p:nvPr userDrawn="1"/>
        </p:nvSpPr>
        <p:spPr>
          <a:xfrm>
            <a:off x="0" y="0"/>
            <a:ext cx="12192000" cy="1016000"/>
          </a:xfrm>
          <a:prstGeom prst="rect">
            <a:avLst/>
          </a:prstGeom>
          <a:gradFill flip="none" rotWithShape="1">
            <a:gsLst>
              <a:gs pos="0">
                <a:schemeClr val="bg1"/>
              </a:gs>
              <a:gs pos="100000">
                <a:schemeClr val="tx1">
                  <a:lumMod val="50000"/>
                  <a:lumOff val="50000"/>
                  <a:alpha val="26000"/>
                </a:scheme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latin typeface="Franklin Gothic Medium Cond" panose="020B0606030402020204" pitchFamily="34" charset="0"/>
            </a:endParaRPr>
          </a:p>
        </p:txBody>
      </p:sp>
      <p:sp>
        <p:nvSpPr>
          <p:cNvPr id="13" name="Rectangle 12"/>
          <p:cNvSpPr/>
          <p:nvPr userDrawn="1"/>
        </p:nvSpPr>
        <p:spPr>
          <a:xfrm>
            <a:off x="0" y="1020937"/>
            <a:ext cx="12192000" cy="157652"/>
          </a:xfrm>
          <a:prstGeom prst="rect">
            <a:avLst/>
          </a:prstGeom>
          <a:solidFill>
            <a:srgbClr val="54449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dirty="0">
                <a:solidFill>
                  <a:srgbClr val="6639B7"/>
                </a:solidFill>
              </a:rPr>
              <a:t>        </a:t>
            </a:r>
          </a:p>
        </p:txBody>
      </p:sp>
      <p:sp>
        <p:nvSpPr>
          <p:cNvPr id="19" name="Text Placeholder 5"/>
          <p:cNvSpPr>
            <a:spLocks noGrp="1"/>
          </p:cNvSpPr>
          <p:nvPr>
            <p:ph type="body" sz="quarter" idx="10"/>
          </p:nvPr>
        </p:nvSpPr>
        <p:spPr>
          <a:xfrm>
            <a:off x="2347384" y="127441"/>
            <a:ext cx="7193280" cy="768351"/>
          </a:xfrm>
          <a:prstGeom prst="rect">
            <a:avLst/>
          </a:prstGeom>
        </p:spPr>
        <p:txBody>
          <a:bodyPr/>
          <a:lstStyle>
            <a:lvl1pPr marL="0" indent="0">
              <a:buNone/>
              <a:defRPr lang="en-US" sz="2400" kern="1200" smtClean="0">
                <a:solidFill>
                  <a:srgbClr val="2B353B"/>
                </a:solidFill>
                <a:latin typeface="Franklin Gothic Medium Cond" panose="020B0606030402020204" pitchFamily="34" charset="0"/>
                <a:ea typeface="+mj-ea"/>
                <a:cs typeface="Franklin Gothic Medium Cond" panose="020B0606030402020204" pitchFamily="34" charset="0"/>
              </a:defRPr>
            </a:lvl1pPr>
          </a:lstStyle>
          <a:p>
            <a:pPr lvl="0"/>
            <a:r>
              <a:rPr lang="en-US" dirty="0"/>
              <a:t>Click to edit Master text styles</a:t>
            </a:r>
          </a:p>
        </p:txBody>
      </p:sp>
      <p:sp>
        <p:nvSpPr>
          <p:cNvPr id="20" name="Text Placeholder 7"/>
          <p:cNvSpPr>
            <a:spLocks noGrp="1"/>
          </p:cNvSpPr>
          <p:nvPr>
            <p:ph type="body" sz="quarter" idx="11"/>
          </p:nvPr>
        </p:nvSpPr>
        <p:spPr>
          <a:xfrm>
            <a:off x="727936" y="1314450"/>
            <a:ext cx="10913533" cy="5100204"/>
          </a:xfrm>
          <a:prstGeom prst="rect">
            <a:avLst/>
          </a:prstGeom>
        </p:spPr>
        <p:txBody>
          <a:bodyPr/>
          <a:lstStyle>
            <a:lvl1pPr marL="228600" indent="-228600">
              <a:defRPr lang="en-US" sz="1800" b="1" kern="1200" dirty="0" smtClean="0">
                <a:solidFill>
                  <a:srgbClr val="2B353B"/>
                </a:solidFill>
                <a:latin typeface="Arial"/>
                <a:ea typeface="+mn-ea"/>
                <a:cs typeface="Arial"/>
              </a:defRPr>
            </a:lvl1pPr>
            <a:lvl2pPr marL="457200" indent="-228600">
              <a:buFont typeface="Wingdings" panose="05000000000000000000" pitchFamily="2" charset="2"/>
              <a:buChar char="§"/>
              <a:defRPr lang="en-US" sz="1600" b="1" kern="1200" dirty="0" smtClean="0">
                <a:solidFill>
                  <a:srgbClr val="2B353B"/>
                </a:solidFill>
                <a:latin typeface="Arial"/>
                <a:ea typeface="+mn-ea"/>
                <a:cs typeface="Arial"/>
              </a:defRPr>
            </a:lvl2pPr>
            <a:lvl3pPr marL="685800" indent="-228600">
              <a:defRPr lang="en-US" sz="1600" kern="1200" dirty="0" smtClean="0">
                <a:solidFill>
                  <a:srgbClr val="2B353B"/>
                </a:solidFill>
                <a:latin typeface="Arial"/>
                <a:ea typeface="+mn-ea"/>
                <a:cs typeface="Arial"/>
              </a:defRPr>
            </a:lvl3pPr>
            <a:lvl4pPr marL="914400" indent="-228600">
              <a:buFont typeface="Wingdings" panose="05000000000000000000" pitchFamily="2" charset="2"/>
              <a:buChar char="§"/>
              <a:defRPr lang="en-US" sz="1400" b="1" kern="1200" dirty="0" smtClean="0">
                <a:solidFill>
                  <a:srgbClr val="2B353B"/>
                </a:solidFill>
                <a:latin typeface="Arial"/>
                <a:ea typeface="+mn-ea"/>
                <a:cs typeface="Arial"/>
              </a:defRPr>
            </a:lvl4pPr>
            <a:lvl5pPr marL="1143000" indent="-228600">
              <a:buFont typeface="Arial" panose="020B0604020202020204" pitchFamily="34" charset="0"/>
              <a:buChar char="•"/>
              <a:defRPr lang="en-US" sz="1400" kern="1200" dirty="0">
                <a:solidFill>
                  <a:srgbClr val="2B353B"/>
                </a:solidFill>
                <a:latin typeface="Arial"/>
                <a:ea typeface="+mn-ea"/>
                <a:cs typeface="Aria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4" name="Picture 13" descr="Business ModelYMK.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07343" y="227123"/>
            <a:ext cx="1790815" cy="488655"/>
          </a:xfrm>
          <a:prstGeom prst="rect">
            <a:avLst/>
          </a:prstGeom>
        </p:spPr>
      </p:pic>
    </p:spTree>
    <p:extLst>
      <p:ext uri="{BB962C8B-B14F-4D97-AF65-F5344CB8AC3E}">
        <p14:creationId xmlns:p14="http://schemas.microsoft.com/office/powerpoint/2010/main" val="172255061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Acquisition-Standard-Slide Title Only">
    <p:spTree>
      <p:nvGrpSpPr>
        <p:cNvPr id="1" name=""/>
        <p:cNvGrpSpPr/>
        <p:nvPr/>
      </p:nvGrpSpPr>
      <p:grpSpPr>
        <a:xfrm>
          <a:off x="0" y="0"/>
          <a:ext cx="0" cy="0"/>
          <a:chOff x="0" y="0"/>
          <a:chExt cx="0" cy="0"/>
        </a:xfrm>
      </p:grpSpPr>
      <p:sp>
        <p:nvSpPr>
          <p:cNvPr id="5" name="Text Placeholder 14"/>
          <p:cNvSpPr>
            <a:spLocks noGrp="1"/>
          </p:cNvSpPr>
          <p:nvPr userDrawn="1"/>
        </p:nvSpPr>
        <p:spPr>
          <a:xfrm>
            <a:off x="2953413" y="4228663"/>
            <a:ext cx="7250176" cy="621792"/>
          </a:xfrm>
          <a:prstGeom prst="rect">
            <a:avLst/>
          </a:prstGeom>
        </p:spPr>
        <p:txBody>
          <a:bodyPr/>
          <a:lstStyle>
            <a:lvl1pPr marL="342900" indent="-342900" algn="r" defTabSz="914400" rtl="0" eaLnBrk="1" latinLnBrk="0" hangingPunct="1">
              <a:spcBef>
                <a:spcPct val="20000"/>
              </a:spcBef>
              <a:buFont typeface="Arial" pitchFamily="34" charset="0"/>
              <a:buNone/>
              <a:defRPr sz="18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sp>
        <p:nvSpPr>
          <p:cNvPr id="10" name="Rectangle 9"/>
          <p:cNvSpPr/>
          <p:nvPr userDrawn="1"/>
        </p:nvSpPr>
        <p:spPr>
          <a:xfrm>
            <a:off x="0" y="0"/>
            <a:ext cx="12192000" cy="1016000"/>
          </a:xfrm>
          <a:prstGeom prst="rect">
            <a:avLst/>
          </a:prstGeom>
          <a:gradFill flip="none" rotWithShape="1">
            <a:gsLst>
              <a:gs pos="0">
                <a:schemeClr val="bg1"/>
              </a:gs>
              <a:gs pos="100000">
                <a:schemeClr val="tx1">
                  <a:lumMod val="50000"/>
                  <a:lumOff val="50000"/>
                  <a:alpha val="26000"/>
                </a:scheme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latin typeface="Franklin Gothic Medium Cond" panose="020B0606030402020204" pitchFamily="34" charset="0"/>
            </a:endParaRPr>
          </a:p>
        </p:txBody>
      </p:sp>
      <p:sp>
        <p:nvSpPr>
          <p:cNvPr id="13" name="Rectangle 12"/>
          <p:cNvSpPr/>
          <p:nvPr userDrawn="1"/>
        </p:nvSpPr>
        <p:spPr>
          <a:xfrm>
            <a:off x="0" y="1020937"/>
            <a:ext cx="12192000" cy="157652"/>
          </a:xfrm>
          <a:prstGeom prst="rect">
            <a:avLst/>
          </a:prstGeom>
          <a:solidFill>
            <a:srgbClr val="54449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dirty="0">
                <a:solidFill>
                  <a:srgbClr val="6639B7"/>
                </a:solidFill>
              </a:rPr>
              <a:t>        </a:t>
            </a:r>
          </a:p>
        </p:txBody>
      </p:sp>
      <p:sp>
        <p:nvSpPr>
          <p:cNvPr id="19" name="Text Placeholder 5"/>
          <p:cNvSpPr>
            <a:spLocks noGrp="1"/>
          </p:cNvSpPr>
          <p:nvPr>
            <p:ph type="body" sz="quarter" idx="10"/>
          </p:nvPr>
        </p:nvSpPr>
        <p:spPr>
          <a:xfrm>
            <a:off x="2347384" y="127441"/>
            <a:ext cx="7193280" cy="768351"/>
          </a:xfrm>
          <a:prstGeom prst="rect">
            <a:avLst/>
          </a:prstGeom>
        </p:spPr>
        <p:txBody>
          <a:bodyPr/>
          <a:lstStyle>
            <a:lvl1pPr marL="0" indent="0">
              <a:buNone/>
              <a:defRPr lang="en-US" sz="2400" kern="1200" smtClean="0">
                <a:solidFill>
                  <a:srgbClr val="2B353B"/>
                </a:solidFill>
                <a:latin typeface="Franklin Gothic Medium Cond" panose="020B0606030402020204" pitchFamily="34" charset="0"/>
                <a:ea typeface="+mj-ea"/>
                <a:cs typeface="Franklin Gothic Medium Cond" panose="020B0606030402020204" pitchFamily="34" charset="0"/>
              </a:defRPr>
            </a:lvl1pPr>
          </a:lstStyle>
          <a:p>
            <a:pPr lvl="0"/>
            <a:r>
              <a:rPr lang="en-US" dirty="0"/>
              <a:t>Click to edit Master text styles</a:t>
            </a:r>
          </a:p>
        </p:txBody>
      </p:sp>
      <p:pic>
        <p:nvPicPr>
          <p:cNvPr id="14" name="Picture 13" descr="Business ModelYMK.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07343" y="227123"/>
            <a:ext cx="1790815" cy="488655"/>
          </a:xfrm>
          <a:prstGeom prst="rect">
            <a:avLst/>
          </a:prstGeom>
        </p:spPr>
      </p:pic>
    </p:spTree>
    <p:extLst>
      <p:ext uri="{BB962C8B-B14F-4D97-AF65-F5344CB8AC3E}">
        <p14:creationId xmlns:p14="http://schemas.microsoft.com/office/powerpoint/2010/main" val="348793464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cquisition-Subtitle">
    <p:spTree>
      <p:nvGrpSpPr>
        <p:cNvPr id="1" name=""/>
        <p:cNvGrpSpPr/>
        <p:nvPr/>
      </p:nvGrpSpPr>
      <p:grpSpPr>
        <a:xfrm>
          <a:off x="0" y="0"/>
          <a:ext cx="0" cy="0"/>
          <a:chOff x="0" y="0"/>
          <a:chExt cx="0" cy="0"/>
        </a:xfrm>
      </p:grpSpPr>
      <p:sp>
        <p:nvSpPr>
          <p:cNvPr id="5" name="Text Placeholder 14"/>
          <p:cNvSpPr>
            <a:spLocks noGrp="1"/>
          </p:cNvSpPr>
          <p:nvPr userDrawn="1"/>
        </p:nvSpPr>
        <p:spPr>
          <a:xfrm>
            <a:off x="2953413" y="4228663"/>
            <a:ext cx="7250176" cy="621792"/>
          </a:xfrm>
          <a:prstGeom prst="rect">
            <a:avLst/>
          </a:prstGeom>
        </p:spPr>
        <p:txBody>
          <a:bodyPr/>
          <a:lstStyle>
            <a:lvl1pPr marL="342900" indent="-342900" algn="r" defTabSz="914400" rtl="0" eaLnBrk="1" latinLnBrk="0" hangingPunct="1">
              <a:spcBef>
                <a:spcPct val="20000"/>
              </a:spcBef>
              <a:buFont typeface="Arial" pitchFamily="34" charset="0"/>
              <a:buNone/>
              <a:defRPr sz="18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sp>
        <p:nvSpPr>
          <p:cNvPr id="10" name="Rectangle 9"/>
          <p:cNvSpPr/>
          <p:nvPr userDrawn="1"/>
        </p:nvSpPr>
        <p:spPr>
          <a:xfrm>
            <a:off x="0" y="0"/>
            <a:ext cx="12192000" cy="1016000"/>
          </a:xfrm>
          <a:prstGeom prst="rect">
            <a:avLst/>
          </a:prstGeom>
          <a:gradFill flip="none" rotWithShape="1">
            <a:gsLst>
              <a:gs pos="0">
                <a:schemeClr val="bg1"/>
              </a:gs>
              <a:gs pos="100000">
                <a:schemeClr val="tx1">
                  <a:lumMod val="50000"/>
                  <a:lumOff val="50000"/>
                  <a:alpha val="26000"/>
                </a:scheme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
        <p:nvSpPr>
          <p:cNvPr id="13" name="Rectangle 12"/>
          <p:cNvSpPr/>
          <p:nvPr userDrawn="1"/>
        </p:nvSpPr>
        <p:spPr>
          <a:xfrm>
            <a:off x="0" y="1020937"/>
            <a:ext cx="12192000" cy="157652"/>
          </a:xfrm>
          <a:prstGeom prst="rect">
            <a:avLst/>
          </a:prstGeom>
          <a:solidFill>
            <a:srgbClr val="54449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dirty="0">
                <a:solidFill>
                  <a:srgbClr val="6639B7"/>
                </a:solidFill>
              </a:rPr>
              <a:t>        </a:t>
            </a:r>
          </a:p>
        </p:txBody>
      </p:sp>
      <p:sp>
        <p:nvSpPr>
          <p:cNvPr id="9" name="Text Placeholder 12"/>
          <p:cNvSpPr>
            <a:spLocks noGrp="1"/>
          </p:cNvSpPr>
          <p:nvPr>
            <p:ph type="body" sz="quarter" idx="13"/>
          </p:nvPr>
        </p:nvSpPr>
        <p:spPr>
          <a:xfrm>
            <a:off x="2347384" y="114661"/>
            <a:ext cx="7193280" cy="618067"/>
          </a:xfrm>
          <a:prstGeom prst="rect">
            <a:avLst/>
          </a:prstGeom>
        </p:spPr>
        <p:txBody>
          <a:bodyPr/>
          <a:lstStyle>
            <a:lvl1pPr marL="0" indent="0">
              <a:buNone/>
              <a:defRPr lang="en-US" sz="2400" kern="1200" smtClean="0">
                <a:solidFill>
                  <a:srgbClr val="2B353B"/>
                </a:solidFill>
                <a:latin typeface="Franklin Gothic Medium Cond" panose="020B0606030402020204" pitchFamily="34" charset="0"/>
                <a:ea typeface="+mj-ea"/>
                <a:cs typeface="Franklin Gothic Medium Cond" panose="020B0606030402020204" pitchFamily="34" charset="0"/>
              </a:defRPr>
            </a:lvl1pPr>
          </a:lstStyle>
          <a:p>
            <a:pPr lvl="0"/>
            <a:r>
              <a:rPr lang="en-US" dirty="0"/>
              <a:t>Click to edit Master text styles</a:t>
            </a:r>
          </a:p>
        </p:txBody>
      </p:sp>
      <p:sp>
        <p:nvSpPr>
          <p:cNvPr id="12" name="Text Placeholder 14"/>
          <p:cNvSpPr>
            <a:spLocks noGrp="1"/>
          </p:cNvSpPr>
          <p:nvPr>
            <p:ph type="body" sz="quarter" idx="14"/>
          </p:nvPr>
        </p:nvSpPr>
        <p:spPr>
          <a:xfrm>
            <a:off x="2356833" y="523967"/>
            <a:ext cx="7193280" cy="728133"/>
          </a:xfrm>
          <a:prstGeom prst="rect">
            <a:avLst/>
          </a:prstGeom>
        </p:spPr>
        <p:txBody>
          <a:bodyPr/>
          <a:lstStyle>
            <a:lvl1pPr marL="0" indent="0">
              <a:buNone/>
              <a:defRPr lang="en-US" sz="1400" kern="1200" dirty="0" smtClean="0">
                <a:solidFill>
                  <a:srgbClr val="2B353B"/>
                </a:solidFill>
                <a:latin typeface="Franklin Gothic Medium Cond" panose="020B0606030402020204" pitchFamily="34" charset="0"/>
                <a:ea typeface="+mn-ea"/>
                <a:cs typeface="Franklin Gothic Medium Cond" panose="020B0606030402020204" pitchFamily="34" charset="0"/>
              </a:defRPr>
            </a:lvl1pPr>
          </a:lstStyle>
          <a:p>
            <a:pPr lvl="0"/>
            <a:r>
              <a:rPr lang="en-US" dirty="0"/>
              <a:t>Click to edit Master text</a:t>
            </a:r>
          </a:p>
        </p:txBody>
      </p:sp>
      <p:pic>
        <p:nvPicPr>
          <p:cNvPr id="15" name="Picture 14" descr="Business ModelYMK.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07343" y="227123"/>
            <a:ext cx="1790815" cy="488655"/>
          </a:xfrm>
          <a:prstGeom prst="rect">
            <a:avLst/>
          </a:prstGeom>
        </p:spPr>
      </p:pic>
      <p:sp>
        <p:nvSpPr>
          <p:cNvPr id="11" name="Text Placeholder 7"/>
          <p:cNvSpPr>
            <a:spLocks noGrp="1"/>
          </p:cNvSpPr>
          <p:nvPr>
            <p:ph type="body" sz="quarter" idx="11"/>
          </p:nvPr>
        </p:nvSpPr>
        <p:spPr>
          <a:xfrm>
            <a:off x="727936" y="1314450"/>
            <a:ext cx="10913533" cy="5100204"/>
          </a:xfrm>
          <a:prstGeom prst="rect">
            <a:avLst/>
          </a:prstGeom>
        </p:spPr>
        <p:txBody>
          <a:bodyPr/>
          <a:lstStyle>
            <a:lvl1pPr marL="228600" indent="-228600">
              <a:defRPr lang="en-US" sz="1800" b="1" kern="1200" dirty="0" smtClean="0">
                <a:solidFill>
                  <a:srgbClr val="2B353B"/>
                </a:solidFill>
                <a:latin typeface="Arial"/>
                <a:ea typeface="+mn-ea"/>
                <a:cs typeface="Arial"/>
              </a:defRPr>
            </a:lvl1pPr>
            <a:lvl2pPr marL="457200" indent="-228600">
              <a:buFont typeface="Wingdings" panose="05000000000000000000" pitchFamily="2" charset="2"/>
              <a:buChar char="§"/>
              <a:defRPr lang="en-US" sz="1600" b="1" kern="1200" dirty="0" smtClean="0">
                <a:solidFill>
                  <a:srgbClr val="2B353B"/>
                </a:solidFill>
                <a:latin typeface="Arial"/>
                <a:ea typeface="+mn-ea"/>
                <a:cs typeface="Arial"/>
              </a:defRPr>
            </a:lvl2pPr>
            <a:lvl3pPr marL="685800" indent="-228600">
              <a:defRPr lang="en-US" sz="1600" kern="1200" dirty="0" smtClean="0">
                <a:solidFill>
                  <a:srgbClr val="2B353B"/>
                </a:solidFill>
                <a:latin typeface="Arial"/>
                <a:ea typeface="+mn-ea"/>
                <a:cs typeface="Arial"/>
              </a:defRPr>
            </a:lvl3pPr>
            <a:lvl4pPr marL="914400" indent="-228600">
              <a:buFont typeface="Wingdings" panose="05000000000000000000" pitchFamily="2" charset="2"/>
              <a:buChar char="§"/>
              <a:defRPr lang="en-US" sz="1400" b="1" kern="1200" dirty="0" smtClean="0">
                <a:solidFill>
                  <a:srgbClr val="2B353B"/>
                </a:solidFill>
                <a:latin typeface="Arial"/>
                <a:ea typeface="+mn-ea"/>
                <a:cs typeface="Arial"/>
              </a:defRPr>
            </a:lvl4pPr>
            <a:lvl5pPr marL="1143000" indent="-228600">
              <a:buFont typeface="Arial" panose="020B0604020202020204" pitchFamily="34" charset="0"/>
              <a:buChar char="•"/>
              <a:defRPr lang="en-US" sz="1400" kern="1200" dirty="0">
                <a:solidFill>
                  <a:srgbClr val="2B353B"/>
                </a:solidFill>
                <a:latin typeface="Arial"/>
                <a:ea typeface="+mn-ea"/>
                <a:cs typeface="Aria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66396840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Acquisition-Subtitle - Title Only">
    <p:spTree>
      <p:nvGrpSpPr>
        <p:cNvPr id="1" name=""/>
        <p:cNvGrpSpPr/>
        <p:nvPr/>
      </p:nvGrpSpPr>
      <p:grpSpPr>
        <a:xfrm>
          <a:off x="0" y="0"/>
          <a:ext cx="0" cy="0"/>
          <a:chOff x="0" y="0"/>
          <a:chExt cx="0" cy="0"/>
        </a:xfrm>
      </p:grpSpPr>
      <p:sp>
        <p:nvSpPr>
          <p:cNvPr id="5" name="Text Placeholder 14"/>
          <p:cNvSpPr>
            <a:spLocks noGrp="1"/>
          </p:cNvSpPr>
          <p:nvPr userDrawn="1"/>
        </p:nvSpPr>
        <p:spPr>
          <a:xfrm>
            <a:off x="2953413" y="4228663"/>
            <a:ext cx="7250176" cy="621792"/>
          </a:xfrm>
          <a:prstGeom prst="rect">
            <a:avLst/>
          </a:prstGeom>
        </p:spPr>
        <p:txBody>
          <a:bodyPr/>
          <a:lstStyle>
            <a:lvl1pPr marL="342900" indent="-342900" algn="r" defTabSz="914400" rtl="0" eaLnBrk="1" latinLnBrk="0" hangingPunct="1">
              <a:spcBef>
                <a:spcPct val="20000"/>
              </a:spcBef>
              <a:buFont typeface="Arial" pitchFamily="34" charset="0"/>
              <a:buNone/>
              <a:defRPr sz="18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sp>
        <p:nvSpPr>
          <p:cNvPr id="10" name="Rectangle 9"/>
          <p:cNvSpPr/>
          <p:nvPr userDrawn="1"/>
        </p:nvSpPr>
        <p:spPr>
          <a:xfrm>
            <a:off x="0" y="0"/>
            <a:ext cx="12192000" cy="1016000"/>
          </a:xfrm>
          <a:prstGeom prst="rect">
            <a:avLst/>
          </a:prstGeom>
          <a:gradFill flip="none" rotWithShape="1">
            <a:gsLst>
              <a:gs pos="0">
                <a:schemeClr val="bg1"/>
              </a:gs>
              <a:gs pos="100000">
                <a:schemeClr val="tx1">
                  <a:lumMod val="50000"/>
                  <a:lumOff val="50000"/>
                  <a:alpha val="26000"/>
                </a:scheme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
        <p:nvSpPr>
          <p:cNvPr id="13" name="Rectangle 12"/>
          <p:cNvSpPr/>
          <p:nvPr userDrawn="1"/>
        </p:nvSpPr>
        <p:spPr>
          <a:xfrm>
            <a:off x="0" y="1020937"/>
            <a:ext cx="12192000" cy="157652"/>
          </a:xfrm>
          <a:prstGeom prst="rect">
            <a:avLst/>
          </a:prstGeom>
          <a:solidFill>
            <a:srgbClr val="54449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dirty="0">
                <a:solidFill>
                  <a:srgbClr val="6639B7"/>
                </a:solidFill>
              </a:rPr>
              <a:t>        </a:t>
            </a:r>
          </a:p>
        </p:txBody>
      </p:sp>
      <p:sp>
        <p:nvSpPr>
          <p:cNvPr id="9" name="Text Placeholder 12"/>
          <p:cNvSpPr>
            <a:spLocks noGrp="1"/>
          </p:cNvSpPr>
          <p:nvPr>
            <p:ph type="body" sz="quarter" idx="13"/>
          </p:nvPr>
        </p:nvSpPr>
        <p:spPr>
          <a:xfrm>
            <a:off x="2347384" y="114661"/>
            <a:ext cx="7193280" cy="618067"/>
          </a:xfrm>
          <a:prstGeom prst="rect">
            <a:avLst/>
          </a:prstGeom>
        </p:spPr>
        <p:txBody>
          <a:bodyPr/>
          <a:lstStyle>
            <a:lvl1pPr marL="0" indent="0">
              <a:buNone/>
              <a:defRPr lang="en-US" sz="2400" kern="1200" smtClean="0">
                <a:solidFill>
                  <a:srgbClr val="2B353B"/>
                </a:solidFill>
                <a:latin typeface="Franklin Gothic Medium Cond" panose="020B0606030402020204" pitchFamily="34" charset="0"/>
                <a:ea typeface="+mj-ea"/>
                <a:cs typeface="Franklin Gothic Medium Cond" panose="020B0606030402020204" pitchFamily="34" charset="0"/>
              </a:defRPr>
            </a:lvl1pPr>
          </a:lstStyle>
          <a:p>
            <a:pPr lvl="0"/>
            <a:r>
              <a:rPr lang="en-US" dirty="0"/>
              <a:t>Click to edit Master text styles</a:t>
            </a:r>
          </a:p>
        </p:txBody>
      </p:sp>
      <p:sp>
        <p:nvSpPr>
          <p:cNvPr id="12" name="Text Placeholder 14"/>
          <p:cNvSpPr>
            <a:spLocks noGrp="1"/>
          </p:cNvSpPr>
          <p:nvPr>
            <p:ph type="body" sz="quarter" idx="14"/>
          </p:nvPr>
        </p:nvSpPr>
        <p:spPr>
          <a:xfrm>
            <a:off x="2356833" y="523967"/>
            <a:ext cx="7193280" cy="728133"/>
          </a:xfrm>
          <a:prstGeom prst="rect">
            <a:avLst/>
          </a:prstGeom>
        </p:spPr>
        <p:txBody>
          <a:bodyPr/>
          <a:lstStyle>
            <a:lvl1pPr marL="0" indent="0">
              <a:buNone/>
              <a:defRPr lang="en-US" sz="1400" kern="1200" dirty="0" smtClean="0">
                <a:solidFill>
                  <a:srgbClr val="2B353B"/>
                </a:solidFill>
                <a:latin typeface="Franklin Gothic Medium Cond" panose="020B0606030402020204" pitchFamily="34" charset="0"/>
                <a:ea typeface="+mn-ea"/>
                <a:cs typeface="Franklin Gothic Medium Cond" panose="020B0606030402020204" pitchFamily="34" charset="0"/>
              </a:defRPr>
            </a:lvl1pPr>
          </a:lstStyle>
          <a:p>
            <a:pPr lvl="0"/>
            <a:r>
              <a:rPr lang="en-US" dirty="0"/>
              <a:t>Click to edit Master text</a:t>
            </a:r>
          </a:p>
        </p:txBody>
      </p:sp>
      <p:pic>
        <p:nvPicPr>
          <p:cNvPr id="15" name="Picture 14" descr="Business ModelYMK.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07343" y="227123"/>
            <a:ext cx="1790815" cy="488655"/>
          </a:xfrm>
          <a:prstGeom prst="rect">
            <a:avLst/>
          </a:prstGeom>
        </p:spPr>
      </p:pic>
    </p:spTree>
    <p:extLst>
      <p:ext uri="{BB962C8B-B14F-4D97-AF65-F5344CB8AC3E}">
        <p14:creationId xmlns:p14="http://schemas.microsoft.com/office/powerpoint/2010/main" val="252205896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Acquisition-Facer">
    <p:spTree>
      <p:nvGrpSpPr>
        <p:cNvPr id="1" name=""/>
        <p:cNvGrpSpPr/>
        <p:nvPr/>
      </p:nvGrpSpPr>
      <p:grpSpPr>
        <a:xfrm>
          <a:off x="0" y="0"/>
          <a:ext cx="0" cy="0"/>
          <a:chOff x="0" y="0"/>
          <a:chExt cx="0" cy="0"/>
        </a:xfrm>
      </p:grpSpPr>
      <p:sp>
        <p:nvSpPr>
          <p:cNvPr id="5" name="Text Placeholder 14"/>
          <p:cNvSpPr>
            <a:spLocks noGrp="1"/>
          </p:cNvSpPr>
          <p:nvPr userDrawn="1"/>
        </p:nvSpPr>
        <p:spPr>
          <a:xfrm>
            <a:off x="2953413" y="4228663"/>
            <a:ext cx="7250176" cy="621792"/>
          </a:xfrm>
          <a:prstGeom prst="rect">
            <a:avLst/>
          </a:prstGeom>
        </p:spPr>
        <p:txBody>
          <a:bodyPr/>
          <a:lstStyle>
            <a:lvl1pPr marL="342900" indent="-342900" algn="r" defTabSz="914400" rtl="0" eaLnBrk="1" latinLnBrk="0" hangingPunct="1">
              <a:spcBef>
                <a:spcPct val="20000"/>
              </a:spcBef>
              <a:buFont typeface="Arial" pitchFamily="34" charset="0"/>
              <a:buNone/>
              <a:defRPr sz="18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sp>
        <p:nvSpPr>
          <p:cNvPr id="10" name="Rectangle 9"/>
          <p:cNvSpPr/>
          <p:nvPr userDrawn="1"/>
        </p:nvSpPr>
        <p:spPr>
          <a:xfrm>
            <a:off x="0" y="0"/>
            <a:ext cx="12192000" cy="1016000"/>
          </a:xfrm>
          <a:prstGeom prst="rect">
            <a:avLst/>
          </a:prstGeom>
          <a:gradFill flip="none" rotWithShape="1">
            <a:gsLst>
              <a:gs pos="0">
                <a:schemeClr val="bg1"/>
              </a:gs>
              <a:gs pos="100000">
                <a:schemeClr val="tx1">
                  <a:lumMod val="50000"/>
                  <a:lumOff val="50000"/>
                  <a:alpha val="26000"/>
                </a:scheme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
        <p:nvSpPr>
          <p:cNvPr id="13" name="Rectangle 12"/>
          <p:cNvSpPr/>
          <p:nvPr userDrawn="1"/>
        </p:nvSpPr>
        <p:spPr>
          <a:xfrm>
            <a:off x="0" y="1020937"/>
            <a:ext cx="12192000" cy="157652"/>
          </a:xfrm>
          <a:prstGeom prst="rect">
            <a:avLst/>
          </a:prstGeom>
          <a:solidFill>
            <a:srgbClr val="54449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dirty="0">
                <a:solidFill>
                  <a:srgbClr val="6639B7"/>
                </a:solidFill>
              </a:rPr>
              <a:t>        </a:t>
            </a:r>
          </a:p>
        </p:txBody>
      </p:sp>
      <p:sp>
        <p:nvSpPr>
          <p:cNvPr id="12" name="Text Placeholder 5"/>
          <p:cNvSpPr>
            <a:spLocks noGrp="1"/>
          </p:cNvSpPr>
          <p:nvPr>
            <p:ph type="body" sz="quarter" idx="10" hasCustomPrompt="1"/>
          </p:nvPr>
        </p:nvSpPr>
        <p:spPr>
          <a:xfrm>
            <a:off x="2347386" y="127441"/>
            <a:ext cx="6726767" cy="768351"/>
          </a:xfrm>
          <a:prstGeom prst="rect">
            <a:avLst/>
          </a:prstGeom>
        </p:spPr>
        <p:txBody>
          <a:bodyPr/>
          <a:lstStyle>
            <a:lvl1pPr marL="0" indent="0">
              <a:buNone/>
              <a:defRPr lang="en-US" sz="2400" kern="1200" smtClean="0">
                <a:solidFill>
                  <a:srgbClr val="544496"/>
                </a:solidFill>
                <a:latin typeface="Franklin Gothic Medium Cond" panose="020B0606030402020204" pitchFamily="34" charset="0"/>
                <a:ea typeface="+mj-ea"/>
                <a:cs typeface="Franklin Gothic Medium Cond" panose="020B0606030402020204" pitchFamily="34" charset="0"/>
              </a:defRPr>
            </a:lvl1pPr>
          </a:lstStyle>
          <a:p>
            <a:pPr lvl="0"/>
            <a:r>
              <a:rPr lang="en-US" dirty="0"/>
              <a:t>Facer - Slide</a:t>
            </a:r>
          </a:p>
        </p:txBody>
      </p:sp>
      <p:pic>
        <p:nvPicPr>
          <p:cNvPr id="14" name="Picture 13" descr="Business ModelYMK.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07343" y="227123"/>
            <a:ext cx="1790815" cy="488655"/>
          </a:xfrm>
          <a:prstGeom prst="rect">
            <a:avLst/>
          </a:prstGeom>
        </p:spPr>
      </p:pic>
      <p:sp>
        <p:nvSpPr>
          <p:cNvPr id="11" name="Text Placeholder 7"/>
          <p:cNvSpPr>
            <a:spLocks noGrp="1"/>
          </p:cNvSpPr>
          <p:nvPr>
            <p:ph type="body" sz="quarter" idx="11"/>
          </p:nvPr>
        </p:nvSpPr>
        <p:spPr>
          <a:xfrm>
            <a:off x="727936" y="1314450"/>
            <a:ext cx="10913533" cy="5100204"/>
          </a:xfrm>
          <a:prstGeom prst="rect">
            <a:avLst/>
          </a:prstGeom>
        </p:spPr>
        <p:txBody>
          <a:bodyPr/>
          <a:lstStyle>
            <a:lvl1pPr marL="228600" indent="-228600">
              <a:defRPr lang="en-US" sz="1800" b="1" kern="1200" dirty="0" smtClean="0">
                <a:solidFill>
                  <a:srgbClr val="2B353B"/>
                </a:solidFill>
                <a:latin typeface="Arial"/>
                <a:ea typeface="+mn-ea"/>
                <a:cs typeface="Arial"/>
              </a:defRPr>
            </a:lvl1pPr>
            <a:lvl2pPr marL="457200" indent="-228600">
              <a:buFont typeface="Wingdings" panose="05000000000000000000" pitchFamily="2" charset="2"/>
              <a:buChar char="§"/>
              <a:defRPr lang="en-US" sz="1600" b="1" kern="1200" dirty="0" smtClean="0">
                <a:solidFill>
                  <a:srgbClr val="2B353B"/>
                </a:solidFill>
                <a:latin typeface="Arial"/>
                <a:ea typeface="+mn-ea"/>
                <a:cs typeface="Arial"/>
              </a:defRPr>
            </a:lvl2pPr>
            <a:lvl3pPr marL="685800" indent="-228600">
              <a:defRPr lang="en-US" sz="1600" kern="1200" dirty="0" smtClean="0">
                <a:solidFill>
                  <a:srgbClr val="2B353B"/>
                </a:solidFill>
                <a:latin typeface="Arial"/>
                <a:ea typeface="+mn-ea"/>
                <a:cs typeface="Arial"/>
              </a:defRPr>
            </a:lvl3pPr>
            <a:lvl4pPr marL="914400" indent="-228600">
              <a:buFont typeface="Wingdings" panose="05000000000000000000" pitchFamily="2" charset="2"/>
              <a:buChar char="§"/>
              <a:defRPr lang="en-US" sz="1400" b="1" kern="1200" dirty="0" smtClean="0">
                <a:solidFill>
                  <a:srgbClr val="2B353B"/>
                </a:solidFill>
                <a:latin typeface="Arial"/>
                <a:ea typeface="+mn-ea"/>
                <a:cs typeface="Arial"/>
              </a:defRPr>
            </a:lvl4pPr>
            <a:lvl5pPr marL="1143000" indent="-228600">
              <a:buFont typeface="Arial" panose="020B0604020202020204" pitchFamily="34" charset="0"/>
              <a:buChar char="•"/>
              <a:defRPr lang="en-US" sz="1400" kern="1200" dirty="0">
                <a:solidFill>
                  <a:srgbClr val="2B353B"/>
                </a:solidFill>
                <a:latin typeface="Arial"/>
                <a:ea typeface="+mn-ea"/>
                <a:cs typeface="Aria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82208825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Acquisition-Blank">
    <p:spTree>
      <p:nvGrpSpPr>
        <p:cNvPr id="1" name=""/>
        <p:cNvGrpSpPr/>
        <p:nvPr/>
      </p:nvGrpSpPr>
      <p:grpSpPr>
        <a:xfrm>
          <a:off x="0" y="0"/>
          <a:ext cx="0" cy="0"/>
          <a:chOff x="0" y="0"/>
          <a:chExt cx="0" cy="0"/>
        </a:xfrm>
      </p:grpSpPr>
      <p:sp>
        <p:nvSpPr>
          <p:cNvPr id="5" name="Text Placeholder 14"/>
          <p:cNvSpPr>
            <a:spLocks noGrp="1"/>
          </p:cNvSpPr>
          <p:nvPr userDrawn="1"/>
        </p:nvSpPr>
        <p:spPr>
          <a:xfrm>
            <a:off x="2953413" y="4228663"/>
            <a:ext cx="7250176" cy="621792"/>
          </a:xfrm>
          <a:prstGeom prst="rect">
            <a:avLst/>
          </a:prstGeom>
        </p:spPr>
        <p:txBody>
          <a:bodyPr/>
          <a:lstStyle>
            <a:lvl1pPr marL="342900" indent="-342900" algn="r" defTabSz="914400" rtl="0" eaLnBrk="1" latinLnBrk="0" hangingPunct="1">
              <a:spcBef>
                <a:spcPct val="20000"/>
              </a:spcBef>
              <a:buFont typeface="Arial" pitchFamily="34" charset="0"/>
              <a:buNone/>
              <a:defRPr sz="18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sp>
        <p:nvSpPr>
          <p:cNvPr id="10" name="Rectangle 9"/>
          <p:cNvSpPr/>
          <p:nvPr userDrawn="1"/>
        </p:nvSpPr>
        <p:spPr>
          <a:xfrm>
            <a:off x="0" y="0"/>
            <a:ext cx="12192000" cy="1016000"/>
          </a:xfrm>
          <a:prstGeom prst="rect">
            <a:avLst/>
          </a:prstGeom>
          <a:gradFill flip="none" rotWithShape="1">
            <a:gsLst>
              <a:gs pos="0">
                <a:schemeClr val="bg1"/>
              </a:gs>
              <a:gs pos="100000">
                <a:schemeClr val="tx1">
                  <a:lumMod val="50000"/>
                  <a:lumOff val="50000"/>
                  <a:alpha val="26000"/>
                </a:scheme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
        <p:nvSpPr>
          <p:cNvPr id="13" name="Rectangle 12"/>
          <p:cNvSpPr/>
          <p:nvPr userDrawn="1"/>
        </p:nvSpPr>
        <p:spPr>
          <a:xfrm>
            <a:off x="0" y="1020937"/>
            <a:ext cx="12192000" cy="157652"/>
          </a:xfrm>
          <a:prstGeom prst="rect">
            <a:avLst/>
          </a:prstGeom>
          <a:solidFill>
            <a:srgbClr val="54449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dirty="0">
                <a:solidFill>
                  <a:srgbClr val="6639B7"/>
                </a:solidFill>
              </a:rPr>
              <a:t>        </a:t>
            </a:r>
          </a:p>
        </p:txBody>
      </p:sp>
      <p:pic>
        <p:nvPicPr>
          <p:cNvPr id="8" name="Picture 7" descr="Business ModelYMK.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07343" y="227123"/>
            <a:ext cx="1790815" cy="488655"/>
          </a:xfrm>
          <a:prstGeom prst="rect">
            <a:avLst/>
          </a:prstGeom>
        </p:spPr>
      </p:pic>
    </p:spTree>
    <p:extLst>
      <p:ext uri="{BB962C8B-B14F-4D97-AF65-F5344CB8AC3E}">
        <p14:creationId xmlns:p14="http://schemas.microsoft.com/office/powerpoint/2010/main" val="208443547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Acquisition-Final">
    <p:spTree>
      <p:nvGrpSpPr>
        <p:cNvPr id="1" name=""/>
        <p:cNvGrpSpPr/>
        <p:nvPr/>
      </p:nvGrpSpPr>
      <p:grpSpPr>
        <a:xfrm>
          <a:off x="0" y="0"/>
          <a:ext cx="0" cy="0"/>
          <a:chOff x="0" y="0"/>
          <a:chExt cx="0" cy="0"/>
        </a:xfrm>
      </p:grpSpPr>
      <p:sp>
        <p:nvSpPr>
          <p:cNvPr id="5" name="Text Placeholder 14"/>
          <p:cNvSpPr>
            <a:spLocks noGrp="1"/>
          </p:cNvSpPr>
          <p:nvPr userDrawn="1"/>
        </p:nvSpPr>
        <p:spPr>
          <a:xfrm>
            <a:off x="2953413" y="4228663"/>
            <a:ext cx="7250176" cy="621792"/>
          </a:xfrm>
          <a:prstGeom prst="rect">
            <a:avLst/>
          </a:prstGeom>
        </p:spPr>
        <p:txBody>
          <a:bodyPr/>
          <a:lstStyle>
            <a:lvl1pPr marL="342900" indent="-342900" algn="r" defTabSz="914400" rtl="0" eaLnBrk="1" latinLnBrk="0" hangingPunct="1">
              <a:spcBef>
                <a:spcPct val="20000"/>
              </a:spcBef>
              <a:buFont typeface="Arial" pitchFamily="34" charset="0"/>
              <a:buNone/>
              <a:defRPr sz="18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sp>
        <p:nvSpPr>
          <p:cNvPr id="7" name="Title 10"/>
          <p:cNvSpPr>
            <a:spLocks noGrp="1"/>
          </p:cNvSpPr>
          <p:nvPr userDrawn="1"/>
        </p:nvSpPr>
        <p:spPr>
          <a:xfrm>
            <a:off x="-450187" y="1735980"/>
            <a:ext cx="9855200" cy="938784"/>
          </a:xfrm>
          <a:prstGeom prst="rect">
            <a:avLst/>
          </a:prstGeom>
        </p:spPr>
        <p:txBody>
          <a:bodyPr/>
          <a:lstStyle>
            <a:lvl1pPr algn="ctr" defTabSz="914400" rtl="0" eaLnBrk="1" latinLnBrk="0" hangingPunct="1">
              <a:spcBef>
                <a:spcPct val="0"/>
              </a:spcBef>
              <a:buNone/>
              <a:defRPr sz="3600" b="1" kern="1200">
                <a:solidFill>
                  <a:schemeClr val="tx1"/>
                </a:solidFill>
                <a:effectLst>
                  <a:outerShdw blurRad="38100" dist="38100" dir="2700000" algn="tl">
                    <a:srgbClr val="000000">
                      <a:alpha val="43137"/>
                    </a:srgbClr>
                  </a:outerShdw>
                </a:effectLst>
                <a:latin typeface="Arial" pitchFamily="34" charset="0"/>
                <a:ea typeface="+mj-ea"/>
                <a:cs typeface="Arial" pitchFamily="34" charset="0"/>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36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j-ea"/>
              <a:cs typeface="Arial" pitchFamily="34" charset="0"/>
            </a:endParaRPr>
          </a:p>
        </p:txBody>
      </p:sp>
      <p:sp>
        <p:nvSpPr>
          <p:cNvPr id="8" name="Text Placeholder 13"/>
          <p:cNvSpPr>
            <a:spLocks noGrp="1"/>
          </p:cNvSpPr>
          <p:nvPr userDrawn="1"/>
        </p:nvSpPr>
        <p:spPr>
          <a:xfrm>
            <a:off x="-500987" y="2720193"/>
            <a:ext cx="9956800" cy="621792"/>
          </a:xfrm>
          <a:prstGeom prst="rect">
            <a:avLst/>
          </a:prstGeom>
        </p:spPr>
        <p:txBody>
          <a:bodyPr/>
          <a:lstStyle>
            <a:lvl1pPr marL="342900" indent="-342900" algn="ctr" defTabSz="914400" rtl="0" eaLnBrk="1" latinLnBrk="0" hangingPunct="1">
              <a:spcBef>
                <a:spcPct val="20000"/>
              </a:spcBef>
              <a:buFont typeface="Arial" pitchFamily="34" charset="0"/>
              <a:buNone/>
              <a:defRPr sz="20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ct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20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sp>
        <p:nvSpPr>
          <p:cNvPr id="12" name="Text Placeholder 14"/>
          <p:cNvSpPr>
            <a:spLocks noGrp="1"/>
          </p:cNvSpPr>
          <p:nvPr userDrawn="1"/>
        </p:nvSpPr>
        <p:spPr>
          <a:xfrm>
            <a:off x="2953413" y="4228663"/>
            <a:ext cx="7250176" cy="621792"/>
          </a:xfrm>
          <a:prstGeom prst="rect">
            <a:avLst/>
          </a:prstGeom>
        </p:spPr>
        <p:txBody>
          <a:bodyPr/>
          <a:lstStyle>
            <a:lvl1pPr marL="342900" indent="-342900" algn="r" defTabSz="914400" rtl="0" eaLnBrk="1" latinLnBrk="0" hangingPunct="1">
              <a:spcBef>
                <a:spcPct val="20000"/>
              </a:spcBef>
              <a:buFont typeface="Arial" pitchFamily="34" charset="0"/>
              <a:buNone/>
              <a:defRPr sz="18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pic>
        <p:nvPicPr>
          <p:cNvPr id="13" name="Picture 1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816284" y="2222522"/>
            <a:ext cx="4778832" cy="1238152"/>
          </a:xfrm>
          <a:prstGeom prst="rect">
            <a:avLst/>
          </a:prstGeom>
        </p:spPr>
      </p:pic>
      <p:sp>
        <p:nvSpPr>
          <p:cNvPr id="14" name="TextBox 13"/>
          <p:cNvSpPr txBox="1"/>
          <p:nvPr userDrawn="1"/>
        </p:nvSpPr>
        <p:spPr>
          <a:xfrm>
            <a:off x="3666531" y="3483209"/>
            <a:ext cx="3776098" cy="492443"/>
          </a:xfrm>
          <a:prstGeom prst="rect">
            <a:avLst/>
          </a:prstGeom>
          <a:noFill/>
        </p:spPr>
        <p:txBody>
          <a:bodyPr wrap="none" rtlCol="0">
            <a:spAutoFit/>
          </a:bodyPr>
          <a:lstStyle/>
          <a:p>
            <a:r>
              <a:rPr lang="en-US" sz="1300" b="1" dirty="0">
                <a:latin typeface="Arial" panose="020B0604020202020204" pitchFamily="34" charset="0"/>
                <a:cs typeface="Arial" panose="020B0604020202020204" pitchFamily="34" charset="0"/>
              </a:rPr>
              <a:t>DEFENSE INFORMATION SYSTEMS AGENCY</a:t>
            </a:r>
          </a:p>
          <a:p>
            <a:r>
              <a:rPr lang="en-US" sz="1300" dirty="0">
                <a:latin typeface="Arial" panose="020B0604020202020204" pitchFamily="34" charset="0"/>
                <a:cs typeface="Arial" panose="020B0604020202020204" pitchFamily="34" charset="0"/>
              </a:rPr>
              <a:t>The IT Combat Support Agency</a:t>
            </a:r>
          </a:p>
        </p:txBody>
      </p:sp>
      <p:pic>
        <p:nvPicPr>
          <p:cNvPr id="15" name="Picture 14"/>
          <p:cNvPicPr>
            <a:picLocks noChangeAspect="1"/>
          </p:cNvPicPr>
          <p:nvPr userDrawn="1"/>
        </p:nvPicPr>
        <p:blipFill>
          <a:blip r:embed="rId3" cstate="email">
            <a:biLevel thresh="75000"/>
            <a:extLst>
              <a:ext uri="{28A0092B-C50C-407E-A947-70E740481C1C}">
                <a14:useLocalDpi xmlns:a14="http://schemas.microsoft.com/office/drawing/2010/main"/>
              </a:ext>
            </a:extLst>
          </a:blip>
          <a:stretch>
            <a:fillRect/>
          </a:stretch>
        </p:blipFill>
        <p:spPr>
          <a:xfrm>
            <a:off x="5610851" y="4119556"/>
            <a:ext cx="238403" cy="178802"/>
          </a:xfrm>
          <a:prstGeom prst="rect">
            <a:avLst/>
          </a:prstGeom>
        </p:spPr>
      </p:pic>
      <p:sp>
        <p:nvSpPr>
          <p:cNvPr id="16" name="TextBox 15"/>
          <p:cNvSpPr txBox="1"/>
          <p:nvPr userDrawn="1"/>
        </p:nvSpPr>
        <p:spPr>
          <a:xfrm>
            <a:off x="5781599" y="4086890"/>
            <a:ext cx="758541" cy="261610"/>
          </a:xfrm>
          <a:prstGeom prst="rect">
            <a:avLst/>
          </a:prstGeom>
          <a:noFill/>
        </p:spPr>
        <p:txBody>
          <a:bodyPr wrap="none" rtlCol="0">
            <a:spAutoFit/>
          </a:bodyPr>
          <a:lstStyle/>
          <a:p>
            <a:r>
              <a:rPr lang="en-US" sz="1100" b="1" dirty="0">
                <a:latin typeface="Arial" panose="020B0604020202020204" pitchFamily="34" charset="0"/>
                <a:cs typeface="Arial" panose="020B0604020202020204" pitchFamily="34" charset="0"/>
              </a:rPr>
              <a:t>/USDISA</a:t>
            </a:r>
          </a:p>
        </p:txBody>
      </p:sp>
      <p:pic>
        <p:nvPicPr>
          <p:cNvPr id="17" name="Picture 16"/>
          <p:cNvPicPr>
            <a:picLocks noChangeAspect="1"/>
          </p:cNvPicPr>
          <p:nvPr userDrawn="1"/>
        </p:nvPicPr>
        <p:blipFill>
          <a:blip r:embed="rId4" cstate="email">
            <a:biLevel thresh="75000"/>
            <a:extLst>
              <a:ext uri="{28A0092B-C50C-407E-A947-70E740481C1C}">
                <a14:useLocalDpi xmlns:a14="http://schemas.microsoft.com/office/drawing/2010/main"/>
              </a:ext>
            </a:extLst>
          </a:blip>
          <a:stretch>
            <a:fillRect/>
          </a:stretch>
        </p:blipFill>
        <p:spPr>
          <a:xfrm>
            <a:off x="7114725" y="4106676"/>
            <a:ext cx="289204" cy="216903"/>
          </a:xfrm>
          <a:prstGeom prst="rect">
            <a:avLst/>
          </a:prstGeom>
        </p:spPr>
      </p:pic>
      <p:sp>
        <p:nvSpPr>
          <p:cNvPr id="18" name="TextBox 17"/>
          <p:cNvSpPr txBox="1"/>
          <p:nvPr userDrawn="1"/>
        </p:nvSpPr>
        <p:spPr>
          <a:xfrm>
            <a:off x="7312130" y="4066480"/>
            <a:ext cx="857927" cy="261610"/>
          </a:xfrm>
          <a:prstGeom prst="rect">
            <a:avLst/>
          </a:prstGeom>
          <a:noFill/>
        </p:spPr>
        <p:txBody>
          <a:bodyPr wrap="none" rtlCol="0">
            <a:spAutoFit/>
          </a:bodyPr>
          <a:lstStyle/>
          <a:p>
            <a:r>
              <a:rPr lang="en-US" sz="1100" b="1" dirty="0">
                <a:latin typeface="Arial" panose="020B0604020202020204" pitchFamily="34" charset="0"/>
                <a:cs typeface="Arial" panose="020B0604020202020204" pitchFamily="34" charset="0"/>
              </a:rPr>
              <a:t>@USDISA</a:t>
            </a:r>
          </a:p>
        </p:txBody>
      </p:sp>
      <p:pic>
        <p:nvPicPr>
          <p:cNvPr id="19" name="Picture 1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3816284" y="4135930"/>
            <a:ext cx="262925" cy="177641"/>
          </a:xfrm>
          <a:prstGeom prst="rect">
            <a:avLst/>
          </a:prstGeom>
        </p:spPr>
      </p:pic>
      <p:sp>
        <p:nvSpPr>
          <p:cNvPr id="20" name="TextBox 19"/>
          <p:cNvSpPr txBox="1"/>
          <p:nvPr userDrawn="1"/>
        </p:nvSpPr>
        <p:spPr>
          <a:xfrm>
            <a:off x="4017399" y="4085780"/>
            <a:ext cx="1072730" cy="261610"/>
          </a:xfrm>
          <a:prstGeom prst="rect">
            <a:avLst/>
          </a:prstGeom>
          <a:noFill/>
        </p:spPr>
        <p:txBody>
          <a:bodyPr wrap="none" rtlCol="0">
            <a:spAutoFit/>
          </a:bodyPr>
          <a:lstStyle/>
          <a:p>
            <a:r>
              <a:rPr lang="en-US" sz="1100" b="1" dirty="0">
                <a:latin typeface="Arial" panose="020B0604020202020204" pitchFamily="34" charset="0"/>
                <a:cs typeface="Arial" panose="020B0604020202020204" pitchFamily="34" charset="0"/>
              </a:rPr>
              <a:t>www.disa.mil</a:t>
            </a:r>
          </a:p>
        </p:txBody>
      </p:sp>
    </p:spTree>
    <p:extLst>
      <p:ext uri="{BB962C8B-B14F-4D97-AF65-F5344CB8AC3E}">
        <p14:creationId xmlns:p14="http://schemas.microsoft.com/office/powerpoint/2010/main" val="255239828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RTX Cover: Logo">
    <p:spTree>
      <p:nvGrpSpPr>
        <p:cNvPr id="1" name=""/>
        <p:cNvGrpSpPr/>
        <p:nvPr/>
      </p:nvGrpSpPr>
      <p:grpSpPr>
        <a:xfrm>
          <a:off x="0" y="0"/>
          <a:ext cx="0" cy="0"/>
          <a:chOff x="0" y="0"/>
          <a:chExt cx="0" cy="0"/>
        </a:xfrm>
      </p:grpSpPr>
      <p:cxnSp>
        <p:nvCxnSpPr>
          <p:cNvPr id="11" name="Straight Connector 10"/>
          <p:cNvCxnSpPr/>
          <p:nvPr userDrawn="1"/>
        </p:nvCxnSpPr>
        <p:spPr>
          <a:xfrm>
            <a:off x="694944" y="126143"/>
            <a:ext cx="10820399" cy="0"/>
          </a:xfrm>
          <a:prstGeom prst="line">
            <a:avLst/>
          </a:prstGeom>
          <a:ln w="254000">
            <a:solidFill>
              <a:srgbClr val="CE1126"/>
            </a:solidFill>
          </a:ln>
        </p:spPr>
        <p:style>
          <a:lnRef idx="1">
            <a:schemeClr val="accent1"/>
          </a:lnRef>
          <a:fillRef idx="0">
            <a:schemeClr val="accent1"/>
          </a:fillRef>
          <a:effectRef idx="0">
            <a:schemeClr val="accent1"/>
          </a:effectRef>
          <a:fontRef idx="minor">
            <a:schemeClr val="tx1"/>
          </a:fontRef>
        </p:style>
      </p:cxnSp>
      <p:pic>
        <p:nvPicPr>
          <p:cNvPr id="12" name="Picture 11">
            <a:extLst>
              <a:ext uri="{FF2B5EF4-FFF2-40B4-BE49-F238E27FC236}">
                <a16:creationId xmlns:a16="http://schemas.microsoft.com/office/drawing/2014/main" id="{5895354E-608F-934A-99E9-CDE4F582134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02047" y="2276402"/>
            <a:ext cx="8387906" cy="2109533"/>
          </a:xfrm>
          <a:prstGeom prst="rect">
            <a:avLst/>
          </a:prstGeom>
        </p:spPr>
      </p:pic>
    </p:spTree>
    <p:extLst>
      <p:ext uri="{BB962C8B-B14F-4D97-AF65-F5344CB8AC3E}">
        <p14:creationId xmlns:p14="http://schemas.microsoft.com/office/powerpoint/2010/main" val="14467609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3037E31-6630-486D-A32D-4B6949961397}" type="datetime1">
              <a:rPr lang="en-US" smtClean="0"/>
              <a:t>2/14/2025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712F295-21AE-4FD4-8BBD-F4E78E174000}" type="slidenum">
              <a:rPr lang="en-US" smtClean="0"/>
              <a:t>‹#›</a:t>
            </a:fld>
            <a:endParaRPr lang="en-US" dirty="0"/>
          </a:p>
        </p:txBody>
      </p:sp>
    </p:spTree>
    <p:extLst>
      <p:ext uri="{BB962C8B-B14F-4D97-AF65-F5344CB8AC3E}">
        <p14:creationId xmlns:p14="http://schemas.microsoft.com/office/powerpoint/2010/main" val="2084408094"/>
      </p:ext>
    </p:extLst>
  </p:cSld>
  <p:clrMapOvr>
    <a:masterClrMapping/>
  </p:clrMapOvr>
  <p:hf hdr="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RTX Cover: Text">
    <p:spTree>
      <p:nvGrpSpPr>
        <p:cNvPr id="1" name=""/>
        <p:cNvGrpSpPr/>
        <p:nvPr/>
      </p:nvGrpSpPr>
      <p:grpSpPr>
        <a:xfrm>
          <a:off x="0" y="0"/>
          <a:ext cx="0" cy="0"/>
          <a:chOff x="0" y="0"/>
          <a:chExt cx="0" cy="0"/>
        </a:xfrm>
      </p:grpSpPr>
      <p:sp>
        <p:nvSpPr>
          <p:cNvPr id="8" name="Date"/>
          <p:cNvSpPr>
            <a:spLocks noGrp="1"/>
          </p:cNvSpPr>
          <p:nvPr>
            <p:ph type="body" sz="quarter" idx="14" hasCustomPrompt="1"/>
          </p:nvPr>
        </p:nvSpPr>
        <p:spPr>
          <a:xfrm>
            <a:off x="8077200" y="5262726"/>
            <a:ext cx="1866900" cy="187579"/>
          </a:xfrm>
          <a:noFill/>
        </p:spPr>
        <p:txBody>
          <a:bodyPr/>
          <a:lstStyle>
            <a:lvl1pPr>
              <a:defRPr sz="1400" b="1">
                <a:solidFill>
                  <a:schemeClr val="tx1"/>
                </a:solidFill>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dirty="0"/>
              <a:t>Date</a:t>
            </a:r>
          </a:p>
        </p:txBody>
      </p:sp>
      <p:sp>
        <p:nvSpPr>
          <p:cNvPr id="7" name="Presenters"/>
          <p:cNvSpPr>
            <a:spLocks noGrp="1"/>
          </p:cNvSpPr>
          <p:nvPr>
            <p:ph type="body" sz="quarter" idx="13" hasCustomPrompt="1"/>
          </p:nvPr>
        </p:nvSpPr>
        <p:spPr>
          <a:xfrm>
            <a:off x="8077199" y="4235572"/>
            <a:ext cx="3429001" cy="635908"/>
          </a:xfrm>
          <a:noFill/>
        </p:spPr>
        <p:txBody>
          <a:bodyPr vert="horz" lIns="0" tIns="0" rIns="0" bIns="0" rtlCol="0">
            <a:noAutofit/>
          </a:bodyPr>
          <a:lstStyle>
            <a:lvl1pPr marL="0" marR="0" indent="0" algn="l" defTabSz="0" rtl="0" eaLnBrk="1" fontAlgn="auto" latinLnBrk="0" hangingPunct="1">
              <a:lnSpc>
                <a:spcPct val="90000"/>
              </a:lnSpc>
              <a:spcBef>
                <a:spcPts val="0"/>
              </a:spcBef>
              <a:spcAft>
                <a:spcPts val="0"/>
              </a:spcAft>
              <a:buClrTx/>
              <a:buSzPct val="115000"/>
              <a:buFont typeface="Arial" panose="020B0604020202020204" pitchFamily="34" charset="0"/>
              <a:buNone/>
              <a:tabLst/>
              <a:defRPr lang="en-US" sz="1800" b="0" baseline="0">
                <a:solidFill>
                  <a:schemeClr val="tx1"/>
                </a:solidFill>
              </a:defRPr>
            </a:lvl1pPr>
          </a:lstStyle>
          <a:p>
            <a:pPr marL="0" marR="0" lvl="0" indent="0" algn="l" defTabSz="0" rtl="0" eaLnBrk="1" fontAlgn="auto" latinLnBrk="0" hangingPunct="1">
              <a:lnSpc>
                <a:spcPct val="90000"/>
              </a:lnSpc>
              <a:spcBef>
                <a:spcPts val="0"/>
              </a:spcBef>
              <a:spcAft>
                <a:spcPts val="0"/>
              </a:spcAft>
              <a:buClrTx/>
              <a:buSzPct val="115000"/>
              <a:buFont typeface="Arial" panose="020B0604020202020204" pitchFamily="34" charset="0"/>
              <a:buNone/>
              <a:tabLst/>
              <a:defRPr/>
            </a:pPr>
            <a:r>
              <a:rPr lang="en-US" dirty="0"/>
              <a:t>Name, Title, Function. 18 pt. black.</a:t>
            </a:r>
          </a:p>
        </p:txBody>
      </p:sp>
      <p:sp>
        <p:nvSpPr>
          <p:cNvPr id="2" name="Title"/>
          <p:cNvSpPr>
            <a:spLocks noGrp="1"/>
          </p:cNvSpPr>
          <p:nvPr>
            <p:ph type="title" hasCustomPrompt="1"/>
          </p:nvPr>
        </p:nvSpPr>
        <p:spPr>
          <a:xfrm>
            <a:off x="8086343" y="2414671"/>
            <a:ext cx="3419857" cy="1472187"/>
          </a:xfrm>
          <a:noFill/>
        </p:spPr>
        <p:txBody>
          <a:bodyPr anchor="t" anchorCtr="0"/>
          <a:lstStyle>
            <a:lvl1pPr defTabSz="914400">
              <a:spcBef>
                <a:spcPct val="0"/>
              </a:spcBef>
              <a:defRPr sz="3200">
                <a:solidFill>
                  <a:schemeClr val="tx1"/>
                </a:solidFill>
              </a:defRPr>
            </a:lvl1pPr>
          </a:lstStyle>
          <a:p>
            <a:pPr lvl="0" defTabSz="914400">
              <a:spcBef>
                <a:spcPct val="0"/>
              </a:spcBef>
            </a:pPr>
            <a:r>
              <a:rPr lang="en-US" dirty="0"/>
              <a:t>Title 32 pt. black. Bold. Sentence case.</a:t>
            </a:r>
          </a:p>
        </p:txBody>
      </p:sp>
      <p:cxnSp>
        <p:nvCxnSpPr>
          <p:cNvPr id="9" name="Straight Connector 8"/>
          <p:cNvCxnSpPr/>
          <p:nvPr userDrawn="1"/>
        </p:nvCxnSpPr>
        <p:spPr>
          <a:xfrm>
            <a:off x="694944" y="126143"/>
            <a:ext cx="10820399" cy="0"/>
          </a:xfrm>
          <a:prstGeom prst="line">
            <a:avLst/>
          </a:prstGeom>
          <a:ln w="254000">
            <a:solidFill>
              <a:srgbClr val="CE1126"/>
            </a:solidFill>
          </a:ln>
        </p:spPr>
        <p:style>
          <a:lnRef idx="1">
            <a:schemeClr val="accent1"/>
          </a:lnRef>
          <a:fillRef idx="0">
            <a:schemeClr val="accent1"/>
          </a:fillRef>
          <a:effectRef idx="0">
            <a:schemeClr val="accent1"/>
          </a:effectRef>
          <a:fontRef idx="minor">
            <a:schemeClr val="tx1"/>
          </a:fontRef>
        </p:style>
      </p:cxnSp>
      <p:pic>
        <p:nvPicPr>
          <p:cNvPr id="11" name="Picture 13" descr="11SAS156_RTN_AST_V_RGB copy_2.png"/>
          <p:cNvPicPr>
            <a:picLocks noChangeAspect="1"/>
          </p:cNvPicPr>
          <p:nvPr userDrawn="1"/>
        </p:nvPicPr>
        <p:blipFill>
          <a:blip r:embed="rId2" cstate="print"/>
          <a:srcRect/>
          <a:stretch>
            <a:fillRect/>
          </a:stretch>
        </p:blipFill>
        <p:spPr bwMode="auto">
          <a:xfrm>
            <a:off x="2139000" y="3194754"/>
            <a:ext cx="2442203" cy="381705"/>
          </a:xfrm>
          <a:prstGeom prst="rect">
            <a:avLst/>
          </a:prstGeom>
          <a:noFill/>
          <a:ln w="9525">
            <a:noFill/>
            <a:miter lim="800000"/>
            <a:headEnd/>
            <a:tailEnd/>
          </a:ln>
        </p:spPr>
      </p:pic>
    </p:spTree>
    <p:extLst>
      <p:ext uri="{BB962C8B-B14F-4D97-AF65-F5344CB8AC3E}">
        <p14:creationId xmlns:p14="http://schemas.microsoft.com/office/powerpoint/2010/main" val="29387239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RTX Cover: Text/Photo 1">
    <p:spTree>
      <p:nvGrpSpPr>
        <p:cNvPr id="1" name=""/>
        <p:cNvGrpSpPr/>
        <p:nvPr/>
      </p:nvGrpSpPr>
      <p:grpSpPr>
        <a:xfrm>
          <a:off x="0" y="0"/>
          <a:ext cx="0" cy="0"/>
          <a:chOff x="0" y="0"/>
          <a:chExt cx="0" cy="0"/>
        </a:xfrm>
      </p:grpSpPr>
      <p:sp>
        <p:nvSpPr>
          <p:cNvPr id="9" name="Rectangle 8"/>
          <p:cNvSpPr/>
          <p:nvPr userDrawn="1"/>
        </p:nvSpPr>
        <p:spPr>
          <a:xfrm>
            <a:off x="0" y="-16042"/>
            <a:ext cx="12192000"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Section title"/>
          <p:cNvSpPr>
            <a:spLocks noGrp="1"/>
          </p:cNvSpPr>
          <p:nvPr>
            <p:ph type="title" hasCustomPrompt="1"/>
          </p:nvPr>
        </p:nvSpPr>
        <p:spPr>
          <a:xfrm>
            <a:off x="4381500" y="4114800"/>
            <a:ext cx="7124700" cy="971492"/>
          </a:xfrm>
          <a:noFill/>
        </p:spPr>
        <p:txBody>
          <a:bodyPr vert="horz" lIns="0" tIns="0" rIns="0" bIns="0" rtlCol="0" anchor="t" anchorCtr="0">
            <a:noAutofit/>
          </a:bodyPr>
          <a:lstStyle>
            <a:lvl1pPr>
              <a:lnSpc>
                <a:spcPct val="90000"/>
              </a:lnSpc>
              <a:spcBef>
                <a:spcPts val="0"/>
              </a:spcBef>
              <a:defRPr lang="en-US" sz="4000" baseline="0">
                <a:solidFill>
                  <a:schemeClr val="tx1"/>
                </a:solidFill>
                <a:ea typeface="+mn-ea"/>
                <a:cs typeface="+mn-cs"/>
              </a:defRPr>
            </a:lvl1pPr>
          </a:lstStyle>
          <a:p>
            <a:pPr marL="0" lvl="0" indent="0">
              <a:spcBef>
                <a:spcPts val="1000"/>
              </a:spcBef>
              <a:buSzPct val="115000"/>
              <a:buFont typeface="Arial" panose="020B0604020202020204" pitchFamily="34" charset="0"/>
            </a:pPr>
            <a:r>
              <a:rPr lang="en-US" dirty="0"/>
              <a:t>Title 40 pt. black. Bold. Sentence case.</a:t>
            </a:r>
          </a:p>
        </p:txBody>
      </p:sp>
      <p:sp>
        <p:nvSpPr>
          <p:cNvPr id="12" name="Presenters"/>
          <p:cNvSpPr>
            <a:spLocks noGrp="1"/>
          </p:cNvSpPr>
          <p:nvPr>
            <p:ph type="body" sz="quarter" idx="13" hasCustomPrompt="1"/>
          </p:nvPr>
        </p:nvSpPr>
        <p:spPr>
          <a:xfrm>
            <a:off x="4381500" y="5309456"/>
            <a:ext cx="7124700" cy="182290"/>
          </a:xfrm>
          <a:noFill/>
        </p:spPr>
        <p:txBody>
          <a:bodyPr vert="horz" lIns="0" tIns="0" rIns="0" bIns="0" rtlCol="0">
            <a:noAutofit/>
          </a:bodyPr>
          <a:lstStyle>
            <a:lvl1pPr marL="0" marR="0" indent="0" algn="l" defTabSz="0" rtl="0" eaLnBrk="1" fontAlgn="auto" latinLnBrk="0" hangingPunct="1">
              <a:lnSpc>
                <a:spcPct val="90000"/>
              </a:lnSpc>
              <a:spcBef>
                <a:spcPts val="0"/>
              </a:spcBef>
              <a:spcAft>
                <a:spcPts val="0"/>
              </a:spcAft>
              <a:buClrTx/>
              <a:buSzPct val="115000"/>
              <a:buFont typeface="Arial" panose="020B0604020202020204" pitchFamily="34" charset="0"/>
              <a:buNone/>
              <a:tabLst/>
              <a:defRPr lang="en-US" sz="1600" b="1">
                <a:solidFill>
                  <a:schemeClr val="accent1"/>
                </a:solidFill>
              </a:defRPr>
            </a:lvl1pPr>
          </a:lstStyle>
          <a:p>
            <a:pPr marL="0" marR="0" lvl="0" indent="0" algn="l" defTabSz="0" rtl="0" eaLnBrk="1" fontAlgn="auto" latinLnBrk="0" hangingPunct="1">
              <a:lnSpc>
                <a:spcPct val="90000"/>
              </a:lnSpc>
              <a:spcBef>
                <a:spcPts val="0"/>
              </a:spcBef>
              <a:spcAft>
                <a:spcPts val="0"/>
              </a:spcAft>
              <a:buClrTx/>
              <a:buSzPct val="115000"/>
              <a:buFont typeface="Arial" panose="020B0604020202020204" pitchFamily="34" charset="0"/>
              <a:buNone/>
              <a:tabLst/>
              <a:defRPr/>
            </a:pPr>
            <a:r>
              <a:rPr lang="en-US" dirty="0"/>
              <a:t>Subhead 16 pt. black. Bold. Sentence case.</a:t>
            </a:r>
          </a:p>
        </p:txBody>
      </p:sp>
      <p:cxnSp>
        <p:nvCxnSpPr>
          <p:cNvPr id="16" name="Straight Connector 15"/>
          <p:cNvCxnSpPr/>
          <p:nvPr userDrawn="1"/>
        </p:nvCxnSpPr>
        <p:spPr>
          <a:xfrm>
            <a:off x="0" y="3787281"/>
            <a:ext cx="4114800" cy="0"/>
          </a:xfrm>
          <a:prstGeom prst="line">
            <a:avLst/>
          </a:prstGeom>
          <a:ln w="203200">
            <a:solidFill>
              <a:schemeClr val="tx2"/>
            </a:solidFill>
          </a:ln>
        </p:spPr>
        <p:style>
          <a:lnRef idx="1">
            <a:schemeClr val="accent1"/>
          </a:lnRef>
          <a:fillRef idx="0">
            <a:schemeClr val="accent1"/>
          </a:fillRef>
          <a:effectRef idx="0">
            <a:schemeClr val="accent1"/>
          </a:effectRef>
          <a:fontRef idx="minor">
            <a:schemeClr val="tx1"/>
          </a:fontRef>
        </p:style>
      </p:cxnSp>
      <p:sp>
        <p:nvSpPr>
          <p:cNvPr id="17" name="Date"/>
          <p:cNvSpPr>
            <a:spLocks noGrp="1"/>
          </p:cNvSpPr>
          <p:nvPr>
            <p:ph type="body" sz="quarter" idx="15" hasCustomPrompt="1"/>
          </p:nvPr>
        </p:nvSpPr>
        <p:spPr>
          <a:xfrm>
            <a:off x="4381500" y="5651814"/>
            <a:ext cx="1562101" cy="126192"/>
          </a:xfrm>
          <a:noFill/>
        </p:spPr>
        <p:txBody>
          <a:bodyPr/>
          <a:lstStyle>
            <a:lvl1pPr>
              <a:defRPr sz="1200" b="0" baseline="0">
                <a:solidFill>
                  <a:schemeClr val="tx1"/>
                </a:solidFill>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dirty="0"/>
              <a:t>Date</a:t>
            </a:r>
          </a:p>
        </p:txBody>
      </p:sp>
      <p:sp>
        <p:nvSpPr>
          <p:cNvPr id="18" name="Presenters"/>
          <p:cNvSpPr>
            <a:spLocks noGrp="1"/>
          </p:cNvSpPr>
          <p:nvPr>
            <p:ph type="body" sz="quarter" idx="16" hasCustomPrompt="1"/>
          </p:nvPr>
        </p:nvSpPr>
        <p:spPr>
          <a:xfrm>
            <a:off x="685799" y="2824218"/>
            <a:ext cx="3150281" cy="669115"/>
          </a:xfrm>
          <a:noFill/>
        </p:spPr>
        <p:txBody>
          <a:bodyPr vert="horz" lIns="0" tIns="0" rIns="0" bIns="0" rtlCol="0" anchor="b" anchorCtr="0">
            <a:noAutofit/>
          </a:bodyPr>
          <a:lstStyle>
            <a:lvl1pPr marL="0" marR="0" indent="0" algn="l" defTabSz="0" rtl="0" eaLnBrk="1" fontAlgn="auto" latinLnBrk="0" hangingPunct="1">
              <a:lnSpc>
                <a:spcPct val="90000"/>
              </a:lnSpc>
              <a:spcBef>
                <a:spcPts val="0"/>
              </a:spcBef>
              <a:spcAft>
                <a:spcPts val="0"/>
              </a:spcAft>
              <a:buClrTx/>
              <a:buSzPct val="115000"/>
              <a:buFont typeface="Arial" panose="020B0604020202020204" pitchFamily="34" charset="0"/>
              <a:buNone/>
              <a:tabLst/>
              <a:defRPr lang="en-US" sz="1600" b="1" baseline="0">
                <a:solidFill>
                  <a:schemeClr val="tx1"/>
                </a:solidFill>
              </a:defRPr>
            </a:lvl1pPr>
          </a:lstStyle>
          <a:p>
            <a:pPr marL="0" marR="0" lvl="0" indent="0" algn="l" defTabSz="0" rtl="0" eaLnBrk="1" fontAlgn="auto" latinLnBrk="0" hangingPunct="1">
              <a:lnSpc>
                <a:spcPct val="90000"/>
              </a:lnSpc>
              <a:spcBef>
                <a:spcPts val="0"/>
              </a:spcBef>
              <a:spcAft>
                <a:spcPts val="0"/>
              </a:spcAft>
              <a:buClrTx/>
              <a:buSzPct val="115000"/>
              <a:buFont typeface="Arial" panose="020B0604020202020204" pitchFamily="34" charset="0"/>
              <a:buNone/>
              <a:tabLst/>
              <a:defRPr/>
            </a:pPr>
            <a:r>
              <a:rPr lang="en-US" dirty="0"/>
              <a:t>Name, Title, Function. 16 pt. black. Bold. </a:t>
            </a:r>
          </a:p>
        </p:txBody>
      </p:sp>
      <p:sp>
        <p:nvSpPr>
          <p:cNvPr id="15" name="Clearspace note"/>
          <p:cNvSpPr/>
          <p:nvPr userDrawn="1"/>
        </p:nvSpPr>
        <p:spPr>
          <a:xfrm flipH="1">
            <a:off x="12488965" y="3548726"/>
            <a:ext cx="2586681" cy="293948"/>
          </a:xfrm>
          <a:prstGeom prst="homePlate">
            <a:avLst/>
          </a:prstGeom>
          <a:solidFill>
            <a:srgbClr val="F2F2F2"/>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indent="0">
              <a:lnSpc>
                <a:spcPct val="90000"/>
              </a:lnSpc>
              <a:spcBef>
                <a:spcPts val="1000"/>
              </a:spcBef>
              <a:buSzPct val="115000"/>
              <a:buFont typeface="Arial" panose="020B0604020202020204" pitchFamily="34" charset="0"/>
              <a:buNone/>
            </a:pPr>
            <a:r>
              <a:rPr lang="en-US" sz="800" b="0" baseline="0" dirty="0">
                <a:solidFill>
                  <a:schemeClr val="tx1"/>
                </a:solidFill>
              </a:rPr>
              <a:t>Align cover  image to grid lines</a:t>
            </a:r>
          </a:p>
        </p:txBody>
      </p:sp>
      <p:sp>
        <p:nvSpPr>
          <p:cNvPr id="14" name="Picture Placeholder 3"/>
          <p:cNvSpPr>
            <a:spLocks noGrp="1"/>
          </p:cNvSpPr>
          <p:nvPr>
            <p:ph type="pic" sz="quarter" idx="17" hasCustomPrompt="1"/>
          </p:nvPr>
        </p:nvSpPr>
        <p:spPr>
          <a:xfrm>
            <a:off x="4114800" y="-20638"/>
            <a:ext cx="8077200" cy="3716338"/>
          </a:xfrm>
          <a:solidFill>
            <a:schemeClr val="accent4"/>
          </a:solidFill>
        </p:spPr>
        <p:txBody>
          <a:bodyPr tIns="365760"/>
          <a:lstStyle>
            <a:lvl1pPr algn="ctr">
              <a:defRPr b="0"/>
            </a:lvl1pPr>
          </a:lstStyle>
          <a:p>
            <a:r>
              <a:rPr lang="en-US" dirty="0"/>
              <a:t>Click to insert photo</a:t>
            </a:r>
          </a:p>
        </p:txBody>
      </p:sp>
      <p:grpSp>
        <p:nvGrpSpPr>
          <p:cNvPr id="2" name="Group 1"/>
          <p:cNvGrpSpPr/>
          <p:nvPr userDrawn="1"/>
        </p:nvGrpSpPr>
        <p:grpSpPr>
          <a:xfrm>
            <a:off x="12317391" y="2032206"/>
            <a:ext cx="2766590" cy="792012"/>
            <a:chOff x="12290811" y="2032206"/>
            <a:chExt cx="2766590" cy="792012"/>
          </a:xfrm>
        </p:grpSpPr>
        <p:sp>
          <p:nvSpPr>
            <p:cNvPr id="20" name="TextBox 19">
              <a:extLst>
                <a:ext uri="{FF2B5EF4-FFF2-40B4-BE49-F238E27FC236}">
                  <a16:creationId xmlns:a16="http://schemas.microsoft.com/office/drawing/2014/main" id="{3FCCEF91-CDE1-7D4E-8E36-0C730E76DDDB}"/>
                </a:ext>
              </a:extLst>
            </p:cNvPr>
            <p:cNvSpPr txBox="1"/>
            <p:nvPr userDrawn="1"/>
          </p:nvSpPr>
          <p:spPr>
            <a:xfrm>
              <a:off x="12470720" y="2032206"/>
              <a:ext cx="2586681" cy="792012"/>
            </a:xfrm>
            <a:prstGeom prst="rect">
              <a:avLst/>
            </a:prstGeom>
            <a:solidFill>
              <a:srgbClr val="F2F2F2"/>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lvl="0" indent="0">
                <a:lnSpc>
                  <a:spcPct val="90000"/>
                </a:lnSpc>
                <a:spcBef>
                  <a:spcPts val="1000"/>
                </a:spcBef>
                <a:buSzPct val="115000"/>
                <a:buFont typeface="Arial" panose="020B0604020202020204" pitchFamily="34" charset="0"/>
                <a:buNone/>
                <a:defRPr sz="800" b="0" baseline="0"/>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111125" lvl="0" indent="-111125">
                <a:spcBef>
                  <a:spcPts val="600"/>
                </a:spcBef>
                <a:buFont typeface="Arial" panose="020B0604020202020204" pitchFamily="34" charset="0"/>
                <a:buChar char="•"/>
              </a:pPr>
              <a:r>
                <a:rPr lang="en-US" dirty="0">
                  <a:solidFill>
                    <a:schemeClr val="tx1"/>
                  </a:solidFill>
                </a:rPr>
                <a:t>Click to insert photo</a:t>
              </a:r>
            </a:p>
            <a:p>
              <a:pPr marL="111125" lvl="0" indent="-111125">
                <a:spcBef>
                  <a:spcPts val="600"/>
                </a:spcBef>
                <a:buFont typeface="Arial" panose="020B0604020202020204" pitchFamily="34" charset="0"/>
                <a:buChar char="•"/>
              </a:pPr>
              <a:r>
                <a:rPr lang="en-US" dirty="0">
                  <a:solidFill>
                    <a:schemeClr val="tx1"/>
                  </a:solidFill>
                </a:rPr>
                <a:t>Delete existing photo to select a new one.</a:t>
              </a:r>
            </a:p>
            <a:p>
              <a:pPr marL="111125" lvl="0" indent="-111125">
                <a:spcBef>
                  <a:spcPts val="600"/>
                </a:spcBef>
                <a:buFont typeface="Arial" panose="020B0604020202020204" pitchFamily="34" charset="0"/>
                <a:buChar char="•"/>
              </a:pPr>
              <a:r>
                <a:rPr lang="en-US" dirty="0">
                  <a:solidFill>
                    <a:schemeClr val="tx1"/>
                  </a:solidFill>
                </a:rPr>
                <a:t>Contact Advanced Media for assistance with alternative cover images.</a:t>
              </a:r>
            </a:p>
          </p:txBody>
        </p:sp>
        <p:sp>
          <p:nvSpPr>
            <p:cNvPr id="21" name="Isosceles Triangle 20"/>
            <p:cNvSpPr/>
            <p:nvPr userDrawn="1"/>
          </p:nvSpPr>
          <p:spPr>
            <a:xfrm rot="16200000" flipH="1">
              <a:off x="12008304" y="2339911"/>
              <a:ext cx="747507" cy="182494"/>
            </a:xfrm>
            <a:prstGeom prst="triangle">
              <a:avLst/>
            </a:prstGeom>
            <a:solidFill>
              <a:srgbClr val="F2F2F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9" name="Picture 18">
            <a:extLst>
              <a:ext uri="{FF2B5EF4-FFF2-40B4-BE49-F238E27FC236}">
                <a16:creationId xmlns:a16="http://schemas.microsoft.com/office/drawing/2014/main" id="{5DC5BCBB-A3BC-3B42-9080-3B0B58BA510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5800" y="762008"/>
            <a:ext cx="2743201" cy="689906"/>
          </a:xfrm>
          <a:prstGeom prst="rect">
            <a:avLst/>
          </a:prstGeom>
        </p:spPr>
      </p:pic>
    </p:spTree>
    <p:extLst>
      <p:ext uri="{BB962C8B-B14F-4D97-AF65-F5344CB8AC3E}">
        <p14:creationId xmlns:p14="http://schemas.microsoft.com/office/powerpoint/2010/main" val="28518379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328">
          <p15:clr>
            <a:srgbClr val="FBAE40"/>
          </p15:clr>
        </p15:guide>
        <p15:guide id="2" pos="2592">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RTX Cover: Text/Photo 2">
    <p:spTree>
      <p:nvGrpSpPr>
        <p:cNvPr id="1" name=""/>
        <p:cNvGrpSpPr/>
        <p:nvPr/>
      </p:nvGrpSpPr>
      <p:grpSpPr>
        <a:xfrm>
          <a:off x="0" y="0"/>
          <a:ext cx="0" cy="0"/>
          <a:chOff x="0" y="0"/>
          <a:chExt cx="0" cy="0"/>
        </a:xfrm>
      </p:grpSpPr>
      <p:sp>
        <p:nvSpPr>
          <p:cNvPr id="12" name="Picture Placeholder 5"/>
          <p:cNvSpPr>
            <a:spLocks noGrp="1"/>
          </p:cNvSpPr>
          <p:nvPr>
            <p:ph type="pic" sz="quarter" idx="16" hasCustomPrompt="1"/>
          </p:nvPr>
        </p:nvSpPr>
        <p:spPr>
          <a:xfrm>
            <a:off x="-7938" y="-23813"/>
            <a:ext cx="12199938" cy="5014913"/>
          </a:xfrm>
          <a:solidFill>
            <a:schemeClr val="accent2"/>
          </a:solidFill>
        </p:spPr>
        <p:txBody>
          <a:bodyPr tIns="365760"/>
          <a:lstStyle>
            <a:lvl1pPr algn="ctr">
              <a:defRPr b="0">
                <a:solidFill>
                  <a:schemeClr val="bg1"/>
                </a:solidFill>
              </a:defRPr>
            </a:lvl1pPr>
          </a:lstStyle>
          <a:p>
            <a:r>
              <a:rPr lang="en-US" dirty="0"/>
              <a:t>Click to insert photo</a:t>
            </a:r>
          </a:p>
        </p:txBody>
      </p:sp>
      <p:sp>
        <p:nvSpPr>
          <p:cNvPr id="8" name="Date"/>
          <p:cNvSpPr>
            <a:spLocks noGrp="1"/>
          </p:cNvSpPr>
          <p:nvPr>
            <p:ph type="body" sz="quarter" idx="14" hasCustomPrompt="1"/>
          </p:nvPr>
        </p:nvSpPr>
        <p:spPr>
          <a:xfrm>
            <a:off x="9944100" y="5502899"/>
            <a:ext cx="1562100" cy="162189"/>
          </a:xfrm>
        </p:spPr>
        <p:txBody>
          <a:bodyPr vert="horz" lIns="91440" tIns="0" rIns="0" bIns="45720" rtlCol="0" anchor="t"/>
          <a:lstStyle>
            <a:lvl1pPr>
              <a:defRPr lang="en-US" sz="1200" b="0" baseline="0" dirty="0" smtClean="0">
                <a:solidFill>
                  <a:schemeClr val="tx1"/>
                </a:solidFill>
                <a:latin typeface="Arial" panose="020B0604020202020204" pitchFamily="34" charset="0"/>
                <a:cs typeface="Arial" panose="020B0604020202020204" pitchFamily="34" charset="0"/>
              </a:defRPr>
            </a:lvl1pPr>
          </a:lstStyle>
          <a:p>
            <a:pPr lvl="0" algn="r" defTabSz="914400"/>
            <a:r>
              <a:rPr lang="en-US" dirty="0"/>
              <a:t>Date</a:t>
            </a:r>
          </a:p>
        </p:txBody>
      </p:sp>
      <p:sp>
        <p:nvSpPr>
          <p:cNvPr id="7" name="Presenters"/>
          <p:cNvSpPr>
            <a:spLocks noGrp="1"/>
          </p:cNvSpPr>
          <p:nvPr>
            <p:ph type="body" sz="quarter" idx="13" hasCustomPrompt="1"/>
          </p:nvPr>
        </p:nvSpPr>
        <p:spPr>
          <a:xfrm>
            <a:off x="4655126" y="5455226"/>
            <a:ext cx="4984173" cy="569381"/>
          </a:xfrm>
          <a:noFill/>
        </p:spPr>
        <p:txBody>
          <a:bodyPr vert="horz" lIns="0" tIns="0" rIns="0" bIns="0" rtlCol="0">
            <a:noAutofit/>
          </a:bodyPr>
          <a:lstStyle>
            <a:lvl1pPr marL="0" marR="0" indent="0" algn="l" defTabSz="0" rtl="0" eaLnBrk="1" fontAlgn="auto" latinLnBrk="0" hangingPunct="1">
              <a:lnSpc>
                <a:spcPct val="90000"/>
              </a:lnSpc>
              <a:spcBef>
                <a:spcPts val="0"/>
              </a:spcBef>
              <a:spcAft>
                <a:spcPts val="0"/>
              </a:spcAft>
              <a:buClrTx/>
              <a:buSzPct val="115000"/>
              <a:buFont typeface="Arial" panose="020B0604020202020204" pitchFamily="34" charset="0"/>
              <a:buNone/>
              <a:tabLst/>
              <a:defRPr lang="en-US" sz="1600" b="1" baseline="0">
                <a:solidFill>
                  <a:schemeClr val="tx1"/>
                </a:solidFill>
              </a:defRPr>
            </a:lvl1pPr>
          </a:lstStyle>
          <a:p>
            <a:pPr marL="0" marR="0" lvl="0" indent="0" algn="l" defTabSz="0" rtl="0" eaLnBrk="1" fontAlgn="auto" latinLnBrk="0" hangingPunct="1">
              <a:lnSpc>
                <a:spcPct val="90000"/>
              </a:lnSpc>
              <a:spcBef>
                <a:spcPts val="0"/>
              </a:spcBef>
              <a:spcAft>
                <a:spcPts val="0"/>
              </a:spcAft>
              <a:buClrTx/>
              <a:buSzPct val="115000"/>
              <a:buFont typeface="Arial" panose="020B0604020202020204" pitchFamily="34" charset="0"/>
              <a:buNone/>
              <a:tabLst/>
              <a:defRPr/>
            </a:pPr>
            <a:r>
              <a:rPr lang="en-US" dirty="0"/>
              <a:t>Name, Title, Function. 16 pt. black. Bold. </a:t>
            </a:r>
          </a:p>
        </p:txBody>
      </p:sp>
      <p:sp>
        <p:nvSpPr>
          <p:cNvPr id="2" name="Title"/>
          <p:cNvSpPr>
            <a:spLocks noGrp="1"/>
          </p:cNvSpPr>
          <p:nvPr>
            <p:ph type="title" hasCustomPrompt="1"/>
          </p:nvPr>
        </p:nvSpPr>
        <p:spPr>
          <a:xfrm>
            <a:off x="704573" y="3067000"/>
            <a:ext cx="8917406" cy="1151330"/>
          </a:xfrm>
          <a:noFill/>
        </p:spPr>
        <p:txBody>
          <a:bodyPr anchor="b" anchorCtr="0"/>
          <a:lstStyle>
            <a:lvl1pPr defTabSz="914400">
              <a:spcBef>
                <a:spcPct val="0"/>
              </a:spcBef>
              <a:defRPr sz="4800">
                <a:solidFill>
                  <a:schemeClr val="bg1"/>
                </a:solidFill>
              </a:defRPr>
            </a:lvl1pPr>
          </a:lstStyle>
          <a:p>
            <a:pPr lvl="0" defTabSz="914400">
              <a:spcBef>
                <a:spcPct val="0"/>
              </a:spcBef>
            </a:pPr>
            <a:r>
              <a:rPr lang="en-US" dirty="0"/>
              <a:t>Title 48 pt. white. Bold. Sentence case.</a:t>
            </a:r>
          </a:p>
        </p:txBody>
      </p:sp>
      <p:sp>
        <p:nvSpPr>
          <p:cNvPr id="5" name="Text Placeholder 4"/>
          <p:cNvSpPr>
            <a:spLocks noGrp="1"/>
          </p:cNvSpPr>
          <p:nvPr>
            <p:ph type="body" sz="quarter" idx="15" hasCustomPrompt="1"/>
          </p:nvPr>
        </p:nvSpPr>
        <p:spPr>
          <a:xfrm>
            <a:off x="704572" y="4469686"/>
            <a:ext cx="7105927" cy="216670"/>
          </a:xfrm>
          <a:noFill/>
        </p:spPr>
        <p:txBody>
          <a:bodyPr/>
          <a:lstStyle>
            <a:lvl1pPr marL="0" marR="0" indent="0" algn="l" defTabSz="0" rtl="0" eaLnBrk="1" fontAlgn="auto" latinLnBrk="0" hangingPunct="1">
              <a:lnSpc>
                <a:spcPct val="90000"/>
              </a:lnSpc>
              <a:spcBef>
                <a:spcPts val="0"/>
              </a:spcBef>
              <a:spcAft>
                <a:spcPts val="0"/>
              </a:spcAft>
              <a:buClrTx/>
              <a:buSzPct val="115000"/>
              <a:buFont typeface="Arial" panose="020B0604020202020204" pitchFamily="34" charset="0"/>
              <a:buNone/>
              <a:tabLst/>
              <a:defRPr sz="1600" b="0" baseline="0">
                <a:solidFill>
                  <a:schemeClr val="bg1"/>
                </a:solidFill>
              </a:defRPr>
            </a:lvl1pPr>
          </a:lstStyle>
          <a:p>
            <a:pPr marL="0" marR="0" lvl="0" indent="0" algn="l" defTabSz="0" rtl="0" eaLnBrk="1" fontAlgn="auto" latinLnBrk="0" hangingPunct="1">
              <a:lnSpc>
                <a:spcPct val="90000"/>
              </a:lnSpc>
              <a:spcBef>
                <a:spcPts val="0"/>
              </a:spcBef>
              <a:spcAft>
                <a:spcPts val="0"/>
              </a:spcAft>
              <a:buClrTx/>
              <a:buSzPct val="115000"/>
              <a:buFont typeface="Arial" panose="020B0604020202020204" pitchFamily="34" charset="0"/>
              <a:buNone/>
              <a:tabLst/>
              <a:defRPr/>
            </a:pPr>
            <a:r>
              <a:rPr lang="en-US" dirty="0"/>
              <a:t>Subhead 16 pt. white. Sentence case.</a:t>
            </a:r>
          </a:p>
        </p:txBody>
      </p:sp>
      <p:pic>
        <p:nvPicPr>
          <p:cNvPr id="10" name="Picture 9" descr="A close up of a sign&#10;&#10;Description automatically generated">
            <a:extLst>
              <a:ext uri="{FF2B5EF4-FFF2-40B4-BE49-F238E27FC236}">
                <a16:creationId xmlns:a16="http://schemas.microsoft.com/office/drawing/2014/main" id="{094834F1-6E6E-6949-9106-653F18046AB8}"/>
              </a:ext>
            </a:extLst>
          </p:cNvPr>
          <p:cNvPicPr>
            <a:picLocks noChangeAspect="1"/>
          </p:cNvPicPr>
          <p:nvPr userDrawn="1"/>
        </p:nvPicPr>
        <p:blipFill>
          <a:blip r:embed="rId2"/>
          <a:stretch>
            <a:fillRect/>
          </a:stretch>
        </p:blipFill>
        <p:spPr>
          <a:xfrm>
            <a:off x="685800" y="5371117"/>
            <a:ext cx="2706982" cy="676746"/>
          </a:xfrm>
          <a:prstGeom prst="rect">
            <a:avLst/>
          </a:prstGeom>
        </p:spPr>
      </p:pic>
      <p:sp>
        <p:nvSpPr>
          <p:cNvPr id="11" name="Clearspace note"/>
          <p:cNvSpPr/>
          <p:nvPr userDrawn="1"/>
        </p:nvSpPr>
        <p:spPr>
          <a:xfrm flipH="1">
            <a:off x="12524980" y="4878916"/>
            <a:ext cx="2420380" cy="272204"/>
          </a:xfrm>
          <a:prstGeom prst="homePlate">
            <a:avLst/>
          </a:prstGeom>
          <a:solidFill>
            <a:srgbClr val="F2F2F2"/>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indent="0">
              <a:lnSpc>
                <a:spcPct val="90000"/>
              </a:lnSpc>
              <a:spcBef>
                <a:spcPts val="1000"/>
              </a:spcBef>
              <a:buSzPct val="115000"/>
              <a:buFont typeface="Arial" panose="020B0604020202020204" pitchFamily="34" charset="0"/>
              <a:buNone/>
            </a:pPr>
            <a:r>
              <a:rPr lang="en-US" sz="800" b="0" baseline="0" dirty="0">
                <a:solidFill>
                  <a:schemeClr val="tx1"/>
                </a:solidFill>
              </a:rPr>
              <a:t>Align cover  image to grid line</a:t>
            </a:r>
          </a:p>
        </p:txBody>
      </p:sp>
      <p:grpSp>
        <p:nvGrpSpPr>
          <p:cNvPr id="17" name="Group 16"/>
          <p:cNvGrpSpPr/>
          <p:nvPr userDrawn="1"/>
        </p:nvGrpSpPr>
        <p:grpSpPr>
          <a:xfrm>
            <a:off x="12349070" y="1973973"/>
            <a:ext cx="2772200" cy="1019338"/>
            <a:chOff x="12285201" y="2032206"/>
            <a:chExt cx="2772200" cy="1019338"/>
          </a:xfrm>
        </p:grpSpPr>
        <p:sp>
          <p:nvSpPr>
            <p:cNvPr id="18" name="TextBox 17">
              <a:extLst>
                <a:ext uri="{FF2B5EF4-FFF2-40B4-BE49-F238E27FC236}">
                  <a16:creationId xmlns:a16="http://schemas.microsoft.com/office/drawing/2014/main" id="{3FCCEF91-CDE1-7D4E-8E36-0C730E76DDDB}"/>
                </a:ext>
              </a:extLst>
            </p:cNvPr>
            <p:cNvSpPr txBox="1"/>
            <p:nvPr userDrawn="1"/>
          </p:nvSpPr>
          <p:spPr>
            <a:xfrm>
              <a:off x="12470720" y="2032206"/>
              <a:ext cx="2586681" cy="1019338"/>
            </a:xfrm>
            <a:prstGeom prst="rect">
              <a:avLst/>
            </a:prstGeom>
            <a:solidFill>
              <a:srgbClr val="F2F2F2"/>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lvl="0" indent="0">
                <a:lnSpc>
                  <a:spcPct val="90000"/>
                </a:lnSpc>
                <a:spcBef>
                  <a:spcPts val="1000"/>
                </a:spcBef>
                <a:buSzPct val="115000"/>
                <a:buFont typeface="Arial" panose="020B0604020202020204" pitchFamily="34" charset="0"/>
                <a:buNone/>
                <a:defRPr sz="800" b="0" baseline="0"/>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111125" lvl="0" indent="-111125">
                <a:spcBef>
                  <a:spcPts val="600"/>
                </a:spcBef>
                <a:buFont typeface="Arial" panose="020B0604020202020204" pitchFamily="34" charset="0"/>
                <a:buChar char="•"/>
              </a:pPr>
              <a:r>
                <a:rPr lang="en-US" dirty="0">
                  <a:solidFill>
                    <a:schemeClr val="tx1"/>
                  </a:solidFill>
                </a:rPr>
                <a:t>Click to insert photo</a:t>
              </a:r>
            </a:p>
            <a:p>
              <a:pPr marL="111125" lvl="0" indent="-111125">
                <a:spcBef>
                  <a:spcPts val="600"/>
                </a:spcBef>
                <a:buFont typeface="Arial" panose="020B0604020202020204" pitchFamily="34" charset="0"/>
                <a:buChar char="•"/>
              </a:pPr>
              <a:r>
                <a:rPr lang="en-US" dirty="0">
                  <a:solidFill>
                    <a:schemeClr val="tx1"/>
                  </a:solidFill>
                </a:rPr>
                <a:t>Delete existing photo to select a new one.</a:t>
              </a:r>
            </a:p>
            <a:p>
              <a:pPr marL="111125" marR="0" lvl="0" indent="-111125" algn="l" defTabSz="914400" rtl="0" eaLnBrk="1" fontAlgn="auto" latinLnBrk="0" hangingPunct="1">
                <a:lnSpc>
                  <a:spcPct val="90000"/>
                </a:lnSpc>
                <a:spcBef>
                  <a:spcPts val="600"/>
                </a:spcBef>
                <a:spcAft>
                  <a:spcPts val="0"/>
                </a:spcAft>
                <a:buClrTx/>
                <a:buSzPct val="115000"/>
                <a:buFont typeface="Arial" panose="020B0604020202020204" pitchFamily="34" charset="0"/>
                <a:buChar char="•"/>
                <a:tabLst/>
                <a:defRPr/>
              </a:pPr>
              <a:r>
                <a:rPr lang="en-US" dirty="0">
                  <a:solidFill>
                    <a:schemeClr val="tx1"/>
                  </a:solidFill>
                </a:rPr>
                <a:t>Ensure the photo is dark enough for the white title and subhead to be clearly readable.</a:t>
              </a:r>
            </a:p>
            <a:p>
              <a:pPr marL="111125" lvl="0" indent="-111125">
                <a:spcBef>
                  <a:spcPts val="600"/>
                </a:spcBef>
                <a:buFont typeface="Arial" panose="020B0604020202020204" pitchFamily="34" charset="0"/>
                <a:buChar char="•"/>
              </a:pPr>
              <a:r>
                <a:rPr lang="en-US" dirty="0">
                  <a:solidFill>
                    <a:schemeClr val="tx1"/>
                  </a:solidFill>
                </a:rPr>
                <a:t>Contact Advanced Media for assistance with alternative cover images.</a:t>
              </a:r>
            </a:p>
          </p:txBody>
        </p:sp>
        <p:sp>
          <p:nvSpPr>
            <p:cNvPr id="19" name="Isosceles Triangle 18"/>
            <p:cNvSpPr/>
            <p:nvPr userDrawn="1"/>
          </p:nvSpPr>
          <p:spPr>
            <a:xfrm rot="16200000" flipH="1">
              <a:off x="11886756" y="2470605"/>
              <a:ext cx="979384" cy="182494"/>
            </a:xfrm>
            <a:prstGeom prst="triangle">
              <a:avLst/>
            </a:prstGeom>
            <a:solidFill>
              <a:srgbClr val="F2F2F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9879514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3552">
          <p15:clr>
            <a:srgbClr val="FBAE40"/>
          </p15:clr>
        </p15:guide>
        <p15:guide id="2" orient="horz" pos="3144">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userDrawn="1">
  <p:cSld name="Cover Standard">
    <p:bg>
      <p:bgPr>
        <a:solidFill>
          <a:schemeClr val="bg1"/>
        </a:solidFill>
        <a:effectLst/>
      </p:bgPr>
    </p:bg>
    <p:spTree>
      <p:nvGrpSpPr>
        <p:cNvPr id="1" name=""/>
        <p:cNvGrpSpPr/>
        <p:nvPr/>
      </p:nvGrpSpPr>
      <p:grpSpPr>
        <a:xfrm>
          <a:off x="0" y="0"/>
          <a:ext cx="0" cy="0"/>
          <a:chOff x="0" y="0"/>
          <a:chExt cx="0" cy="0"/>
        </a:xfrm>
      </p:grpSpPr>
      <p:sp>
        <p:nvSpPr>
          <p:cNvPr id="15" name="Rectangle 14"/>
          <p:cNvSpPr/>
          <p:nvPr userDrawn="1"/>
        </p:nvSpPr>
        <p:spPr bwMode="auto">
          <a:xfrm rot="10800000">
            <a:off x="3048" y="-3852"/>
            <a:ext cx="12188952" cy="1223052"/>
          </a:xfrm>
          <a:prstGeom prst="rect">
            <a:avLst/>
          </a:prstGeom>
          <a:gradFill>
            <a:gsLst>
              <a:gs pos="19000">
                <a:schemeClr val="bg1">
                  <a:alpha val="84000"/>
                </a:schemeClr>
              </a:gs>
              <a:gs pos="87000">
                <a:schemeClr val="bg1">
                  <a:alpha val="0"/>
                </a:schemeClr>
              </a:gs>
            </a:gsLst>
            <a:lin ang="16200000" scaled="0"/>
          </a:gradFill>
          <a:ln w="12700" algn="ctr">
            <a:noFill/>
            <a:miter lim="800000"/>
            <a:headEnd/>
            <a:tailEnd/>
          </a:ln>
        </p:spPr>
        <p:txBody>
          <a:bodyPr wrap="none" rtlCol="0" anchor="ctr"/>
          <a:lstStyle/>
          <a:p>
            <a:pPr algn="ctr" defTabSz="914378" eaLnBrk="1" fontAlgn="auto" hangingPunct="1">
              <a:spcBef>
                <a:spcPts val="0"/>
              </a:spcBef>
              <a:spcAft>
                <a:spcPts val="0"/>
              </a:spcAft>
            </a:pPr>
            <a:endParaRPr lang="en-US" sz="1800" b="0" dirty="0" err="1">
              <a:solidFill>
                <a:srgbClr val="000000"/>
              </a:solidFill>
              <a:latin typeface="Arial"/>
            </a:endParaRPr>
          </a:p>
        </p:txBody>
      </p:sp>
      <p:sp>
        <p:nvSpPr>
          <p:cNvPr id="11" name="Rectangle 10"/>
          <p:cNvSpPr/>
          <p:nvPr userDrawn="1"/>
        </p:nvSpPr>
        <p:spPr bwMode="auto">
          <a:xfrm>
            <a:off x="3048" y="2278743"/>
            <a:ext cx="12192000" cy="2289022"/>
          </a:xfrm>
          <a:prstGeom prst="rect">
            <a:avLst/>
          </a:prstGeom>
          <a:solidFill>
            <a:schemeClr val="accent4"/>
          </a:solidFill>
          <a:ln w="12700" algn="ctr">
            <a:noFill/>
            <a:miter lim="800000"/>
            <a:headEnd/>
            <a:tailEnd/>
          </a:ln>
        </p:spPr>
        <p:txBody>
          <a:bodyPr wrap="none" rtlCol="0" anchor="ctr"/>
          <a:lstStyle/>
          <a:p>
            <a:pPr algn="ctr" defTabSz="914378" eaLnBrk="1" fontAlgn="auto" hangingPunct="1">
              <a:spcBef>
                <a:spcPts val="0"/>
              </a:spcBef>
              <a:spcAft>
                <a:spcPts val="0"/>
              </a:spcAft>
            </a:pPr>
            <a:endParaRPr lang="en-US" sz="1800" b="0" dirty="0" err="1">
              <a:solidFill>
                <a:srgbClr val="000000"/>
              </a:solidFill>
              <a:latin typeface="Arial"/>
            </a:endParaRPr>
          </a:p>
        </p:txBody>
      </p:sp>
      <p:sp>
        <p:nvSpPr>
          <p:cNvPr id="3" name="Text Placeholder 2"/>
          <p:cNvSpPr>
            <a:spLocks noGrp="1"/>
          </p:cNvSpPr>
          <p:nvPr>
            <p:ph type="body" sz="quarter" idx="11" hasCustomPrompt="1"/>
          </p:nvPr>
        </p:nvSpPr>
        <p:spPr>
          <a:xfrm>
            <a:off x="6096000" y="4926868"/>
            <a:ext cx="5486400" cy="609600"/>
          </a:xfrm>
        </p:spPr>
        <p:txBody>
          <a:bodyPr lIns="0" tIns="0" rIns="0" bIns="0" anchor="ctr"/>
          <a:lstStyle>
            <a:lvl1pPr marL="0" indent="0">
              <a:buNone/>
              <a:defRPr sz="2100" b="1"/>
            </a:lvl1pPr>
            <a:lvl2pPr marL="230183" indent="0">
              <a:buNone/>
              <a:defRPr/>
            </a:lvl2pPr>
            <a:lvl3pPr marL="461951" indent="0">
              <a:buNone/>
              <a:defRPr/>
            </a:lvl3pPr>
            <a:lvl4pPr marL="684195" indent="0">
              <a:buNone/>
              <a:defRPr/>
            </a:lvl4pPr>
            <a:lvl5pPr marL="914378" indent="0">
              <a:buNone/>
              <a:defRPr/>
            </a:lvl5pPr>
          </a:lstStyle>
          <a:p>
            <a:pPr lvl="0"/>
            <a:r>
              <a:rPr lang="en-US" dirty="0"/>
              <a:t>Business or subtitle</a:t>
            </a:r>
          </a:p>
        </p:txBody>
      </p:sp>
      <p:sp>
        <p:nvSpPr>
          <p:cNvPr id="6" name="Text Placeholder 5"/>
          <p:cNvSpPr>
            <a:spLocks noGrp="1"/>
          </p:cNvSpPr>
          <p:nvPr>
            <p:ph type="body" sz="quarter" idx="12" hasCustomPrompt="1"/>
          </p:nvPr>
        </p:nvSpPr>
        <p:spPr>
          <a:xfrm>
            <a:off x="6096000" y="5560951"/>
            <a:ext cx="5486400" cy="766233"/>
          </a:xfrm>
        </p:spPr>
        <p:txBody>
          <a:bodyPr lIns="0" tIns="0" rIns="0" bIns="0" anchor="ctr"/>
          <a:lstStyle>
            <a:lvl1pPr marL="0" indent="0">
              <a:buNone/>
              <a:defRPr sz="1350"/>
            </a:lvl1pPr>
            <a:lvl2pPr marL="230183" indent="0">
              <a:buNone/>
              <a:defRPr/>
            </a:lvl2pPr>
            <a:lvl3pPr marL="461951" indent="0">
              <a:buNone/>
              <a:defRPr/>
            </a:lvl3pPr>
            <a:lvl4pPr marL="684195" indent="0">
              <a:buNone/>
              <a:defRPr/>
            </a:lvl4pPr>
            <a:lvl5pPr marL="914378" indent="0">
              <a:buNone/>
              <a:defRPr/>
            </a:lvl5pPr>
          </a:lstStyle>
          <a:p>
            <a:pPr lvl="0"/>
            <a:r>
              <a:rPr lang="en-US" dirty="0"/>
              <a:t>Presenter name</a:t>
            </a:r>
            <a:br>
              <a:rPr lang="en-US" dirty="0"/>
            </a:br>
            <a:r>
              <a:rPr lang="en-US" dirty="0"/>
              <a:t>Date</a:t>
            </a:r>
          </a:p>
        </p:txBody>
      </p:sp>
      <p:sp>
        <p:nvSpPr>
          <p:cNvPr id="8" name="Rectangle 7"/>
          <p:cNvSpPr/>
          <p:nvPr userDrawn="1"/>
        </p:nvSpPr>
        <p:spPr bwMode="auto">
          <a:xfrm>
            <a:off x="3048" y="6019800"/>
            <a:ext cx="12188952" cy="838200"/>
          </a:xfrm>
          <a:prstGeom prst="rect">
            <a:avLst/>
          </a:prstGeom>
          <a:gradFill>
            <a:gsLst>
              <a:gs pos="19000">
                <a:schemeClr val="bg1"/>
              </a:gs>
              <a:gs pos="87000">
                <a:schemeClr val="bg1">
                  <a:alpha val="0"/>
                </a:schemeClr>
              </a:gs>
            </a:gsLst>
            <a:lin ang="16200000" scaled="0"/>
          </a:gradFill>
          <a:ln w="12700" algn="ctr">
            <a:noFill/>
            <a:miter lim="800000"/>
            <a:headEnd/>
            <a:tailEnd/>
          </a:ln>
        </p:spPr>
        <p:txBody>
          <a:bodyPr wrap="none" rtlCol="0" anchor="ctr"/>
          <a:lstStyle/>
          <a:p>
            <a:pPr algn="ctr" defTabSz="914378" eaLnBrk="1" fontAlgn="auto" hangingPunct="1">
              <a:spcBef>
                <a:spcPts val="0"/>
              </a:spcBef>
              <a:spcAft>
                <a:spcPts val="0"/>
              </a:spcAft>
            </a:pPr>
            <a:endParaRPr lang="en-US" sz="1800" b="0" dirty="0" err="1">
              <a:solidFill>
                <a:srgbClr val="000000"/>
              </a:solidFill>
              <a:latin typeface="Arial"/>
            </a:endParaRPr>
          </a:p>
        </p:txBody>
      </p:sp>
      <p:sp>
        <p:nvSpPr>
          <p:cNvPr id="19" name="Text Box 10"/>
          <p:cNvSpPr txBox="1">
            <a:spLocks noChangeArrowheads="1"/>
          </p:cNvSpPr>
          <p:nvPr userDrawn="1"/>
        </p:nvSpPr>
        <p:spPr bwMode="auto">
          <a:xfrm>
            <a:off x="7962179" y="6248400"/>
            <a:ext cx="3620223" cy="16414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noAutofit/>
          </a:bodyPr>
          <a:lstStyle>
            <a:lvl1pPr marL="230188" indent="-230188">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20000"/>
              </a:spcBef>
              <a:spcAft>
                <a:spcPct val="0"/>
              </a:spcAft>
              <a:buClr>
                <a:schemeClr val="tx1"/>
              </a:buClr>
              <a:buSzPct val="110000"/>
              <a:defRPr sz="2400">
                <a:solidFill>
                  <a:schemeClr val="tx1"/>
                </a:solidFill>
                <a:latin typeface="Arial" charset="0"/>
                <a:ea typeface="ＭＳ Ｐゴシック" charset="0"/>
              </a:defRPr>
            </a:lvl6pPr>
            <a:lvl7pPr marL="2971800" indent="-228600" eaLnBrk="0" fontAlgn="base" hangingPunct="0">
              <a:spcBef>
                <a:spcPct val="20000"/>
              </a:spcBef>
              <a:spcAft>
                <a:spcPct val="0"/>
              </a:spcAft>
              <a:buClr>
                <a:schemeClr val="tx1"/>
              </a:buClr>
              <a:buSzPct val="110000"/>
              <a:defRPr sz="2400">
                <a:solidFill>
                  <a:schemeClr val="tx1"/>
                </a:solidFill>
                <a:latin typeface="Arial" charset="0"/>
                <a:ea typeface="ＭＳ Ｐゴシック" charset="0"/>
              </a:defRPr>
            </a:lvl7pPr>
            <a:lvl8pPr marL="3429000" indent="-228600" eaLnBrk="0" fontAlgn="base" hangingPunct="0">
              <a:spcBef>
                <a:spcPct val="20000"/>
              </a:spcBef>
              <a:spcAft>
                <a:spcPct val="0"/>
              </a:spcAft>
              <a:buClr>
                <a:schemeClr val="tx1"/>
              </a:buClr>
              <a:buSzPct val="110000"/>
              <a:defRPr sz="2400">
                <a:solidFill>
                  <a:schemeClr val="tx1"/>
                </a:solidFill>
                <a:latin typeface="Arial" charset="0"/>
                <a:ea typeface="ＭＳ Ｐゴシック" charset="0"/>
              </a:defRPr>
            </a:lvl8pPr>
            <a:lvl9pPr marL="3886200" indent="-228600" eaLnBrk="0" fontAlgn="base" hangingPunct="0">
              <a:spcBef>
                <a:spcPct val="20000"/>
              </a:spcBef>
              <a:spcAft>
                <a:spcPct val="0"/>
              </a:spcAft>
              <a:buClr>
                <a:schemeClr val="tx1"/>
              </a:buClr>
              <a:buSzPct val="110000"/>
              <a:defRPr sz="2400">
                <a:solidFill>
                  <a:schemeClr val="tx1"/>
                </a:solidFill>
                <a:latin typeface="Arial" charset="0"/>
                <a:ea typeface="ＭＳ Ｐゴシック" charset="0"/>
              </a:defRPr>
            </a:lvl9pPr>
          </a:lstStyle>
          <a:p>
            <a:pPr algn="r" defTabSz="914378" eaLnBrk="1" fontAlgn="auto" hangingPunct="1">
              <a:spcBef>
                <a:spcPts val="0"/>
              </a:spcBef>
              <a:spcAft>
                <a:spcPts val="0"/>
              </a:spcAft>
            </a:pPr>
            <a:r>
              <a:rPr lang="en-US" sz="800" b="0" dirty="0">
                <a:solidFill>
                  <a:srgbClr val="000000"/>
                </a:solidFill>
              </a:rPr>
              <a:t>Copyright </a:t>
            </a:r>
            <a:r>
              <a:rPr lang="en-US" sz="800" b="0" dirty="0">
                <a:solidFill>
                  <a:srgbClr val="000000"/>
                </a:solidFill>
                <a:latin typeface="Arial" pitchFamily="34" charset="0"/>
                <a:cs typeface="Arial" pitchFamily="34" charset="0"/>
              </a:rPr>
              <a:t>© 2020 </a:t>
            </a:r>
            <a:r>
              <a:rPr lang="en-US" sz="800" b="0" dirty="0">
                <a:solidFill>
                  <a:srgbClr val="000000"/>
                </a:solidFill>
              </a:rPr>
              <a:t>Raytheon Company. All rights reserved.</a:t>
            </a:r>
          </a:p>
        </p:txBody>
      </p:sp>
      <p:grpSp>
        <p:nvGrpSpPr>
          <p:cNvPr id="12" name="Group 11"/>
          <p:cNvGrpSpPr/>
          <p:nvPr userDrawn="1"/>
        </p:nvGrpSpPr>
        <p:grpSpPr>
          <a:xfrm>
            <a:off x="5503530" y="2"/>
            <a:ext cx="1184940" cy="6796445"/>
            <a:chOff x="5503529" y="0"/>
            <a:chExt cx="1184940" cy="6796445"/>
          </a:xfrm>
        </p:grpSpPr>
        <p:sp>
          <p:nvSpPr>
            <p:cNvPr id="13" name="BJPseudoFooter"/>
            <p:cNvSpPr txBox="1"/>
            <p:nvPr userDrawn="1">
              <p:custDataLst>
                <p:tags r:id="rId1"/>
              </p:custDataLst>
            </p:nvPr>
          </p:nvSpPr>
          <p:spPr>
            <a:xfrm>
              <a:off x="5503529" y="6519446"/>
              <a:ext cx="1184940" cy="276999"/>
            </a:xfrm>
            <a:prstGeom prst="rect">
              <a:avLst/>
            </a:prstGeom>
            <a:noFill/>
          </p:spPr>
          <p:txBody>
            <a:bodyPr vert="horz" wrap="none" rtlCol="0">
              <a:spAutoFit/>
            </a:bodyPr>
            <a:lstStyle/>
            <a:p>
              <a:pPr algn="ctr" defTabSz="914378" eaLnBrk="1" fontAlgn="auto" hangingPunct="1">
                <a:spcBef>
                  <a:spcPts val="0"/>
                </a:spcBef>
                <a:spcAft>
                  <a:spcPts val="0"/>
                </a:spcAft>
              </a:pPr>
              <a:r>
                <a:rPr lang="en-US" sz="600" b="0" dirty="0">
                  <a:solidFill>
                    <a:srgbClr val="000000"/>
                  </a:solidFill>
                  <a:latin typeface="Arial" panose="020B0604020202020204" pitchFamily="34" charset="0"/>
                </a:rPr>
                <a:t>EXPORT CONTROLLED</a:t>
              </a:r>
              <a:br>
                <a:rPr lang="en-US" sz="600" b="0" dirty="0">
                  <a:solidFill>
                    <a:srgbClr val="000000"/>
                  </a:solidFill>
                  <a:latin typeface="Arial" panose="020B0604020202020204" pitchFamily="34" charset="0"/>
                </a:rPr>
              </a:br>
              <a:r>
                <a:rPr lang="en-US" sz="600" b="0" dirty="0">
                  <a:solidFill>
                    <a:srgbClr val="000000"/>
                  </a:solidFill>
                  <a:latin typeface="Arial" panose="020B0604020202020204" pitchFamily="34" charset="0"/>
                </a:rPr>
                <a:t>RAYTHEON PROPRIETARY</a:t>
              </a:r>
            </a:p>
          </p:txBody>
        </p:sp>
        <p:sp>
          <p:nvSpPr>
            <p:cNvPr id="14" name="BJPseudoFooter"/>
            <p:cNvSpPr txBox="1"/>
            <p:nvPr userDrawn="1">
              <p:custDataLst>
                <p:tags r:id="rId2"/>
              </p:custDataLst>
            </p:nvPr>
          </p:nvSpPr>
          <p:spPr>
            <a:xfrm>
              <a:off x="5503529" y="0"/>
              <a:ext cx="1184940" cy="276999"/>
            </a:xfrm>
            <a:prstGeom prst="rect">
              <a:avLst/>
            </a:prstGeom>
            <a:noFill/>
          </p:spPr>
          <p:txBody>
            <a:bodyPr vert="horz" wrap="none" rtlCol="0">
              <a:spAutoFit/>
            </a:bodyPr>
            <a:lstStyle/>
            <a:p>
              <a:pPr algn="ctr" defTabSz="914378" eaLnBrk="1" fontAlgn="auto" hangingPunct="1">
                <a:spcBef>
                  <a:spcPts val="0"/>
                </a:spcBef>
                <a:spcAft>
                  <a:spcPts val="0"/>
                </a:spcAft>
              </a:pPr>
              <a:r>
                <a:rPr lang="en-US" sz="600" b="0" dirty="0">
                  <a:solidFill>
                    <a:srgbClr val="000000"/>
                  </a:solidFill>
                  <a:latin typeface="Arial" panose="020B0604020202020204" pitchFamily="34" charset="0"/>
                </a:rPr>
                <a:t>RAYTHEON PROPRIETARY</a:t>
              </a:r>
              <a:br>
                <a:rPr lang="en-US" sz="600" b="0" dirty="0">
                  <a:solidFill>
                    <a:srgbClr val="000000"/>
                  </a:solidFill>
                  <a:latin typeface="Arial" panose="020B0604020202020204" pitchFamily="34" charset="0"/>
                </a:rPr>
              </a:br>
              <a:r>
                <a:rPr lang="en-US" sz="600" b="0" dirty="0">
                  <a:solidFill>
                    <a:srgbClr val="000000"/>
                  </a:solidFill>
                  <a:latin typeface="Arial" panose="020B0604020202020204" pitchFamily="34" charset="0"/>
                </a:rPr>
                <a:t>EXPORT CONTROLLED</a:t>
              </a:r>
            </a:p>
          </p:txBody>
        </p:sp>
      </p:grpSp>
      <p:sp>
        <p:nvSpPr>
          <p:cNvPr id="16" name="Rectangle 22"/>
          <p:cNvSpPr>
            <a:spLocks noChangeArrowheads="1"/>
          </p:cNvSpPr>
          <p:nvPr userDrawn="1"/>
        </p:nvSpPr>
        <p:spPr bwMode="auto">
          <a:xfrm>
            <a:off x="209869" y="6075256"/>
            <a:ext cx="4189044" cy="305526"/>
          </a:xfrm>
          <a:prstGeom prst="rect">
            <a:avLst/>
          </a:prstGeom>
          <a:solidFill>
            <a:schemeClr val="bg1">
              <a:alpha val="81000"/>
            </a:schemeClr>
          </a:solidFill>
          <a:ln w="12700" cmpd="sng">
            <a:solidFill>
              <a:schemeClr val="bg1"/>
            </a:solidFill>
            <a:round/>
            <a:headEnd/>
            <a:tailEnd/>
          </a:ln>
        </p:spPr>
        <p:txBody>
          <a:bodyPr tIns="0" bIns="0" anchor="ctr" anchorCtr="0"/>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ctr" defTabSz="914378" eaLnBrk="1" fontAlgn="auto" hangingPunct="1">
              <a:lnSpc>
                <a:spcPct val="85000"/>
              </a:lnSpc>
              <a:spcBef>
                <a:spcPts val="0"/>
              </a:spcBef>
              <a:spcAft>
                <a:spcPts val="0"/>
              </a:spcAft>
            </a:pPr>
            <a:r>
              <a:rPr lang="en-US" altLang="en-US" sz="525" dirty="0">
                <a:solidFill>
                  <a:srgbClr val="000000"/>
                </a:solidFill>
              </a:rPr>
              <a:t>EXPORT CONTROLLED</a:t>
            </a:r>
            <a:r>
              <a:rPr lang="en-US" altLang="en-US" sz="675" b="0" dirty="0">
                <a:solidFill>
                  <a:srgbClr val="000000"/>
                </a:solidFill>
              </a:rPr>
              <a:t> </a:t>
            </a:r>
          </a:p>
          <a:p>
            <a:pPr defTabSz="914378" eaLnBrk="1" fontAlgn="auto" hangingPunct="1">
              <a:lnSpc>
                <a:spcPct val="85000"/>
              </a:lnSpc>
              <a:spcBef>
                <a:spcPts val="0"/>
              </a:spcBef>
              <a:spcAft>
                <a:spcPts val="0"/>
              </a:spcAft>
            </a:pPr>
            <a:r>
              <a:rPr lang="en-US" altLang="en-US" sz="450" b="0" dirty="0">
                <a:solidFill>
                  <a:srgbClr val="000000"/>
                </a:solidFill>
              </a:rPr>
              <a:t>WARNING – This document contains data whose export/transfer/disclosure is restricted by U.S. law. Dissemination</a:t>
            </a:r>
            <a:br>
              <a:rPr lang="en-US" altLang="en-US" sz="450" b="0" dirty="0">
                <a:solidFill>
                  <a:srgbClr val="000000"/>
                </a:solidFill>
              </a:rPr>
            </a:br>
            <a:r>
              <a:rPr lang="en-US" altLang="en-US" sz="450" b="0" dirty="0">
                <a:solidFill>
                  <a:srgbClr val="000000"/>
                </a:solidFill>
              </a:rPr>
              <a:t>to non-U.S. persons whether in the United States or abroad requires an export license or other authorization.</a:t>
            </a:r>
          </a:p>
        </p:txBody>
      </p:sp>
      <p:sp>
        <p:nvSpPr>
          <p:cNvPr id="5" name="Title 1"/>
          <p:cNvSpPr>
            <a:spLocks noGrp="1"/>
          </p:cNvSpPr>
          <p:nvPr>
            <p:ph type="title" hasCustomPrompt="1"/>
          </p:nvPr>
        </p:nvSpPr>
        <p:spPr>
          <a:xfrm>
            <a:off x="402885" y="4097264"/>
            <a:ext cx="10909827" cy="574516"/>
          </a:xfrm>
          <a:prstGeom prst="rect">
            <a:avLst/>
          </a:prstGeom>
          <a:effectLst/>
        </p:spPr>
        <p:txBody>
          <a:bodyPr wrap="square" lIns="0" tIns="0" rIns="0" bIns="0">
            <a:noAutofit/>
          </a:bodyPr>
          <a:lstStyle>
            <a:lvl1pPr algn="l">
              <a:defRPr sz="2700" b="1" baseline="0">
                <a:solidFill>
                  <a:srgbClr val="FFFFFF"/>
                </a:solidFill>
              </a:defRPr>
            </a:lvl1pPr>
          </a:lstStyle>
          <a:p>
            <a:r>
              <a:rPr lang="en-US" dirty="0"/>
              <a:t>CLICK TO ADD MASTER TITLE STYLE</a:t>
            </a:r>
          </a:p>
        </p:txBody>
      </p:sp>
      <p:sp>
        <p:nvSpPr>
          <p:cNvPr id="17" name="Rectangle 15"/>
          <p:cNvSpPr>
            <a:spLocks noChangeArrowheads="1"/>
          </p:cNvSpPr>
          <p:nvPr userDrawn="1"/>
        </p:nvSpPr>
        <p:spPr bwMode="auto">
          <a:xfrm>
            <a:off x="209869" y="4994123"/>
            <a:ext cx="4189044" cy="981165"/>
          </a:xfrm>
          <a:prstGeom prst="rect">
            <a:avLst/>
          </a:prstGeom>
          <a:solidFill>
            <a:schemeClr val="bg1">
              <a:alpha val="81000"/>
            </a:schemeClr>
          </a:solidFill>
          <a:ln w="12700" cmpd="sng">
            <a:solidFill>
              <a:schemeClr val="bg1"/>
            </a:solidFill>
            <a:round/>
            <a:headEnd/>
            <a:tailEnd/>
          </a:ln>
        </p:spPr>
        <p:txBody>
          <a:bodyPr tIns="0" bIns="0" anchor="ctr" anchorCtr="0"/>
          <a:lstStyle>
            <a:lvl1pPr eaLnBrk="0" hangingPunct="0">
              <a:tabLst>
                <a:tab pos="1428750" algn="l"/>
              </a:tabLst>
              <a:defRPr sz="2400">
                <a:solidFill>
                  <a:schemeClr val="tx1"/>
                </a:solidFill>
                <a:latin typeface="Arial" pitchFamily="34" charset="0"/>
                <a:ea typeface="ＭＳ Ｐゴシック" pitchFamily="34" charset="-128"/>
              </a:defRPr>
            </a:lvl1pPr>
            <a:lvl2pPr marL="742950" indent="-285750" eaLnBrk="0" hangingPunct="0">
              <a:tabLst>
                <a:tab pos="1428750" algn="l"/>
              </a:tabLst>
              <a:defRPr sz="2400">
                <a:solidFill>
                  <a:schemeClr val="tx1"/>
                </a:solidFill>
                <a:latin typeface="Arial" pitchFamily="34" charset="0"/>
                <a:ea typeface="ＭＳ Ｐゴシック" pitchFamily="34" charset="-128"/>
              </a:defRPr>
            </a:lvl2pPr>
            <a:lvl3pPr marL="1143000" indent="-228600" eaLnBrk="0" hangingPunct="0">
              <a:tabLst>
                <a:tab pos="1428750" algn="l"/>
              </a:tabLst>
              <a:defRPr sz="2400">
                <a:solidFill>
                  <a:schemeClr val="tx1"/>
                </a:solidFill>
                <a:latin typeface="Arial" pitchFamily="34" charset="0"/>
                <a:ea typeface="ＭＳ Ｐゴシック" pitchFamily="34" charset="-128"/>
              </a:defRPr>
            </a:lvl3pPr>
            <a:lvl4pPr marL="1600200" indent="-228600" eaLnBrk="0" hangingPunct="0">
              <a:tabLst>
                <a:tab pos="1428750" algn="l"/>
              </a:tabLst>
              <a:defRPr sz="2400">
                <a:solidFill>
                  <a:schemeClr val="tx1"/>
                </a:solidFill>
                <a:latin typeface="Arial" pitchFamily="34" charset="0"/>
                <a:ea typeface="ＭＳ Ｐゴシック" pitchFamily="34" charset="-128"/>
              </a:defRPr>
            </a:lvl4pPr>
            <a:lvl5pPr marL="2057400" indent="-228600" eaLnBrk="0" hangingPunct="0">
              <a:tabLst>
                <a:tab pos="1428750" algn="l"/>
              </a:tabLst>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tabLst>
                <a:tab pos="1428750" algn="l"/>
              </a:tabLs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tabLst>
                <a:tab pos="1428750" algn="l"/>
              </a:tabLs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tabLst>
                <a:tab pos="1428750" algn="l"/>
              </a:tabLs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tabLst>
                <a:tab pos="1428750" algn="l"/>
              </a:tabLst>
              <a:defRPr sz="2400">
                <a:solidFill>
                  <a:schemeClr val="tx1"/>
                </a:solidFill>
                <a:latin typeface="Arial" pitchFamily="34" charset="0"/>
                <a:ea typeface="ＭＳ Ｐゴシック" pitchFamily="34" charset="-128"/>
              </a:defRPr>
            </a:lvl9pPr>
          </a:lstStyle>
          <a:p>
            <a:pPr algn="ctr" defTabSz="914378" eaLnBrk="1" fontAlgn="auto" hangingPunct="1">
              <a:lnSpc>
                <a:spcPct val="90000"/>
              </a:lnSpc>
              <a:spcBef>
                <a:spcPts val="0"/>
              </a:spcBef>
              <a:spcAft>
                <a:spcPts val="0"/>
              </a:spcAft>
            </a:pPr>
            <a:r>
              <a:rPr lang="en-US" altLang="en-US" sz="525" dirty="0">
                <a:solidFill>
                  <a:srgbClr val="000000"/>
                </a:solidFill>
              </a:rPr>
              <a:t>RAYTHEON PROPRIETARY</a:t>
            </a:r>
          </a:p>
          <a:p>
            <a:pPr defTabSz="914378" fontAlgn="auto">
              <a:lnSpc>
                <a:spcPct val="90000"/>
              </a:lnSpc>
              <a:spcBef>
                <a:spcPts val="0"/>
              </a:spcBef>
              <a:spcAft>
                <a:spcPts val="0"/>
              </a:spcAft>
            </a:pPr>
            <a:r>
              <a:rPr lang="en-US" sz="450" b="0" dirty="0">
                <a:solidFill>
                  <a:srgbClr val="000000"/>
                </a:solidFill>
              </a:rPr>
              <a:t>This document contains proprietary business data or information pertaining to items, components, processes, or other matter developed or acquired by Raytheon Company.</a:t>
            </a:r>
          </a:p>
          <a:p>
            <a:pPr defTabSz="914378" fontAlgn="auto">
              <a:lnSpc>
                <a:spcPct val="90000"/>
              </a:lnSpc>
              <a:spcBef>
                <a:spcPts val="0"/>
              </a:spcBef>
              <a:spcAft>
                <a:spcPts val="0"/>
              </a:spcAft>
            </a:pPr>
            <a:r>
              <a:rPr lang="en-US" sz="450" b="0" dirty="0">
                <a:solidFill>
                  <a:srgbClr val="000000"/>
                </a:solidFill>
              </a:rPr>
              <a:t>It is restricted to use only by persons authorized by Raytheon in writing to use it.  Disclosure to unauthorized persons would likely cause substantial competitive harm to Raytheon’s business position.  This document, data or information shall not be furnished, disclosed to, copied or used by persons outside Raytheon without Raytheon’s express written approval.</a:t>
            </a:r>
          </a:p>
          <a:p>
            <a:pPr defTabSz="914378" fontAlgn="auto">
              <a:lnSpc>
                <a:spcPct val="90000"/>
              </a:lnSpc>
              <a:spcBef>
                <a:spcPts val="0"/>
              </a:spcBef>
              <a:spcAft>
                <a:spcPts val="0"/>
              </a:spcAft>
            </a:pPr>
            <a:r>
              <a:rPr lang="en-US" sz="450" b="0" dirty="0">
                <a:solidFill>
                  <a:srgbClr val="000000"/>
                </a:solidFill>
              </a:rPr>
              <a:t>If this business data or information is delivered directly to the U.S. Government pursuant to a proposal or contract, Raytheon’s markings on this business data may not be removed or altered. The U.S. Government’s rights to disclose or release this proprietary business data or information are limited as specified in the FAR, DFARS or other applicable laws and regulations. </a:t>
            </a:r>
            <a:endParaRPr lang="en-US" altLang="en-US" sz="450" b="0" dirty="0">
              <a:solidFill>
                <a:srgbClr val="000000"/>
              </a:solidFill>
            </a:endParaRPr>
          </a:p>
        </p:txBody>
      </p:sp>
      <p:pic>
        <p:nvPicPr>
          <p:cNvPr id="18" name="Picture 13" descr="11SAS156_RTN_AST_V_RGB copy_2.png"/>
          <p:cNvPicPr>
            <a:picLocks noChangeAspect="1"/>
          </p:cNvPicPr>
          <p:nvPr userDrawn="1"/>
        </p:nvPicPr>
        <p:blipFill>
          <a:blip r:embed="rId4" cstate="print"/>
          <a:srcRect/>
          <a:stretch>
            <a:fillRect/>
          </a:stretch>
        </p:blipFill>
        <p:spPr bwMode="auto">
          <a:xfrm>
            <a:off x="9639731" y="73102"/>
            <a:ext cx="2442203" cy="381705"/>
          </a:xfrm>
          <a:prstGeom prst="rect">
            <a:avLst/>
          </a:prstGeom>
          <a:noFill/>
          <a:ln w="9525">
            <a:noFill/>
            <a:miter lim="800000"/>
            <a:headEnd/>
            <a:tailEnd/>
          </a:ln>
        </p:spPr>
      </p:pic>
    </p:spTree>
    <p:extLst>
      <p:ext uri="{BB962C8B-B14F-4D97-AF65-F5344CB8AC3E}">
        <p14:creationId xmlns:p14="http://schemas.microsoft.com/office/powerpoint/2010/main" val="3885243316"/>
      </p:ext>
    </p:extLst>
  </p:cSld>
  <p:clrMapOvr>
    <a:masterClrMapping/>
  </p:clrMapOvr>
  <p:transition>
    <p:fade/>
  </p:transition>
  <p:extLst>
    <p:ext uri="{DCECCB84-F9BA-43D5-87BE-67443E8EF086}">
      <p15:sldGuideLst xmlns:p15="http://schemas.microsoft.com/office/powerpoint/2012/main"/>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6_Nokia White 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lt"/>
              </a:defRPr>
            </a:lvl1pPr>
          </a:lstStyle>
          <a:p>
            <a:r>
              <a:rPr lang="en-US" dirty="0"/>
              <a:t>Click to edit Master title style</a:t>
            </a:r>
          </a:p>
        </p:txBody>
      </p:sp>
    </p:spTree>
    <p:extLst>
      <p:ext uri="{BB962C8B-B14F-4D97-AF65-F5344CB8AC3E}">
        <p14:creationId xmlns:p14="http://schemas.microsoft.com/office/powerpoint/2010/main" val="42761484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userDrawn="1">
  <p:cSld name="Presentation Title">
    <p:spTree>
      <p:nvGrpSpPr>
        <p:cNvPr id="1" name=""/>
        <p:cNvGrpSpPr/>
        <p:nvPr/>
      </p:nvGrpSpPr>
      <p:grpSpPr>
        <a:xfrm>
          <a:off x="0" y="0"/>
          <a:ext cx="0" cy="0"/>
          <a:chOff x="0" y="0"/>
          <a:chExt cx="0" cy="0"/>
        </a:xfrm>
      </p:grpSpPr>
      <p:sp>
        <p:nvSpPr>
          <p:cNvPr id="4" name="Confidential"/>
          <p:cNvSpPr/>
          <p:nvPr/>
        </p:nvSpPr>
        <p:spPr>
          <a:xfrm>
            <a:off x="5175251" y="6208714"/>
            <a:ext cx="6809316" cy="369887"/>
          </a:xfrm>
          <a:prstGeom prst="rect">
            <a:avLst/>
          </a:prstGeom>
        </p:spPr>
        <p:txBody>
          <a:bodyP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30188" indent="-230188" algn="r" fontAlgn="auto">
              <a:spcBef>
                <a:spcPts val="0"/>
              </a:spcBef>
              <a:spcAft>
                <a:spcPts val="0"/>
              </a:spcAft>
              <a:defRPr/>
            </a:pPr>
            <a:r>
              <a:rPr lang="en-US" sz="900" b="0" dirty="0">
                <a:solidFill>
                  <a:srgbClr val="000000"/>
                </a:solidFill>
                <a:cs typeface="Arial" pitchFamily="34" charset="0"/>
              </a:rPr>
              <a:t>Copyright © 2020 Raytheon Company. All rights reserved. </a:t>
            </a:r>
            <a:br>
              <a:rPr lang="en-US" sz="900" b="0" dirty="0">
                <a:solidFill>
                  <a:srgbClr val="000000"/>
                </a:solidFill>
                <a:cs typeface="Arial" pitchFamily="34" charset="0"/>
              </a:rPr>
            </a:br>
            <a:r>
              <a:rPr lang="en-US" sz="900" b="0" i="1" dirty="0">
                <a:solidFill>
                  <a:srgbClr val="000000"/>
                </a:solidFill>
                <a:cs typeface="Arial" pitchFamily="34" charset="0"/>
              </a:rPr>
              <a:t>Customer Success Is Our Mission</a:t>
            </a:r>
            <a:r>
              <a:rPr lang="en-US" sz="900" b="0" dirty="0">
                <a:solidFill>
                  <a:srgbClr val="000000"/>
                </a:solidFill>
                <a:cs typeface="Arial" pitchFamily="34" charset="0"/>
              </a:rPr>
              <a:t> is a registered trademark of Raytheon Company.</a:t>
            </a:r>
          </a:p>
        </p:txBody>
      </p:sp>
      <p:sp>
        <p:nvSpPr>
          <p:cNvPr id="28" name="Subtitle"/>
          <p:cNvSpPr>
            <a:spLocks noGrp="1"/>
          </p:cNvSpPr>
          <p:nvPr>
            <p:ph type="body" sz="quarter" idx="10"/>
          </p:nvPr>
        </p:nvSpPr>
        <p:spPr>
          <a:xfrm>
            <a:off x="1426632" y="3937000"/>
            <a:ext cx="10443635" cy="2057400"/>
          </a:xfrm>
          <a:noFill/>
          <a:ln w="9525"/>
        </p:spPr>
        <p:txBody>
          <a:bodyPr rtlCol="0">
            <a:normAutofit/>
          </a:bodyPr>
          <a:lstStyle>
            <a:lvl1pPr marL="0" marR="0" indent="0" algn="l" defTabSz="914400" rtl="0" eaLnBrk="1" fontAlgn="auto" latinLnBrk="0" hangingPunct="1">
              <a:lnSpc>
                <a:spcPct val="100000"/>
              </a:lnSpc>
              <a:spcBef>
                <a:spcPts val="0"/>
              </a:spcBef>
              <a:spcAft>
                <a:spcPts val="0"/>
              </a:spcAft>
              <a:buClrTx/>
              <a:buSzTx/>
              <a:buFontTx/>
              <a:buNone/>
              <a:tabLst/>
              <a:defRPr kumimoji="0" lang="en-US" sz="2800" b="0" i="0" u="none" strike="noStrike" kern="0" cap="none" spc="0" normalizeH="0" baseline="0" noProof="0">
                <a:ln>
                  <a:noFill/>
                </a:ln>
                <a:solidFill>
                  <a:sysClr val="windowText" lastClr="000000"/>
                </a:solidFill>
                <a:effectLst/>
                <a:uLnTx/>
                <a:uFillTx/>
                <a:latin typeface="Arial" pitchFamily="34" charset="0"/>
                <a:ea typeface="+mn-ea"/>
                <a:cs typeface="+mn-cs"/>
              </a:defRPr>
            </a:lvl1pPr>
          </a:lstStyle>
          <a:p>
            <a:pPr lvl="0"/>
            <a:r>
              <a:rPr lang="en-US"/>
              <a:t>Click to edit Master text styles</a:t>
            </a:r>
          </a:p>
        </p:txBody>
      </p:sp>
      <p:sp>
        <p:nvSpPr>
          <p:cNvPr id="29" name="Title 1"/>
          <p:cNvSpPr>
            <a:spLocks noGrp="1"/>
          </p:cNvSpPr>
          <p:nvPr>
            <p:ph type="ctrTitle"/>
          </p:nvPr>
        </p:nvSpPr>
        <p:spPr>
          <a:xfrm>
            <a:off x="1420284" y="2119313"/>
            <a:ext cx="10449983" cy="1327150"/>
          </a:xfrm>
          <a:noFill/>
          <a:ln w="12700">
            <a:noFill/>
            <a:miter lim="800000"/>
            <a:headEnd/>
            <a:tailEnd/>
          </a:ln>
        </p:spPr>
        <p:txBody>
          <a:bodyPr lIns="0" tIns="44450" rIns="90487" bIns="44450" anchor="t"/>
          <a:lstStyle>
            <a:lvl1pPr marL="0" marR="0" indent="0" algn="l" defTabSz="914400" rtl="0" eaLnBrk="1" fontAlgn="base" latinLnBrk="0" hangingPunct="1">
              <a:lnSpc>
                <a:spcPct val="100000"/>
              </a:lnSpc>
              <a:spcBef>
                <a:spcPct val="0"/>
              </a:spcBef>
              <a:spcAft>
                <a:spcPct val="0"/>
              </a:spcAft>
              <a:buClrTx/>
              <a:buSzTx/>
              <a:buFontTx/>
              <a:buNone/>
              <a:tabLst/>
              <a:defRPr kumimoji="0" lang="en-US" sz="4000" b="1" i="0" u="none" strike="noStrike" kern="0" cap="none" spc="0" normalizeH="0" baseline="0" noProof="0" dirty="0" smtClean="0">
                <a:ln>
                  <a:noFill/>
                </a:ln>
                <a:solidFill>
                  <a:srgbClr val="000000"/>
                </a:solidFill>
                <a:effectLst/>
                <a:uLnTx/>
                <a:uFillTx/>
                <a:latin typeface="Arial"/>
                <a:ea typeface="+mj-ea"/>
                <a:cs typeface="+mj-cs"/>
              </a:defRPr>
            </a:lvl1pPr>
          </a:lstStyle>
          <a:p>
            <a:pPr lvl="0"/>
            <a:r>
              <a:rPr lang="en-US"/>
              <a:t>Click to edit Master title style</a:t>
            </a:r>
            <a:endParaRPr lang="en-US" dirty="0"/>
          </a:p>
        </p:txBody>
      </p:sp>
      <p:pic>
        <p:nvPicPr>
          <p:cNvPr id="6" name="Picture 19" descr="RTAG_RGB_RB copy_2.png"/>
          <p:cNvPicPr>
            <a:picLocks noChangeAspect="1"/>
          </p:cNvPicPr>
          <p:nvPr userDrawn="1">
            <p:custDataLst>
              <p:tags r:id="rId1"/>
            </p:custDataLst>
          </p:nvPr>
        </p:nvPicPr>
        <p:blipFill>
          <a:blip r:embed="rId5" cstate="print"/>
          <a:srcRect/>
          <a:stretch>
            <a:fillRect/>
          </a:stretch>
        </p:blipFill>
        <p:spPr bwMode="auto">
          <a:xfrm>
            <a:off x="9678308" y="201044"/>
            <a:ext cx="2194984" cy="396875"/>
          </a:xfrm>
          <a:prstGeom prst="rect">
            <a:avLst/>
          </a:prstGeom>
          <a:noFill/>
          <a:ln w="9525">
            <a:noFill/>
            <a:miter lim="800000"/>
            <a:headEnd/>
            <a:tailEnd/>
          </a:ln>
        </p:spPr>
      </p:pic>
      <p:grpSp>
        <p:nvGrpSpPr>
          <p:cNvPr id="7" name="Group 6"/>
          <p:cNvGrpSpPr/>
          <p:nvPr userDrawn="1"/>
        </p:nvGrpSpPr>
        <p:grpSpPr>
          <a:xfrm>
            <a:off x="5503530" y="2"/>
            <a:ext cx="1184940" cy="6796445"/>
            <a:chOff x="5503529" y="0"/>
            <a:chExt cx="1184940" cy="6796445"/>
          </a:xfrm>
        </p:grpSpPr>
        <p:sp>
          <p:nvSpPr>
            <p:cNvPr id="8" name="BJPseudoFooter"/>
            <p:cNvSpPr txBox="1"/>
            <p:nvPr userDrawn="1">
              <p:custDataLst>
                <p:tags r:id="rId2"/>
              </p:custDataLst>
            </p:nvPr>
          </p:nvSpPr>
          <p:spPr>
            <a:xfrm>
              <a:off x="5503529" y="6519446"/>
              <a:ext cx="1184940" cy="276999"/>
            </a:xfrm>
            <a:prstGeom prst="rect">
              <a:avLst/>
            </a:prstGeom>
            <a:noFill/>
          </p:spPr>
          <p:txBody>
            <a:bodyPr vert="horz" wrap="none" rtlCol="0">
              <a:spAutoFit/>
            </a:bodyPr>
            <a:lstStyle/>
            <a:p>
              <a:pPr algn="ctr" defTabSz="914378" eaLnBrk="1" fontAlgn="auto" hangingPunct="1">
                <a:spcBef>
                  <a:spcPts val="0"/>
                </a:spcBef>
                <a:spcAft>
                  <a:spcPts val="0"/>
                </a:spcAft>
              </a:pPr>
              <a:r>
                <a:rPr lang="en-US" sz="600" b="0" dirty="0">
                  <a:solidFill>
                    <a:srgbClr val="000000"/>
                  </a:solidFill>
                  <a:latin typeface="Arial" panose="020B0604020202020204" pitchFamily="34" charset="0"/>
                </a:rPr>
                <a:t>EXPORT CONTROLLED</a:t>
              </a:r>
              <a:br>
                <a:rPr lang="en-US" sz="600" b="0" dirty="0">
                  <a:solidFill>
                    <a:srgbClr val="000000"/>
                  </a:solidFill>
                  <a:latin typeface="Arial" panose="020B0604020202020204" pitchFamily="34" charset="0"/>
                </a:rPr>
              </a:br>
              <a:r>
                <a:rPr lang="en-US" sz="600" b="0" dirty="0">
                  <a:solidFill>
                    <a:srgbClr val="000000"/>
                  </a:solidFill>
                  <a:latin typeface="Arial" panose="020B0604020202020204" pitchFamily="34" charset="0"/>
                </a:rPr>
                <a:t>RAYTHEON PROPRIETARY</a:t>
              </a:r>
            </a:p>
          </p:txBody>
        </p:sp>
        <p:sp>
          <p:nvSpPr>
            <p:cNvPr id="9" name="BJPseudoFooter"/>
            <p:cNvSpPr txBox="1"/>
            <p:nvPr userDrawn="1">
              <p:custDataLst>
                <p:tags r:id="rId3"/>
              </p:custDataLst>
            </p:nvPr>
          </p:nvSpPr>
          <p:spPr>
            <a:xfrm>
              <a:off x="5503529" y="0"/>
              <a:ext cx="1184940" cy="276999"/>
            </a:xfrm>
            <a:prstGeom prst="rect">
              <a:avLst/>
            </a:prstGeom>
            <a:noFill/>
          </p:spPr>
          <p:txBody>
            <a:bodyPr vert="horz" wrap="none" rtlCol="0">
              <a:spAutoFit/>
            </a:bodyPr>
            <a:lstStyle/>
            <a:p>
              <a:pPr algn="ctr" defTabSz="914378" eaLnBrk="1" fontAlgn="auto" hangingPunct="1">
                <a:spcBef>
                  <a:spcPts val="0"/>
                </a:spcBef>
                <a:spcAft>
                  <a:spcPts val="0"/>
                </a:spcAft>
              </a:pPr>
              <a:r>
                <a:rPr lang="en-US" sz="600" b="0" dirty="0">
                  <a:solidFill>
                    <a:srgbClr val="000000"/>
                  </a:solidFill>
                  <a:latin typeface="Arial" panose="020B0604020202020204" pitchFamily="34" charset="0"/>
                </a:rPr>
                <a:t>RAYTHEON PROPRIETARY</a:t>
              </a:r>
              <a:br>
                <a:rPr lang="en-US" sz="600" b="0" dirty="0">
                  <a:solidFill>
                    <a:srgbClr val="000000"/>
                  </a:solidFill>
                  <a:latin typeface="Arial" panose="020B0604020202020204" pitchFamily="34" charset="0"/>
                </a:rPr>
              </a:br>
              <a:r>
                <a:rPr lang="en-US" sz="600" b="0" dirty="0">
                  <a:solidFill>
                    <a:srgbClr val="000000"/>
                  </a:solidFill>
                  <a:latin typeface="Arial" panose="020B0604020202020204" pitchFamily="34" charset="0"/>
                </a:rPr>
                <a:t>EXPORT CONTROLLED</a:t>
              </a:r>
            </a:p>
          </p:txBody>
        </p:sp>
      </p:grpSp>
    </p:spTree>
    <p:extLst>
      <p:ext uri="{BB962C8B-B14F-4D97-AF65-F5344CB8AC3E}">
        <p14:creationId xmlns:p14="http://schemas.microsoft.com/office/powerpoint/2010/main" val="3035695491"/>
      </p:ext>
    </p:extLst>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1_RTX: 1 column">
    <p:spTree>
      <p:nvGrpSpPr>
        <p:cNvPr id="1" name=""/>
        <p:cNvGrpSpPr/>
        <p:nvPr/>
      </p:nvGrpSpPr>
      <p:grpSpPr>
        <a:xfrm>
          <a:off x="0" y="0"/>
          <a:ext cx="0" cy="0"/>
          <a:chOff x="0" y="0"/>
          <a:chExt cx="0" cy="0"/>
        </a:xfrm>
      </p:grpSpPr>
      <p:sp>
        <p:nvSpPr>
          <p:cNvPr id="31" name="Body"/>
          <p:cNvSpPr>
            <a:spLocks noGrp="1"/>
          </p:cNvSpPr>
          <p:nvPr>
            <p:ph type="body" sz="quarter" idx="13" hasCustomPrompt="1"/>
          </p:nvPr>
        </p:nvSpPr>
        <p:spPr>
          <a:xfrm>
            <a:off x="685799" y="1475700"/>
            <a:ext cx="10829543" cy="3782798"/>
          </a:xfrm>
          <a:noFill/>
        </p:spPr>
        <p:txBody>
          <a:bodyPr/>
          <a:lstStyle>
            <a:lvl1pPr marL="219456" indent="-219456" algn="l" defTabSz="914400" rtl="0" eaLnBrk="1" latinLnBrk="0" hangingPunct="1">
              <a:lnSpc>
                <a:spcPct val="100000"/>
              </a:lnSpc>
              <a:spcBef>
                <a:spcPts val="0"/>
              </a:spcBef>
              <a:spcAft>
                <a:spcPts val="600"/>
              </a:spcAft>
              <a:buClr>
                <a:srgbClr val="CE1126"/>
              </a:buClr>
              <a:buSzPct val="75000"/>
              <a:buFont typeface="Arial" panose="020B0604020202020204" pitchFamily="34" charset="0"/>
              <a:buChar char="•"/>
              <a:defRPr lang="en-US" sz="2800" kern="1200" baseline="0" dirty="0" smtClean="0">
                <a:solidFill>
                  <a:schemeClr val="tx1"/>
                </a:solidFill>
                <a:latin typeface="+mn-lt"/>
                <a:ea typeface="+mn-ea"/>
                <a:cs typeface="+mn-cs"/>
              </a:defRPr>
            </a:lvl1pPr>
            <a:lvl2pPr indent="-219456" algn="l" defTabSz="914400" rtl="0" eaLnBrk="1" latinLnBrk="0" hangingPunct="1">
              <a:lnSpc>
                <a:spcPct val="100000"/>
              </a:lnSpc>
              <a:spcBef>
                <a:spcPts val="0"/>
              </a:spcBef>
              <a:spcAft>
                <a:spcPts val="600"/>
              </a:spcAft>
              <a:buFont typeface="Arial" panose="020B0604020202020204" pitchFamily="34" charset="0"/>
              <a:defRPr lang="en-US" sz="2000" kern="1200" baseline="0" dirty="0" smtClean="0">
                <a:solidFill>
                  <a:schemeClr val="tx1"/>
                </a:solidFill>
                <a:latin typeface="+mn-lt"/>
                <a:ea typeface="+mn-ea"/>
                <a:cs typeface="+mn-cs"/>
              </a:defRPr>
            </a:lvl2pPr>
            <a:lvl3pPr indent="-219456" algn="l" defTabSz="914400" rtl="0" eaLnBrk="1" latinLnBrk="0" hangingPunct="1">
              <a:lnSpc>
                <a:spcPct val="100000"/>
              </a:lnSpc>
              <a:spcBef>
                <a:spcPts val="0"/>
              </a:spcBef>
              <a:spcAft>
                <a:spcPts val="600"/>
              </a:spcAft>
              <a:buFont typeface="Arial" panose="020B0604020202020204" pitchFamily="34" charset="0"/>
              <a:defRPr lang="en-US" sz="2000" kern="1200" baseline="0" dirty="0" smtClean="0">
                <a:solidFill>
                  <a:schemeClr val="tx1"/>
                </a:solidFill>
                <a:latin typeface="+mn-lt"/>
                <a:ea typeface="+mn-ea"/>
                <a:cs typeface="+mn-cs"/>
              </a:defRPr>
            </a:lvl3pPr>
            <a:lvl4pPr indent="-219456" algn="l" defTabSz="914400" rtl="0" eaLnBrk="1" latinLnBrk="0" hangingPunct="1">
              <a:lnSpc>
                <a:spcPct val="100000"/>
              </a:lnSpc>
              <a:spcBef>
                <a:spcPts val="0"/>
              </a:spcBef>
              <a:spcAft>
                <a:spcPts val="600"/>
              </a:spcAft>
              <a:buFont typeface="Arial" panose="020B0604020202020204" pitchFamily="34" charset="0"/>
              <a:defRPr lang="en-US" sz="2000" kern="1200" dirty="0" smtClean="0">
                <a:solidFill>
                  <a:schemeClr val="tx1"/>
                </a:solidFill>
                <a:latin typeface="+mn-lt"/>
                <a:ea typeface="+mn-ea"/>
                <a:cs typeface="+mn-cs"/>
              </a:defRPr>
            </a:lvl4pPr>
            <a:lvl5pPr indent="-219456" algn="l" defTabSz="914400" rtl="0" eaLnBrk="1" latinLnBrk="0" hangingPunct="1">
              <a:lnSpc>
                <a:spcPct val="100000"/>
              </a:lnSpc>
              <a:spcBef>
                <a:spcPts val="0"/>
              </a:spcBef>
              <a:spcAft>
                <a:spcPts val="600"/>
              </a:spcAft>
              <a:buFont typeface="Arial" panose="020B0604020202020204" pitchFamily="34" charset="0"/>
              <a:defRPr lang="en-US" sz="2000" kern="1200" dirty="0">
                <a:solidFill>
                  <a:schemeClr val="tx1"/>
                </a:solidFill>
                <a:latin typeface="+mn-lt"/>
                <a:ea typeface="+mn-ea"/>
                <a:cs typeface="+mn-cs"/>
              </a:defRPr>
            </a:lvl5pPr>
          </a:lstStyle>
          <a:p>
            <a:pPr lvl="0"/>
            <a:r>
              <a:rPr lang="en-US" dirty="0"/>
              <a:t>Main bullet. 24 pt. black.</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Slide number"/>
          <p:cNvSpPr>
            <a:spLocks noGrp="1"/>
          </p:cNvSpPr>
          <p:nvPr>
            <p:ph type="sldNum" sz="quarter" idx="4"/>
          </p:nvPr>
        </p:nvSpPr>
        <p:spPr>
          <a:xfrm>
            <a:off x="10983397" y="6380414"/>
            <a:ext cx="531946" cy="365125"/>
          </a:xfrm>
          <a:prstGeom prst="rect">
            <a:avLst/>
          </a:prstGeom>
        </p:spPr>
        <p:txBody>
          <a:bodyPr vert="horz" lIns="0" tIns="0" rIns="0" bIns="0" rtlCol="0" anchor="t" anchorCtr="0"/>
          <a:lstStyle>
            <a:lvl1pPr algn="r">
              <a:defRPr lang="en-US" sz="1200" kern="1200" smtClean="0">
                <a:solidFill>
                  <a:schemeClr val="tx1">
                    <a:tint val="75000"/>
                  </a:schemeClr>
                </a:solidFill>
                <a:latin typeface="+mn-lt"/>
                <a:ea typeface="+mn-ea"/>
                <a:cs typeface="+mn-cs"/>
              </a:defRPr>
            </a:lvl1pPr>
          </a:lstStyle>
          <a:p>
            <a:fld id="{07165E6F-54ED-4977-A15E-D44BE7238A65}" type="slidenum">
              <a:rPr lang="en-US" smtClean="0"/>
              <a:pPr/>
              <a:t>‹#›</a:t>
            </a:fld>
            <a:endParaRPr lang="en-US" dirty="0"/>
          </a:p>
        </p:txBody>
      </p:sp>
      <p:sp>
        <p:nvSpPr>
          <p:cNvPr id="6" name="Title 5"/>
          <p:cNvSpPr>
            <a:spLocks noGrp="1"/>
          </p:cNvSpPr>
          <p:nvPr>
            <p:ph type="title" hasCustomPrompt="1"/>
          </p:nvPr>
        </p:nvSpPr>
        <p:spPr>
          <a:xfrm>
            <a:off x="694944" y="466347"/>
            <a:ext cx="10811256" cy="676653"/>
          </a:xfrm>
          <a:prstGeom prst="rect">
            <a:avLst/>
          </a:prstGeom>
        </p:spPr>
        <p:txBody>
          <a:bodyPr/>
          <a:lstStyle>
            <a:lvl1pPr>
              <a:lnSpc>
                <a:spcPct val="80000"/>
              </a:lnSpc>
              <a:defRPr/>
            </a:lvl1pPr>
          </a:lstStyle>
          <a:p>
            <a:r>
              <a:rPr lang="en-US" dirty="0"/>
              <a:t>Title. 32 pt. black. Bold. Sentence case. Two lines max.</a:t>
            </a:r>
          </a:p>
        </p:txBody>
      </p:sp>
      <p:sp>
        <p:nvSpPr>
          <p:cNvPr id="8" name="Takeaway bar"/>
          <p:cNvSpPr>
            <a:spLocks noGrp="1"/>
          </p:cNvSpPr>
          <p:nvPr>
            <p:ph type="body" sz="quarter" idx="15" hasCustomPrompt="1"/>
          </p:nvPr>
        </p:nvSpPr>
        <p:spPr>
          <a:xfrm>
            <a:off x="694944" y="5917569"/>
            <a:ext cx="10820399" cy="268279"/>
          </a:xfrm>
          <a:solidFill>
            <a:schemeClr val="accent1"/>
          </a:solidFill>
        </p:spPr>
        <p:txBody>
          <a:bodyPr vert="horz" wrap="square" lIns="621792" tIns="64008" rIns="621792" bIns="36576" rtlCol="0" anchor="b" anchorCtr="0">
            <a:spAutoFit/>
          </a:bodyPr>
          <a:lstStyle>
            <a:lvl1pPr marL="0" indent="0" algn="ctr" defTabSz="0">
              <a:lnSpc>
                <a:spcPts val="1300"/>
              </a:lnSpc>
              <a:spcBef>
                <a:spcPts val="0"/>
              </a:spcBef>
              <a:buFontTx/>
              <a:buNone/>
              <a:defRPr lang="en-US" sz="1600" b="1" dirty="0">
                <a:solidFill>
                  <a:schemeClr val="bg1"/>
                </a:solidFill>
                <a:latin typeface="Arial" panose="020B0604020202020204" pitchFamily="34" charset="0"/>
                <a:ea typeface="+mj-ea"/>
                <a:cs typeface="Arial" panose="020B0604020202020204" pitchFamily="34" charset="0"/>
              </a:defRPr>
            </a:lvl1pPr>
          </a:lstStyle>
          <a:p>
            <a:pPr marL="0" lvl="0" indent="0" algn="ctr">
              <a:buNone/>
            </a:pPr>
            <a:r>
              <a:rPr lang="en-US" dirty="0"/>
              <a:t>Optional takeaway bar. White. Bold. 16 pt. Centered. Sentence case.</a:t>
            </a:r>
          </a:p>
        </p:txBody>
      </p:sp>
    </p:spTree>
    <p:extLst>
      <p:ext uri="{BB962C8B-B14F-4D97-AF65-F5344CB8AC3E}">
        <p14:creationId xmlns:p14="http://schemas.microsoft.com/office/powerpoint/2010/main" val="17014833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13037E31-6630-486D-A32D-4B6949961397}" type="datetime1">
              <a:rPr lang="en-US" smtClean="0"/>
              <a:t>2/14/2025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712F295-21AE-4FD4-8BBD-F4E78E174000}" type="slidenum">
              <a:rPr lang="en-US" smtClean="0"/>
              <a:t>‹#›</a:t>
            </a:fld>
            <a:endParaRPr lang="en-US" dirty="0"/>
          </a:p>
        </p:txBody>
      </p:sp>
    </p:spTree>
    <p:extLst>
      <p:ext uri="{BB962C8B-B14F-4D97-AF65-F5344CB8AC3E}">
        <p14:creationId xmlns:p14="http://schemas.microsoft.com/office/powerpoint/2010/main" val="1211029922"/>
      </p:ext>
    </p:extLst>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13037E31-6630-486D-A32D-4B6949961397}" type="datetime1">
              <a:rPr lang="en-US" smtClean="0"/>
              <a:t>2/14/2025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B712F295-21AE-4FD4-8BBD-F4E78E174000}" type="slidenum">
              <a:rPr lang="en-US" smtClean="0"/>
              <a:t>‹#›</a:t>
            </a:fld>
            <a:endParaRPr lang="en-US" dirty="0"/>
          </a:p>
        </p:txBody>
      </p:sp>
    </p:spTree>
    <p:extLst>
      <p:ext uri="{BB962C8B-B14F-4D97-AF65-F5344CB8AC3E}">
        <p14:creationId xmlns:p14="http://schemas.microsoft.com/office/powerpoint/2010/main" val="1158374625"/>
      </p:ext>
    </p:extLst>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13037E31-6630-486D-A32D-4B6949961397}" type="datetime1">
              <a:rPr lang="en-US" smtClean="0"/>
              <a:t>2/14/2025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B712F295-21AE-4FD4-8BBD-F4E78E174000}" type="slidenum">
              <a:rPr lang="en-US" smtClean="0"/>
              <a:t>‹#›</a:t>
            </a:fld>
            <a:endParaRPr lang="en-US" dirty="0"/>
          </a:p>
        </p:txBody>
      </p:sp>
    </p:spTree>
    <p:extLst>
      <p:ext uri="{BB962C8B-B14F-4D97-AF65-F5344CB8AC3E}">
        <p14:creationId xmlns:p14="http://schemas.microsoft.com/office/powerpoint/2010/main" val="2771604522"/>
      </p:ext>
    </p:extLst>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3037E31-6630-486D-A32D-4B6949961397}" type="datetime1">
              <a:rPr lang="en-US" smtClean="0"/>
              <a:t>2/14/2025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B712F295-21AE-4FD4-8BBD-F4E78E174000}" type="slidenum">
              <a:rPr lang="en-US" smtClean="0"/>
              <a:t>‹#›</a:t>
            </a:fld>
            <a:endParaRPr lang="en-US" dirty="0"/>
          </a:p>
        </p:txBody>
      </p:sp>
    </p:spTree>
    <p:extLst>
      <p:ext uri="{BB962C8B-B14F-4D97-AF65-F5344CB8AC3E}">
        <p14:creationId xmlns:p14="http://schemas.microsoft.com/office/powerpoint/2010/main" val="538010961"/>
      </p:ext>
    </p:extLst>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13037E31-6630-486D-A32D-4B6949961397}" type="datetime1">
              <a:rPr lang="en-US" smtClean="0"/>
              <a:t>2/14/2025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712F295-21AE-4FD4-8BBD-F4E78E174000}" type="slidenum">
              <a:rPr lang="en-US" smtClean="0"/>
              <a:t>‹#›</a:t>
            </a:fld>
            <a:endParaRPr lang="en-US" dirty="0"/>
          </a:p>
        </p:txBody>
      </p:sp>
    </p:spTree>
    <p:extLst>
      <p:ext uri="{BB962C8B-B14F-4D97-AF65-F5344CB8AC3E}">
        <p14:creationId xmlns:p14="http://schemas.microsoft.com/office/powerpoint/2010/main" val="3651078489"/>
      </p:ext>
    </p:extLst>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13037E31-6630-486D-A32D-4B6949961397}" type="datetime1">
              <a:rPr lang="en-US" smtClean="0"/>
              <a:t>2/14/2025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712F295-21AE-4FD4-8BBD-F4E78E174000}" type="slidenum">
              <a:rPr lang="en-US" smtClean="0"/>
              <a:t>‹#›</a:t>
            </a:fld>
            <a:endParaRPr lang="en-US" dirty="0"/>
          </a:p>
        </p:txBody>
      </p:sp>
    </p:spTree>
    <p:extLst>
      <p:ext uri="{BB962C8B-B14F-4D97-AF65-F5344CB8AC3E}">
        <p14:creationId xmlns:p14="http://schemas.microsoft.com/office/powerpoint/2010/main" val="647413721"/>
      </p:ext>
    </p:extLst>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10" Type="http://schemas.openxmlformats.org/officeDocument/2006/relationships/theme" Target="../theme/theme2.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8.xml"/><Relationship Id="rId3" Type="http://schemas.openxmlformats.org/officeDocument/2006/relationships/slideLayout" Target="../slideLayouts/slideLayout23.xml"/><Relationship Id="rId7" Type="http://schemas.openxmlformats.org/officeDocument/2006/relationships/slideLayout" Target="../slideLayouts/slideLayout27.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5" Type="http://schemas.openxmlformats.org/officeDocument/2006/relationships/slideLayout" Target="../slideLayouts/slideLayout25.xml"/><Relationship Id="rId4" Type="http://schemas.openxmlformats.org/officeDocument/2006/relationships/slideLayout" Target="../slideLayouts/slideLayout24.xml"/><Relationship Id="rId9"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6.xml"/><Relationship Id="rId3" Type="http://schemas.openxmlformats.org/officeDocument/2006/relationships/slideLayout" Target="../slideLayouts/slideLayout31.xml"/><Relationship Id="rId7" Type="http://schemas.openxmlformats.org/officeDocument/2006/relationships/slideLayout" Target="../slideLayouts/slideLayout35.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5" Type="http://schemas.openxmlformats.org/officeDocument/2006/relationships/slideLayout" Target="../slideLayouts/slideLayout33.xml"/><Relationship Id="rId4" Type="http://schemas.openxmlformats.org/officeDocument/2006/relationships/slideLayout" Target="../slideLayouts/slideLayout32.xml"/><Relationship Id="rId9"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6003634" y="5976203"/>
            <a:ext cx="184731" cy="830997"/>
          </a:xfrm>
          <a:prstGeom prst="rect">
            <a:avLst/>
          </a:prstGeom>
        </p:spPr>
        <p:txBody>
          <a:bodyPr vert="horz" wrap="none" lIns="91440" tIns="45720" rIns="91440" bIns="45720" rtlCol="0" anchor="b" anchorCtr="1">
            <a:spAutoFit/>
          </a:bodyPr>
          <a:lstStyle>
            <a:lvl1pPr algn="ctr">
              <a:defRPr sz="1200">
                <a:solidFill>
                  <a:schemeClr val="tx1">
                    <a:tint val="75000"/>
                  </a:schemeClr>
                </a:solidFill>
              </a:defRPr>
            </a:lvl1pPr>
          </a:lstStyle>
          <a:p>
            <a:endParaRPr lang="en-US"/>
          </a:p>
          <a:p>
            <a:endParaRPr lang="en-US"/>
          </a:p>
          <a:p>
            <a:endParaRPr lang="en-US"/>
          </a:p>
          <a:p>
            <a:endParaRPr lang="en-US"/>
          </a:p>
        </p:txBody>
      </p:sp>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3037E31-6630-486D-A32D-4B6949961397}" type="datetime1">
              <a:rPr lang="en-US" smtClean="0"/>
              <a:t>2/14/2025</a:t>
            </a:fld>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712F295-21AE-4FD4-8BBD-F4E78E174000}" type="slidenum">
              <a:rPr lang="en-US" smtClean="0"/>
              <a:t>‹#›</a:t>
            </a:fld>
            <a:endParaRPr lang="en-US" dirty="0"/>
          </a:p>
        </p:txBody>
      </p:sp>
    </p:spTree>
    <p:extLst>
      <p:ext uri="{BB962C8B-B14F-4D97-AF65-F5344CB8AC3E}">
        <p14:creationId xmlns:p14="http://schemas.microsoft.com/office/powerpoint/2010/main" val="4051389945"/>
      </p:ext>
    </p:extLst>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08" r:id="rId7"/>
    <p:sldLayoutId id="2147483709" r:id="rId8"/>
    <p:sldLayoutId id="2147483710" r:id="rId9"/>
    <p:sldLayoutId id="2147483711" r:id="rId10"/>
    <p:sldLayoutId id="2147483712"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0" name="Rectangle 19"/>
          <p:cNvSpPr/>
          <p:nvPr/>
        </p:nvSpPr>
        <p:spPr>
          <a:xfrm>
            <a:off x="0" y="6557114"/>
            <a:ext cx="12192000" cy="309268"/>
          </a:xfrm>
          <a:prstGeom prst="rect">
            <a:avLst/>
          </a:prstGeom>
          <a:solidFill>
            <a:srgbClr val="544496"/>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sp>
        <p:nvSpPr>
          <p:cNvPr id="3" name="TextBox 2"/>
          <p:cNvSpPr txBox="1"/>
          <p:nvPr userDrawn="1"/>
        </p:nvSpPr>
        <p:spPr>
          <a:xfrm>
            <a:off x="11560354" y="6568117"/>
            <a:ext cx="309700" cy="215444"/>
          </a:xfrm>
          <a:prstGeom prst="rect">
            <a:avLst/>
          </a:prstGeom>
          <a:noFill/>
        </p:spPr>
        <p:txBody>
          <a:bodyPr wrap="none" rtlCol="0">
            <a:spAutoFit/>
          </a:bodyPr>
          <a:lstStyle/>
          <a:p>
            <a:fld id="{07CC08AF-CD2F-4FB6-81F8-8A28022920BC}" type="slidenum">
              <a:rPr lang="en-US" sz="800" smtClean="0">
                <a:solidFill>
                  <a:schemeClr val="bg1"/>
                </a:solidFill>
                <a:latin typeface="Arial" panose="020B0604020202020204" pitchFamily="34" charset="0"/>
                <a:cs typeface="Arial" panose="020B0604020202020204" pitchFamily="34" charset="0"/>
              </a:rPr>
              <a:t>‹#›</a:t>
            </a:fld>
            <a:endParaRPr lang="en-US" sz="800" dirty="0">
              <a:solidFill>
                <a:schemeClr val="bg1"/>
              </a:solidFill>
              <a:latin typeface="Arial" panose="020B0604020202020204" pitchFamily="34" charset="0"/>
              <a:cs typeface="Arial" panose="020B0604020202020204" pitchFamily="34" charset="0"/>
            </a:endParaRPr>
          </a:p>
        </p:txBody>
      </p:sp>
      <p:sp>
        <p:nvSpPr>
          <p:cNvPr id="5" name="TextBox 4"/>
          <p:cNvSpPr txBox="1"/>
          <p:nvPr userDrawn="1"/>
        </p:nvSpPr>
        <p:spPr>
          <a:xfrm>
            <a:off x="9546783" y="-24835"/>
            <a:ext cx="2624248" cy="215444"/>
          </a:xfrm>
          <a:prstGeom prst="rect">
            <a:avLst/>
          </a:prstGeom>
          <a:noFill/>
        </p:spPr>
        <p:txBody>
          <a:bodyPr wrap="square" rtlCol="0">
            <a:spAutoFit/>
          </a:bodyPr>
          <a:lstStyle>
            <a:defPPr>
              <a:defRPr lang="en-US"/>
            </a:defPPr>
            <a:lvl1pPr>
              <a:defRPr sz="800">
                <a:solidFill>
                  <a:schemeClr val="bg1"/>
                </a:solidFill>
                <a:latin typeface="Arial" panose="020B0604020202020204" pitchFamily="34" charset="0"/>
                <a:cs typeface="Arial" panose="020B0604020202020204" pitchFamily="34" charset="0"/>
              </a:defRPr>
            </a:lvl1p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a:ln>
                  <a:noFill/>
                </a:ln>
                <a:solidFill>
                  <a:srgbClr val="2B353B"/>
                </a:solidFill>
                <a:effectLst/>
                <a:uLnTx/>
                <a:uFillTx/>
                <a:latin typeface="Arial" panose="020B0604020202020204" pitchFamily="34" charset="0"/>
                <a:cs typeface="Arial" panose="020B0604020202020204" pitchFamily="34" charset="0"/>
              </a:rPr>
              <a:t>UNCLASSIFIED</a:t>
            </a:r>
          </a:p>
        </p:txBody>
      </p:sp>
      <p:sp>
        <p:nvSpPr>
          <p:cNvPr id="6" name="Title 4"/>
          <p:cNvSpPr txBox="1">
            <a:spLocks/>
          </p:cNvSpPr>
          <p:nvPr userDrawn="1"/>
        </p:nvSpPr>
        <p:spPr>
          <a:xfrm>
            <a:off x="782971" y="6573317"/>
            <a:ext cx="10876839" cy="260064"/>
          </a:xfrm>
          <a:prstGeom prst="rect">
            <a:avLst/>
          </a:prstGeom>
        </p:spPr>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1100" b="0" dirty="0">
                <a:solidFill>
                  <a:prstClr val="white"/>
                </a:solidFill>
                <a:latin typeface="Franklin Gothic Medium Cond" panose="020B0606030402020204" pitchFamily="34" charset="0"/>
                <a:cs typeface="Franklin Gothic Medium"/>
              </a:rPr>
              <a:t>TRUST IN DISA: MISSION FIRST, PEOPLE ALWAYS!</a:t>
            </a:r>
          </a:p>
        </p:txBody>
      </p:sp>
    </p:spTree>
    <p:extLst>
      <p:ext uri="{BB962C8B-B14F-4D97-AF65-F5344CB8AC3E}">
        <p14:creationId xmlns:p14="http://schemas.microsoft.com/office/powerpoint/2010/main" val="3191801217"/>
      </p:ext>
    </p:extLst>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 id="2147483722" r:id="rId8"/>
    <p:sldLayoutId id="2147483723" r:id="rId9"/>
  </p:sldLayoutIdLst>
  <p:hf hdr="0" ftr="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0" name="Rectangle 19"/>
          <p:cNvSpPr/>
          <p:nvPr/>
        </p:nvSpPr>
        <p:spPr>
          <a:xfrm>
            <a:off x="0" y="6557114"/>
            <a:ext cx="12192000" cy="309268"/>
          </a:xfrm>
          <a:prstGeom prst="rect">
            <a:avLst/>
          </a:prstGeom>
          <a:solidFill>
            <a:srgbClr val="544496"/>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6" name="TextBox 5"/>
          <p:cNvSpPr txBox="1"/>
          <p:nvPr userDrawn="1"/>
        </p:nvSpPr>
        <p:spPr>
          <a:xfrm>
            <a:off x="11560354" y="6568117"/>
            <a:ext cx="309700" cy="215444"/>
          </a:xfrm>
          <a:prstGeom prst="rect">
            <a:avLst/>
          </a:prstGeom>
          <a:noFill/>
        </p:spPr>
        <p:txBody>
          <a:bodyPr wrap="none" rtlCol="0">
            <a:spAutoFit/>
          </a:bodyPr>
          <a:lstStyle/>
          <a:p>
            <a:fld id="{07CC08AF-CD2F-4FB6-81F8-8A28022920BC}" type="slidenum">
              <a:rPr lang="en-US" sz="800" smtClean="0">
                <a:solidFill>
                  <a:schemeClr val="bg1"/>
                </a:solidFill>
                <a:latin typeface="Arial" panose="020B0604020202020204" pitchFamily="34" charset="0"/>
                <a:cs typeface="Arial" panose="020B0604020202020204" pitchFamily="34" charset="0"/>
              </a:rPr>
              <a:t>‹#›</a:t>
            </a:fld>
            <a:endParaRPr lang="en-US" sz="800" dirty="0">
              <a:solidFill>
                <a:schemeClr val="bg1"/>
              </a:solidFill>
              <a:latin typeface="Arial" panose="020B0604020202020204" pitchFamily="34" charset="0"/>
              <a:cs typeface="Arial" panose="020B0604020202020204" pitchFamily="34" charset="0"/>
            </a:endParaRPr>
          </a:p>
        </p:txBody>
      </p:sp>
      <p:sp>
        <p:nvSpPr>
          <p:cNvPr id="5" name="TextBox 4"/>
          <p:cNvSpPr txBox="1"/>
          <p:nvPr userDrawn="1"/>
        </p:nvSpPr>
        <p:spPr>
          <a:xfrm>
            <a:off x="8699501" y="-24835"/>
            <a:ext cx="3471531" cy="215444"/>
          </a:xfrm>
          <a:prstGeom prst="rect">
            <a:avLst/>
          </a:prstGeom>
          <a:noFill/>
        </p:spPr>
        <p:txBody>
          <a:bodyPr wrap="square" rtlCol="0">
            <a:spAutoFit/>
          </a:bodyPr>
          <a:lstStyle>
            <a:defPPr>
              <a:defRPr lang="en-US"/>
            </a:defPPr>
            <a:lvl1pPr>
              <a:defRPr sz="800">
                <a:solidFill>
                  <a:schemeClr val="bg1"/>
                </a:solidFill>
                <a:latin typeface="Arial" panose="020B0604020202020204" pitchFamily="34" charset="0"/>
                <a:cs typeface="Arial" panose="020B0604020202020204" pitchFamily="34" charset="0"/>
              </a:defRPr>
            </a:lvl1pPr>
          </a:lstStyle>
          <a:p>
            <a:pPr algn="r"/>
            <a:r>
              <a:rPr lang="en-US" sz="800" dirty="0">
                <a:solidFill>
                  <a:srgbClr val="2B353B"/>
                </a:solidFill>
              </a:rPr>
              <a:t>CONTRACT SENSITIVE </a:t>
            </a:r>
          </a:p>
        </p:txBody>
      </p:sp>
      <p:sp>
        <p:nvSpPr>
          <p:cNvPr id="7" name="Title 4"/>
          <p:cNvSpPr txBox="1">
            <a:spLocks/>
          </p:cNvSpPr>
          <p:nvPr userDrawn="1"/>
        </p:nvSpPr>
        <p:spPr>
          <a:xfrm>
            <a:off x="782971" y="6573317"/>
            <a:ext cx="10876839" cy="260064"/>
          </a:xfrm>
          <a:prstGeom prst="rect">
            <a:avLst/>
          </a:prstGeom>
        </p:spPr>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1100" b="0" dirty="0">
                <a:solidFill>
                  <a:prstClr val="white"/>
                </a:solidFill>
                <a:latin typeface="Franklin Gothic Medium Cond" panose="020B0606030402020204" pitchFamily="34" charset="0"/>
                <a:cs typeface="Franklin Gothic Medium"/>
              </a:rPr>
              <a:t>TRUST IN DISA: MISSION FIRST, PEOPLE ALWAYS!</a:t>
            </a:r>
          </a:p>
        </p:txBody>
      </p:sp>
    </p:spTree>
    <p:extLst>
      <p:ext uri="{BB962C8B-B14F-4D97-AF65-F5344CB8AC3E}">
        <p14:creationId xmlns:p14="http://schemas.microsoft.com/office/powerpoint/2010/main" val="2828186777"/>
      </p:ext>
    </p:extLst>
  </p:cSld>
  <p:clrMap bg1="lt1" tx1="dk1" bg2="lt2" tx2="dk2" accent1="accent1" accent2="accent2" accent3="accent3" accent4="accent4" accent5="accent5" accent6="accent6" hlink="hlink" folHlink="folHlink"/>
  <p:sldLayoutIdLst>
    <p:sldLayoutId id="2147483725" r:id="rId1"/>
    <p:sldLayoutId id="2147483726" r:id="rId2"/>
    <p:sldLayoutId id="2147483727" r:id="rId3"/>
    <p:sldLayoutId id="2147483728" r:id="rId4"/>
    <p:sldLayoutId id="2147483729" r:id="rId5"/>
    <p:sldLayoutId id="2147483730" r:id="rId6"/>
    <p:sldLayoutId id="2147483731" r:id="rId7"/>
    <p:sldLayoutId id="2147483732" r:id="rId8"/>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Presenters"/>
          <p:cNvSpPr>
            <a:spLocks noGrp="1"/>
          </p:cNvSpPr>
          <p:nvPr>
            <p:ph type="body" idx="1"/>
          </p:nvPr>
        </p:nvSpPr>
        <p:spPr>
          <a:xfrm>
            <a:off x="647700" y="3811347"/>
            <a:ext cx="3581400" cy="333933"/>
          </a:xfrm>
          <a:prstGeom prst="rect">
            <a:avLst/>
          </a:prstGeom>
        </p:spPr>
        <p:txBody>
          <a:bodyPr vert="horz" lIns="0" tIns="0" rIns="0" bIns="0" rtlCol="0">
            <a:noAutofit/>
          </a:bodyPr>
          <a:lstStyle/>
          <a:p>
            <a:pPr lvl="0"/>
            <a:r>
              <a:rPr lang="en-US" dirty="0"/>
              <a:t>Edit Master text styles</a:t>
            </a:r>
          </a:p>
        </p:txBody>
      </p:sp>
      <p:sp>
        <p:nvSpPr>
          <p:cNvPr id="2" name="Title"/>
          <p:cNvSpPr>
            <a:spLocks noGrp="1"/>
          </p:cNvSpPr>
          <p:nvPr>
            <p:ph type="title"/>
          </p:nvPr>
        </p:nvSpPr>
        <p:spPr>
          <a:xfrm>
            <a:off x="647700" y="2743200"/>
            <a:ext cx="10896600" cy="701842"/>
          </a:xfrm>
          <a:prstGeom prst="rect">
            <a:avLst/>
          </a:prstGeom>
        </p:spPr>
        <p:txBody>
          <a:bodyPr vert="horz" lIns="0" tIns="0" rIns="0" bIns="0" rtlCol="0" anchor="b" anchorCtr="0">
            <a:noAutofit/>
          </a:bodyPr>
          <a:lstStyle/>
          <a:p>
            <a:r>
              <a:rPr lang="en-US"/>
              <a:t>Click to edit Master title style</a:t>
            </a:r>
            <a:endParaRPr lang="en-US" dirty="0"/>
          </a:p>
        </p:txBody>
      </p:sp>
      <p:sp>
        <p:nvSpPr>
          <p:cNvPr id="14" name="Clearspace note"/>
          <p:cNvSpPr/>
          <p:nvPr userDrawn="1"/>
        </p:nvSpPr>
        <p:spPr>
          <a:xfrm flipH="1">
            <a:off x="12488965" y="5952251"/>
            <a:ext cx="2632062" cy="439897"/>
          </a:xfrm>
          <a:prstGeom prst="homePlate">
            <a:avLst/>
          </a:prstGeom>
          <a:solidFill>
            <a:srgbClr val="F2F2F2"/>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indent="0">
              <a:lnSpc>
                <a:spcPct val="90000"/>
              </a:lnSpc>
              <a:spcBef>
                <a:spcPts val="1000"/>
              </a:spcBef>
              <a:buSzPct val="115000"/>
              <a:buFont typeface="Arial" panose="020B0604020202020204" pitchFamily="34" charset="0"/>
              <a:buNone/>
            </a:pPr>
            <a:r>
              <a:rPr lang="en-US" sz="800" b="0" baseline="0" dirty="0">
                <a:solidFill>
                  <a:schemeClr val="tx1"/>
                </a:solidFill>
              </a:rPr>
              <a:t>Text or image elements are not permitted below the copyright or takeaway bar on any slide to allow this white space for required document markings.</a:t>
            </a:r>
          </a:p>
        </p:txBody>
      </p:sp>
      <p:sp>
        <p:nvSpPr>
          <p:cNvPr id="9" name="Copyright"/>
          <p:cNvSpPr txBox="1">
            <a:spLocks noChangeArrowheads="1"/>
          </p:cNvSpPr>
          <p:nvPr userDrawn="1"/>
        </p:nvSpPr>
        <p:spPr bwMode="auto">
          <a:xfrm>
            <a:off x="4963949" y="6956980"/>
            <a:ext cx="2264102" cy="92333"/>
          </a:xfrm>
          <a:prstGeom prst="rect">
            <a:avLst/>
          </a:prstGeom>
          <a:solidFill>
            <a:srgbClr val="E6E6E6"/>
          </a:solid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0" tIns="0" rIns="0" bIns="0">
            <a:spAutoFit/>
          </a:bodyPr>
          <a:lstStyle>
            <a:lvl1pPr marL="230188" indent="-230188">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20000"/>
              </a:spcBef>
              <a:spcAft>
                <a:spcPct val="0"/>
              </a:spcAft>
              <a:buClr>
                <a:schemeClr val="tx1"/>
              </a:buClr>
              <a:buSzPct val="110000"/>
              <a:defRPr sz="2400">
                <a:solidFill>
                  <a:schemeClr val="tx1"/>
                </a:solidFill>
                <a:latin typeface="Arial" charset="0"/>
                <a:ea typeface="ＭＳ Ｐゴシック" charset="0"/>
              </a:defRPr>
            </a:lvl6pPr>
            <a:lvl7pPr marL="2971800" indent="-228600" eaLnBrk="0" fontAlgn="base" hangingPunct="0">
              <a:spcBef>
                <a:spcPct val="20000"/>
              </a:spcBef>
              <a:spcAft>
                <a:spcPct val="0"/>
              </a:spcAft>
              <a:buClr>
                <a:schemeClr val="tx1"/>
              </a:buClr>
              <a:buSzPct val="110000"/>
              <a:defRPr sz="2400">
                <a:solidFill>
                  <a:schemeClr val="tx1"/>
                </a:solidFill>
                <a:latin typeface="Arial" charset="0"/>
                <a:ea typeface="ＭＳ Ｐゴシック" charset="0"/>
              </a:defRPr>
            </a:lvl7pPr>
            <a:lvl8pPr marL="3429000" indent="-228600" eaLnBrk="0" fontAlgn="base" hangingPunct="0">
              <a:spcBef>
                <a:spcPct val="20000"/>
              </a:spcBef>
              <a:spcAft>
                <a:spcPct val="0"/>
              </a:spcAft>
              <a:buClr>
                <a:schemeClr val="tx1"/>
              </a:buClr>
              <a:buSzPct val="110000"/>
              <a:defRPr sz="2400">
                <a:solidFill>
                  <a:schemeClr val="tx1"/>
                </a:solidFill>
                <a:latin typeface="Arial" charset="0"/>
                <a:ea typeface="ＭＳ Ｐゴシック" charset="0"/>
              </a:defRPr>
            </a:lvl8pPr>
            <a:lvl9pPr marL="3886200" indent="-228600" eaLnBrk="0" fontAlgn="base" hangingPunct="0">
              <a:spcBef>
                <a:spcPct val="20000"/>
              </a:spcBef>
              <a:spcAft>
                <a:spcPct val="0"/>
              </a:spcAft>
              <a:buClr>
                <a:schemeClr val="tx1"/>
              </a:buClr>
              <a:buSzPct val="110000"/>
              <a:defRPr sz="2400">
                <a:solidFill>
                  <a:schemeClr val="tx1"/>
                </a:solidFill>
                <a:latin typeface="Arial" charset="0"/>
                <a:ea typeface="ＭＳ Ｐゴシック" charset="0"/>
              </a:defRPr>
            </a:lvl9pPr>
          </a:lstStyle>
          <a:p>
            <a:pPr marL="0" indent="0" algn="ctr"/>
            <a:endParaRPr lang="en-US" sz="600" dirty="0">
              <a:solidFill>
                <a:schemeClr val="bg1"/>
              </a:solidFill>
            </a:endParaRPr>
          </a:p>
        </p:txBody>
      </p:sp>
      <p:sp>
        <p:nvSpPr>
          <p:cNvPr id="7" name="Copyright"/>
          <p:cNvSpPr txBox="1">
            <a:spLocks noChangeArrowheads="1"/>
          </p:cNvSpPr>
          <p:nvPr userDrawn="1"/>
        </p:nvSpPr>
        <p:spPr bwMode="auto">
          <a:xfrm>
            <a:off x="183390" y="6579155"/>
            <a:ext cx="1523001" cy="1846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lvl1pPr marL="230188" indent="-230188">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20000"/>
              </a:spcBef>
              <a:spcAft>
                <a:spcPct val="0"/>
              </a:spcAft>
              <a:buClr>
                <a:schemeClr val="tx1"/>
              </a:buClr>
              <a:buSzPct val="110000"/>
              <a:defRPr sz="2400">
                <a:solidFill>
                  <a:schemeClr val="tx1"/>
                </a:solidFill>
                <a:latin typeface="Arial" charset="0"/>
                <a:ea typeface="ＭＳ Ｐゴシック" charset="0"/>
              </a:defRPr>
            </a:lvl6pPr>
            <a:lvl7pPr marL="2971800" indent="-228600" eaLnBrk="0" fontAlgn="base" hangingPunct="0">
              <a:spcBef>
                <a:spcPct val="20000"/>
              </a:spcBef>
              <a:spcAft>
                <a:spcPct val="0"/>
              </a:spcAft>
              <a:buClr>
                <a:schemeClr val="tx1"/>
              </a:buClr>
              <a:buSzPct val="110000"/>
              <a:defRPr sz="2400">
                <a:solidFill>
                  <a:schemeClr val="tx1"/>
                </a:solidFill>
                <a:latin typeface="Arial" charset="0"/>
                <a:ea typeface="ＭＳ Ｐゴシック" charset="0"/>
              </a:defRPr>
            </a:lvl7pPr>
            <a:lvl8pPr marL="3429000" indent="-228600" eaLnBrk="0" fontAlgn="base" hangingPunct="0">
              <a:spcBef>
                <a:spcPct val="20000"/>
              </a:spcBef>
              <a:spcAft>
                <a:spcPct val="0"/>
              </a:spcAft>
              <a:buClr>
                <a:schemeClr val="tx1"/>
              </a:buClr>
              <a:buSzPct val="110000"/>
              <a:defRPr sz="2400">
                <a:solidFill>
                  <a:schemeClr val="tx1"/>
                </a:solidFill>
                <a:latin typeface="Arial" charset="0"/>
                <a:ea typeface="ＭＳ Ｐゴシック" charset="0"/>
              </a:defRPr>
            </a:lvl8pPr>
            <a:lvl9pPr marL="3886200" indent="-228600" eaLnBrk="0" fontAlgn="base" hangingPunct="0">
              <a:spcBef>
                <a:spcPct val="20000"/>
              </a:spcBef>
              <a:spcAft>
                <a:spcPct val="0"/>
              </a:spcAft>
              <a:buClr>
                <a:schemeClr val="tx1"/>
              </a:buClr>
              <a:buSzPct val="110000"/>
              <a:defRPr sz="2400">
                <a:solidFill>
                  <a:schemeClr val="tx1"/>
                </a:solidFill>
                <a:latin typeface="Arial" charset="0"/>
                <a:ea typeface="ＭＳ Ｐゴシック" charset="0"/>
              </a:defRPr>
            </a:lvl9pPr>
          </a:lstStyle>
          <a:p>
            <a:pPr marL="0" indent="0" algn="l"/>
            <a:r>
              <a:rPr lang="en-US" sz="600" dirty="0">
                <a:latin typeface="Arial" pitchFamily="34" charset="0"/>
                <a:cs typeface="Arial" pitchFamily="34" charset="0"/>
              </a:rPr>
              <a:t>© 2020</a:t>
            </a:r>
            <a:r>
              <a:rPr lang="en-US" sz="600" baseline="0" dirty="0">
                <a:latin typeface="Arial" pitchFamily="34" charset="0"/>
                <a:cs typeface="Arial" pitchFamily="34" charset="0"/>
              </a:rPr>
              <a:t> </a:t>
            </a:r>
            <a:r>
              <a:rPr lang="en-US" sz="600" dirty="0"/>
              <a:t>Raytheon Technologies Corporation.</a:t>
            </a:r>
            <a:br>
              <a:rPr lang="en-US" sz="600" dirty="0"/>
            </a:br>
            <a:r>
              <a:rPr lang="en-US" sz="600" dirty="0"/>
              <a:t>All rights reserved.</a:t>
            </a:r>
          </a:p>
        </p:txBody>
      </p:sp>
    </p:spTree>
    <p:extLst>
      <p:ext uri="{BB962C8B-B14F-4D97-AF65-F5344CB8AC3E}">
        <p14:creationId xmlns:p14="http://schemas.microsoft.com/office/powerpoint/2010/main" val="477424083"/>
      </p:ext>
    </p:extLst>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p:titleStyle>
    <p:bodyStyle>
      <a:lvl1pPr marL="0" indent="0" algn="l" defTabSz="0" rtl="0" eaLnBrk="1" latinLnBrk="0" hangingPunct="1">
        <a:lnSpc>
          <a:spcPct val="90000"/>
        </a:lnSpc>
        <a:spcBef>
          <a:spcPts val="0"/>
        </a:spcBef>
        <a:buSzPct val="115000"/>
        <a:buFont typeface="Arial" panose="020B0604020202020204" pitchFamily="34" charset="0"/>
        <a:buNone/>
        <a:defRPr sz="2000" b="1" kern="1200">
          <a:solidFill>
            <a:schemeClr val="tx1"/>
          </a:solidFill>
          <a:latin typeface="+mn-lt"/>
          <a:ea typeface="+mn-ea"/>
          <a:cs typeface="+mn-cs"/>
        </a:defRPr>
      </a:lvl1pPr>
      <a:lvl2pPr marL="365760" indent="-182880" algn="l" defTabSz="914400" rtl="0" eaLnBrk="1" latinLnBrk="0" hangingPunct="1">
        <a:lnSpc>
          <a:spcPct val="90000"/>
        </a:lnSpc>
        <a:spcBef>
          <a:spcPts val="500"/>
        </a:spcBef>
        <a:buSzPct val="100000"/>
        <a:buFont typeface="Arial" panose="020B0604020202020204" pitchFamily="34" charset="0"/>
        <a:buChar char="–"/>
        <a:defRPr sz="2000" b="1" kern="1200">
          <a:solidFill>
            <a:schemeClr val="tx1"/>
          </a:solidFill>
          <a:latin typeface="+mn-lt"/>
          <a:ea typeface="+mn-ea"/>
          <a:cs typeface="+mn-cs"/>
        </a:defRPr>
      </a:lvl2pPr>
      <a:lvl3pPr marL="548640" indent="-182880" algn="l" defTabSz="914400" rtl="0" eaLnBrk="1" latinLnBrk="0" hangingPunct="1">
        <a:lnSpc>
          <a:spcPct val="90000"/>
        </a:lnSpc>
        <a:spcBef>
          <a:spcPts val="500"/>
        </a:spcBef>
        <a:buSzPct val="115000"/>
        <a:buFont typeface="Arial" panose="020B0604020202020204" pitchFamily="34" charset="0"/>
        <a:buChar char="•"/>
        <a:defRPr sz="2000" b="1" kern="1200">
          <a:solidFill>
            <a:schemeClr val="tx1"/>
          </a:solidFill>
          <a:latin typeface="+mn-lt"/>
          <a:ea typeface="+mn-ea"/>
          <a:cs typeface="+mn-cs"/>
        </a:defRPr>
      </a:lvl3pPr>
      <a:lvl4pPr marL="731520" indent="-182880" algn="l" defTabSz="914400" rtl="0" eaLnBrk="1" latinLnBrk="0" hangingPunct="1">
        <a:lnSpc>
          <a:spcPct val="90000"/>
        </a:lnSpc>
        <a:spcBef>
          <a:spcPts val="500"/>
        </a:spcBef>
        <a:buSzPct val="100000"/>
        <a:buFont typeface="Arial" panose="020B0604020202020204" pitchFamily="34" charset="0"/>
        <a:buChar char="–"/>
        <a:defRPr sz="2000" b="1" kern="1200">
          <a:solidFill>
            <a:schemeClr val="tx1"/>
          </a:solidFill>
          <a:latin typeface="+mn-lt"/>
          <a:ea typeface="+mn-ea"/>
          <a:cs typeface="+mn-cs"/>
        </a:defRPr>
      </a:lvl4pPr>
      <a:lvl5pPr marL="914400" indent="-182880" algn="l" defTabSz="914400" rtl="0" eaLnBrk="1" latinLnBrk="0" hangingPunct="1">
        <a:lnSpc>
          <a:spcPct val="90000"/>
        </a:lnSpc>
        <a:spcBef>
          <a:spcPts val="500"/>
        </a:spcBef>
        <a:buSzPct val="115000"/>
        <a:buFont typeface="Arial" panose="020B0604020202020204" pitchFamily="34" charset="0"/>
        <a:buChar char="•"/>
        <a:defRPr sz="2000" b="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32">
          <p15:clr>
            <a:srgbClr val="A4A3A4"/>
          </p15:clr>
        </p15:guide>
        <p15:guide id="3" pos="7248">
          <p15:clr>
            <a:srgbClr val="A4A3A4"/>
          </p15:clr>
        </p15:guide>
        <p15:guide id="5" pos="1416">
          <p15:clr>
            <a:srgbClr val="A4A3A4"/>
          </p15:clr>
        </p15:guide>
        <p15:guide id="6" pos="1608">
          <p15:clr>
            <a:srgbClr val="A4A3A4"/>
          </p15:clr>
        </p15:guide>
        <p15:guide id="7" pos="2592">
          <p15:clr>
            <a:srgbClr val="A4A3A4"/>
          </p15:clr>
        </p15:guide>
        <p15:guide id="8" pos="2760">
          <p15:clr>
            <a:srgbClr val="A4A3A4"/>
          </p15:clr>
        </p15:guide>
        <p15:guide id="9" pos="3744">
          <p15:clr>
            <a:srgbClr val="A4A3A4"/>
          </p15:clr>
        </p15:guide>
        <p15:guide id="10" pos="3936">
          <p15:clr>
            <a:srgbClr val="A4A3A4"/>
          </p15:clr>
        </p15:guide>
        <p15:guide id="11" pos="4920">
          <p15:clr>
            <a:srgbClr val="A4A3A4"/>
          </p15:clr>
        </p15:guide>
        <p15:guide id="12" pos="5088">
          <p15:clr>
            <a:srgbClr val="A4A3A4"/>
          </p15:clr>
        </p15:guide>
        <p15:guide id="13" pos="6072">
          <p15:clr>
            <a:srgbClr val="A4A3A4"/>
          </p15:clr>
        </p15:guide>
        <p15:guide id="14" pos="6264">
          <p15:clr>
            <a:srgbClr val="A4A3A4"/>
          </p15:clr>
        </p15:guide>
        <p15:guide id="15" orient="horz" pos="3888">
          <p15:clr>
            <a:srgbClr val="547EBF"/>
          </p15:clr>
        </p15:guide>
        <p15:guide id="16" orient="horz" pos="1296">
          <p15:clr>
            <a:srgbClr val="547EBF"/>
          </p15:clr>
        </p15:guide>
        <p15:guide id="17" orient="horz" pos="2592">
          <p15:clr>
            <a:srgbClr val="547EBF"/>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tif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955DBE7C-4807-D3F5-A144-00417BA71670}"/>
              </a:ext>
            </a:extLst>
          </p:cNvPr>
          <p:cNvSpPr>
            <a:spLocks noGrp="1"/>
          </p:cNvSpPr>
          <p:nvPr>
            <p:ph type="ftr" sz="quarter" idx="11"/>
          </p:nvPr>
        </p:nvSpPr>
        <p:spPr>
          <a:xfrm>
            <a:off x="6003634" y="6345535"/>
            <a:ext cx="184731" cy="461665"/>
          </a:xfrm>
        </p:spPr>
        <p:txBody>
          <a:bodyPr wrap="none" anchor="b" anchorCtr="1">
            <a:spAutoFit/>
          </a:bodyPr>
          <a:lstStyle/>
          <a:p>
            <a:endParaRPr lang="en-US"/>
          </a:p>
          <a:p>
            <a:endParaRPr lang="en-US"/>
          </a:p>
        </p:txBody>
      </p:sp>
      <p:sp>
        <p:nvSpPr>
          <p:cNvPr id="2" name="Title 1">
            <a:extLst>
              <a:ext uri="{FF2B5EF4-FFF2-40B4-BE49-F238E27FC236}">
                <a16:creationId xmlns:a16="http://schemas.microsoft.com/office/drawing/2014/main" id="{A32F4E8C-1122-497F-9470-4DAD2F0DD6B1}"/>
              </a:ext>
            </a:extLst>
          </p:cNvPr>
          <p:cNvSpPr>
            <a:spLocks noGrp="1"/>
          </p:cNvSpPr>
          <p:nvPr>
            <p:ph type="ctrTitle"/>
          </p:nvPr>
        </p:nvSpPr>
        <p:spPr>
          <a:xfrm>
            <a:off x="457199" y="2981483"/>
            <a:ext cx="11277600" cy="1600200"/>
          </a:xfrm>
        </p:spPr>
        <p:txBody>
          <a:bodyPr>
            <a:normAutofit/>
          </a:bodyPr>
          <a:lstStyle/>
          <a:p>
            <a:r>
              <a:rPr lang="en-US" sz="3600" b="1" dirty="0">
                <a:latin typeface="Arial" panose="020B0604020202020204" pitchFamily="34" charset="0"/>
                <a:cs typeface="Arial" panose="020B0604020202020204" pitchFamily="34" charset="0"/>
              </a:rPr>
              <a:t>Enhancements for the 6G System Architecture</a:t>
            </a:r>
            <a:br>
              <a:rPr lang="en-US" sz="3600" b="1" dirty="0">
                <a:latin typeface="Arial" panose="020B0604020202020204" pitchFamily="34" charset="0"/>
                <a:cs typeface="Arial" panose="020B0604020202020204" pitchFamily="34" charset="0"/>
              </a:rPr>
            </a:br>
            <a:br>
              <a:rPr lang="en-US" sz="2400" b="1" dirty="0">
                <a:latin typeface="Arial" panose="020B0604020202020204" pitchFamily="34" charset="0"/>
                <a:cs typeface="Arial" panose="020B0604020202020204" pitchFamily="34" charset="0"/>
              </a:rPr>
            </a:br>
            <a:r>
              <a:rPr lang="en-US" sz="2400" b="1" dirty="0">
                <a:latin typeface="Arial" panose="020B0604020202020204" pitchFamily="34" charset="0"/>
                <a:cs typeface="Arial" panose="020B0604020202020204" pitchFamily="34" charset="0"/>
              </a:rPr>
              <a:t>2/14/25</a:t>
            </a:r>
          </a:p>
        </p:txBody>
      </p:sp>
      <p:sp>
        <p:nvSpPr>
          <p:cNvPr id="5" name="Title 1">
            <a:extLst>
              <a:ext uri="{FF2B5EF4-FFF2-40B4-BE49-F238E27FC236}">
                <a16:creationId xmlns:a16="http://schemas.microsoft.com/office/drawing/2014/main" id="{42405B44-2EE0-4EA4-9807-7164DA3AC5CA}"/>
              </a:ext>
            </a:extLst>
          </p:cNvPr>
          <p:cNvSpPr txBox="1">
            <a:spLocks/>
          </p:cNvSpPr>
          <p:nvPr/>
        </p:nvSpPr>
        <p:spPr>
          <a:xfrm>
            <a:off x="8610600" y="122685"/>
            <a:ext cx="3581400" cy="53340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2400" b="1" dirty="0">
                <a:latin typeface="Arial" panose="020B0604020202020204" pitchFamily="34" charset="0"/>
                <a:cs typeface="Arial" panose="020B0604020202020204" pitchFamily="34" charset="0"/>
              </a:rPr>
              <a:t>tdoc#: 6GWS-250044</a:t>
            </a:r>
            <a:endParaRPr lang="en-US" sz="4400" b="1" dirty="0">
              <a:latin typeface="Arial" panose="020B0604020202020204" pitchFamily="34" charset="0"/>
              <a:cs typeface="Arial" panose="020B0604020202020204" pitchFamily="34" charset="0"/>
            </a:endParaRPr>
          </a:p>
        </p:txBody>
      </p:sp>
      <p:sp>
        <p:nvSpPr>
          <p:cNvPr id="6" name="Title 1">
            <a:extLst>
              <a:ext uri="{FF2B5EF4-FFF2-40B4-BE49-F238E27FC236}">
                <a16:creationId xmlns:a16="http://schemas.microsoft.com/office/drawing/2014/main" id="{CB45717D-6DF2-4262-9815-315A809EB67E}"/>
              </a:ext>
            </a:extLst>
          </p:cNvPr>
          <p:cNvSpPr txBox="1">
            <a:spLocks/>
          </p:cNvSpPr>
          <p:nvPr/>
        </p:nvSpPr>
        <p:spPr>
          <a:xfrm>
            <a:off x="152400" y="5486400"/>
            <a:ext cx="11582400" cy="1380458"/>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2800" b="1" dirty="0">
                <a:latin typeface="Arial" panose="020B0604020202020204" pitchFamily="34" charset="0"/>
                <a:cs typeface="Arial" panose="020B0604020202020204" pitchFamily="34" charset="0"/>
              </a:rPr>
              <a:t>Agenda Item: 5</a:t>
            </a:r>
          </a:p>
          <a:p>
            <a:r>
              <a:rPr lang="en-US" sz="2800" b="1" dirty="0">
                <a:latin typeface="Arial" panose="020B0604020202020204" pitchFamily="34" charset="0"/>
                <a:cs typeface="Arial" panose="020B0604020202020204" pitchFamily="34" charset="0"/>
              </a:rPr>
              <a:t>Vision &amp; priorities for next generation system architecture, core networks and protocols</a:t>
            </a:r>
            <a:endParaRPr lang="en-US" sz="3200" b="1" dirty="0">
              <a:latin typeface="Arial" panose="020B0604020202020204" pitchFamily="34" charset="0"/>
              <a:cs typeface="Arial" panose="020B0604020202020204" pitchFamily="34" charset="0"/>
            </a:endParaRPr>
          </a:p>
        </p:txBody>
      </p:sp>
      <p:sp>
        <p:nvSpPr>
          <p:cNvPr id="9" name="TextBox 8">
            <a:extLst>
              <a:ext uri="{FF2B5EF4-FFF2-40B4-BE49-F238E27FC236}">
                <a16:creationId xmlns:a16="http://schemas.microsoft.com/office/drawing/2014/main" id="{E3EF74A6-4EBA-2F19-B801-19D551784C76}"/>
              </a:ext>
            </a:extLst>
          </p:cNvPr>
          <p:cNvSpPr txBox="1"/>
          <p:nvPr/>
        </p:nvSpPr>
        <p:spPr>
          <a:xfrm>
            <a:off x="3962400" y="134034"/>
            <a:ext cx="3581400" cy="646331"/>
          </a:xfrm>
          <a:prstGeom prst="rect">
            <a:avLst/>
          </a:prstGeom>
          <a:noFill/>
        </p:spPr>
        <p:txBody>
          <a:bodyPr wrap="square" rtlCol="0">
            <a:spAutoFit/>
          </a:bodyPr>
          <a:lstStyle/>
          <a:p>
            <a:r>
              <a:rPr lang="en-US" b="1" dirty="0"/>
              <a:t>3GPP workshop on 6G			</a:t>
            </a:r>
          </a:p>
          <a:p>
            <a:r>
              <a:rPr lang="en-US" b="1" dirty="0"/>
              <a:t>Incheon, Korea, March 10-11, 2025</a:t>
            </a:r>
          </a:p>
        </p:txBody>
      </p:sp>
      <p:sp>
        <p:nvSpPr>
          <p:cNvPr id="4" name="TextBox 3">
            <a:extLst>
              <a:ext uri="{FF2B5EF4-FFF2-40B4-BE49-F238E27FC236}">
                <a16:creationId xmlns:a16="http://schemas.microsoft.com/office/drawing/2014/main" id="{375DAAC2-57F7-9AF5-9843-F535900C6F4D}"/>
              </a:ext>
            </a:extLst>
          </p:cNvPr>
          <p:cNvSpPr txBox="1"/>
          <p:nvPr/>
        </p:nvSpPr>
        <p:spPr>
          <a:xfrm>
            <a:off x="1763558" y="4704520"/>
            <a:ext cx="8784585" cy="892552"/>
          </a:xfrm>
          <a:prstGeom prst="rect">
            <a:avLst/>
          </a:prstGeom>
          <a:noFill/>
        </p:spPr>
        <p:txBody>
          <a:bodyPr wrap="none" rtlCol="0">
            <a:spAutoFit/>
          </a:bodyPr>
          <a:lstStyle/>
          <a:p>
            <a:pPr algn="ctr"/>
            <a:r>
              <a:rPr lang="en-US" sz="2800" b="1" dirty="0"/>
              <a:t>NSC</a:t>
            </a:r>
          </a:p>
          <a:p>
            <a:pPr algn="ctr"/>
            <a:r>
              <a:rPr lang="en-US" sz="2400" dirty="0"/>
              <a:t>NSC Email Contact: nishith.tripathi@nationalspectrumconsortium.org</a:t>
            </a:r>
          </a:p>
        </p:txBody>
      </p:sp>
    </p:spTree>
    <p:extLst>
      <p:ext uri="{BB962C8B-B14F-4D97-AF65-F5344CB8AC3E}">
        <p14:creationId xmlns:p14="http://schemas.microsoft.com/office/powerpoint/2010/main" val="19443215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9C922B8-EAE4-FA4C-964C-BDD608E371A6}"/>
              </a:ext>
            </a:extLst>
          </p:cNvPr>
          <p:cNvSpPr/>
          <p:nvPr/>
        </p:nvSpPr>
        <p:spPr>
          <a:xfrm>
            <a:off x="0" y="0"/>
            <a:ext cx="12192000" cy="1143000"/>
          </a:xfrm>
          <a:prstGeom prst="rect">
            <a:avLst/>
          </a:prstGeom>
          <a:solidFill>
            <a:srgbClr val="C9DA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descr="A picture containing drawing&#10;&#10;Description automatically generated">
            <a:extLst>
              <a:ext uri="{FF2B5EF4-FFF2-40B4-BE49-F238E27FC236}">
                <a16:creationId xmlns:a16="http://schemas.microsoft.com/office/drawing/2014/main" id="{94B028B4-B451-CE47-B995-CEB2EA515CDC}"/>
              </a:ext>
            </a:extLst>
          </p:cNvPr>
          <p:cNvPicPr>
            <a:picLocks noChangeAspect="1"/>
          </p:cNvPicPr>
          <p:nvPr/>
        </p:nvPicPr>
        <p:blipFill>
          <a:blip r:embed="rId2" cstate="email">
            <a:extLst>
              <a:ext uri="{BEBA8EAE-BF5A-486C-A8C5-ECC9F3942E4B}">
                <a14:imgProps xmlns:a14="http://schemas.microsoft.com/office/drawing/2010/main">
                  <a14:imgLayer r:embed="rId3">
                    <a14:imgEffect>
                      <a14:backgroundRemoval t="7416" b="93034" l="3750" r="90000">
                        <a14:foregroundMark x1="17250" y1="7416" x2="17250" y2="7416"/>
                        <a14:foregroundMark x1="7167" y1="25618" x2="7167" y2="25618"/>
                        <a14:foregroundMark x1="19917" y1="93483" x2="19917" y2="93483"/>
                        <a14:foregroundMark x1="5667" y1="78876" x2="5667" y2="78876"/>
                        <a14:foregroundMark x1="3750" y1="33933" x2="3750" y2="33933"/>
                        <a14:backgroundMark x1="3083" y1="35730" x2="3083" y2="35730"/>
                        <a14:backgroundMark x1="3083" y1="34831" x2="3083" y2="34831"/>
                        <a14:backgroundMark x1="3250" y1="35281" x2="3250" y2="35281"/>
                        <a14:backgroundMark x1="3250" y1="35281" x2="3250" y2="35281"/>
                        <a14:backgroundMark x1="3083" y1="35281" x2="3083" y2="35281"/>
                        <a14:backgroundMark x1="3083" y1="35281" x2="3083" y2="35281"/>
                        <a14:backgroundMark x1="3083" y1="35730" x2="3083" y2="35730"/>
                        <a14:backgroundMark x1="3250" y1="36629" x2="3250" y2="36629"/>
                        <a14:backgroundMark x1="3250" y1="36629" x2="3250" y2="36629"/>
                      </a14:backgroundRemoval>
                    </a14:imgEffect>
                  </a14:imgLayer>
                </a14:imgProps>
              </a:ext>
              <a:ext uri="{28A0092B-C50C-407E-A947-70E740481C1C}">
                <a14:useLocalDpi xmlns:a14="http://schemas.microsoft.com/office/drawing/2010/main"/>
              </a:ext>
            </a:extLst>
          </a:blip>
          <a:stretch>
            <a:fillRect/>
          </a:stretch>
        </p:blipFill>
        <p:spPr>
          <a:xfrm>
            <a:off x="457200" y="77342"/>
            <a:ext cx="2590800" cy="958596"/>
          </a:xfrm>
          <a:prstGeom prst="rect">
            <a:avLst/>
          </a:prstGeom>
        </p:spPr>
      </p:pic>
      <p:sp>
        <p:nvSpPr>
          <p:cNvPr id="14" name="Title 1">
            <a:extLst>
              <a:ext uri="{FF2B5EF4-FFF2-40B4-BE49-F238E27FC236}">
                <a16:creationId xmlns:a16="http://schemas.microsoft.com/office/drawing/2014/main" id="{70B4F68D-0A1E-4743-9548-5642BB3A20DC}"/>
              </a:ext>
            </a:extLst>
          </p:cNvPr>
          <p:cNvSpPr>
            <a:spLocks noGrp="1"/>
          </p:cNvSpPr>
          <p:nvPr>
            <p:ph type="title"/>
          </p:nvPr>
        </p:nvSpPr>
        <p:spPr>
          <a:xfrm>
            <a:off x="1600200" y="228600"/>
            <a:ext cx="8610600" cy="806196"/>
          </a:xfrm>
        </p:spPr>
        <p:txBody>
          <a:bodyPr>
            <a:noAutofit/>
          </a:bodyPr>
          <a:lstStyle/>
          <a:p>
            <a:r>
              <a:rPr lang="en-US" sz="3600" dirty="0">
                <a:solidFill>
                  <a:srgbClr val="06403B"/>
                </a:solidFill>
                <a:latin typeface="Avenir Book" panose="02000503020000020003" pitchFamily="2" charset="0"/>
              </a:rPr>
              <a:t>System Architecture Enhancements for 6G</a:t>
            </a:r>
            <a:endParaRPr lang="en-US" sz="2000" dirty="0">
              <a:solidFill>
                <a:srgbClr val="06403B"/>
              </a:solidFill>
              <a:latin typeface="Avenir Book" panose="02000503020000020003" pitchFamily="2" charset="0"/>
            </a:endParaRPr>
          </a:p>
        </p:txBody>
      </p:sp>
      <p:sp>
        <p:nvSpPr>
          <p:cNvPr id="8" name="Content Placeholder 2"/>
          <p:cNvSpPr>
            <a:spLocks noGrp="1"/>
          </p:cNvSpPr>
          <p:nvPr>
            <p:ph idx="1"/>
          </p:nvPr>
        </p:nvSpPr>
        <p:spPr>
          <a:xfrm>
            <a:off x="457200" y="1447800"/>
            <a:ext cx="11201400" cy="4800347"/>
          </a:xfrm>
        </p:spPr>
        <p:txBody>
          <a:bodyPr>
            <a:noAutofit/>
          </a:bodyPr>
          <a:lstStyle/>
          <a:p>
            <a:pPr lvl="0"/>
            <a:r>
              <a:rPr lang="en-US" sz="2400" dirty="0">
                <a:latin typeface="Arial" panose="020B0604020202020204" pitchFamily="34" charset="0"/>
                <a:cs typeface="Arial" panose="020B0604020202020204" pitchFamily="34" charset="0"/>
              </a:rPr>
              <a:t>Flexible and Relaxed QoS (FRQ)</a:t>
            </a:r>
          </a:p>
          <a:p>
            <a:pPr lvl="0"/>
            <a:r>
              <a:rPr lang="en-US" sz="2400" dirty="0">
                <a:latin typeface="Arial" panose="020B0604020202020204" pitchFamily="34" charset="0"/>
                <a:cs typeface="Arial" panose="020B0604020202020204" pitchFamily="34" charset="0"/>
              </a:rPr>
              <a:t>Hybrid Device and Network (HDN)</a:t>
            </a:r>
          </a:p>
        </p:txBody>
      </p:sp>
      <p:sp>
        <p:nvSpPr>
          <p:cNvPr id="9" name="Slide Number Placeholder 7"/>
          <p:cNvSpPr>
            <a:spLocks noGrp="1"/>
          </p:cNvSpPr>
          <p:nvPr>
            <p:ph type="sldNum" sz="quarter" idx="12"/>
          </p:nvPr>
        </p:nvSpPr>
        <p:spPr>
          <a:xfrm>
            <a:off x="9829800" y="6324346"/>
            <a:ext cx="2057400" cy="365125"/>
          </a:xfrm>
        </p:spPr>
        <p:txBody>
          <a:bodyPr/>
          <a:lstStyle/>
          <a:p>
            <a:fld id="{71F5FC64-079E-4742-985B-A2E481AA2A4E}" type="slidenum">
              <a:rPr lang="en-US" smtClean="0"/>
              <a:t>2</a:t>
            </a:fld>
            <a:endParaRPr lang="en-US" dirty="0"/>
          </a:p>
        </p:txBody>
      </p:sp>
      <p:sp>
        <p:nvSpPr>
          <p:cNvPr id="2" name="Footer Placeholder 1">
            <a:extLst>
              <a:ext uri="{FF2B5EF4-FFF2-40B4-BE49-F238E27FC236}">
                <a16:creationId xmlns:a16="http://schemas.microsoft.com/office/drawing/2014/main" id="{ABF6DD63-53B4-8098-DD16-395E3FAE241C}"/>
              </a:ext>
            </a:extLst>
          </p:cNvPr>
          <p:cNvSpPr>
            <a:spLocks noGrp="1"/>
          </p:cNvSpPr>
          <p:nvPr>
            <p:ph type="ftr" sz="quarter" idx="11"/>
          </p:nvPr>
        </p:nvSpPr>
        <p:spPr/>
        <p:txBody>
          <a:bodyPr/>
          <a:lstStyle/>
          <a:p>
            <a:endParaRPr lang="en-US"/>
          </a:p>
          <a:p>
            <a:endParaRPr lang="en-US"/>
          </a:p>
        </p:txBody>
      </p:sp>
    </p:spTree>
    <p:extLst>
      <p:ext uri="{BB962C8B-B14F-4D97-AF65-F5344CB8AC3E}">
        <p14:creationId xmlns:p14="http://schemas.microsoft.com/office/powerpoint/2010/main" val="34894343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9C922B8-EAE4-FA4C-964C-BDD608E371A6}"/>
              </a:ext>
            </a:extLst>
          </p:cNvPr>
          <p:cNvSpPr/>
          <p:nvPr/>
        </p:nvSpPr>
        <p:spPr>
          <a:xfrm>
            <a:off x="0" y="0"/>
            <a:ext cx="12192000" cy="1143000"/>
          </a:xfrm>
          <a:prstGeom prst="rect">
            <a:avLst/>
          </a:prstGeom>
          <a:solidFill>
            <a:srgbClr val="C9DA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descr="A picture containing drawing&#10;&#10;Description automatically generated">
            <a:extLst>
              <a:ext uri="{FF2B5EF4-FFF2-40B4-BE49-F238E27FC236}">
                <a16:creationId xmlns:a16="http://schemas.microsoft.com/office/drawing/2014/main" id="{94B028B4-B451-CE47-B995-CEB2EA515CDC}"/>
              </a:ext>
            </a:extLst>
          </p:cNvPr>
          <p:cNvPicPr>
            <a:picLocks noChangeAspect="1"/>
          </p:cNvPicPr>
          <p:nvPr/>
        </p:nvPicPr>
        <p:blipFill>
          <a:blip r:embed="rId2" cstate="email">
            <a:extLst>
              <a:ext uri="{BEBA8EAE-BF5A-486C-A8C5-ECC9F3942E4B}">
                <a14:imgProps xmlns:a14="http://schemas.microsoft.com/office/drawing/2010/main">
                  <a14:imgLayer r:embed="rId3">
                    <a14:imgEffect>
                      <a14:backgroundRemoval t="7416" b="93034" l="3750" r="90000">
                        <a14:foregroundMark x1="17250" y1="7416" x2="17250" y2="7416"/>
                        <a14:foregroundMark x1="7167" y1="25618" x2="7167" y2="25618"/>
                        <a14:foregroundMark x1="19917" y1="93483" x2="19917" y2="93483"/>
                        <a14:foregroundMark x1="5667" y1="78876" x2="5667" y2="78876"/>
                        <a14:foregroundMark x1="3750" y1="33933" x2="3750" y2="33933"/>
                        <a14:backgroundMark x1="3083" y1="35730" x2="3083" y2="35730"/>
                        <a14:backgroundMark x1="3083" y1="34831" x2="3083" y2="34831"/>
                        <a14:backgroundMark x1="3250" y1="35281" x2="3250" y2="35281"/>
                        <a14:backgroundMark x1="3250" y1="35281" x2="3250" y2="35281"/>
                        <a14:backgroundMark x1="3083" y1="35281" x2="3083" y2="35281"/>
                        <a14:backgroundMark x1="3083" y1="35281" x2="3083" y2="35281"/>
                        <a14:backgroundMark x1="3083" y1="35730" x2="3083" y2="35730"/>
                        <a14:backgroundMark x1="3250" y1="36629" x2="3250" y2="36629"/>
                        <a14:backgroundMark x1="3250" y1="36629" x2="3250" y2="36629"/>
                      </a14:backgroundRemoval>
                    </a14:imgEffect>
                  </a14:imgLayer>
                </a14:imgProps>
              </a:ext>
              <a:ext uri="{28A0092B-C50C-407E-A947-70E740481C1C}">
                <a14:useLocalDpi xmlns:a14="http://schemas.microsoft.com/office/drawing/2010/main"/>
              </a:ext>
            </a:extLst>
          </a:blip>
          <a:stretch>
            <a:fillRect/>
          </a:stretch>
        </p:blipFill>
        <p:spPr>
          <a:xfrm>
            <a:off x="457200" y="77342"/>
            <a:ext cx="2590800" cy="958596"/>
          </a:xfrm>
          <a:prstGeom prst="rect">
            <a:avLst/>
          </a:prstGeom>
        </p:spPr>
      </p:pic>
      <p:sp>
        <p:nvSpPr>
          <p:cNvPr id="14" name="Title 1">
            <a:extLst>
              <a:ext uri="{FF2B5EF4-FFF2-40B4-BE49-F238E27FC236}">
                <a16:creationId xmlns:a16="http://schemas.microsoft.com/office/drawing/2014/main" id="{70B4F68D-0A1E-4743-9548-5642BB3A20DC}"/>
              </a:ext>
            </a:extLst>
          </p:cNvPr>
          <p:cNvSpPr>
            <a:spLocks noGrp="1"/>
          </p:cNvSpPr>
          <p:nvPr>
            <p:ph type="title"/>
          </p:nvPr>
        </p:nvSpPr>
        <p:spPr>
          <a:xfrm>
            <a:off x="1600200" y="228600"/>
            <a:ext cx="9753600" cy="806196"/>
          </a:xfrm>
        </p:spPr>
        <p:txBody>
          <a:bodyPr>
            <a:noAutofit/>
          </a:bodyPr>
          <a:lstStyle/>
          <a:p>
            <a:r>
              <a:rPr lang="en-US" sz="3600" dirty="0">
                <a:solidFill>
                  <a:srgbClr val="06403B"/>
                </a:solidFill>
                <a:latin typeface="Avenir Book" panose="02000503020000020003" pitchFamily="2" charset="0"/>
              </a:rPr>
              <a:t>Motivation for Flexible and Relaxed QoS (FRQ)</a:t>
            </a:r>
            <a:endParaRPr lang="en-US" sz="2000" dirty="0">
              <a:solidFill>
                <a:srgbClr val="06403B"/>
              </a:solidFill>
              <a:latin typeface="Avenir Book" panose="02000503020000020003" pitchFamily="2" charset="0"/>
            </a:endParaRPr>
          </a:p>
        </p:txBody>
      </p:sp>
      <p:sp>
        <p:nvSpPr>
          <p:cNvPr id="8" name="Content Placeholder 2"/>
          <p:cNvSpPr>
            <a:spLocks noGrp="1"/>
          </p:cNvSpPr>
          <p:nvPr>
            <p:ph idx="1"/>
          </p:nvPr>
        </p:nvSpPr>
        <p:spPr>
          <a:xfrm>
            <a:off x="152400" y="1275897"/>
            <a:ext cx="11201400" cy="4800347"/>
          </a:xfrm>
        </p:spPr>
        <p:txBody>
          <a:bodyPr>
            <a:noAutofit/>
          </a:bodyPr>
          <a:lstStyle/>
          <a:p>
            <a:pPr lvl="0"/>
            <a:r>
              <a:rPr lang="en-US" sz="2400" dirty="0">
                <a:latin typeface="Arial" panose="020B0604020202020204" pitchFamily="34" charset="0"/>
                <a:cs typeface="Arial" panose="020B0604020202020204" pitchFamily="34" charset="0"/>
              </a:rPr>
              <a:t>To accommodate long propagation delays in a GEO-based NTN, the 3GPP introduced a new 5QI (5G QoS Indicator). </a:t>
            </a:r>
          </a:p>
          <a:p>
            <a:pPr lvl="0"/>
            <a:r>
              <a:rPr lang="en-US" sz="2400" dirty="0">
                <a:latin typeface="Arial" panose="020B0604020202020204" pitchFamily="34" charset="0"/>
                <a:cs typeface="Arial" panose="020B0604020202020204" pitchFamily="34" charset="0"/>
              </a:rPr>
              <a:t>The 3GPP has defined QoS for a TN, and additional QoS classes are introduced as needed to accommodate different networks and services.</a:t>
            </a:r>
          </a:p>
          <a:p>
            <a:pPr lvl="0"/>
            <a:r>
              <a:rPr lang="en-US" sz="2400" dirty="0">
                <a:latin typeface="Arial" panose="020B0604020202020204" pitchFamily="34" charset="0"/>
                <a:cs typeface="Arial" panose="020B0604020202020204" pitchFamily="34" charset="0"/>
              </a:rPr>
              <a:t>One type of network (e.g., an NTN) may not be able to meet match the performance of a TN for many different services. At the other extreme, one type of network (e.g., a local area wireless network with edge computing) may be able to perform better than a typical macrocellular or microcellular TN with a centralized core network.</a:t>
            </a:r>
          </a:p>
          <a:p>
            <a:pPr lvl="0"/>
            <a:r>
              <a:rPr lang="en-US" sz="2400" dirty="0">
                <a:latin typeface="Arial" panose="020B0604020202020204" pitchFamily="34" charset="0"/>
                <a:cs typeface="Arial" panose="020B0604020202020204" pitchFamily="34" charset="0"/>
              </a:rPr>
              <a:t>To support many types of services in diverse networks, an operator may want to offer services with more relaxed or more stringent QoS requirements for a network that has different capabilities compared to a typical macrocellular or microcellular TN with a centralized core network. For example, low-resolution videos or reduced-quality voice calls could be offered by an NTN.</a:t>
            </a:r>
          </a:p>
        </p:txBody>
      </p:sp>
      <p:sp>
        <p:nvSpPr>
          <p:cNvPr id="9" name="Slide Number Placeholder 7"/>
          <p:cNvSpPr>
            <a:spLocks noGrp="1"/>
          </p:cNvSpPr>
          <p:nvPr>
            <p:ph type="sldNum" sz="quarter" idx="12"/>
          </p:nvPr>
        </p:nvSpPr>
        <p:spPr>
          <a:xfrm>
            <a:off x="9829800" y="6324346"/>
            <a:ext cx="2057400" cy="365125"/>
          </a:xfrm>
        </p:spPr>
        <p:txBody>
          <a:bodyPr/>
          <a:lstStyle/>
          <a:p>
            <a:fld id="{71F5FC64-079E-4742-985B-A2E481AA2A4E}" type="slidenum">
              <a:rPr lang="en-US" smtClean="0"/>
              <a:t>3</a:t>
            </a:fld>
            <a:endParaRPr lang="en-US" dirty="0"/>
          </a:p>
        </p:txBody>
      </p:sp>
      <p:sp>
        <p:nvSpPr>
          <p:cNvPr id="2" name="Footer Placeholder 1">
            <a:extLst>
              <a:ext uri="{FF2B5EF4-FFF2-40B4-BE49-F238E27FC236}">
                <a16:creationId xmlns:a16="http://schemas.microsoft.com/office/drawing/2014/main" id="{08D3069A-19FC-FC08-F636-9684FEBF039D}"/>
              </a:ext>
            </a:extLst>
          </p:cNvPr>
          <p:cNvSpPr>
            <a:spLocks noGrp="1"/>
          </p:cNvSpPr>
          <p:nvPr>
            <p:ph type="ftr" sz="quarter" idx="11"/>
          </p:nvPr>
        </p:nvSpPr>
        <p:spPr/>
        <p:txBody>
          <a:bodyPr/>
          <a:lstStyle/>
          <a:p>
            <a:endParaRPr lang="en-US"/>
          </a:p>
          <a:p>
            <a:endParaRPr lang="en-US"/>
          </a:p>
        </p:txBody>
      </p:sp>
    </p:spTree>
    <p:extLst>
      <p:ext uri="{BB962C8B-B14F-4D97-AF65-F5344CB8AC3E}">
        <p14:creationId xmlns:p14="http://schemas.microsoft.com/office/powerpoint/2010/main" val="6526534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9C922B8-EAE4-FA4C-964C-BDD608E371A6}"/>
              </a:ext>
            </a:extLst>
          </p:cNvPr>
          <p:cNvSpPr/>
          <p:nvPr/>
        </p:nvSpPr>
        <p:spPr>
          <a:xfrm>
            <a:off x="0" y="14160"/>
            <a:ext cx="12192000" cy="1143000"/>
          </a:xfrm>
          <a:prstGeom prst="rect">
            <a:avLst/>
          </a:prstGeom>
          <a:solidFill>
            <a:srgbClr val="C9DA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4" name="Title 1">
            <a:extLst>
              <a:ext uri="{FF2B5EF4-FFF2-40B4-BE49-F238E27FC236}">
                <a16:creationId xmlns:a16="http://schemas.microsoft.com/office/drawing/2014/main" id="{70B4F68D-0A1E-4743-9548-5642BB3A20DC}"/>
              </a:ext>
            </a:extLst>
          </p:cNvPr>
          <p:cNvSpPr>
            <a:spLocks noGrp="1"/>
          </p:cNvSpPr>
          <p:nvPr>
            <p:ph type="title"/>
          </p:nvPr>
        </p:nvSpPr>
        <p:spPr>
          <a:xfrm>
            <a:off x="1600200" y="228600"/>
            <a:ext cx="9677400" cy="806196"/>
          </a:xfrm>
        </p:spPr>
        <p:txBody>
          <a:bodyPr>
            <a:noAutofit/>
          </a:bodyPr>
          <a:lstStyle/>
          <a:p>
            <a:r>
              <a:rPr lang="en-US" sz="3600" dirty="0">
                <a:solidFill>
                  <a:srgbClr val="06403B"/>
                </a:solidFill>
                <a:latin typeface="Avenir Book" panose="02000503020000020003" pitchFamily="2" charset="0"/>
              </a:rPr>
              <a:t>Flexible and Relaxed QoS (FRQ): An NTN Example</a:t>
            </a:r>
            <a:endParaRPr lang="en-US" sz="2800" dirty="0">
              <a:solidFill>
                <a:srgbClr val="06403B"/>
              </a:solidFill>
              <a:latin typeface="Avenir Book" panose="02000503020000020003" pitchFamily="2" charset="0"/>
            </a:endParaRPr>
          </a:p>
        </p:txBody>
      </p:sp>
      <p:sp>
        <p:nvSpPr>
          <p:cNvPr id="8" name="Content Placeholder 2"/>
          <p:cNvSpPr>
            <a:spLocks noGrp="1"/>
          </p:cNvSpPr>
          <p:nvPr>
            <p:ph idx="1"/>
          </p:nvPr>
        </p:nvSpPr>
        <p:spPr>
          <a:xfrm>
            <a:off x="457200" y="1279524"/>
            <a:ext cx="11201400" cy="5409947"/>
          </a:xfrm>
        </p:spPr>
        <p:txBody>
          <a:bodyPr>
            <a:normAutofit/>
          </a:bodyPr>
          <a:lstStyle/>
          <a:p>
            <a:pPr marL="457200" lvl="1" indent="0">
              <a:lnSpc>
                <a:spcPct val="120000"/>
              </a:lnSpc>
              <a:spcBef>
                <a:spcPts val="0"/>
              </a:spcBef>
              <a:spcAft>
                <a:spcPts val="600"/>
              </a:spcAft>
              <a:buClr>
                <a:srgbClr val="F13F1B"/>
              </a:buClr>
              <a:buNone/>
            </a:pPr>
            <a:endParaRPr lang="en-US" sz="2000" dirty="0">
              <a:latin typeface="Arial" panose="020B0604020202020204" pitchFamily="34" charset="0"/>
              <a:ea typeface="Times New Roman" panose="02020603050405020304" pitchFamily="18" charset="0"/>
              <a:cs typeface="Arial" panose="020B0604020202020204" pitchFamily="34" charset="0"/>
            </a:endParaRPr>
          </a:p>
          <a:p>
            <a:pPr lvl="1">
              <a:lnSpc>
                <a:spcPct val="120000"/>
              </a:lnSpc>
              <a:spcBef>
                <a:spcPts val="0"/>
              </a:spcBef>
              <a:spcAft>
                <a:spcPts val="600"/>
              </a:spcAft>
              <a:buClr>
                <a:srgbClr val="F13F1B"/>
              </a:buClr>
              <a:buFont typeface="+mj-lt"/>
              <a:buAutoNum type="arabicPeriod"/>
            </a:pPr>
            <a:endParaRPr lang="en-US" sz="2000" dirty="0">
              <a:latin typeface="Arial" panose="020B0604020202020204" pitchFamily="34" charset="0"/>
              <a:ea typeface="Times New Roman" panose="02020603050405020304" pitchFamily="18" charset="0"/>
              <a:cs typeface="Arial" panose="020B0604020202020204" pitchFamily="34" charset="0"/>
            </a:endParaRPr>
          </a:p>
        </p:txBody>
      </p:sp>
      <p:sp>
        <p:nvSpPr>
          <p:cNvPr id="9" name="Slide Number Placeholder 7"/>
          <p:cNvSpPr>
            <a:spLocks noGrp="1"/>
          </p:cNvSpPr>
          <p:nvPr>
            <p:ph type="sldNum" sz="quarter" idx="12"/>
          </p:nvPr>
        </p:nvSpPr>
        <p:spPr>
          <a:xfrm>
            <a:off x="9829800" y="6324346"/>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1F5FC64-079E-4742-985B-A2E481AA2A4E}"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pic>
        <p:nvPicPr>
          <p:cNvPr id="11" name="Picture 10" descr="A picture containing drawing&#10;&#10;Description automatically generated">
            <a:extLst>
              <a:ext uri="{FF2B5EF4-FFF2-40B4-BE49-F238E27FC236}">
                <a16:creationId xmlns:a16="http://schemas.microsoft.com/office/drawing/2014/main" id="{94B028B4-B451-CE47-B995-CEB2EA515CDC}"/>
              </a:ext>
            </a:extLst>
          </p:cNvPr>
          <p:cNvPicPr>
            <a:picLocks noChangeAspect="1"/>
          </p:cNvPicPr>
          <p:nvPr/>
        </p:nvPicPr>
        <p:blipFill>
          <a:blip r:embed="rId2" cstate="email">
            <a:extLst>
              <a:ext uri="{BEBA8EAE-BF5A-486C-A8C5-ECC9F3942E4B}">
                <a14:imgProps xmlns:a14="http://schemas.microsoft.com/office/drawing/2010/main">
                  <a14:imgLayer r:embed="rId3">
                    <a14:imgEffect>
                      <a14:backgroundRemoval t="7416" b="93034" l="3750" r="90000">
                        <a14:foregroundMark x1="17250" y1="7416" x2="17250" y2="7416"/>
                        <a14:foregroundMark x1="7167" y1="25618" x2="7167" y2="25618"/>
                        <a14:foregroundMark x1="19917" y1="93483" x2="19917" y2="93483"/>
                        <a14:foregroundMark x1="5667" y1="78876" x2="5667" y2="78876"/>
                        <a14:foregroundMark x1="3750" y1="33933" x2="3750" y2="33933"/>
                        <a14:backgroundMark x1="3083" y1="35730" x2="3083" y2="35730"/>
                        <a14:backgroundMark x1="3083" y1="34831" x2="3083" y2="34831"/>
                        <a14:backgroundMark x1="3250" y1="35281" x2="3250" y2="35281"/>
                        <a14:backgroundMark x1="3250" y1="35281" x2="3250" y2="35281"/>
                        <a14:backgroundMark x1="3083" y1="35281" x2="3083" y2="35281"/>
                        <a14:backgroundMark x1="3083" y1="35281" x2="3083" y2="35281"/>
                        <a14:backgroundMark x1="3083" y1="35730" x2="3083" y2="35730"/>
                        <a14:backgroundMark x1="3250" y1="36629" x2="3250" y2="36629"/>
                        <a14:backgroundMark x1="3250" y1="36629" x2="3250" y2="36629"/>
                      </a14:backgroundRemoval>
                    </a14:imgEffect>
                  </a14:imgLayer>
                </a14:imgProps>
              </a:ext>
              <a:ext uri="{28A0092B-C50C-407E-A947-70E740481C1C}">
                <a14:useLocalDpi xmlns:a14="http://schemas.microsoft.com/office/drawing/2010/main"/>
              </a:ext>
            </a:extLst>
          </a:blip>
          <a:stretch>
            <a:fillRect/>
          </a:stretch>
        </p:blipFill>
        <p:spPr>
          <a:xfrm>
            <a:off x="457200" y="77342"/>
            <a:ext cx="2590800" cy="958596"/>
          </a:xfrm>
          <a:prstGeom prst="rect">
            <a:avLst/>
          </a:prstGeom>
        </p:spPr>
      </p:pic>
      <p:sp>
        <p:nvSpPr>
          <p:cNvPr id="7" name="Content Placeholder 2">
            <a:extLst>
              <a:ext uri="{FF2B5EF4-FFF2-40B4-BE49-F238E27FC236}">
                <a16:creationId xmlns:a16="http://schemas.microsoft.com/office/drawing/2014/main" id="{1AB19F05-C815-456B-99B1-3EA23E892938}"/>
              </a:ext>
            </a:extLst>
          </p:cNvPr>
          <p:cNvSpPr txBox="1">
            <a:spLocks/>
          </p:cNvSpPr>
          <p:nvPr/>
        </p:nvSpPr>
        <p:spPr>
          <a:xfrm>
            <a:off x="228600" y="1313732"/>
            <a:ext cx="11658600" cy="480034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dirty="0">
                <a:latin typeface="Arial" panose="020B0604020202020204" pitchFamily="34" charset="0"/>
                <a:cs typeface="Arial" panose="020B0604020202020204" pitchFamily="34" charset="0"/>
              </a:rPr>
              <a:t>Goal: Provide adequate flexibility to service providers to offer diverse services without increasing the number of 5QIs.</a:t>
            </a:r>
          </a:p>
          <a:p>
            <a:r>
              <a:rPr lang="en-US" sz="2400" dirty="0">
                <a:latin typeface="Arial" panose="020B0604020202020204" pitchFamily="34" charset="0"/>
                <a:cs typeface="Arial" panose="020B0604020202020204" pitchFamily="34" charset="0"/>
              </a:rPr>
              <a:t>Use the existing 5QIs as a baseline.</a:t>
            </a:r>
          </a:p>
          <a:p>
            <a:r>
              <a:rPr lang="en-US" sz="2400" dirty="0">
                <a:latin typeface="Arial" panose="020B0604020202020204" pitchFamily="34" charset="0"/>
                <a:cs typeface="Arial" panose="020B0604020202020204" pitchFamily="34" charset="0"/>
              </a:rPr>
              <a:t>Introduce scaling factors for key parameters of a given 5QI such as the error rate and the packet delay.</a:t>
            </a:r>
          </a:p>
          <a:p>
            <a:r>
              <a:rPr lang="en-US" sz="2400" dirty="0">
                <a:latin typeface="Arial" panose="020B0604020202020204" pitchFamily="34" charset="0"/>
                <a:cs typeface="Arial" panose="020B0604020202020204" pitchFamily="34" charset="0"/>
              </a:rPr>
              <a:t>NTN QoS Parameter Value= X* TN QoS Parameter Value. </a:t>
            </a:r>
          </a:p>
          <a:p>
            <a:r>
              <a:rPr lang="en-US" sz="2400" dirty="0">
                <a:latin typeface="Arial" panose="020B0604020202020204" pitchFamily="34" charset="0"/>
                <a:cs typeface="Arial" panose="020B0604020202020204" pitchFamily="34" charset="0"/>
              </a:rPr>
              <a:t>Generalized Form: Special Network QoS Parameter Value= X* TN QoS Parameter Value. </a:t>
            </a:r>
          </a:p>
          <a:p>
            <a:r>
              <a:rPr lang="en-US" sz="2400" dirty="0">
                <a:latin typeface="Arial" panose="020B0604020202020204" pitchFamily="34" charset="0"/>
                <a:cs typeface="Arial" panose="020B0604020202020204" pitchFamily="34" charset="0"/>
              </a:rPr>
              <a:t>Example: NTN PLER = X* PLER, where PLER is  the normal PLER Packet Loss Error Rate. The TN PLER may be 1% but the relaxed QoS for the NTN is 2%.</a:t>
            </a:r>
          </a:p>
          <a:p>
            <a:r>
              <a:rPr lang="en-US" sz="2400" dirty="0">
                <a:latin typeface="Arial" panose="020B0604020202020204" pitchFamily="34" charset="0"/>
                <a:cs typeface="Arial" panose="020B0604020202020204" pitchFamily="34" charset="0"/>
              </a:rPr>
              <a:t>Define a suitable range of scaling factors (e.g., X in the example above) that can be used by a service provider to meet the target QoS for their planned services.</a:t>
            </a:r>
          </a:p>
        </p:txBody>
      </p:sp>
      <p:sp>
        <p:nvSpPr>
          <p:cNvPr id="2" name="Footer Placeholder 1">
            <a:extLst>
              <a:ext uri="{FF2B5EF4-FFF2-40B4-BE49-F238E27FC236}">
                <a16:creationId xmlns:a16="http://schemas.microsoft.com/office/drawing/2014/main" id="{889C3968-5CF7-3304-BD2E-808B8A17734A}"/>
              </a:ext>
            </a:extLst>
          </p:cNvPr>
          <p:cNvSpPr>
            <a:spLocks noGrp="1"/>
          </p:cNvSpPr>
          <p:nvPr>
            <p:ph type="ftr" sz="quarter" idx="11"/>
          </p:nvPr>
        </p:nvSpPr>
        <p:spPr/>
        <p:txBody>
          <a:bodyPr/>
          <a:lstStyle/>
          <a:p>
            <a:endParaRPr lang="en-US"/>
          </a:p>
          <a:p>
            <a:endParaRPr lang="en-US"/>
          </a:p>
        </p:txBody>
      </p:sp>
    </p:spTree>
    <p:extLst>
      <p:ext uri="{BB962C8B-B14F-4D97-AF65-F5344CB8AC3E}">
        <p14:creationId xmlns:p14="http://schemas.microsoft.com/office/powerpoint/2010/main" val="26363087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4AB775-044E-4964-A89C-74664EAD6761}"/>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200A61F8-935A-3075-2A73-DB638638E37A}"/>
              </a:ext>
            </a:extLst>
          </p:cNvPr>
          <p:cNvSpPr/>
          <p:nvPr/>
        </p:nvSpPr>
        <p:spPr>
          <a:xfrm>
            <a:off x="0" y="0"/>
            <a:ext cx="12192000" cy="1143000"/>
          </a:xfrm>
          <a:prstGeom prst="rect">
            <a:avLst/>
          </a:prstGeom>
          <a:solidFill>
            <a:srgbClr val="C9DA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descr="A picture containing drawing&#10;&#10;Description automatically generated">
            <a:extLst>
              <a:ext uri="{FF2B5EF4-FFF2-40B4-BE49-F238E27FC236}">
                <a16:creationId xmlns:a16="http://schemas.microsoft.com/office/drawing/2014/main" id="{BA4D005B-2DC1-B533-18FD-A0A4288FA012}"/>
              </a:ext>
            </a:extLst>
          </p:cNvPr>
          <p:cNvPicPr>
            <a:picLocks noChangeAspect="1"/>
          </p:cNvPicPr>
          <p:nvPr/>
        </p:nvPicPr>
        <p:blipFill>
          <a:blip r:embed="rId2" cstate="email">
            <a:extLst>
              <a:ext uri="{BEBA8EAE-BF5A-486C-A8C5-ECC9F3942E4B}">
                <a14:imgProps xmlns:a14="http://schemas.microsoft.com/office/drawing/2010/main">
                  <a14:imgLayer r:embed="rId3">
                    <a14:imgEffect>
                      <a14:backgroundRemoval t="7416" b="93034" l="3750" r="90000">
                        <a14:foregroundMark x1="17250" y1="7416" x2="17250" y2="7416"/>
                        <a14:foregroundMark x1="7167" y1="25618" x2="7167" y2="25618"/>
                        <a14:foregroundMark x1="19917" y1="93483" x2="19917" y2="93483"/>
                        <a14:foregroundMark x1="5667" y1="78876" x2="5667" y2="78876"/>
                        <a14:foregroundMark x1="3750" y1="33933" x2="3750" y2="33933"/>
                        <a14:backgroundMark x1="3083" y1="35730" x2="3083" y2="35730"/>
                        <a14:backgroundMark x1="3083" y1="34831" x2="3083" y2="34831"/>
                        <a14:backgroundMark x1="3250" y1="35281" x2="3250" y2="35281"/>
                        <a14:backgroundMark x1="3250" y1="35281" x2="3250" y2="35281"/>
                        <a14:backgroundMark x1="3083" y1="35281" x2="3083" y2="35281"/>
                        <a14:backgroundMark x1="3083" y1="35281" x2="3083" y2="35281"/>
                        <a14:backgroundMark x1="3083" y1="35730" x2="3083" y2="35730"/>
                        <a14:backgroundMark x1="3250" y1="36629" x2="3250" y2="36629"/>
                        <a14:backgroundMark x1="3250" y1="36629" x2="3250" y2="36629"/>
                      </a14:backgroundRemoval>
                    </a14:imgEffect>
                  </a14:imgLayer>
                </a14:imgProps>
              </a:ext>
              <a:ext uri="{28A0092B-C50C-407E-A947-70E740481C1C}">
                <a14:useLocalDpi xmlns:a14="http://schemas.microsoft.com/office/drawing/2010/main"/>
              </a:ext>
            </a:extLst>
          </a:blip>
          <a:stretch>
            <a:fillRect/>
          </a:stretch>
        </p:blipFill>
        <p:spPr>
          <a:xfrm>
            <a:off x="457200" y="77342"/>
            <a:ext cx="2590800" cy="958596"/>
          </a:xfrm>
          <a:prstGeom prst="rect">
            <a:avLst/>
          </a:prstGeom>
        </p:spPr>
      </p:pic>
      <p:sp>
        <p:nvSpPr>
          <p:cNvPr id="14" name="Title 1">
            <a:extLst>
              <a:ext uri="{FF2B5EF4-FFF2-40B4-BE49-F238E27FC236}">
                <a16:creationId xmlns:a16="http://schemas.microsoft.com/office/drawing/2014/main" id="{82AF8E2A-29D4-638B-411C-569387A9A6D0}"/>
              </a:ext>
            </a:extLst>
          </p:cNvPr>
          <p:cNvSpPr>
            <a:spLocks noGrp="1"/>
          </p:cNvSpPr>
          <p:nvPr>
            <p:ph type="title"/>
          </p:nvPr>
        </p:nvSpPr>
        <p:spPr>
          <a:xfrm>
            <a:off x="1600200" y="228600"/>
            <a:ext cx="9753600" cy="806196"/>
          </a:xfrm>
        </p:spPr>
        <p:txBody>
          <a:bodyPr>
            <a:noAutofit/>
          </a:bodyPr>
          <a:lstStyle/>
          <a:p>
            <a:r>
              <a:rPr lang="en-US" sz="3600" dirty="0">
                <a:solidFill>
                  <a:srgbClr val="06403B"/>
                </a:solidFill>
                <a:latin typeface="Avenir Book" panose="02000503020000020003" pitchFamily="2" charset="0"/>
              </a:rPr>
              <a:t>Motivation for Hybrid Device and Network (HDN)</a:t>
            </a:r>
            <a:endParaRPr lang="en-US" sz="2000" dirty="0">
              <a:solidFill>
                <a:srgbClr val="06403B"/>
              </a:solidFill>
              <a:latin typeface="Avenir Book" panose="02000503020000020003" pitchFamily="2" charset="0"/>
            </a:endParaRPr>
          </a:p>
        </p:txBody>
      </p:sp>
      <p:sp>
        <p:nvSpPr>
          <p:cNvPr id="8" name="Content Placeholder 2">
            <a:extLst>
              <a:ext uri="{FF2B5EF4-FFF2-40B4-BE49-F238E27FC236}">
                <a16:creationId xmlns:a16="http://schemas.microsoft.com/office/drawing/2014/main" id="{E76E3E1A-6F75-6DA8-F904-C8798EFE3523}"/>
              </a:ext>
            </a:extLst>
          </p:cNvPr>
          <p:cNvSpPr>
            <a:spLocks noGrp="1"/>
          </p:cNvSpPr>
          <p:nvPr>
            <p:ph idx="1"/>
          </p:nvPr>
        </p:nvSpPr>
        <p:spPr>
          <a:xfrm>
            <a:off x="152400" y="1275897"/>
            <a:ext cx="11201400" cy="4800347"/>
          </a:xfrm>
        </p:spPr>
        <p:txBody>
          <a:bodyPr>
            <a:noAutofit/>
          </a:bodyPr>
          <a:lstStyle/>
          <a:p>
            <a:pPr lvl="0"/>
            <a:r>
              <a:rPr lang="en-US" sz="2400" dirty="0">
                <a:latin typeface="Arial" panose="020B0604020202020204" pitchFamily="34" charset="0"/>
                <a:cs typeface="Arial" panose="020B0604020202020204" pitchFamily="34" charset="0"/>
              </a:rPr>
              <a:t>For the radio interface there are two distinct entities: the User Equipment (UE) and the Base Station (e.g., LTE eNB or 5G gNB). A Base Station can be disaggregated into multiple components.</a:t>
            </a:r>
          </a:p>
          <a:p>
            <a:pPr lvl="0"/>
            <a:r>
              <a:rPr lang="en-US" sz="2400" dirty="0">
                <a:latin typeface="Arial" panose="020B0604020202020204" pitchFamily="34" charset="0"/>
                <a:cs typeface="Arial" panose="020B0604020202020204" pitchFamily="34" charset="0"/>
              </a:rPr>
              <a:t>Aerial Network. To provide on-demand or ad-hoc coverage in disaster scenarios such as floods and wildfires or fire in a building, UAVs can be deployed. However, in a typical scenario, the 3GPP supports a UAV UE, which limits the achievable spectral efficiency and throughput due to unscheduled resource utilization and limited UE power. Placing a gNB or a gNB-DU (or a Radio Unit portion of a gNB-DU) on a UAV would be increase the weight, cost, and/or complexity of UAVs.</a:t>
            </a:r>
          </a:p>
          <a:p>
            <a:pPr lvl="0"/>
            <a:r>
              <a:rPr lang="en-US" sz="2400" dirty="0">
                <a:latin typeface="Arial" panose="020B0604020202020204" pitchFamily="34" charset="0"/>
                <a:cs typeface="Arial" panose="020B0604020202020204" pitchFamily="34" charset="0"/>
              </a:rPr>
              <a:t>A higher power UE with scheduling capability (which is a typical Base Station function) can provide enhanced coverage while keeping the weight, cost, and complexity of the UAV low.</a:t>
            </a:r>
          </a:p>
          <a:p>
            <a:pPr lvl="0"/>
            <a:endParaRPr lang="en-US" sz="2400" dirty="0">
              <a:latin typeface="Arial" panose="020B0604020202020204" pitchFamily="34" charset="0"/>
              <a:cs typeface="Arial" panose="020B0604020202020204" pitchFamily="34" charset="0"/>
            </a:endParaRPr>
          </a:p>
        </p:txBody>
      </p:sp>
      <p:sp>
        <p:nvSpPr>
          <p:cNvPr id="9" name="Slide Number Placeholder 7">
            <a:extLst>
              <a:ext uri="{FF2B5EF4-FFF2-40B4-BE49-F238E27FC236}">
                <a16:creationId xmlns:a16="http://schemas.microsoft.com/office/drawing/2014/main" id="{26857087-CB3B-FBF4-2689-04AA5F52CE8C}"/>
              </a:ext>
            </a:extLst>
          </p:cNvPr>
          <p:cNvSpPr>
            <a:spLocks noGrp="1"/>
          </p:cNvSpPr>
          <p:nvPr>
            <p:ph type="sldNum" sz="quarter" idx="12"/>
          </p:nvPr>
        </p:nvSpPr>
        <p:spPr>
          <a:xfrm>
            <a:off x="9829800" y="6324346"/>
            <a:ext cx="2057400" cy="365125"/>
          </a:xfrm>
        </p:spPr>
        <p:txBody>
          <a:bodyPr/>
          <a:lstStyle/>
          <a:p>
            <a:fld id="{71F5FC64-079E-4742-985B-A2E481AA2A4E}" type="slidenum">
              <a:rPr lang="en-US" smtClean="0"/>
              <a:t>5</a:t>
            </a:fld>
            <a:endParaRPr lang="en-US" dirty="0"/>
          </a:p>
        </p:txBody>
      </p:sp>
      <p:sp>
        <p:nvSpPr>
          <p:cNvPr id="2" name="Footer Placeholder 1">
            <a:extLst>
              <a:ext uri="{FF2B5EF4-FFF2-40B4-BE49-F238E27FC236}">
                <a16:creationId xmlns:a16="http://schemas.microsoft.com/office/drawing/2014/main" id="{581025F8-9E57-7F5D-6492-EA1C63D45F86}"/>
              </a:ext>
            </a:extLst>
          </p:cNvPr>
          <p:cNvSpPr>
            <a:spLocks noGrp="1"/>
          </p:cNvSpPr>
          <p:nvPr>
            <p:ph type="ftr" sz="quarter" idx="11"/>
          </p:nvPr>
        </p:nvSpPr>
        <p:spPr/>
        <p:txBody>
          <a:bodyPr/>
          <a:lstStyle/>
          <a:p>
            <a:endParaRPr lang="en-US"/>
          </a:p>
          <a:p>
            <a:endParaRPr lang="en-US"/>
          </a:p>
        </p:txBody>
      </p:sp>
    </p:spTree>
    <p:extLst>
      <p:ext uri="{BB962C8B-B14F-4D97-AF65-F5344CB8AC3E}">
        <p14:creationId xmlns:p14="http://schemas.microsoft.com/office/powerpoint/2010/main" val="23683957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41DF30-0F4D-BF4A-4F0E-E1BCEB73C1A3}"/>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CD1995B9-8CE5-7C73-9ECD-631832DD7121}"/>
              </a:ext>
            </a:extLst>
          </p:cNvPr>
          <p:cNvSpPr/>
          <p:nvPr/>
        </p:nvSpPr>
        <p:spPr>
          <a:xfrm>
            <a:off x="0" y="14160"/>
            <a:ext cx="12192000" cy="1143000"/>
          </a:xfrm>
          <a:prstGeom prst="rect">
            <a:avLst/>
          </a:prstGeom>
          <a:solidFill>
            <a:srgbClr val="C9DA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4" name="Title 1">
            <a:extLst>
              <a:ext uri="{FF2B5EF4-FFF2-40B4-BE49-F238E27FC236}">
                <a16:creationId xmlns:a16="http://schemas.microsoft.com/office/drawing/2014/main" id="{22BF1553-1067-55C2-E20A-4CA7402E4579}"/>
              </a:ext>
            </a:extLst>
          </p:cNvPr>
          <p:cNvSpPr>
            <a:spLocks noGrp="1"/>
          </p:cNvSpPr>
          <p:nvPr>
            <p:ph type="title"/>
          </p:nvPr>
        </p:nvSpPr>
        <p:spPr>
          <a:xfrm>
            <a:off x="1600200" y="228600"/>
            <a:ext cx="9677400" cy="806196"/>
          </a:xfrm>
        </p:spPr>
        <p:txBody>
          <a:bodyPr>
            <a:noAutofit/>
          </a:bodyPr>
          <a:lstStyle/>
          <a:p>
            <a:r>
              <a:rPr lang="en-US" sz="3200" dirty="0">
                <a:solidFill>
                  <a:srgbClr val="06403B"/>
                </a:solidFill>
                <a:latin typeface="Avenir Book" panose="02000503020000020003" pitchFamily="2" charset="0"/>
              </a:rPr>
              <a:t>Hybrid Device and Network (HDN): Example Applications</a:t>
            </a:r>
            <a:endParaRPr lang="en-US" sz="2400" dirty="0">
              <a:solidFill>
                <a:srgbClr val="06403B"/>
              </a:solidFill>
              <a:latin typeface="Avenir Book" panose="02000503020000020003" pitchFamily="2" charset="0"/>
            </a:endParaRPr>
          </a:p>
        </p:txBody>
      </p:sp>
      <p:sp>
        <p:nvSpPr>
          <p:cNvPr id="8" name="Content Placeholder 2">
            <a:extLst>
              <a:ext uri="{FF2B5EF4-FFF2-40B4-BE49-F238E27FC236}">
                <a16:creationId xmlns:a16="http://schemas.microsoft.com/office/drawing/2014/main" id="{EA2D87A2-199A-0F2A-7DA1-0BB868BA71FD}"/>
              </a:ext>
            </a:extLst>
          </p:cNvPr>
          <p:cNvSpPr>
            <a:spLocks noGrp="1"/>
          </p:cNvSpPr>
          <p:nvPr>
            <p:ph idx="1"/>
          </p:nvPr>
        </p:nvSpPr>
        <p:spPr>
          <a:xfrm>
            <a:off x="457200" y="1279524"/>
            <a:ext cx="11201400" cy="1286783"/>
          </a:xfrm>
        </p:spPr>
        <p:txBody>
          <a:bodyPr>
            <a:normAutofit/>
          </a:bodyPr>
          <a:lstStyle/>
          <a:p>
            <a:pPr marL="457200" lvl="1" indent="0">
              <a:lnSpc>
                <a:spcPct val="120000"/>
              </a:lnSpc>
              <a:spcBef>
                <a:spcPts val="0"/>
              </a:spcBef>
              <a:spcAft>
                <a:spcPts val="600"/>
              </a:spcAft>
              <a:buClr>
                <a:srgbClr val="F13F1B"/>
              </a:buClr>
              <a:buNone/>
            </a:pPr>
            <a:endParaRPr lang="en-US" sz="2000" dirty="0">
              <a:latin typeface="Arial" panose="020B0604020202020204" pitchFamily="34" charset="0"/>
              <a:ea typeface="Times New Roman" panose="02020603050405020304" pitchFamily="18" charset="0"/>
              <a:cs typeface="Arial" panose="020B0604020202020204" pitchFamily="34" charset="0"/>
            </a:endParaRPr>
          </a:p>
          <a:p>
            <a:pPr lvl="1">
              <a:lnSpc>
                <a:spcPct val="120000"/>
              </a:lnSpc>
              <a:spcBef>
                <a:spcPts val="0"/>
              </a:spcBef>
              <a:spcAft>
                <a:spcPts val="600"/>
              </a:spcAft>
              <a:buClr>
                <a:srgbClr val="F13F1B"/>
              </a:buClr>
              <a:buFont typeface="+mj-lt"/>
              <a:buAutoNum type="arabicPeriod"/>
            </a:pPr>
            <a:endParaRPr lang="en-US" sz="2000" dirty="0">
              <a:latin typeface="Arial" panose="020B0604020202020204" pitchFamily="34" charset="0"/>
              <a:ea typeface="Times New Roman" panose="02020603050405020304" pitchFamily="18" charset="0"/>
              <a:cs typeface="Arial" panose="020B0604020202020204" pitchFamily="34" charset="0"/>
            </a:endParaRPr>
          </a:p>
        </p:txBody>
      </p:sp>
      <p:sp>
        <p:nvSpPr>
          <p:cNvPr id="9" name="Slide Number Placeholder 7">
            <a:extLst>
              <a:ext uri="{FF2B5EF4-FFF2-40B4-BE49-F238E27FC236}">
                <a16:creationId xmlns:a16="http://schemas.microsoft.com/office/drawing/2014/main" id="{531B5449-FA6D-359C-8CB3-4CD13ED19B21}"/>
              </a:ext>
            </a:extLst>
          </p:cNvPr>
          <p:cNvSpPr>
            <a:spLocks noGrp="1"/>
          </p:cNvSpPr>
          <p:nvPr>
            <p:ph type="sldNum" sz="quarter" idx="12"/>
          </p:nvPr>
        </p:nvSpPr>
        <p:spPr>
          <a:xfrm>
            <a:off x="9829800" y="6324346"/>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1F5FC64-079E-4742-985B-A2E481AA2A4E}"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pic>
        <p:nvPicPr>
          <p:cNvPr id="11" name="Picture 10" descr="A picture containing drawing&#10;&#10;Description automatically generated">
            <a:extLst>
              <a:ext uri="{FF2B5EF4-FFF2-40B4-BE49-F238E27FC236}">
                <a16:creationId xmlns:a16="http://schemas.microsoft.com/office/drawing/2014/main" id="{11488F81-7539-4C76-3959-CFF3AE7D2535}"/>
              </a:ext>
            </a:extLst>
          </p:cNvPr>
          <p:cNvPicPr>
            <a:picLocks noChangeAspect="1"/>
          </p:cNvPicPr>
          <p:nvPr/>
        </p:nvPicPr>
        <p:blipFill>
          <a:blip r:embed="rId2" cstate="email">
            <a:extLst>
              <a:ext uri="{BEBA8EAE-BF5A-486C-A8C5-ECC9F3942E4B}">
                <a14:imgProps xmlns:a14="http://schemas.microsoft.com/office/drawing/2010/main">
                  <a14:imgLayer r:embed="rId3">
                    <a14:imgEffect>
                      <a14:backgroundRemoval t="7416" b="93034" l="3750" r="90000">
                        <a14:foregroundMark x1="17250" y1="7416" x2="17250" y2="7416"/>
                        <a14:foregroundMark x1="7167" y1="25618" x2="7167" y2="25618"/>
                        <a14:foregroundMark x1="19917" y1="93483" x2="19917" y2="93483"/>
                        <a14:foregroundMark x1="5667" y1="78876" x2="5667" y2="78876"/>
                        <a14:foregroundMark x1="3750" y1="33933" x2="3750" y2="33933"/>
                        <a14:backgroundMark x1="3083" y1="35730" x2="3083" y2="35730"/>
                        <a14:backgroundMark x1="3083" y1="34831" x2="3083" y2="34831"/>
                        <a14:backgroundMark x1="3250" y1="35281" x2="3250" y2="35281"/>
                        <a14:backgroundMark x1="3250" y1="35281" x2="3250" y2="35281"/>
                        <a14:backgroundMark x1="3083" y1="35281" x2="3083" y2="35281"/>
                        <a14:backgroundMark x1="3083" y1="35281" x2="3083" y2="35281"/>
                        <a14:backgroundMark x1="3083" y1="35730" x2="3083" y2="35730"/>
                        <a14:backgroundMark x1="3250" y1="36629" x2="3250" y2="36629"/>
                        <a14:backgroundMark x1="3250" y1="36629" x2="3250" y2="36629"/>
                      </a14:backgroundRemoval>
                    </a14:imgEffect>
                  </a14:imgLayer>
                </a14:imgProps>
              </a:ext>
              <a:ext uri="{28A0092B-C50C-407E-A947-70E740481C1C}">
                <a14:useLocalDpi xmlns:a14="http://schemas.microsoft.com/office/drawing/2010/main"/>
              </a:ext>
            </a:extLst>
          </a:blip>
          <a:stretch>
            <a:fillRect/>
          </a:stretch>
        </p:blipFill>
        <p:spPr>
          <a:xfrm>
            <a:off x="457200" y="77342"/>
            <a:ext cx="2590800" cy="958596"/>
          </a:xfrm>
          <a:prstGeom prst="rect">
            <a:avLst/>
          </a:prstGeom>
        </p:spPr>
      </p:pic>
      <p:sp>
        <p:nvSpPr>
          <p:cNvPr id="7" name="Content Placeholder 2">
            <a:extLst>
              <a:ext uri="{FF2B5EF4-FFF2-40B4-BE49-F238E27FC236}">
                <a16:creationId xmlns:a16="http://schemas.microsoft.com/office/drawing/2014/main" id="{E8CC53C4-C705-CD9E-0002-4A24B381DE8E}"/>
              </a:ext>
            </a:extLst>
          </p:cNvPr>
          <p:cNvSpPr txBox="1">
            <a:spLocks/>
          </p:cNvSpPr>
          <p:nvPr/>
        </p:nvSpPr>
        <p:spPr>
          <a:xfrm>
            <a:off x="176864" y="1273126"/>
            <a:ext cx="11658600" cy="114300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dirty="0">
                <a:latin typeface="Arial" panose="020B0604020202020204" pitchFamily="34" charset="0"/>
                <a:cs typeface="Arial" panose="020B0604020202020204" pitchFamily="34" charset="0"/>
              </a:rPr>
              <a:t>Goal: Combine characteristics of a UE and a Base Station (even selected core network function such as the UPF)</a:t>
            </a:r>
          </a:p>
          <a:p>
            <a:r>
              <a:rPr lang="en-US" sz="2400" dirty="0">
                <a:latin typeface="Arial" panose="020B0604020202020204" pitchFamily="34" charset="0"/>
                <a:cs typeface="Arial" panose="020B0604020202020204" pitchFamily="34" charset="0"/>
              </a:rPr>
              <a:t>HDN: Higher transmit power, scheduling function</a:t>
            </a:r>
          </a:p>
        </p:txBody>
      </p:sp>
      <p:sp>
        <p:nvSpPr>
          <p:cNvPr id="2" name="Footer Placeholder 1">
            <a:extLst>
              <a:ext uri="{FF2B5EF4-FFF2-40B4-BE49-F238E27FC236}">
                <a16:creationId xmlns:a16="http://schemas.microsoft.com/office/drawing/2014/main" id="{2740F089-8BD0-654A-7F85-6D7E10AF4C8E}"/>
              </a:ext>
            </a:extLst>
          </p:cNvPr>
          <p:cNvSpPr>
            <a:spLocks noGrp="1"/>
          </p:cNvSpPr>
          <p:nvPr>
            <p:ph type="ftr" sz="quarter" idx="11"/>
          </p:nvPr>
        </p:nvSpPr>
        <p:spPr/>
        <p:txBody>
          <a:bodyPr/>
          <a:lstStyle/>
          <a:p>
            <a:endParaRPr lang="en-US"/>
          </a:p>
          <a:p>
            <a:endParaRPr lang="en-US"/>
          </a:p>
        </p:txBody>
      </p:sp>
      <p:grpSp>
        <p:nvGrpSpPr>
          <p:cNvPr id="45" name="Group 44">
            <a:extLst>
              <a:ext uri="{FF2B5EF4-FFF2-40B4-BE49-F238E27FC236}">
                <a16:creationId xmlns:a16="http://schemas.microsoft.com/office/drawing/2014/main" id="{01353842-213D-990D-3C7E-F45D268B78AE}"/>
              </a:ext>
            </a:extLst>
          </p:cNvPr>
          <p:cNvGrpSpPr/>
          <p:nvPr/>
        </p:nvGrpSpPr>
        <p:grpSpPr>
          <a:xfrm>
            <a:off x="304800" y="2968494"/>
            <a:ext cx="6829856" cy="2923753"/>
            <a:chOff x="2895600" y="3068555"/>
            <a:chExt cx="6829856" cy="2923753"/>
          </a:xfrm>
        </p:grpSpPr>
        <p:grpSp>
          <p:nvGrpSpPr>
            <p:cNvPr id="42" name="Group 41">
              <a:extLst>
                <a:ext uri="{FF2B5EF4-FFF2-40B4-BE49-F238E27FC236}">
                  <a16:creationId xmlns:a16="http://schemas.microsoft.com/office/drawing/2014/main" id="{7811FB11-AF2A-8620-0B69-D86BDEFC47CD}"/>
                </a:ext>
              </a:extLst>
            </p:cNvPr>
            <p:cNvGrpSpPr/>
            <p:nvPr/>
          </p:nvGrpSpPr>
          <p:grpSpPr>
            <a:xfrm>
              <a:off x="2895600" y="3068555"/>
              <a:ext cx="5736941" cy="2436050"/>
              <a:chOff x="1600200" y="2394431"/>
              <a:chExt cx="5736941" cy="2436050"/>
            </a:xfrm>
          </p:grpSpPr>
          <p:pic>
            <p:nvPicPr>
              <p:cNvPr id="12" name="Picture 11">
                <a:extLst>
                  <a:ext uri="{FF2B5EF4-FFF2-40B4-BE49-F238E27FC236}">
                    <a16:creationId xmlns:a16="http://schemas.microsoft.com/office/drawing/2014/main" id="{B41EA5F8-A1FF-54AC-3D52-3A2E1DB52EF3}"/>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6455059" y="3084706"/>
                <a:ext cx="882082" cy="1269896"/>
              </a:xfrm>
              <a:prstGeom prst="rect">
                <a:avLst/>
              </a:prstGeom>
            </p:spPr>
          </p:pic>
          <p:pic>
            <p:nvPicPr>
              <p:cNvPr id="16" name="Picture 15" descr="A close up of a device&#10;&#10;Description generated with high confidence">
                <a:extLst>
                  <a:ext uri="{FF2B5EF4-FFF2-40B4-BE49-F238E27FC236}">
                    <a16:creationId xmlns:a16="http://schemas.microsoft.com/office/drawing/2014/main" id="{F44A364C-E329-DA9E-843D-8B0AA8B6CBC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419264" y="2832162"/>
                <a:ext cx="918133" cy="549276"/>
              </a:xfrm>
              <a:prstGeom prst="rect">
                <a:avLst/>
              </a:prstGeom>
            </p:spPr>
          </p:pic>
          <p:sp>
            <p:nvSpPr>
              <p:cNvPr id="25" name="TextBox 24">
                <a:extLst>
                  <a:ext uri="{FF2B5EF4-FFF2-40B4-BE49-F238E27FC236}">
                    <a16:creationId xmlns:a16="http://schemas.microsoft.com/office/drawing/2014/main" id="{B2C16F92-8334-9E51-6A61-E798253EF126}"/>
                  </a:ext>
                </a:extLst>
              </p:cNvPr>
              <p:cNvSpPr txBox="1"/>
              <p:nvPr/>
            </p:nvSpPr>
            <p:spPr>
              <a:xfrm flipH="1">
                <a:off x="2654028" y="2394431"/>
                <a:ext cx="991941" cy="461665"/>
              </a:xfrm>
              <a:prstGeom prst="rect">
                <a:avLst/>
              </a:prstGeom>
              <a:noFill/>
            </p:spPr>
            <p:txBody>
              <a:bodyPr wrap="square" rtlCol="0">
                <a:spAutoFit/>
              </a:bodyPr>
              <a:lstStyle/>
              <a:p>
                <a:r>
                  <a:rPr lang="en-US" sz="2400" dirty="0"/>
                  <a:t>HDN</a:t>
                </a:r>
              </a:p>
            </p:txBody>
          </p:sp>
          <p:pic>
            <p:nvPicPr>
              <p:cNvPr id="26" name="Picture 25" descr="A screen shot of a computer&#10;&#10;Description generated with high confidence">
                <a:extLst>
                  <a:ext uri="{FF2B5EF4-FFF2-40B4-BE49-F238E27FC236}">
                    <a16:creationId xmlns:a16="http://schemas.microsoft.com/office/drawing/2014/main" id="{A611CBEA-5434-FE05-A861-58E780466125}"/>
                  </a:ext>
                </a:extLst>
              </p:cNvPr>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a:off x="1600200" y="3705867"/>
                <a:ext cx="283312" cy="557260"/>
              </a:xfrm>
              <a:prstGeom prst="rect">
                <a:avLst/>
              </a:prstGeom>
            </p:spPr>
          </p:pic>
          <p:pic>
            <p:nvPicPr>
              <p:cNvPr id="27" name="Picture 26" descr="A screen shot of a computer&#10;&#10;Description generated with high confidence">
                <a:extLst>
                  <a:ext uri="{FF2B5EF4-FFF2-40B4-BE49-F238E27FC236}">
                    <a16:creationId xmlns:a16="http://schemas.microsoft.com/office/drawing/2014/main" id="{962FBF48-3F76-55C3-B0D5-F23E56B0ABFF}"/>
                  </a:ext>
                </a:extLst>
              </p:cNvPr>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a:off x="2133600" y="4273221"/>
                <a:ext cx="283312" cy="557260"/>
              </a:xfrm>
              <a:prstGeom prst="rect">
                <a:avLst/>
              </a:prstGeom>
            </p:spPr>
          </p:pic>
          <p:pic>
            <p:nvPicPr>
              <p:cNvPr id="28" name="Picture 27" descr="A screen shot of a computer&#10;&#10;Description generated with high confidence">
                <a:extLst>
                  <a:ext uri="{FF2B5EF4-FFF2-40B4-BE49-F238E27FC236}">
                    <a16:creationId xmlns:a16="http://schemas.microsoft.com/office/drawing/2014/main" id="{3C44463E-3F1E-20EF-466B-95DE911B13E0}"/>
                  </a:ext>
                </a:extLst>
              </p:cNvPr>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a:off x="3046853" y="4048376"/>
                <a:ext cx="283312" cy="557260"/>
              </a:xfrm>
              <a:prstGeom prst="rect">
                <a:avLst/>
              </a:prstGeom>
            </p:spPr>
          </p:pic>
          <p:cxnSp>
            <p:nvCxnSpPr>
              <p:cNvPr id="30" name="Connector: Curved 29">
                <a:extLst>
                  <a:ext uri="{FF2B5EF4-FFF2-40B4-BE49-F238E27FC236}">
                    <a16:creationId xmlns:a16="http://schemas.microsoft.com/office/drawing/2014/main" id="{C929CA52-526B-CE99-3B4F-533400AE6326}"/>
                  </a:ext>
                </a:extLst>
              </p:cNvPr>
              <p:cNvCxnSpPr>
                <a:cxnSpLocks/>
              </p:cNvCxnSpPr>
              <p:nvPr/>
            </p:nvCxnSpPr>
            <p:spPr>
              <a:xfrm>
                <a:off x="3453088" y="3049651"/>
                <a:ext cx="2871512" cy="379349"/>
              </a:xfrm>
              <a:prstGeom prst="curvedConnector3">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id="{0023B031-2FF0-E65F-5E99-80FD3E4FA699}"/>
                  </a:ext>
                </a:extLst>
              </p:cNvPr>
              <p:cNvSpPr txBox="1"/>
              <p:nvPr/>
            </p:nvSpPr>
            <p:spPr>
              <a:xfrm>
                <a:off x="3969046" y="2747256"/>
                <a:ext cx="2257413" cy="369332"/>
              </a:xfrm>
              <a:prstGeom prst="rect">
                <a:avLst/>
              </a:prstGeom>
              <a:noFill/>
            </p:spPr>
            <p:txBody>
              <a:bodyPr wrap="none" rtlCol="0">
                <a:spAutoFit/>
              </a:bodyPr>
              <a:lstStyle/>
              <a:p>
                <a:r>
                  <a:rPr lang="en-US" dirty="0"/>
                  <a:t>Enhanced Link Budget</a:t>
                </a:r>
              </a:p>
            </p:txBody>
          </p:sp>
          <p:cxnSp>
            <p:nvCxnSpPr>
              <p:cNvPr id="34" name="Connector: Curved 33">
                <a:extLst>
                  <a:ext uri="{FF2B5EF4-FFF2-40B4-BE49-F238E27FC236}">
                    <a16:creationId xmlns:a16="http://schemas.microsoft.com/office/drawing/2014/main" id="{FFF1F99B-842F-4B96-C4F1-BD1C05091D54}"/>
                  </a:ext>
                </a:extLst>
              </p:cNvPr>
              <p:cNvCxnSpPr/>
              <p:nvPr/>
            </p:nvCxnSpPr>
            <p:spPr>
              <a:xfrm rot="16200000" flipH="1">
                <a:off x="2736416" y="3570914"/>
                <a:ext cx="555497" cy="271668"/>
              </a:xfrm>
              <a:prstGeom prst="curvedConnector3">
                <a:avLst/>
              </a:prstGeom>
              <a:ln>
                <a:solidFill>
                  <a:srgbClr val="00B0F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5" name="Connector: Curved 34">
                <a:extLst>
                  <a:ext uri="{FF2B5EF4-FFF2-40B4-BE49-F238E27FC236}">
                    <a16:creationId xmlns:a16="http://schemas.microsoft.com/office/drawing/2014/main" id="{8940F42B-7879-8794-EB4B-278B63AD69FB}"/>
                  </a:ext>
                </a:extLst>
              </p:cNvPr>
              <p:cNvCxnSpPr>
                <a:cxnSpLocks/>
              </p:cNvCxnSpPr>
              <p:nvPr/>
            </p:nvCxnSpPr>
            <p:spPr>
              <a:xfrm rot="10800000" flipV="1">
                <a:off x="1957925" y="3329030"/>
                <a:ext cx="518278" cy="462354"/>
              </a:xfrm>
              <a:prstGeom prst="curvedConnector3">
                <a:avLst/>
              </a:prstGeom>
              <a:ln>
                <a:solidFill>
                  <a:srgbClr val="00B0F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7" name="Connector: Curved 36">
                <a:extLst>
                  <a:ext uri="{FF2B5EF4-FFF2-40B4-BE49-F238E27FC236}">
                    <a16:creationId xmlns:a16="http://schemas.microsoft.com/office/drawing/2014/main" id="{7D620B0D-81DD-C13D-0D6F-376A410F89BF}"/>
                  </a:ext>
                </a:extLst>
              </p:cNvPr>
              <p:cNvCxnSpPr>
                <a:cxnSpLocks/>
              </p:cNvCxnSpPr>
              <p:nvPr/>
            </p:nvCxnSpPr>
            <p:spPr>
              <a:xfrm rot="5400000">
                <a:off x="2071015" y="3528631"/>
                <a:ext cx="839995" cy="488661"/>
              </a:xfrm>
              <a:prstGeom prst="curvedConnector3">
                <a:avLst/>
              </a:prstGeom>
              <a:ln>
                <a:solidFill>
                  <a:srgbClr val="00B0F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0C678A4D-2419-CA1E-942E-2865CA57E170}"/>
                  </a:ext>
                </a:extLst>
              </p:cNvPr>
              <p:cNvCxnSpPr/>
              <p:nvPr/>
            </p:nvCxnSpPr>
            <p:spPr>
              <a:xfrm flipV="1">
                <a:off x="3433528" y="3827322"/>
                <a:ext cx="2907231" cy="563217"/>
              </a:xfrm>
              <a:prstGeom prst="line">
                <a:avLst/>
              </a:prstGeom>
              <a:ln>
                <a:solidFill>
                  <a:srgbClr val="FF0000"/>
                </a:solidFill>
                <a:prstDash val="lgDash"/>
              </a:ln>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id="{1A47D807-82A1-055D-251F-C676A4B99FFF}"/>
                  </a:ext>
                </a:extLst>
              </p:cNvPr>
              <p:cNvSpPr txBox="1"/>
              <p:nvPr/>
            </p:nvSpPr>
            <p:spPr>
              <a:xfrm rot="20933891">
                <a:off x="3567962" y="4142340"/>
                <a:ext cx="2817438" cy="369332"/>
              </a:xfrm>
              <a:prstGeom prst="rect">
                <a:avLst/>
              </a:prstGeom>
              <a:noFill/>
            </p:spPr>
            <p:txBody>
              <a:bodyPr wrap="none" rtlCol="0">
                <a:spAutoFit/>
              </a:bodyPr>
              <a:lstStyle/>
              <a:p>
                <a:r>
                  <a:rPr lang="en-US" dirty="0"/>
                  <a:t>Direct Coverage Unavailable</a:t>
                </a:r>
              </a:p>
            </p:txBody>
          </p:sp>
        </p:grpSp>
        <p:sp>
          <p:nvSpPr>
            <p:cNvPr id="43" name="TextBox 42">
              <a:extLst>
                <a:ext uri="{FF2B5EF4-FFF2-40B4-BE49-F238E27FC236}">
                  <a16:creationId xmlns:a16="http://schemas.microsoft.com/office/drawing/2014/main" id="{6A1289D0-C97C-DA44-4CA7-8F962888DE3C}"/>
                </a:ext>
              </a:extLst>
            </p:cNvPr>
            <p:cNvSpPr txBox="1"/>
            <p:nvPr/>
          </p:nvSpPr>
          <p:spPr>
            <a:xfrm>
              <a:off x="3319654" y="5622976"/>
              <a:ext cx="444352" cy="369332"/>
            </a:xfrm>
            <a:prstGeom prst="rect">
              <a:avLst/>
            </a:prstGeom>
            <a:noFill/>
          </p:spPr>
          <p:txBody>
            <a:bodyPr wrap="none" rtlCol="0">
              <a:spAutoFit/>
            </a:bodyPr>
            <a:lstStyle/>
            <a:p>
              <a:r>
                <a:rPr lang="en-US" dirty="0"/>
                <a:t>UE</a:t>
              </a:r>
            </a:p>
          </p:txBody>
        </p:sp>
        <p:sp>
          <p:nvSpPr>
            <p:cNvPr id="44" name="TextBox 43">
              <a:extLst>
                <a:ext uri="{FF2B5EF4-FFF2-40B4-BE49-F238E27FC236}">
                  <a16:creationId xmlns:a16="http://schemas.microsoft.com/office/drawing/2014/main" id="{6DB6AE23-5934-F20B-DB6A-0F88998853C3}"/>
                </a:ext>
              </a:extLst>
            </p:cNvPr>
            <p:cNvSpPr txBox="1"/>
            <p:nvPr/>
          </p:nvSpPr>
          <p:spPr>
            <a:xfrm>
              <a:off x="8680597" y="4142342"/>
              <a:ext cx="1044859" cy="646331"/>
            </a:xfrm>
            <a:prstGeom prst="rect">
              <a:avLst/>
            </a:prstGeom>
            <a:noFill/>
          </p:spPr>
          <p:txBody>
            <a:bodyPr wrap="square" rtlCol="0">
              <a:spAutoFit/>
            </a:bodyPr>
            <a:lstStyle/>
            <a:p>
              <a:r>
                <a:rPr lang="en-US" dirty="0"/>
                <a:t>Base Station</a:t>
              </a:r>
            </a:p>
          </p:txBody>
        </p:sp>
      </p:grpSp>
      <p:grpSp>
        <p:nvGrpSpPr>
          <p:cNvPr id="6" name="Group 5">
            <a:extLst>
              <a:ext uri="{FF2B5EF4-FFF2-40B4-BE49-F238E27FC236}">
                <a16:creationId xmlns:a16="http://schemas.microsoft.com/office/drawing/2014/main" id="{400B4A26-59E8-69EC-6E98-238E42CF873A}"/>
              </a:ext>
            </a:extLst>
          </p:cNvPr>
          <p:cNvGrpSpPr/>
          <p:nvPr/>
        </p:nvGrpSpPr>
        <p:grpSpPr>
          <a:xfrm>
            <a:off x="10287000" y="5641364"/>
            <a:ext cx="867573" cy="369332"/>
            <a:chOff x="8304170" y="5263655"/>
            <a:chExt cx="867573" cy="369332"/>
          </a:xfrm>
        </p:grpSpPr>
        <p:sp>
          <p:nvSpPr>
            <p:cNvPr id="5" name="Rectangle 4">
              <a:extLst>
                <a:ext uri="{FF2B5EF4-FFF2-40B4-BE49-F238E27FC236}">
                  <a16:creationId xmlns:a16="http://schemas.microsoft.com/office/drawing/2014/main" id="{1598354F-4E74-0C35-44BB-D40A53A1A199}"/>
                </a:ext>
              </a:extLst>
            </p:cNvPr>
            <p:cNvSpPr/>
            <p:nvPr/>
          </p:nvSpPr>
          <p:spPr>
            <a:xfrm>
              <a:off x="8305800" y="5263655"/>
              <a:ext cx="865943" cy="36933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831F2F4F-4D48-F188-1384-6680A2733571}"/>
                </a:ext>
              </a:extLst>
            </p:cNvPr>
            <p:cNvSpPr txBox="1"/>
            <p:nvPr/>
          </p:nvSpPr>
          <p:spPr>
            <a:xfrm>
              <a:off x="8304170" y="5263655"/>
              <a:ext cx="865943" cy="369332"/>
            </a:xfrm>
            <a:prstGeom prst="rect">
              <a:avLst/>
            </a:prstGeom>
            <a:noFill/>
          </p:spPr>
          <p:txBody>
            <a:bodyPr wrap="none" rtlCol="0">
              <a:spAutoFit/>
            </a:bodyPr>
            <a:lstStyle/>
            <a:p>
              <a:r>
                <a:rPr lang="en-US" dirty="0"/>
                <a:t>V2X UE</a:t>
              </a:r>
            </a:p>
          </p:txBody>
        </p:sp>
      </p:grpSp>
      <p:sp>
        <p:nvSpPr>
          <p:cNvPr id="13" name="TextBox 12">
            <a:extLst>
              <a:ext uri="{FF2B5EF4-FFF2-40B4-BE49-F238E27FC236}">
                <a16:creationId xmlns:a16="http://schemas.microsoft.com/office/drawing/2014/main" id="{837B3C8A-2AFE-DCB8-E365-266A6002FC10}"/>
              </a:ext>
            </a:extLst>
          </p:cNvPr>
          <p:cNvSpPr txBox="1"/>
          <p:nvPr/>
        </p:nvSpPr>
        <p:spPr>
          <a:xfrm>
            <a:off x="8831394" y="3813387"/>
            <a:ext cx="764953" cy="461665"/>
          </a:xfrm>
          <a:prstGeom prst="rect">
            <a:avLst/>
          </a:prstGeom>
          <a:noFill/>
        </p:spPr>
        <p:txBody>
          <a:bodyPr wrap="none" rtlCol="0">
            <a:spAutoFit/>
          </a:bodyPr>
          <a:lstStyle/>
          <a:p>
            <a:r>
              <a:rPr lang="en-US" sz="2400" dirty="0"/>
              <a:t>HDN</a:t>
            </a:r>
          </a:p>
        </p:txBody>
      </p:sp>
      <p:sp>
        <p:nvSpPr>
          <p:cNvPr id="15" name="Cube 14">
            <a:extLst>
              <a:ext uri="{FF2B5EF4-FFF2-40B4-BE49-F238E27FC236}">
                <a16:creationId xmlns:a16="http://schemas.microsoft.com/office/drawing/2014/main" id="{160367B8-7C38-BE68-1F5B-A0CB6ADA949B}"/>
              </a:ext>
            </a:extLst>
          </p:cNvPr>
          <p:cNvSpPr/>
          <p:nvPr/>
        </p:nvSpPr>
        <p:spPr>
          <a:xfrm>
            <a:off x="8229600" y="4218225"/>
            <a:ext cx="1824272" cy="710439"/>
          </a:xfrm>
          <a:prstGeom prst="cube">
            <a:avLst/>
          </a:prstGeom>
          <a:solidFill>
            <a:schemeClr val="accent5">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 name="Connector: Curved 16">
            <a:extLst>
              <a:ext uri="{FF2B5EF4-FFF2-40B4-BE49-F238E27FC236}">
                <a16:creationId xmlns:a16="http://schemas.microsoft.com/office/drawing/2014/main" id="{8F43D53A-C652-DD5B-95FD-B9D78BC23C0F}"/>
              </a:ext>
            </a:extLst>
          </p:cNvPr>
          <p:cNvCxnSpPr>
            <a:cxnSpLocks/>
            <a:endCxn id="15" idx="2"/>
          </p:cNvCxnSpPr>
          <p:nvPr/>
        </p:nvCxnSpPr>
        <p:spPr>
          <a:xfrm>
            <a:off x="6088737" y="3813387"/>
            <a:ext cx="2140863" cy="848862"/>
          </a:xfrm>
          <a:prstGeom prst="curvedConnector3">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AFA3A169-2007-3D01-530E-972BE39BBAEF}"/>
              </a:ext>
            </a:extLst>
          </p:cNvPr>
          <p:cNvSpPr txBox="1"/>
          <p:nvPr/>
        </p:nvSpPr>
        <p:spPr>
          <a:xfrm>
            <a:off x="8350419" y="4318271"/>
            <a:ext cx="1491177" cy="646331"/>
          </a:xfrm>
          <a:prstGeom prst="rect">
            <a:avLst/>
          </a:prstGeom>
          <a:noFill/>
        </p:spPr>
        <p:txBody>
          <a:bodyPr wrap="none" rtlCol="0">
            <a:spAutoFit/>
          </a:bodyPr>
          <a:lstStyle/>
          <a:p>
            <a:pPr algn="ctr"/>
            <a:r>
              <a:rPr lang="en-US" dirty="0"/>
              <a:t>Roadside Unit</a:t>
            </a:r>
          </a:p>
          <a:p>
            <a:pPr algn="ctr"/>
            <a:r>
              <a:rPr lang="en-US" dirty="0"/>
              <a:t>(RSU)</a:t>
            </a:r>
          </a:p>
        </p:txBody>
      </p:sp>
      <p:grpSp>
        <p:nvGrpSpPr>
          <p:cNvPr id="22" name="Group 21">
            <a:extLst>
              <a:ext uri="{FF2B5EF4-FFF2-40B4-BE49-F238E27FC236}">
                <a16:creationId xmlns:a16="http://schemas.microsoft.com/office/drawing/2014/main" id="{D7222245-BAB5-3455-174D-A6B05063DB2B}"/>
              </a:ext>
            </a:extLst>
          </p:cNvPr>
          <p:cNvGrpSpPr/>
          <p:nvPr/>
        </p:nvGrpSpPr>
        <p:grpSpPr>
          <a:xfrm>
            <a:off x="8962227" y="5832650"/>
            <a:ext cx="867573" cy="369332"/>
            <a:chOff x="8304170" y="5263655"/>
            <a:chExt cx="867573" cy="369332"/>
          </a:xfrm>
        </p:grpSpPr>
        <p:sp>
          <p:nvSpPr>
            <p:cNvPr id="23" name="Rectangle 22">
              <a:extLst>
                <a:ext uri="{FF2B5EF4-FFF2-40B4-BE49-F238E27FC236}">
                  <a16:creationId xmlns:a16="http://schemas.microsoft.com/office/drawing/2014/main" id="{CBADEE22-55FC-E1A6-1769-F452ECE718A1}"/>
                </a:ext>
              </a:extLst>
            </p:cNvPr>
            <p:cNvSpPr/>
            <p:nvPr/>
          </p:nvSpPr>
          <p:spPr>
            <a:xfrm>
              <a:off x="8305800" y="5263655"/>
              <a:ext cx="865943" cy="36933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a:extLst>
                <a:ext uri="{FF2B5EF4-FFF2-40B4-BE49-F238E27FC236}">
                  <a16:creationId xmlns:a16="http://schemas.microsoft.com/office/drawing/2014/main" id="{72F4F976-0179-F162-94DF-C0227C014C7B}"/>
                </a:ext>
              </a:extLst>
            </p:cNvPr>
            <p:cNvSpPr txBox="1"/>
            <p:nvPr/>
          </p:nvSpPr>
          <p:spPr>
            <a:xfrm>
              <a:off x="8304170" y="5263655"/>
              <a:ext cx="865943" cy="369332"/>
            </a:xfrm>
            <a:prstGeom prst="rect">
              <a:avLst/>
            </a:prstGeom>
            <a:noFill/>
          </p:spPr>
          <p:txBody>
            <a:bodyPr wrap="none" rtlCol="0">
              <a:spAutoFit/>
            </a:bodyPr>
            <a:lstStyle/>
            <a:p>
              <a:r>
                <a:rPr lang="en-US" dirty="0"/>
                <a:t>V2X UE</a:t>
              </a:r>
            </a:p>
          </p:txBody>
        </p:sp>
      </p:grpSp>
      <p:grpSp>
        <p:nvGrpSpPr>
          <p:cNvPr id="29" name="Group 28">
            <a:extLst>
              <a:ext uri="{FF2B5EF4-FFF2-40B4-BE49-F238E27FC236}">
                <a16:creationId xmlns:a16="http://schemas.microsoft.com/office/drawing/2014/main" id="{031CA42A-58F6-E387-3EDD-EE2ECAC7B2DB}"/>
              </a:ext>
            </a:extLst>
          </p:cNvPr>
          <p:cNvGrpSpPr/>
          <p:nvPr/>
        </p:nvGrpSpPr>
        <p:grpSpPr>
          <a:xfrm>
            <a:off x="7505448" y="5647984"/>
            <a:ext cx="867573" cy="369332"/>
            <a:chOff x="8304170" y="5263655"/>
            <a:chExt cx="867573" cy="369332"/>
          </a:xfrm>
        </p:grpSpPr>
        <p:sp>
          <p:nvSpPr>
            <p:cNvPr id="32" name="Rectangle 31">
              <a:extLst>
                <a:ext uri="{FF2B5EF4-FFF2-40B4-BE49-F238E27FC236}">
                  <a16:creationId xmlns:a16="http://schemas.microsoft.com/office/drawing/2014/main" id="{B16E1207-DDC0-C8CD-1402-FF1C8A66FD76}"/>
                </a:ext>
              </a:extLst>
            </p:cNvPr>
            <p:cNvSpPr/>
            <p:nvPr/>
          </p:nvSpPr>
          <p:spPr>
            <a:xfrm>
              <a:off x="8305800" y="5263655"/>
              <a:ext cx="865943" cy="36933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extBox 32">
              <a:extLst>
                <a:ext uri="{FF2B5EF4-FFF2-40B4-BE49-F238E27FC236}">
                  <a16:creationId xmlns:a16="http://schemas.microsoft.com/office/drawing/2014/main" id="{A79A29BD-E56C-AA83-82E3-82557CEBCE3A}"/>
                </a:ext>
              </a:extLst>
            </p:cNvPr>
            <p:cNvSpPr txBox="1"/>
            <p:nvPr/>
          </p:nvSpPr>
          <p:spPr>
            <a:xfrm>
              <a:off x="8304170" y="5263655"/>
              <a:ext cx="865943" cy="369332"/>
            </a:xfrm>
            <a:prstGeom prst="rect">
              <a:avLst/>
            </a:prstGeom>
            <a:noFill/>
          </p:spPr>
          <p:txBody>
            <a:bodyPr wrap="none" rtlCol="0">
              <a:spAutoFit/>
            </a:bodyPr>
            <a:lstStyle/>
            <a:p>
              <a:r>
                <a:rPr lang="en-US" dirty="0"/>
                <a:t>V2X UE</a:t>
              </a:r>
            </a:p>
          </p:txBody>
        </p:sp>
      </p:grpSp>
      <p:cxnSp>
        <p:nvCxnSpPr>
          <p:cNvPr id="36" name="Connector: Curved 35">
            <a:extLst>
              <a:ext uri="{FF2B5EF4-FFF2-40B4-BE49-F238E27FC236}">
                <a16:creationId xmlns:a16="http://schemas.microsoft.com/office/drawing/2014/main" id="{E09AC461-CE8E-E526-7355-3CD5D2AAA54C}"/>
              </a:ext>
            </a:extLst>
          </p:cNvPr>
          <p:cNvCxnSpPr>
            <a:cxnSpLocks/>
          </p:cNvCxnSpPr>
          <p:nvPr/>
        </p:nvCxnSpPr>
        <p:spPr>
          <a:xfrm rot="16200000" flipH="1">
            <a:off x="8933387" y="5007561"/>
            <a:ext cx="778917" cy="621121"/>
          </a:xfrm>
          <a:prstGeom prst="curvedConnector3">
            <a:avLst/>
          </a:prstGeom>
          <a:ln>
            <a:solidFill>
              <a:srgbClr val="00B0F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6" name="Connector: Curved 45">
            <a:extLst>
              <a:ext uri="{FF2B5EF4-FFF2-40B4-BE49-F238E27FC236}">
                <a16:creationId xmlns:a16="http://schemas.microsoft.com/office/drawing/2014/main" id="{32934248-29DE-FB83-4855-52B82DBF11B4}"/>
              </a:ext>
            </a:extLst>
          </p:cNvPr>
          <p:cNvCxnSpPr>
            <a:cxnSpLocks/>
          </p:cNvCxnSpPr>
          <p:nvPr/>
        </p:nvCxnSpPr>
        <p:spPr>
          <a:xfrm rot="16200000" flipH="1">
            <a:off x="10052288" y="4973680"/>
            <a:ext cx="874342" cy="765826"/>
          </a:xfrm>
          <a:prstGeom prst="curvedConnector3">
            <a:avLst/>
          </a:prstGeom>
          <a:ln>
            <a:solidFill>
              <a:srgbClr val="00B0F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8" name="Connector: Curved 47">
            <a:extLst>
              <a:ext uri="{FF2B5EF4-FFF2-40B4-BE49-F238E27FC236}">
                <a16:creationId xmlns:a16="http://schemas.microsoft.com/office/drawing/2014/main" id="{93763904-0AB5-E0FB-2F86-21F45F71A5F2}"/>
              </a:ext>
            </a:extLst>
          </p:cNvPr>
          <p:cNvCxnSpPr>
            <a:cxnSpLocks/>
          </p:cNvCxnSpPr>
          <p:nvPr/>
        </p:nvCxnSpPr>
        <p:spPr>
          <a:xfrm rot="5400000">
            <a:off x="7985252" y="5143788"/>
            <a:ext cx="746915" cy="261477"/>
          </a:xfrm>
          <a:prstGeom prst="curvedConnector3">
            <a:avLst/>
          </a:prstGeom>
          <a:ln>
            <a:solidFill>
              <a:srgbClr val="00B0F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50" name="TextBox 49">
            <a:extLst>
              <a:ext uri="{FF2B5EF4-FFF2-40B4-BE49-F238E27FC236}">
                <a16:creationId xmlns:a16="http://schemas.microsoft.com/office/drawing/2014/main" id="{9A4A3B2D-752F-E3AE-6891-90F99F145610}"/>
              </a:ext>
            </a:extLst>
          </p:cNvPr>
          <p:cNvSpPr txBox="1"/>
          <p:nvPr/>
        </p:nvSpPr>
        <p:spPr>
          <a:xfrm>
            <a:off x="2444296" y="2552839"/>
            <a:ext cx="2602187" cy="523220"/>
          </a:xfrm>
          <a:prstGeom prst="rect">
            <a:avLst/>
          </a:prstGeom>
          <a:noFill/>
        </p:spPr>
        <p:txBody>
          <a:bodyPr wrap="none" rtlCol="0">
            <a:spAutoFit/>
          </a:bodyPr>
          <a:lstStyle/>
          <a:p>
            <a:r>
              <a:rPr lang="en-US" sz="2800" b="1" dirty="0">
                <a:effectLst>
                  <a:outerShdw blurRad="38100" dist="38100" dir="2700000" algn="tl">
                    <a:srgbClr val="000000">
                      <a:alpha val="43137"/>
                    </a:srgbClr>
                  </a:outerShdw>
                </a:effectLst>
              </a:rPr>
              <a:t>UAV Application</a:t>
            </a:r>
          </a:p>
        </p:txBody>
      </p:sp>
      <p:sp>
        <p:nvSpPr>
          <p:cNvPr id="51" name="TextBox 50">
            <a:extLst>
              <a:ext uri="{FF2B5EF4-FFF2-40B4-BE49-F238E27FC236}">
                <a16:creationId xmlns:a16="http://schemas.microsoft.com/office/drawing/2014/main" id="{76941D7C-16E3-BDF5-56C3-7482F5300012}"/>
              </a:ext>
            </a:extLst>
          </p:cNvPr>
          <p:cNvSpPr txBox="1"/>
          <p:nvPr/>
        </p:nvSpPr>
        <p:spPr>
          <a:xfrm>
            <a:off x="8021751" y="2561634"/>
            <a:ext cx="2558073" cy="523220"/>
          </a:xfrm>
          <a:prstGeom prst="rect">
            <a:avLst/>
          </a:prstGeom>
          <a:noFill/>
        </p:spPr>
        <p:txBody>
          <a:bodyPr wrap="none" rtlCol="0">
            <a:spAutoFit/>
          </a:bodyPr>
          <a:lstStyle/>
          <a:p>
            <a:r>
              <a:rPr lang="en-US" sz="2800" b="1" dirty="0">
                <a:effectLst>
                  <a:outerShdw blurRad="38100" dist="38100" dir="2700000" algn="tl">
                    <a:srgbClr val="000000">
                      <a:alpha val="43137"/>
                    </a:srgbClr>
                  </a:outerShdw>
                </a:effectLst>
              </a:rPr>
              <a:t>V2X Application</a:t>
            </a:r>
          </a:p>
        </p:txBody>
      </p:sp>
    </p:spTree>
    <p:extLst>
      <p:ext uri="{BB962C8B-B14F-4D97-AF65-F5344CB8AC3E}">
        <p14:creationId xmlns:p14="http://schemas.microsoft.com/office/powerpoint/2010/main" val="238464709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Raytheon Most Private&#10;This document does not contain technology or technical data controlled under either the U.S. International Traffic in Arms Regulations or the U.S. Export Administration Regulations."/>
</p:tagLst>
</file>

<file path=ppt/tags/tag2.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Raytheon Most Private&#10;This document does not contain technology or technical data controlled under either the U.S. International Traffic in Arms Regulations or the U.S. Export Administration Regulations."/>
</p:tagLst>
</file>

<file path=ppt/tags/tag3.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tjensen\AppData\Local\Temp\articulate\presenter\imgtemp\gCHqd0AW_files\slide0001_image001.png"/>
</p:tagLst>
</file>

<file path=ppt/tags/tag4.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Raytheon Most Private&#10;This document does not contain technology or technical data controlled under either the U.S. International Traffic in Arms Regulations or the U.S. Export Administration Regulations."/>
</p:tagLst>
</file>

<file path=ppt/tags/tag5.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Raytheon Most Private&#10;This document does not contain technology or technical data controlled under either the U.S. International Traffic in Arms Regulations or the U.S. Export Administration Regulations."/>
</p:tagLst>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AE6F2518-B084-4896-AF52-66CC2144AA26}"/>
    </a:ext>
  </a:extLst>
</a:theme>
</file>

<file path=ppt/theme/theme2.xml><?xml version="1.0" encoding="utf-8"?>
<a:theme xmlns:a="http://schemas.openxmlformats.org/drawingml/2006/main" name="Unclassified Slide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dirty="0" smtClean="0"/>
        </a:defPPr>
      </a:lstStyle>
    </a:txDef>
  </a:objectDefaults>
  <a:extraClrSchemeLst/>
</a:theme>
</file>

<file path=ppt/theme/theme3.xml><?xml version="1.0" encoding="utf-8"?>
<a:theme xmlns:a="http://schemas.openxmlformats.org/drawingml/2006/main" name="Contract-Acquisition-Sensitive Slide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RTX Masters: Covers">
  <a:themeElements>
    <a:clrScheme name="1: RTX PRIMARY PALETTE">
      <a:dk1>
        <a:sysClr val="windowText" lastClr="000000"/>
      </a:dk1>
      <a:lt1>
        <a:sysClr val="window" lastClr="FFFFFF"/>
      </a:lt1>
      <a:dk2>
        <a:srgbClr val="CE1126"/>
      </a:dk2>
      <a:lt2>
        <a:srgbClr val="FFFFFF"/>
      </a:lt2>
      <a:accent1>
        <a:srgbClr val="000000"/>
      </a:accent1>
      <a:accent2>
        <a:srgbClr val="63666A"/>
      </a:accent2>
      <a:accent3>
        <a:srgbClr val="B1B3B3"/>
      </a:accent3>
      <a:accent4>
        <a:srgbClr val="D9D9D6"/>
      </a:accent4>
      <a:accent5>
        <a:srgbClr val="F7F7F7"/>
      </a:accent5>
      <a:accent6>
        <a:srgbClr val="FFFFFF"/>
      </a:accent6>
      <a:hlink>
        <a:srgbClr val="CE1126"/>
      </a:hlink>
      <a:folHlink>
        <a:srgbClr val="000000"/>
      </a:folHlink>
    </a:clrScheme>
    <a:fontScheme name="RTX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RIS-PPT-Template [Read-Only]" id="{FA9D4FBD-A300-4491-80E7-B1BF30BB6098}" vid="{1B7D40BC-C81E-4100-9EEC-250B9C9E8B2C}"/>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TemplafySlideFormConfiguration><![CDATA[{"formFields":[],"formDataEntries":[]}]]></TemplafySlideFormConfiguration>
</file>

<file path=customXml/item2.xml><?xml version="1.0" encoding="utf-8"?>
<TemplafySlideTemplateConfiguration><![CDATA[{"documentContentValidatorConfiguration":{"enableDocumentContentValidator":false,"documentContentValidatorVersion":0},"elementsMetadata":[],"slideId":"637260122995462646","enableDocumentContentUpdater":true,"version":"1.9"}]]></TemplafySlideTemplateConfiguration>
</file>

<file path=customXml/item3.xml><?xml version="1.0" encoding="utf-8"?>
<TemplafySlideTemplateConfiguration><![CDATA[{"documentContentValidatorConfiguration":{"enableDocumentContentValidator":false,"documentContentValidatorVersion":0},"elementsMetadata":[],"slideId":"637260122995775076","enableDocumentContentUpdater":true,"version":"1.9"}]]></TemplafySlideTemplateConfiguration>
</file>

<file path=customXml/item4.xml><?xml version="1.0" encoding="utf-8"?>
<TemplafySlideFormConfiguration><![CDATA[{"formFields":[],"formDataEntries":[]}]]></TemplafySlideFormConfiguration>
</file>

<file path=customXml/itemProps1.xml><?xml version="1.0" encoding="utf-8"?>
<ds:datastoreItem xmlns:ds="http://schemas.openxmlformats.org/officeDocument/2006/customXml" ds:itemID="{A17ED93F-C7DE-4C0D-B068-C613075D411D}">
  <ds:schemaRefs/>
</ds:datastoreItem>
</file>

<file path=customXml/itemProps2.xml><?xml version="1.0" encoding="utf-8"?>
<ds:datastoreItem xmlns:ds="http://schemas.openxmlformats.org/officeDocument/2006/customXml" ds:itemID="{18B609B6-2DE7-4FD3-85FA-707AADA5D3D5}">
  <ds:schemaRefs/>
</ds:datastoreItem>
</file>

<file path=customXml/itemProps3.xml><?xml version="1.0" encoding="utf-8"?>
<ds:datastoreItem xmlns:ds="http://schemas.openxmlformats.org/officeDocument/2006/customXml" ds:itemID="{2BD66439-409A-4453-87BB-F3BAE0298203}">
  <ds:schemaRefs/>
</ds:datastoreItem>
</file>

<file path=customXml/itemProps4.xml><?xml version="1.0" encoding="utf-8"?>
<ds:datastoreItem xmlns:ds="http://schemas.openxmlformats.org/officeDocument/2006/customXml" ds:itemID="{93121B91-0AC6-4B75-A87E-ABBDDE84E060}">
  <ds:schemaRefs/>
</ds:datastoreItem>
</file>

<file path=docProps/app.xml><?xml version="1.0" encoding="utf-8"?>
<Properties xmlns="http://schemas.openxmlformats.org/officeDocument/2006/extended-properties" xmlns:vt="http://schemas.openxmlformats.org/officeDocument/2006/docPropsVTypes">
  <Template>Office Theme</Template>
  <TotalTime>4677</TotalTime>
  <Words>668</Words>
  <Application>Microsoft Office PowerPoint</Application>
  <PresentationFormat>Widescreen</PresentationFormat>
  <Paragraphs>49</Paragraphs>
  <Slides>6</Slides>
  <Notes>0</Notes>
  <HiddenSlides>0</HiddenSlides>
  <MMClips>0</MMClips>
  <ScaleCrop>false</ScaleCrop>
  <HeadingPairs>
    <vt:vector size="6" baseType="variant">
      <vt:variant>
        <vt:lpstr>Fonts Used</vt:lpstr>
      </vt:variant>
      <vt:variant>
        <vt:i4>7</vt:i4>
      </vt:variant>
      <vt:variant>
        <vt:lpstr>Theme</vt:lpstr>
      </vt:variant>
      <vt:variant>
        <vt:i4>4</vt:i4>
      </vt:variant>
      <vt:variant>
        <vt:lpstr>Slide Titles</vt:lpstr>
      </vt:variant>
      <vt:variant>
        <vt:i4>6</vt:i4>
      </vt:variant>
    </vt:vector>
  </HeadingPairs>
  <TitlesOfParts>
    <vt:vector size="17" baseType="lpstr">
      <vt:lpstr>Arial</vt:lpstr>
      <vt:lpstr>Avenir Book</vt:lpstr>
      <vt:lpstr>Calibri</vt:lpstr>
      <vt:lpstr>Calibri Light</vt:lpstr>
      <vt:lpstr>Franklin Gothic Medium Cond</vt:lpstr>
      <vt:lpstr>Helvetica LT Std</vt:lpstr>
      <vt:lpstr>Wingdings</vt:lpstr>
      <vt:lpstr>Office Theme</vt:lpstr>
      <vt:lpstr>Unclassified Slide Template</vt:lpstr>
      <vt:lpstr>Contract-Acquisition-Sensitive Slide Template</vt:lpstr>
      <vt:lpstr>RTX Masters: Covers</vt:lpstr>
      <vt:lpstr>Enhancements for the 6G System Architecture  2/14/25</vt:lpstr>
      <vt:lpstr>System Architecture Enhancements for 6G</vt:lpstr>
      <vt:lpstr>Motivation for Flexible and Relaxed QoS (FRQ)</vt:lpstr>
      <vt:lpstr>Flexible and Relaxed QoS (FRQ): An NTN Example</vt:lpstr>
      <vt:lpstr>Motivation for Hybrid Device and Network (HDN)</vt:lpstr>
      <vt:lpstr>Hybrid Device and Network (HDN): Example Applications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Day I found $300 on the Ground</dc:title>
  <dc:creator>Atkinson, Mike</dc:creator>
  <cp:keywords>Unrestricted</cp:keywords>
  <cp:lastModifiedBy>Khyati Tripathi</cp:lastModifiedBy>
  <cp:revision>1448</cp:revision>
  <cp:lastPrinted>2020-11-04T12:09:31Z</cp:lastPrinted>
  <dcterms:created xsi:type="dcterms:W3CDTF">2014-11-03T20:23:07Z</dcterms:created>
  <dcterms:modified xsi:type="dcterms:W3CDTF">2025-02-14T23:17:53Z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4447dd6a-a4a1-440b-a6a3-9124ef1ee017_Enabled">
    <vt:lpwstr>True</vt:lpwstr>
  </property>
  <property fmtid="{D5CDD505-2E9C-101B-9397-08002B2CF9AE}" pid="3" name="MSIP_Label_4447dd6a-a4a1-440b-a6a3-9124ef1ee017_SiteId">
    <vt:lpwstr>7a18110d-ef9b-4274-acef-e62ab0fe28ed</vt:lpwstr>
  </property>
  <property fmtid="{D5CDD505-2E9C-101B-9397-08002B2CF9AE}" pid="4" name="MSIP_Label_4447dd6a-a4a1-440b-a6a3-9124ef1ee017_Owner">
    <vt:lpwstr>10656439@adxuser.com</vt:lpwstr>
  </property>
  <property fmtid="{D5CDD505-2E9C-101B-9397-08002B2CF9AE}" pid="5" name="MSIP_Label_4447dd6a-a4a1-440b-a6a3-9124ef1ee017_SetDate">
    <vt:lpwstr>2021-02-19T22:47:59.5797451Z</vt:lpwstr>
  </property>
  <property fmtid="{D5CDD505-2E9C-101B-9397-08002B2CF9AE}" pid="6" name="MSIP_Label_4447dd6a-a4a1-440b-a6a3-9124ef1ee017_Name">
    <vt:lpwstr>NO TECH DATA</vt:lpwstr>
  </property>
  <property fmtid="{D5CDD505-2E9C-101B-9397-08002B2CF9AE}" pid="7" name="MSIP_Label_4447dd6a-a4a1-440b-a6a3-9124ef1ee017_Application">
    <vt:lpwstr>Microsoft Azure Information Protection</vt:lpwstr>
  </property>
  <property fmtid="{D5CDD505-2E9C-101B-9397-08002B2CF9AE}" pid="8" name="MSIP_Label_4447dd6a-a4a1-440b-a6a3-9124ef1ee017_ActionId">
    <vt:lpwstr>943858dc-cf8e-4c22-a37f-55dfd5786156</vt:lpwstr>
  </property>
  <property fmtid="{D5CDD505-2E9C-101B-9397-08002B2CF9AE}" pid="9" name="MSIP_Label_4447dd6a-a4a1-440b-a6a3-9124ef1ee017_Extended_MSFT_Method">
    <vt:lpwstr>Manual</vt:lpwstr>
  </property>
  <property fmtid="{D5CDD505-2E9C-101B-9397-08002B2CF9AE}" pid="10" name="LM SIP Document Sensitivity">
    <vt:lpwstr/>
  </property>
  <property fmtid="{D5CDD505-2E9C-101B-9397-08002B2CF9AE}" pid="11" name="Document Author">
    <vt:lpwstr>US\e413125</vt:lpwstr>
  </property>
  <property fmtid="{D5CDD505-2E9C-101B-9397-08002B2CF9AE}" pid="12" name="Document Sensitivity">
    <vt:lpwstr>1</vt:lpwstr>
  </property>
  <property fmtid="{D5CDD505-2E9C-101B-9397-08002B2CF9AE}" pid="13" name="ThirdParty">
    <vt:lpwstr/>
  </property>
  <property fmtid="{D5CDD505-2E9C-101B-9397-08002B2CF9AE}" pid="14" name="OCI Restriction">
    <vt:bool>false</vt:bool>
  </property>
  <property fmtid="{D5CDD505-2E9C-101B-9397-08002B2CF9AE}" pid="15" name="OCI Additional Info">
    <vt:lpwstr/>
  </property>
  <property fmtid="{D5CDD505-2E9C-101B-9397-08002B2CF9AE}" pid="16" name="Allow Header Overwrite">
    <vt:bool>true</vt:bool>
  </property>
  <property fmtid="{D5CDD505-2E9C-101B-9397-08002B2CF9AE}" pid="17" name="Allow Footer Overwrite">
    <vt:bool>true</vt:bool>
  </property>
  <property fmtid="{D5CDD505-2E9C-101B-9397-08002B2CF9AE}" pid="18" name="Multiple Selected">
    <vt:lpwstr>-1</vt:lpwstr>
  </property>
  <property fmtid="{D5CDD505-2E9C-101B-9397-08002B2CF9AE}" pid="19" name="SIPLongWording">
    <vt:lpwstr>_x000d_
_x000d_
</vt:lpwstr>
  </property>
  <property fmtid="{D5CDD505-2E9C-101B-9397-08002B2CF9AE}" pid="20" name="ExpCountry">
    <vt:lpwstr/>
  </property>
  <property fmtid="{D5CDD505-2E9C-101B-9397-08002B2CF9AE}" pid="21" name="TextBoxAndDropdownValues">
    <vt:lpwstr/>
  </property>
  <property fmtid="{D5CDD505-2E9C-101B-9397-08002B2CF9AE}" pid="22" name="SecurityClassification">
    <vt:lpwstr/>
  </property>
</Properties>
</file>