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4.xml" ContentType="application/vnd.openxmlformats-officedocument.theme+xml"/>
  <Override PartName="/ppt/slideLayouts/slideLayout24.xml" ContentType="application/vnd.openxmlformats-officedocument.presentationml.slideLayout+xml"/>
  <Override PartName="/ppt/theme/theme5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ppt/slideLayouts/slideLayout28.xml" ContentType="application/vnd.openxmlformats-officedocument.presentationml.slideLayout+xml"/>
  <Override PartName="/ppt/theme/theme7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8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95" r:id="rId1"/>
    <p:sldMasterId id="2147483834" r:id="rId2"/>
    <p:sldMasterId id="2147483926" r:id="rId3"/>
    <p:sldMasterId id="2147483928" r:id="rId4"/>
    <p:sldMasterId id="2147483935" r:id="rId5"/>
    <p:sldMasterId id="2147483946" r:id="rId6"/>
    <p:sldMasterId id="2147483981" r:id="rId7"/>
    <p:sldMasterId id="2147483949" r:id="rId8"/>
  </p:sldMasterIdLst>
  <p:sldIdLst>
    <p:sldId id="256" r:id="rId9"/>
    <p:sldId id="272" r:id="rId10"/>
    <p:sldId id="273" r:id="rId11"/>
    <p:sldId id="275" r:id="rId12"/>
    <p:sldId id="270" r:id="rId13"/>
    <p:sldId id="279" r:id="rId14"/>
    <p:sldId id="278" r:id="rId15"/>
    <p:sldId id="26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928" userDrawn="1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orient="horz" pos="3912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811FF17-1897-4E21-A9A3-8B443F7E1652}" v="1" dt="2025-02-04T16:34:41.34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5" autoAdjust="0"/>
    <p:restoredTop sz="94660"/>
  </p:normalViewPr>
  <p:slideViewPr>
    <p:cSldViewPr snapToGrid="0">
      <p:cViewPr varScale="1">
        <p:scale>
          <a:sx n="97" d="100"/>
          <a:sy n="97" d="100"/>
        </p:scale>
        <p:origin x="1110" y="306"/>
      </p:cViewPr>
      <p:guideLst>
        <p:guide pos="2928"/>
        <p:guide orient="horz" pos="2160"/>
        <p:guide orient="horz" pos="391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microsoft.com/office/2016/11/relationships/changesInfo" Target="changesInfos/changesInfo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10" Type="http://schemas.openxmlformats.org/officeDocument/2006/relationships/slide" Target="slides/slide2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rakinat, Jean" userId="7457f683-2431-47b3-81b7-3032ccee80bf" providerId="ADAL" clId="{7811FF17-1897-4E21-A9A3-8B443F7E1652}"/>
    <pc:docChg chg="undo custSel modSld">
      <pc:chgData name="Trakinat, Jean" userId="7457f683-2431-47b3-81b7-3032ccee80bf" providerId="ADAL" clId="{7811FF17-1897-4E21-A9A3-8B443F7E1652}" dt="2025-02-04T16:37:11.271" v="60" actId="20577"/>
      <pc:docMkLst>
        <pc:docMk/>
      </pc:docMkLst>
      <pc:sldChg chg="modSp mod">
        <pc:chgData name="Trakinat, Jean" userId="7457f683-2431-47b3-81b7-3032ccee80bf" providerId="ADAL" clId="{7811FF17-1897-4E21-A9A3-8B443F7E1652}" dt="2025-02-04T16:33:45.011" v="16" actId="1076"/>
        <pc:sldMkLst>
          <pc:docMk/>
          <pc:sldMk cId="1557474077" sldId="272"/>
        </pc:sldMkLst>
        <pc:spChg chg="mod">
          <ac:chgData name="Trakinat, Jean" userId="7457f683-2431-47b3-81b7-3032ccee80bf" providerId="ADAL" clId="{7811FF17-1897-4E21-A9A3-8B443F7E1652}" dt="2025-02-04T16:33:45.011" v="16" actId="1076"/>
          <ac:spMkLst>
            <pc:docMk/>
            <pc:sldMk cId="1557474077" sldId="272"/>
            <ac:spMk id="2" creationId="{63C26352-E2D6-6F87-7E79-04B468338DA5}"/>
          </ac:spMkLst>
        </pc:spChg>
        <pc:spChg chg="mod">
          <ac:chgData name="Trakinat, Jean" userId="7457f683-2431-47b3-81b7-3032ccee80bf" providerId="ADAL" clId="{7811FF17-1897-4E21-A9A3-8B443F7E1652}" dt="2025-02-04T16:33:30.941" v="14" actId="403"/>
          <ac:spMkLst>
            <pc:docMk/>
            <pc:sldMk cId="1557474077" sldId="272"/>
            <ac:spMk id="3" creationId="{722FB5B3-8794-2CF6-9D29-18168E297FCC}"/>
          </ac:spMkLst>
        </pc:spChg>
        <pc:spChg chg="mod">
          <ac:chgData name="Trakinat, Jean" userId="7457f683-2431-47b3-81b7-3032ccee80bf" providerId="ADAL" clId="{7811FF17-1897-4E21-A9A3-8B443F7E1652}" dt="2025-02-04T16:31:45.008" v="0" actId="1076"/>
          <ac:spMkLst>
            <pc:docMk/>
            <pc:sldMk cId="1557474077" sldId="272"/>
            <ac:spMk id="6" creationId="{6224E651-1B44-A3EE-B952-F815F4F2A8FB}"/>
          </ac:spMkLst>
        </pc:spChg>
      </pc:sldChg>
      <pc:sldChg chg="modSp mod">
        <pc:chgData name="Trakinat, Jean" userId="7457f683-2431-47b3-81b7-3032ccee80bf" providerId="ADAL" clId="{7811FF17-1897-4E21-A9A3-8B443F7E1652}" dt="2025-02-04T16:36:53.080" v="59" actId="20577"/>
        <pc:sldMkLst>
          <pc:docMk/>
          <pc:sldMk cId="3466537906" sldId="275"/>
        </pc:sldMkLst>
        <pc:spChg chg="mod">
          <ac:chgData name="Trakinat, Jean" userId="7457f683-2431-47b3-81b7-3032ccee80bf" providerId="ADAL" clId="{7811FF17-1897-4E21-A9A3-8B443F7E1652}" dt="2025-02-04T16:36:53.080" v="59" actId="20577"/>
          <ac:spMkLst>
            <pc:docMk/>
            <pc:sldMk cId="3466537906" sldId="275"/>
            <ac:spMk id="8" creationId="{5A7B708D-D5E7-6F24-C1A0-88AD282ABE77}"/>
          </ac:spMkLst>
        </pc:spChg>
        <pc:spChg chg="mod">
          <ac:chgData name="Trakinat, Jean" userId="7457f683-2431-47b3-81b7-3032ccee80bf" providerId="ADAL" clId="{7811FF17-1897-4E21-A9A3-8B443F7E1652}" dt="2025-02-04T16:34:41.344" v="35" actId="20578"/>
          <ac:spMkLst>
            <pc:docMk/>
            <pc:sldMk cId="3466537906" sldId="275"/>
            <ac:spMk id="13" creationId="{B0EE3335-73A7-250E-D4A6-F2E2D3547E59}"/>
          </ac:spMkLst>
        </pc:spChg>
      </pc:sldChg>
      <pc:sldChg chg="modSp mod">
        <pc:chgData name="Trakinat, Jean" userId="7457f683-2431-47b3-81b7-3032ccee80bf" providerId="ADAL" clId="{7811FF17-1897-4E21-A9A3-8B443F7E1652}" dt="2025-02-04T16:37:11.271" v="60" actId="20577"/>
        <pc:sldMkLst>
          <pc:docMk/>
          <pc:sldMk cId="2676362694" sldId="279"/>
        </pc:sldMkLst>
        <pc:spChg chg="mod">
          <ac:chgData name="Trakinat, Jean" userId="7457f683-2431-47b3-81b7-3032ccee80bf" providerId="ADAL" clId="{7811FF17-1897-4E21-A9A3-8B443F7E1652}" dt="2025-02-04T16:36:20.265" v="51" actId="1076"/>
          <ac:spMkLst>
            <pc:docMk/>
            <pc:sldMk cId="2676362694" sldId="279"/>
            <ac:spMk id="2" creationId="{D29CC194-42A7-DAF8-AA93-9CBAAF02F4EB}"/>
          </ac:spMkLst>
        </pc:spChg>
        <pc:spChg chg="mod">
          <ac:chgData name="Trakinat, Jean" userId="7457f683-2431-47b3-81b7-3032ccee80bf" providerId="ADAL" clId="{7811FF17-1897-4E21-A9A3-8B443F7E1652}" dt="2025-02-04T16:36:16.738" v="50" actId="1076"/>
          <ac:spMkLst>
            <pc:docMk/>
            <pc:sldMk cId="2676362694" sldId="279"/>
            <ac:spMk id="6" creationId="{22ED0D0D-32E0-0CC9-D1F0-0D6299BF874B}"/>
          </ac:spMkLst>
        </pc:spChg>
        <pc:spChg chg="mod">
          <ac:chgData name="Trakinat, Jean" userId="7457f683-2431-47b3-81b7-3032ccee80bf" providerId="ADAL" clId="{7811FF17-1897-4E21-A9A3-8B443F7E1652}" dt="2025-02-04T16:35:44.450" v="45" actId="14100"/>
          <ac:spMkLst>
            <pc:docMk/>
            <pc:sldMk cId="2676362694" sldId="279"/>
            <ac:spMk id="8" creationId="{D32E3991-AE9E-EAD4-D4CB-D953F5FB0D39}"/>
          </ac:spMkLst>
        </pc:spChg>
        <pc:spChg chg="mod">
          <ac:chgData name="Trakinat, Jean" userId="7457f683-2431-47b3-81b7-3032ccee80bf" providerId="ADAL" clId="{7811FF17-1897-4E21-A9A3-8B443F7E1652}" dt="2025-02-04T16:37:11.271" v="60" actId="20577"/>
          <ac:spMkLst>
            <pc:docMk/>
            <pc:sldMk cId="2676362694" sldId="279"/>
            <ac:spMk id="13" creationId="{41A8EF18-B6B9-5149-46FA-7070FFC993E8}"/>
          </ac:spMkLst>
        </pc:spChg>
      </pc:sldChg>
    </pc:docChg>
  </pc:docChgLst>
  <pc:docChgLst>
    <pc:chgData name="Migaldi, Scott" userId="cf045f84-d95f-4c30-9d3a-2aef942a71a1" providerId="ADAL" clId="{A76E1C87-3F7A-40FB-B7D6-5918EED58836}"/>
    <pc:docChg chg="modSld">
      <pc:chgData name="Migaldi, Scott" userId="cf045f84-d95f-4c30-9d3a-2aef942a71a1" providerId="ADAL" clId="{A76E1C87-3F7A-40FB-B7D6-5918EED58836}" dt="2025-02-04T18:15:01.799" v="3" actId="20577"/>
      <pc:docMkLst>
        <pc:docMk/>
      </pc:docMkLst>
      <pc:sldChg chg="modSp mod">
        <pc:chgData name="Migaldi, Scott" userId="cf045f84-d95f-4c30-9d3a-2aef942a71a1" providerId="ADAL" clId="{A76E1C87-3F7A-40FB-B7D6-5918EED58836}" dt="2025-02-04T18:15:01.799" v="3" actId="20577"/>
        <pc:sldMkLst>
          <pc:docMk/>
          <pc:sldMk cId="1538374325" sldId="256"/>
        </pc:sldMkLst>
        <pc:spChg chg="mod">
          <ac:chgData name="Migaldi, Scott" userId="cf045f84-d95f-4c30-9d3a-2aef942a71a1" providerId="ADAL" clId="{A76E1C87-3F7A-40FB-B7D6-5918EED58836}" dt="2025-02-04T18:15:01.799" v="3" actId="20577"/>
          <ac:spMkLst>
            <pc:docMk/>
            <pc:sldMk cId="1538374325" sldId="256"/>
            <ac:spMk id="2" creationId="{DF318BF7-986A-3E86-2A38-5EF147F2B05B}"/>
          </ac:spMkLst>
        </pc:spChg>
      </pc:sldChg>
    </pc:docChg>
  </pc:docChgLst>
</pc:chgInfo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87D305C-6787-4761-9011-FC737CC2E03D}" type="doc">
      <dgm:prSet loTypeId="urn:microsoft.com/office/officeart/2008/layout/AlternatingHexagons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1EC41684-B902-4D7F-9B74-F7FEC808B060}">
      <dgm:prSet phldrT="[Text]" custT="1"/>
      <dgm:spPr/>
      <dgm:t>
        <a:bodyPr/>
        <a:lstStyle/>
        <a:p>
          <a:r>
            <a:rPr lang="en-US" sz="1800" dirty="0"/>
            <a:t>Protection of customer data and identity</a:t>
          </a:r>
        </a:p>
      </dgm:t>
    </dgm:pt>
    <dgm:pt modelId="{ECC5501C-2BEC-4775-8D94-EDFAEB9C9A6E}" type="parTrans" cxnId="{821A261D-FF13-4FAD-9EB1-CF9CDC2F12BE}">
      <dgm:prSet/>
      <dgm:spPr/>
      <dgm:t>
        <a:bodyPr/>
        <a:lstStyle/>
        <a:p>
          <a:endParaRPr lang="en-US"/>
        </a:p>
      </dgm:t>
    </dgm:pt>
    <dgm:pt modelId="{D79D7B39-19DD-44A6-BEA0-1C775BBFFBD2}" type="sibTrans" cxnId="{821A261D-FF13-4FAD-9EB1-CF9CDC2F12BE}">
      <dgm:prSet/>
      <dgm:spPr/>
      <dgm:t>
        <a:bodyPr/>
        <a:lstStyle/>
        <a:p>
          <a:r>
            <a:rPr lang="en-US" dirty="0"/>
            <a:t>Customized Needs</a:t>
          </a:r>
        </a:p>
      </dgm:t>
    </dgm:pt>
    <dgm:pt modelId="{EE325069-1B8B-4B9D-92A9-D53217376A00}">
      <dgm:prSet phldrT="[Text]" custT="1"/>
      <dgm:spPr/>
      <dgm:t>
        <a:bodyPr/>
        <a:lstStyle/>
        <a:p>
          <a:r>
            <a:rPr lang="en-US" sz="1800" dirty="0"/>
            <a:t>Reliability</a:t>
          </a:r>
        </a:p>
      </dgm:t>
    </dgm:pt>
    <dgm:pt modelId="{89800B7B-A177-4272-98E1-1194CBC387CE}" type="parTrans" cxnId="{479FC198-8EB4-4DE3-8CC5-589622EF844A}">
      <dgm:prSet/>
      <dgm:spPr/>
      <dgm:t>
        <a:bodyPr/>
        <a:lstStyle/>
        <a:p>
          <a:endParaRPr lang="en-US"/>
        </a:p>
      </dgm:t>
    </dgm:pt>
    <dgm:pt modelId="{A367179D-F161-46FF-9406-4CFF21623F65}" type="sibTrans" cxnId="{479FC198-8EB4-4DE3-8CC5-589622EF844A}">
      <dgm:prSet custT="1"/>
      <dgm:spPr/>
      <dgm:t>
        <a:bodyPr/>
        <a:lstStyle/>
        <a:p>
          <a:r>
            <a:rPr lang="en-US" sz="2000" dirty="0"/>
            <a:t>Protection from on-line predators</a:t>
          </a:r>
        </a:p>
      </dgm:t>
    </dgm:pt>
    <dgm:pt modelId="{E2855058-B990-464E-8CD7-333133A57270}">
      <dgm:prSet phldrT="[Text]" custT="1"/>
      <dgm:spPr/>
      <dgm:t>
        <a:bodyPr/>
        <a:lstStyle/>
        <a:p>
          <a:r>
            <a:rPr lang="en-US" sz="1800" dirty="0"/>
            <a:t>Resiliency</a:t>
          </a:r>
          <a:endParaRPr lang="en-US" sz="1700" dirty="0"/>
        </a:p>
      </dgm:t>
    </dgm:pt>
    <dgm:pt modelId="{6ADC1286-DA4E-4CA6-92BD-9BD431245AF8}" type="parTrans" cxnId="{46C6FCB0-6C7C-485F-92D5-FCEA6950925D}">
      <dgm:prSet/>
      <dgm:spPr/>
      <dgm:t>
        <a:bodyPr/>
        <a:lstStyle/>
        <a:p>
          <a:endParaRPr lang="en-US"/>
        </a:p>
      </dgm:t>
    </dgm:pt>
    <dgm:pt modelId="{9E8ECA53-F4F7-4F47-9DB8-42F1F5E31F50}" type="sibTrans" cxnId="{46C6FCB0-6C7C-485F-92D5-FCEA6950925D}">
      <dgm:prSet custT="1"/>
      <dgm:spPr/>
      <dgm:t>
        <a:bodyPr/>
        <a:lstStyle/>
        <a:p>
          <a:r>
            <a:rPr lang="en-US" sz="1800" dirty="0"/>
            <a:t>Survivability</a:t>
          </a:r>
        </a:p>
      </dgm:t>
    </dgm:pt>
    <dgm:pt modelId="{4EEC961D-77CA-413D-A5BF-3F8D046DDF01}">
      <dgm:prSet custT="1"/>
      <dgm:spPr/>
      <dgm:t>
        <a:bodyPr/>
        <a:lstStyle/>
        <a:p>
          <a:r>
            <a:rPr lang="en-US" sz="2000" dirty="0"/>
            <a:t>Security</a:t>
          </a:r>
          <a:endParaRPr lang="en-US" sz="1700" dirty="0"/>
        </a:p>
      </dgm:t>
    </dgm:pt>
    <dgm:pt modelId="{34B78E6D-D28E-47DD-B0B7-E3733C5EFA2C}" type="parTrans" cxnId="{E1B191C1-BBD4-46A3-A56E-32BCD9C004BD}">
      <dgm:prSet/>
      <dgm:spPr/>
      <dgm:t>
        <a:bodyPr/>
        <a:lstStyle/>
        <a:p>
          <a:endParaRPr lang="en-US"/>
        </a:p>
      </dgm:t>
    </dgm:pt>
    <dgm:pt modelId="{37DC61C0-A7F1-4167-AB79-4C84F0957577}" type="sibTrans" cxnId="{E1B191C1-BBD4-46A3-A56E-32BCD9C004BD}">
      <dgm:prSet custT="1"/>
      <dgm:spPr/>
      <dgm:t>
        <a:bodyPr/>
        <a:lstStyle/>
        <a:p>
          <a:r>
            <a:rPr lang="en-US" sz="2000" dirty="0"/>
            <a:t>Privacy</a:t>
          </a:r>
          <a:endParaRPr lang="en-US" sz="2400" dirty="0"/>
        </a:p>
      </dgm:t>
    </dgm:pt>
    <dgm:pt modelId="{A364529D-C615-4A02-A986-54A0C3AAAF8F}" type="pres">
      <dgm:prSet presAssocID="{E87D305C-6787-4761-9011-FC737CC2E03D}" presName="Name0" presStyleCnt="0">
        <dgm:presLayoutVars>
          <dgm:chMax/>
          <dgm:chPref/>
          <dgm:dir/>
          <dgm:animLvl val="lvl"/>
        </dgm:presLayoutVars>
      </dgm:prSet>
      <dgm:spPr/>
    </dgm:pt>
    <dgm:pt modelId="{F8DEB172-D627-4EDA-9674-4F2B256A8207}" type="pres">
      <dgm:prSet presAssocID="{1EC41684-B902-4D7F-9B74-F7FEC808B060}" presName="composite" presStyleCnt="0"/>
      <dgm:spPr/>
    </dgm:pt>
    <dgm:pt modelId="{1526EDDA-D911-4A55-8EE1-06E6185486D6}" type="pres">
      <dgm:prSet presAssocID="{1EC41684-B902-4D7F-9B74-F7FEC808B060}" presName="Parent1" presStyleLbl="node1" presStyleIdx="0" presStyleCnt="8" custLinFactNeighborX="4109" custLinFactNeighborY="-511">
        <dgm:presLayoutVars>
          <dgm:chMax val="1"/>
          <dgm:chPref val="1"/>
          <dgm:bulletEnabled val="1"/>
        </dgm:presLayoutVars>
      </dgm:prSet>
      <dgm:spPr/>
    </dgm:pt>
    <dgm:pt modelId="{664DE76E-A915-4051-912B-DE71A553B9C4}" type="pres">
      <dgm:prSet presAssocID="{1EC41684-B902-4D7F-9B74-F7FEC808B060}" presName="Childtext1" presStyleLbl="revTx" presStyleIdx="0" presStyleCnt="4">
        <dgm:presLayoutVars>
          <dgm:chMax val="0"/>
          <dgm:chPref val="0"/>
          <dgm:bulletEnabled val="1"/>
        </dgm:presLayoutVars>
      </dgm:prSet>
      <dgm:spPr/>
    </dgm:pt>
    <dgm:pt modelId="{73458E87-BFC5-4183-A5DF-19F9AEF4E917}" type="pres">
      <dgm:prSet presAssocID="{1EC41684-B902-4D7F-9B74-F7FEC808B060}" presName="BalanceSpacing" presStyleCnt="0"/>
      <dgm:spPr/>
    </dgm:pt>
    <dgm:pt modelId="{8E0CDDDA-B09C-47A3-A9DF-291B9E247E79}" type="pres">
      <dgm:prSet presAssocID="{1EC41684-B902-4D7F-9B74-F7FEC808B060}" presName="BalanceSpacing1" presStyleCnt="0"/>
      <dgm:spPr/>
    </dgm:pt>
    <dgm:pt modelId="{FBB11E4D-B661-4D38-B6E8-6653AECB8336}" type="pres">
      <dgm:prSet presAssocID="{D79D7B39-19DD-44A6-BEA0-1C775BBFFBD2}" presName="Accent1Text" presStyleLbl="node1" presStyleIdx="1" presStyleCnt="8"/>
      <dgm:spPr/>
    </dgm:pt>
    <dgm:pt modelId="{877B4851-4110-4D73-87CD-337BFEE5B070}" type="pres">
      <dgm:prSet presAssocID="{D79D7B39-19DD-44A6-BEA0-1C775BBFFBD2}" presName="spaceBetweenRectangles" presStyleCnt="0"/>
      <dgm:spPr/>
    </dgm:pt>
    <dgm:pt modelId="{5EC295F0-426E-469E-852D-129231417231}" type="pres">
      <dgm:prSet presAssocID="{4EEC961D-77CA-413D-A5BF-3F8D046DDF01}" presName="composite" presStyleCnt="0"/>
      <dgm:spPr/>
    </dgm:pt>
    <dgm:pt modelId="{5D909C71-8AB7-4A60-81C6-EC42EE89EC00}" type="pres">
      <dgm:prSet presAssocID="{4EEC961D-77CA-413D-A5BF-3F8D046DDF01}" presName="Parent1" presStyleLbl="node1" presStyleIdx="2" presStyleCnt="8">
        <dgm:presLayoutVars>
          <dgm:chMax val="1"/>
          <dgm:chPref val="1"/>
          <dgm:bulletEnabled val="1"/>
        </dgm:presLayoutVars>
      </dgm:prSet>
      <dgm:spPr/>
    </dgm:pt>
    <dgm:pt modelId="{29CE27E7-6CF3-4EDE-ADE4-432B342E18D5}" type="pres">
      <dgm:prSet presAssocID="{4EEC961D-77CA-413D-A5BF-3F8D046DDF01}" presName="Childtext1" presStyleLbl="revTx" presStyleIdx="1" presStyleCnt="4">
        <dgm:presLayoutVars>
          <dgm:chMax val="0"/>
          <dgm:chPref val="0"/>
          <dgm:bulletEnabled val="1"/>
        </dgm:presLayoutVars>
      </dgm:prSet>
      <dgm:spPr/>
    </dgm:pt>
    <dgm:pt modelId="{7C80065E-0626-454D-8C9D-1C540847B0CF}" type="pres">
      <dgm:prSet presAssocID="{4EEC961D-77CA-413D-A5BF-3F8D046DDF01}" presName="BalanceSpacing" presStyleCnt="0"/>
      <dgm:spPr/>
    </dgm:pt>
    <dgm:pt modelId="{E99E0E4D-A8A8-4B4B-9997-454F45D7EB3E}" type="pres">
      <dgm:prSet presAssocID="{4EEC961D-77CA-413D-A5BF-3F8D046DDF01}" presName="BalanceSpacing1" presStyleCnt="0"/>
      <dgm:spPr/>
    </dgm:pt>
    <dgm:pt modelId="{51B72092-2028-438F-8A1F-96EAB92E63E8}" type="pres">
      <dgm:prSet presAssocID="{37DC61C0-A7F1-4167-AB79-4C84F0957577}" presName="Accent1Text" presStyleLbl="node1" presStyleIdx="3" presStyleCnt="8"/>
      <dgm:spPr/>
    </dgm:pt>
    <dgm:pt modelId="{2AB925BC-CAC1-4B25-A3BE-2F3D68D600F3}" type="pres">
      <dgm:prSet presAssocID="{37DC61C0-A7F1-4167-AB79-4C84F0957577}" presName="spaceBetweenRectangles" presStyleCnt="0"/>
      <dgm:spPr/>
    </dgm:pt>
    <dgm:pt modelId="{C9FA0776-C14D-4027-88C6-B270B2453DBF}" type="pres">
      <dgm:prSet presAssocID="{EE325069-1B8B-4B9D-92A9-D53217376A00}" presName="composite" presStyleCnt="0"/>
      <dgm:spPr/>
    </dgm:pt>
    <dgm:pt modelId="{E067FE2F-683F-4D15-9FE6-E092841BB0DE}" type="pres">
      <dgm:prSet presAssocID="{EE325069-1B8B-4B9D-92A9-D53217376A00}" presName="Parent1" presStyleLbl="node1" presStyleIdx="4" presStyleCnt="8" custLinFactNeighborY="2032">
        <dgm:presLayoutVars>
          <dgm:chMax val="1"/>
          <dgm:chPref val="1"/>
          <dgm:bulletEnabled val="1"/>
        </dgm:presLayoutVars>
      </dgm:prSet>
      <dgm:spPr/>
    </dgm:pt>
    <dgm:pt modelId="{1ACB4B0C-5F40-4C04-BDAC-2FDEF845876D}" type="pres">
      <dgm:prSet presAssocID="{EE325069-1B8B-4B9D-92A9-D53217376A00}" presName="Childtext1" presStyleLbl="revTx" presStyleIdx="2" presStyleCnt="4">
        <dgm:presLayoutVars>
          <dgm:chMax val="0"/>
          <dgm:chPref val="0"/>
          <dgm:bulletEnabled val="1"/>
        </dgm:presLayoutVars>
      </dgm:prSet>
      <dgm:spPr/>
    </dgm:pt>
    <dgm:pt modelId="{F480C8F2-13A8-4CC9-9854-BD94EA0C80E0}" type="pres">
      <dgm:prSet presAssocID="{EE325069-1B8B-4B9D-92A9-D53217376A00}" presName="BalanceSpacing" presStyleCnt="0"/>
      <dgm:spPr/>
    </dgm:pt>
    <dgm:pt modelId="{44616944-0C49-4110-9932-786EE195F4E3}" type="pres">
      <dgm:prSet presAssocID="{EE325069-1B8B-4B9D-92A9-D53217376A00}" presName="BalanceSpacing1" presStyleCnt="0"/>
      <dgm:spPr/>
    </dgm:pt>
    <dgm:pt modelId="{B0EF1F00-245D-44E2-95D8-A377FE9663E0}" type="pres">
      <dgm:prSet presAssocID="{A367179D-F161-46FF-9406-4CFF21623F65}" presName="Accent1Text" presStyleLbl="node1" presStyleIdx="5" presStyleCnt="8" custLinFactNeighborX="-57313" custLinFactNeighborY="-83364"/>
      <dgm:spPr/>
    </dgm:pt>
    <dgm:pt modelId="{A85FE165-4BE5-4C76-87FD-D2A15C7FA4F2}" type="pres">
      <dgm:prSet presAssocID="{A367179D-F161-46FF-9406-4CFF21623F65}" presName="spaceBetweenRectangles" presStyleCnt="0"/>
      <dgm:spPr/>
    </dgm:pt>
    <dgm:pt modelId="{AD53ADA6-9DFF-4C6E-BA04-17CC4A30DC00}" type="pres">
      <dgm:prSet presAssocID="{E2855058-B990-464E-8CD7-333133A57270}" presName="composite" presStyleCnt="0"/>
      <dgm:spPr/>
    </dgm:pt>
    <dgm:pt modelId="{270BF8B3-596D-4F70-B076-7EB9DB64F79D}" type="pres">
      <dgm:prSet presAssocID="{E2855058-B990-464E-8CD7-333133A57270}" presName="Parent1" presStyleLbl="node1" presStyleIdx="6" presStyleCnt="8" custLinFactNeighborX="-56825" custLinFactNeighborY="-77717">
        <dgm:presLayoutVars>
          <dgm:chMax val="1"/>
          <dgm:chPref val="1"/>
          <dgm:bulletEnabled val="1"/>
        </dgm:presLayoutVars>
      </dgm:prSet>
      <dgm:spPr/>
    </dgm:pt>
    <dgm:pt modelId="{44F79CFB-39D5-403C-94AD-60B89B9883BA}" type="pres">
      <dgm:prSet presAssocID="{E2855058-B990-464E-8CD7-333133A57270}" presName="Childtext1" presStyleLbl="revTx" presStyleIdx="3" presStyleCnt="4">
        <dgm:presLayoutVars>
          <dgm:chMax val="0"/>
          <dgm:chPref val="0"/>
          <dgm:bulletEnabled val="1"/>
        </dgm:presLayoutVars>
      </dgm:prSet>
      <dgm:spPr/>
    </dgm:pt>
    <dgm:pt modelId="{36AD981C-E20D-46DA-81C9-91FEC0CE8F11}" type="pres">
      <dgm:prSet presAssocID="{E2855058-B990-464E-8CD7-333133A57270}" presName="BalanceSpacing" presStyleCnt="0"/>
      <dgm:spPr/>
    </dgm:pt>
    <dgm:pt modelId="{3700D800-AC6E-4CDA-87A7-010DC1D3B37D}" type="pres">
      <dgm:prSet presAssocID="{E2855058-B990-464E-8CD7-333133A57270}" presName="BalanceSpacing1" presStyleCnt="0"/>
      <dgm:spPr/>
    </dgm:pt>
    <dgm:pt modelId="{93F014FC-673C-400E-BFBA-43AF685C42F0}" type="pres">
      <dgm:prSet presAssocID="{9E8ECA53-F4F7-4F47-9DB8-42F1F5E31F50}" presName="Accent1Text" presStyleLbl="node1" presStyleIdx="7" presStyleCnt="8" custLinFactNeighborX="55154" custLinFactNeighborY="-83254"/>
      <dgm:spPr/>
    </dgm:pt>
  </dgm:ptLst>
  <dgm:cxnLst>
    <dgm:cxn modelId="{821A261D-FF13-4FAD-9EB1-CF9CDC2F12BE}" srcId="{E87D305C-6787-4761-9011-FC737CC2E03D}" destId="{1EC41684-B902-4D7F-9B74-F7FEC808B060}" srcOrd="0" destOrd="0" parTransId="{ECC5501C-2BEC-4775-8D94-EDFAEB9C9A6E}" sibTransId="{D79D7B39-19DD-44A6-BEA0-1C775BBFFBD2}"/>
    <dgm:cxn modelId="{84B3D42C-93F3-4AD8-929F-419644C7CD11}" type="presOf" srcId="{E2855058-B990-464E-8CD7-333133A57270}" destId="{270BF8B3-596D-4F70-B076-7EB9DB64F79D}" srcOrd="0" destOrd="0" presId="urn:microsoft.com/office/officeart/2008/layout/AlternatingHexagons"/>
    <dgm:cxn modelId="{F9022960-D66F-4D69-81AE-6F29F4B8D3A3}" type="presOf" srcId="{D79D7B39-19DD-44A6-BEA0-1C775BBFFBD2}" destId="{FBB11E4D-B661-4D38-B6E8-6653AECB8336}" srcOrd="0" destOrd="0" presId="urn:microsoft.com/office/officeart/2008/layout/AlternatingHexagons"/>
    <dgm:cxn modelId="{6E7BCF42-6261-43FA-8F70-967B430AE8C1}" type="presOf" srcId="{EE325069-1B8B-4B9D-92A9-D53217376A00}" destId="{E067FE2F-683F-4D15-9FE6-E092841BB0DE}" srcOrd="0" destOrd="0" presId="urn:microsoft.com/office/officeart/2008/layout/AlternatingHexagons"/>
    <dgm:cxn modelId="{E0CC9187-D9F2-4264-A471-35ED377D4E39}" type="presOf" srcId="{E87D305C-6787-4761-9011-FC737CC2E03D}" destId="{A364529D-C615-4A02-A986-54A0C3AAAF8F}" srcOrd="0" destOrd="0" presId="urn:microsoft.com/office/officeart/2008/layout/AlternatingHexagons"/>
    <dgm:cxn modelId="{12411295-1504-4500-8AEF-6AD9E12D25C4}" type="presOf" srcId="{4EEC961D-77CA-413D-A5BF-3F8D046DDF01}" destId="{5D909C71-8AB7-4A60-81C6-EC42EE89EC00}" srcOrd="0" destOrd="0" presId="urn:microsoft.com/office/officeart/2008/layout/AlternatingHexagons"/>
    <dgm:cxn modelId="{479FC198-8EB4-4DE3-8CC5-589622EF844A}" srcId="{E87D305C-6787-4761-9011-FC737CC2E03D}" destId="{EE325069-1B8B-4B9D-92A9-D53217376A00}" srcOrd="2" destOrd="0" parTransId="{89800B7B-A177-4272-98E1-1194CBC387CE}" sibTransId="{A367179D-F161-46FF-9406-4CFF21623F65}"/>
    <dgm:cxn modelId="{46C6FCB0-6C7C-485F-92D5-FCEA6950925D}" srcId="{E87D305C-6787-4761-9011-FC737CC2E03D}" destId="{E2855058-B990-464E-8CD7-333133A57270}" srcOrd="3" destOrd="0" parTransId="{6ADC1286-DA4E-4CA6-92BD-9BD431245AF8}" sibTransId="{9E8ECA53-F4F7-4F47-9DB8-42F1F5E31F50}"/>
    <dgm:cxn modelId="{E1B191C1-BBD4-46A3-A56E-32BCD9C004BD}" srcId="{E87D305C-6787-4761-9011-FC737CC2E03D}" destId="{4EEC961D-77CA-413D-A5BF-3F8D046DDF01}" srcOrd="1" destOrd="0" parTransId="{34B78E6D-D28E-47DD-B0B7-E3733C5EFA2C}" sibTransId="{37DC61C0-A7F1-4167-AB79-4C84F0957577}"/>
    <dgm:cxn modelId="{B15A98DB-E925-424D-A446-DA8602A45AF4}" type="presOf" srcId="{A367179D-F161-46FF-9406-4CFF21623F65}" destId="{B0EF1F00-245D-44E2-95D8-A377FE9663E0}" srcOrd="0" destOrd="0" presId="urn:microsoft.com/office/officeart/2008/layout/AlternatingHexagons"/>
    <dgm:cxn modelId="{A7521FF0-4A6C-444D-BF15-62CDAAE01AB7}" type="presOf" srcId="{37DC61C0-A7F1-4167-AB79-4C84F0957577}" destId="{51B72092-2028-438F-8A1F-96EAB92E63E8}" srcOrd="0" destOrd="0" presId="urn:microsoft.com/office/officeart/2008/layout/AlternatingHexagons"/>
    <dgm:cxn modelId="{9BD2B1F1-F9E8-470C-9CA0-F379A2BFCFEE}" type="presOf" srcId="{9E8ECA53-F4F7-4F47-9DB8-42F1F5E31F50}" destId="{93F014FC-673C-400E-BFBA-43AF685C42F0}" srcOrd="0" destOrd="0" presId="urn:microsoft.com/office/officeart/2008/layout/AlternatingHexagons"/>
    <dgm:cxn modelId="{CBA940FE-9F2E-4306-9D0F-C6938B899E8C}" type="presOf" srcId="{1EC41684-B902-4D7F-9B74-F7FEC808B060}" destId="{1526EDDA-D911-4A55-8EE1-06E6185486D6}" srcOrd="0" destOrd="0" presId="urn:microsoft.com/office/officeart/2008/layout/AlternatingHexagons"/>
    <dgm:cxn modelId="{58DDDB6D-4EBA-4972-98C2-EF80DBD29191}" type="presParOf" srcId="{A364529D-C615-4A02-A986-54A0C3AAAF8F}" destId="{F8DEB172-D627-4EDA-9674-4F2B256A8207}" srcOrd="0" destOrd="0" presId="urn:microsoft.com/office/officeart/2008/layout/AlternatingHexagons"/>
    <dgm:cxn modelId="{6C8AC42B-78A0-4CE0-94A2-88C04C7AA24C}" type="presParOf" srcId="{F8DEB172-D627-4EDA-9674-4F2B256A8207}" destId="{1526EDDA-D911-4A55-8EE1-06E6185486D6}" srcOrd="0" destOrd="0" presId="urn:microsoft.com/office/officeart/2008/layout/AlternatingHexagons"/>
    <dgm:cxn modelId="{D693E20D-E467-4E96-BC72-D59B2418C791}" type="presParOf" srcId="{F8DEB172-D627-4EDA-9674-4F2B256A8207}" destId="{664DE76E-A915-4051-912B-DE71A553B9C4}" srcOrd="1" destOrd="0" presId="urn:microsoft.com/office/officeart/2008/layout/AlternatingHexagons"/>
    <dgm:cxn modelId="{8971A8CA-EA96-4E18-95D4-078520A81764}" type="presParOf" srcId="{F8DEB172-D627-4EDA-9674-4F2B256A8207}" destId="{73458E87-BFC5-4183-A5DF-19F9AEF4E917}" srcOrd="2" destOrd="0" presId="urn:microsoft.com/office/officeart/2008/layout/AlternatingHexagons"/>
    <dgm:cxn modelId="{6355D3DA-C333-405B-B3F1-9CB7A3471E08}" type="presParOf" srcId="{F8DEB172-D627-4EDA-9674-4F2B256A8207}" destId="{8E0CDDDA-B09C-47A3-A9DF-291B9E247E79}" srcOrd="3" destOrd="0" presId="urn:microsoft.com/office/officeart/2008/layout/AlternatingHexagons"/>
    <dgm:cxn modelId="{2D7FE009-549B-40E6-932C-376F454CC0EF}" type="presParOf" srcId="{F8DEB172-D627-4EDA-9674-4F2B256A8207}" destId="{FBB11E4D-B661-4D38-B6E8-6653AECB8336}" srcOrd="4" destOrd="0" presId="urn:microsoft.com/office/officeart/2008/layout/AlternatingHexagons"/>
    <dgm:cxn modelId="{90AE1D3F-E0AC-4F59-A78D-D8B759C8479B}" type="presParOf" srcId="{A364529D-C615-4A02-A986-54A0C3AAAF8F}" destId="{877B4851-4110-4D73-87CD-337BFEE5B070}" srcOrd="1" destOrd="0" presId="urn:microsoft.com/office/officeart/2008/layout/AlternatingHexagons"/>
    <dgm:cxn modelId="{6FEEB614-3F6F-45E1-8A1B-A54B54FF1C38}" type="presParOf" srcId="{A364529D-C615-4A02-A986-54A0C3AAAF8F}" destId="{5EC295F0-426E-469E-852D-129231417231}" srcOrd="2" destOrd="0" presId="urn:microsoft.com/office/officeart/2008/layout/AlternatingHexagons"/>
    <dgm:cxn modelId="{D3CF9A52-5BB1-4F94-9F34-5718697E2254}" type="presParOf" srcId="{5EC295F0-426E-469E-852D-129231417231}" destId="{5D909C71-8AB7-4A60-81C6-EC42EE89EC00}" srcOrd="0" destOrd="0" presId="urn:microsoft.com/office/officeart/2008/layout/AlternatingHexagons"/>
    <dgm:cxn modelId="{41947A00-27E3-40FA-857C-A9D569B47C39}" type="presParOf" srcId="{5EC295F0-426E-469E-852D-129231417231}" destId="{29CE27E7-6CF3-4EDE-ADE4-432B342E18D5}" srcOrd="1" destOrd="0" presId="urn:microsoft.com/office/officeart/2008/layout/AlternatingHexagons"/>
    <dgm:cxn modelId="{3875F96F-3ECD-4137-8C2B-7E7857C99F72}" type="presParOf" srcId="{5EC295F0-426E-469E-852D-129231417231}" destId="{7C80065E-0626-454D-8C9D-1C540847B0CF}" srcOrd="2" destOrd="0" presId="urn:microsoft.com/office/officeart/2008/layout/AlternatingHexagons"/>
    <dgm:cxn modelId="{48508C86-BBBC-4935-815E-B3FC61D9CBFC}" type="presParOf" srcId="{5EC295F0-426E-469E-852D-129231417231}" destId="{E99E0E4D-A8A8-4B4B-9997-454F45D7EB3E}" srcOrd="3" destOrd="0" presId="urn:microsoft.com/office/officeart/2008/layout/AlternatingHexagons"/>
    <dgm:cxn modelId="{DC4A0BA2-19C4-463F-8B0F-F298ABD5E709}" type="presParOf" srcId="{5EC295F0-426E-469E-852D-129231417231}" destId="{51B72092-2028-438F-8A1F-96EAB92E63E8}" srcOrd="4" destOrd="0" presId="urn:microsoft.com/office/officeart/2008/layout/AlternatingHexagons"/>
    <dgm:cxn modelId="{ACCD857D-DD73-48D0-BD35-F0A65F049C31}" type="presParOf" srcId="{A364529D-C615-4A02-A986-54A0C3AAAF8F}" destId="{2AB925BC-CAC1-4B25-A3BE-2F3D68D600F3}" srcOrd="3" destOrd="0" presId="urn:microsoft.com/office/officeart/2008/layout/AlternatingHexagons"/>
    <dgm:cxn modelId="{30923E39-8F17-4291-BD2E-ED886B815B1D}" type="presParOf" srcId="{A364529D-C615-4A02-A986-54A0C3AAAF8F}" destId="{C9FA0776-C14D-4027-88C6-B270B2453DBF}" srcOrd="4" destOrd="0" presId="urn:microsoft.com/office/officeart/2008/layout/AlternatingHexagons"/>
    <dgm:cxn modelId="{AC485AA5-ECD6-429C-B739-7273EF7CA422}" type="presParOf" srcId="{C9FA0776-C14D-4027-88C6-B270B2453DBF}" destId="{E067FE2F-683F-4D15-9FE6-E092841BB0DE}" srcOrd="0" destOrd="0" presId="urn:microsoft.com/office/officeart/2008/layout/AlternatingHexagons"/>
    <dgm:cxn modelId="{60D45C00-284F-41DD-BA69-D69A4709BBFF}" type="presParOf" srcId="{C9FA0776-C14D-4027-88C6-B270B2453DBF}" destId="{1ACB4B0C-5F40-4C04-BDAC-2FDEF845876D}" srcOrd="1" destOrd="0" presId="urn:microsoft.com/office/officeart/2008/layout/AlternatingHexagons"/>
    <dgm:cxn modelId="{09324F14-9A35-4279-811C-6B854A8C6AB5}" type="presParOf" srcId="{C9FA0776-C14D-4027-88C6-B270B2453DBF}" destId="{F480C8F2-13A8-4CC9-9854-BD94EA0C80E0}" srcOrd="2" destOrd="0" presId="urn:microsoft.com/office/officeart/2008/layout/AlternatingHexagons"/>
    <dgm:cxn modelId="{0C3A03E0-9E37-4CAF-B376-0BD6564D5786}" type="presParOf" srcId="{C9FA0776-C14D-4027-88C6-B270B2453DBF}" destId="{44616944-0C49-4110-9932-786EE195F4E3}" srcOrd="3" destOrd="0" presId="urn:microsoft.com/office/officeart/2008/layout/AlternatingHexagons"/>
    <dgm:cxn modelId="{0F821E07-A93B-4843-A7BD-2BF5917250C2}" type="presParOf" srcId="{C9FA0776-C14D-4027-88C6-B270B2453DBF}" destId="{B0EF1F00-245D-44E2-95D8-A377FE9663E0}" srcOrd="4" destOrd="0" presId="urn:microsoft.com/office/officeart/2008/layout/AlternatingHexagons"/>
    <dgm:cxn modelId="{A61E018A-C562-4B11-AC3D-6AD1A744093D}" type="presParOf" srcId="{A364529D-C615-4A02-A986-54A0C3AAAF8F}" destId="{A85FE165-4BE5-4C76-87FD-D2A15C7FA4F2}" srcOrd="5" destOrd="0" presId="urn:microsoft.com/office/officeart/2008/layout/AlternatingHexagons"/>
    <dgm:cxn modelId="{6146E00B-C111-429F-864D-2866CBDE6F76}" type="presParOf" srcId="{A364529D-C615-4A02-A986-54A0C3AAAF8F}" destId="{AD53ADA6-9DFF-4C6E-BA04-17CC4A30DC00}" srcOrd="6" destOrd="0" presId="urn:microsoft.com/office/officeart/2008/layout/AlternatingHexagons"/>
    <dgm:cxn modelId="{FBCA4805-83BB-45ED-B868-CD4E6CC33751}" type="presParOf" srcId="{AD53ADA6-9DFF-4C6E-BA04-17CC4A30DC00}" destId="{270BF8B3-596D-4F70-B076-7EB9DB64F79D}" srcOrd="0" destOrd="0" presId="urn:microsoft.com/office/officeart/2008/layout/AlternatingHexagons"/>
    <dgm:cxn modelId="{410E80E3-0B7D-4357-98BA-9023D3632A9C}" type="presParOf" srcId="{AD53ADA6-9DFF-4C6E-BA04-17CC4A30DC00}" destId="{44F79CFB-39D5-403C-94AD-60B89B9883BA}" srcOrd="1" destOrd="0" presId="urn:microsoft.com/office/officeart/2008/layout/AlternatingHexagons"/>
    <dgm:cxn modelId="{574D0E22-916E-4FD6-B650-091DBB2A960B}" type="presParOf" srcId="{AD53ADA6-9DFF-4C6E-BA04-17CC4A30DC00}" destId="{36AD981C-E20D-46DA-81C9-91FEC0CE8F11}" srcOrd="2" destOrd="0" presId="urn:microsoft.com/office/officeart/2008/layout/AlternatingHexagons"/>
    <dgm:cxn modelId="{41C4EECF-068E-44D8-8E16-C0E9EED39FE9}" type="presParOf" srcId="{AD53ADA6-9DFF-4C6E-BA04-17CC4A30DC00}" destId="{3700D800-AC6E-4CDA-87A7-010DC1D3B37D}" srcOrd="3" destOrd="0" presId="urn:microsoft.com/office/officeart/2008/layout/AlternatingHexagons"/>
    <dgm:cxn modelId="{22656A2A-9B6E-43E9-B69B-1EF3D5911DFD}" type="presParOf" srcId="{AD53ADA6-9DFF-4C6E-BA04-17CC4A30DC00}" destId="{93F014FC-673C-400E-BFBA-43AF685C42F0}" srcOrd="4" destOrd="0" presId="urn:microsoft.com/office/officeart/2008/layout/AlternatingHexagon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526EDDA-D911-4A55-8EE1-06E6185486D6}">
      <dsp:nvSpPr>
        <dsp:cNvPr id="0" name=""/>
        <dsp:cNvSpPr/>
      </dsp:nvSpPr>
      <dsp:spPr>
        <a:xfrm rot="5400000">
          <a:off x="4001264" y="122772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Protection of customer data and identity</a:t>
          </a:r>
        </a:p>
      </dsp:txBody>
      <dsp:txXfrm rot="-5400000">
        <a:off x="4380113" y="294339"/>
        <a:ext cx="1131116" cy="1300134"/>
      </dsp:txXfrm>
    </dsp:sp>
    <dsp:sp modelId="{664DE76E-A915-4051-912B-DE71A553B9C4}">
      <dsp:nvSpPr>
        <dsp:cNvPr id="0" name=""/>
        <dsp:cNvSpPr/>
      </dsp:nvSpPr>
      <dsp:spPr>
        <a:xfrm>
          <a:off x="5749649" y="378384"/>
          <a:ext cx="2107917" cy="1133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BB11E4D-B661-4D38-B6E8-6653AECB8336}">
      <dsp:nvSpPr>
        <dsp:cNvPr id="0" name=""/>
        <dsp:cNvSpPr/>
      </dsp:nvSpPr>
      <dsp:spPr>
        <a:xfrm rot="5400000">
          <a:off x="2159012" y="123394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Customized Needs</a:t>
          </a:r>
        </a:p>
      </dsp:txBody>
      <dsp:txXfrm rot="-5400000">
        <a:off x="2537861" y="294961"/>
        <a:ext cx="1131116" cy="1300134"/>
      </dsp:txXfrm>
    </dsp:sp>
    <dsp:sp modelId="{5D909C71-8AB7-4A60-81C6-EC42EE89EC00}">
      <dsp:nvSpPr>
        <dsp:cNvPr id="0" name=""/>
        <dsp:cNvSpPr/>
      </dsp:nvSpPr>
      <dsp:spPr>
        <a:xfrm rot="5400000">
          <a:off x="3042977" y="1726620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Security</a:t>
          </a:r>
          <a:endParaRPr lang="en-US" sz="1700" kern="1200" dirty="0"/>
        </a:p>
      </dsp:txBody>
      <dsp:txXfrm rot="-5400000">
        <a:off x="3421826" y="1898187"/>
        <a:ext cx="1131116" cy="1300134"/>
      </dsp:txXfrm>
    </dsp:sp>
    <dsp:sp modelId="{29CE27E7-6CF3-4EDE-ADE4-432B342E18D5}">
      <dsp:nvSpPr>
        <dsp:cNvPr id="0" name=""/>
        <dsp:cNvSpPr/>
      </dsp:nvSpPr>
      <dsp:spPr>
        <a:xfrm>
          <a:off x="1057833" y="1981610"/>
          <a:ext cx="2039920" cy="1133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B72092-2028-438F-8A1F-96EAB92E63E8}">
      <dsp:nvSpPr>
        <dsp:cNvPr id="0" name=""/>
        <dsp:cNvSpPr/>
      </dsp:nvSpPr>
      <dsp:spPr>
        <a:xfrm rot="5400000">
          <a:off x="4817708" y="1726620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Privacy</a:t>
          </a:r>
          <a:endParaRPr lang="en-US" sz="2400" kern="1200" dirty="0"/>
        </a:p>
      </dsp:txBody>
      <dsp:txXfrm rot="-5400000">
        <a:off x="5196557" y="1898187"/>
        <a:ext cx="1131116" cy="1300134"/>
      </dsp:txXfrm>
    </dsp:sp>
    <dsp:sp modelId="{E067FE2F-683F-4D15-9FE6-E092841BB0DE}">
      <dsp:nvSpPr>
        <dsp:cNvPr id="0" name=""/>
        <dsp:cNvSpPr/>
      </dsp:nvSpPr>
      <dsp:spPr>
        <a:xfrm rot="5400000">
          <a:off x="3933742" y="3368227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Reliability</a:t>
          </a:r>
        </a:p>
      </dsp:txBody>
      <dsp:txXfrm rot="-5400000">
        <a:off x="4312591" y="3539794"/>
        <a:ext cx="1131116" cy="1300134"/>
      </dsp:txXfrm>
    </dsp:sp>
    <dsp:sp modelId="{1ACB4B0C-5F40-4C04-BDAC-2FDEF845876D}">
      <dsp:nvSpPr>
        <dsp:cNvPr id="0" name=""/>
        <dsp:cNvSpPr/>
      </dsp:nvSpPr>
      <dsp:spPr>
        <a:xfrm>
          <a:off x="5749649" y="3584837"/>
          <a:ext cx="2107917" cy="1133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EF1F00-245D-44E2-95D8-A377FE9663E0}">
      <dsp:nvSpPr>
        <dsp:cNvPr id="0" name=""/>
        <dsp:cNvSpPr/>
      </dsp:nvSpPr>
      <dsp:spPr>
        <a:xfrm rot="5400000">
          <a:off x="1217205" y="1755255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Protection from on-line predators</a:t>
          </a:r>
        </a:p>
      </dsp:txBody>
      <dsp:txXfrm rot="-5400000">
        <a:off x="1596054" y="1926822"/>
        <a:ext cx="1131116" cy="1300134"/>
      </dsp:txXfrm>
    </dsp:sp>
    <dsp:sp modelId="{270BF8B3-596D-4F70-B076-7EB9DB64F79D}">
      <dsp:nvSpPr>
        <dsp:cNvPr id="0" name=""/>
        <dsp:cNvSpPr/>
      </dsp:nvSpPr>
      <dsp:spPr>
        <a:xfrm rot="5400000">
          <a:off x="2109190" y="3465142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Resiliency</a:t>
          </a:r>
          <a:endParaRPr lang="en-US" sz="1700" kern="1200" dirty="0"/>
        </a:p>
      </dsp:txBody>
      <dsp:txXfrm rot="-5400000">
        <a:off x="2488039" y="3636709"/>
        <a:ext cx="1131116" cy="1300134"/>
      </dsp:txXfrm>
    </dsp:sp>
    <dsp:sp modelId="{44F79CFB-39D5-403C-94AD-60B89B9883BA}">
      <dsp:nvSpPr>
        <dsp:cNvPr id="0" name=""/>
        <dsp:cNvSpPr/>
      </dsp:nvSpPr>
      <dsp:spPr>
        <a:xfrm>
          <a:off x="1057833" y="5188063"/>
          <a:ext cx="2039920" cy="113328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3F014FC-673C-400E-BFBA-43AF685C42F0}">
      <dsp:nvSpPr>
        <dsp:cNvPr id="0" name=""/>
        <dsp:cNvSpPr/>
      </dsp:nvSpPr>
      <dsp:spPr>
        <a:xfrm rot="5400000">
          <a:off x="5724036" y="3360559"/>
          <a:ext cx="1888814" cy="1643268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/>
            <a:t>Survivability</a:t>
          </a:r>
        </a:p>
      </dsp:txBody>
      <dsp:txXfrm rot="-5400000">
        <a:off x="6102885" y="3532126"/>
        <a:ext cx="1131116" cy="13001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AlternatingHexagons">
  <dgm:title val=""/>
  <dgm:desc val=""/>
  <dgm:catLst>
    <dgm:cat type="list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1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chMax/>
      <dgm:chPref/>
      <dgm:dir/>
      <dgm:animLvl val="lvl"/>
    </dgm:varLst>
    <dgm:alg type="lin">
      <dgm:param type="linDir" val="fromT"/>
    </dgm:alg>
    <dgm:shape xmlns:r="http://schemas.openxmlformats.org/officeDocument/2006/relationships" r:blip="">
      <dgm:adjLst/>
    </dgm:shape>
    <dgm:constrLst>
      <dgm:constr type="primFontSz" for="des" forName="Parent1" val="65"/>
      <dgm:constr type="primFontSz" for="des" forName="Childtext1" refType="primFontSz" refFor="des" refForName="Parent1" op="lte"/>
      <dgm:constr type="w" for="ch" forName="composite" refType="w"/>
      <dgm:constr type="h" for="ch" forName="composite" refType="h"/>
      <dgm:constr type="h" for="ch" forName="spaceBetweenRectangles" refType="w" refFor="ch" refForName="composite" fact="-0.042"/>
      <dgm:constr type="sp" refType="h" refFor="ch" refForName="composite" op="equ" fact="0.1"/>
    </dgm:constrLst>
    <dgm:forEach name="nodesForEach" axis="ch" ptType="node">
      <dgm:layoutNode name="composite">
        <dgm:alg type="composite">
          <dgm:param type="ar" val="3.6"/>
        </dgm:alg>
        <dgm:shape xmlns:r="http://schemas.openxmlformats.org/officeDocument/2006/relationships" r:blip="">
          <dgm:adjLst/>
        </dgm:shape>
        <dgm:choose name="Name1">
          <dgm:if name="Name2" func="var" arg="dir" op="equ" val="norm">
            <dgm:choose name="Name3">
              <dgm:if name="Name4" axis="self" ptType="node" func="posOdd" op="equ" val="1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/>
                  <dgm:constr type="h" for="ch" forName="BalanceSpacing" refType="h" fact="0.1"/>
                  <dgm:constr type="l" for="ch" forName="BalanceSpacing1" refType="w" fact="0.69"/>
                  <dgm:constr type="t" for="ch" forName="BalanceSpacing1" refType="h" fact="0.2"/>
                  <dgm:constr type="w" for="ch" forName="BalanceSpacing1" refType="w" fact="0.31"/>
                  <dgm:constr type="h" for="ch" forName="BalanceSpacing1" refType="h" fact="0.6"/>
                </dgm:constrLst>
              </dgm:if>
              <dgm:else name="Name5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  <dgm:constr type="l" for="ch" forName="BalanceSpacing1" refType="w" fact="0"/>
                  <dgm:constr type="t" for="ch" forName="BalanceSpacing1" refType="h" fact="0.2"/>
                  <dgm:constr type="w" for="ch" forName="BalanceSpacing1" refType="w" fact="0.3"/>
                  <dgm:constr type="h" for="ch" forName="BalanceSpacing1" refType="h" fact="0.6"/>
                </dgm:constrLst>
              </dgm:else>
            </dgm:choose>
          </dgm:if>
          <dgm:else name="Name6">
            <dgm:choose name="Name7">
              <dgm:if name="Name8" axis="self" ptType="node" func="posOdd" op="equ" val="1">
                <dgm:constrLst>
                  <dgm:constr type="l" for="ch" forName="Accent1" refType="w" fact="0.571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571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3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"/>
                  <dgm:constr type="t" for="ch" forName="Childtext1" refType="h" fact="0.2"/>
                  <dgm:constr type="w" for="ch" forName="Childtext1" refType="w" fact="0.3"/>
                  <dgm:constr type="h" for="ch" forName="Childtext1" refType="h" fact="0.6"/>
                  <dgm:constr type="l" for="ch" forName="BalanceSpacing" refType="w" fact="0.82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if>
              <dgm:else name="Name9">
                <dgm:constrLst>
                  <dgm:constr type="l" for="ch" forName="Accent1" refType="w" fact="0.18"/>
                  <dgm:constr type="t" for="ch" forName="Accent1" refType="h" fact="0"/>
                  <dgm:constr type="h" for="ch" forName="Accent1" refType="h"/>
                  <dgm:constr type="w" for="ch" forName="Accent1" refType="h" fact="0.87"/>
                  <dgm:constr type="l" for="ch" forName="Accent1Text" refType="w" fact="0.18"/>
                  <dgm:constr type="t" for="ch" forName="Accent1Text" refType="h" fact="0"/>
                  <dgm:constr type="h" for="ch" forName="Accent1Text" refType="h"/>
                  <dgm:constr type="w" for="ch" forName="Accent1Text" refType="h" fact="0.87"/>
                  <dgm:constr type="l" for="ch" forName="Parent1" refType="w" fact="0.441"/>
                  <dgm:constr type="t" for="ch" forName="Parent1" refType="h" fact="0"/>
                  <dgm:constr type="h" for="ch" forName="Parent1" refType="h"/>
                  <dgm:constr type="w" for="ch" forName="Parent1" refType="h" fact="0.87"/>
                  <dgm:constr type="l" for="ch" forName="Childtext1" refType="w" fact="0.69"/>
                  <dgm:constr type="t" for="ch" forName="Childtext1" refType="h" fact="0.2"/>
                  <dgm:constr type="w" for="ch" forName="Childtext1" refType="w" fact="0.31"/>
                  <dgm:constr type="h" for="ch" forName="Childtext1" refType="h" fact="0.6"/>
                  <dgm:constr type="l" for="ch" forName="BalanceSpacing" refType="w" fact="0"/>
                  <dgm:constr type="t" for="ch" forName="BalanceSpacing" refType="h" fact="0"/>
                  <dgm:constr type="w" for="ch" forName="BalanceSpacing" refType="w" fact="0.18"/>
                  <dgm:constr type="h" for="ch" forName="BalanceSpacing" refType="h"/>
                </dgm:constrLst>
              </dgm:else>
            </dgm:choose>
          </dgm:else>
        </dgm:choose>
        <dgm:layoutNode name="Parent1" styleLbl="node1">
          <dgm:varLst>
            <dgm:chMax val="1"/>
            <dgm:chPref val="1"/>
            <dgm:bulletEnabled val="1"/>
          </dgm:varLst>
          <dgm:alg type="tx"/>
          <dgm:shape xmlns:r="http://schemas.openxmlformats.org/officeDocument/2006/relationships" rot="90" type="hexagon" r:blip="">
            <dgm:adjLst>
              <dgm:adj idx="1" val="0.25"/>
              <dgm:adj idx="2" val="1.1547"/>
            </dgm:adjLst>
          </dgm:shape>
          <dgm:presOf axis="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hildtext1" styleLbl="revTx">
          <dgm:varLst>
            <dgm:chMax val="0"/>
            <dgm:chPref val="0"/>
            <dgm:bulletEnabled val="1"/>
          </dgm:varLst>
          <dgm:choose name="Name10">
            <dgm:if name="Name11" func="var" arg="dir" op="equ" val="norm">
              <dgm:choose name="Name12">
                <dgm:if name="Name13" axis="self" ptType="node" func="posOdd" op="equ" val="1">
                  <dgm:alg type="tx">
                    <dgm:param type="parTxLTRAlign" val="l"/>
                  </dgm:alg>
                </dgm:if>
                <dgm:else name="Name14">
                  <dgm:alg type="tx">
                    <dgm:param type="parTxLTRAlign" val="r"/>
                  </dgm:alg>
                </dgm:else>
              </dgm:choose>
            </dgm:if>
            <dgm:else name="Name15">
              <dgm:choose name="Name16">
                <dgm:if name="Name17" axis="self" ptType="node" func="posOdd" op="equ" val="1">
                  <dgm:alg type="tx">
                    <dgm:param type="parTxLTRAlign" val="r"/>
                  </dgm:alg>
                </dgm:if>
                <dgm:else name="Name18">
                  <dgm:alg type="tx">
                    <dgm:param type="parTxLTRAlign" val="l"/>
                  </dgm:alg>
                </dgm:else>
              </dgm:choose>
            </dgm:else>
          </dgm:choose>
          <dgm:shape xmlns:r="http://schemas.openxmlformats.org/officeDocument/2006/relationships" type="rect" r:blip="">
            <dgm:adjLst/>
          </dgm:shape>
          <dgm:presOf axis="des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BalanceSpacing">
          <dgm:alg type="sp"/>
          <dgm:shape xmlns:r="http://schemas.openxmlformats.org/officeDocument/2006/relationships" r:blip="">
            <dgm:adjLst/>
          </dgm:shape>
        </dgm:layoutNode>
        <dgm:layoutNode name="BalanceSpacing1">
          <dgm:alg type="sp"/>
          <dgm:shape xmlns:r="http://schemas.openxmlformats.org/officeDocument/2006/relationships" r:blip="">
            <dgm:adjLst/>
          </dgm:shape>
        </dgm:layoutNode>
        <dgm:forEach name="Name19" axis="followSib" ptType="sibTrans" hideLastTrans="0" cnt="1">
          <dgm:layoutNode name="Accent1Text" styleLbl="node1">
            <dgm:alg type="tx"/>
            <dgm:shape xmlns:r="http://schemas.openxmlformats.org/officeDocument/2006/relationships" rot="90" type="hexagon" r:blip="">
              <dgm:adjLst>
                <dgm:adj idx="1" val="0.25"/>
                <dgm:adj idx="2" val="1.1547"/>
              </dgm:adjLst>
            </dgm:shape>
            <dgm:presOf axis="self" ptType="sibTrans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forEach>
      </dgm:layoutNode>
      <dgm:forEach name="Name2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5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emf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6.xml"/><Relationship Id="rId4" Type="http://schemas.openxmlformats.org/officeDocument/2006/relationships/image" Target="../media/image11.emf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6.xml"/></Relationships>
</file>

<file path=ppt/slideLayouts/_rels/slideLayout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svg"/><Relationship Id="rId13" Type="http://schemas.openxmlformats.org/officeDocument/2006/relationships/image" Target="../media/image30.png"/><Relationship Id="rId18" Type="http://schemas.openxmlformats.org/officeDocument/2006/relationships/image" Target="../media/image35.svg"/><Relationship Id="rId26" Type="http://schemas.openxmlformats.org/officeDocument/2006/relationships/image" Target="../media/image43.svg"/><Relationship Id="rId3" Type="http://schemas.openxmlformats.org/officeDocument/2006/relationships/image" Target="../media/image20.png"/><Relationship Id="rId21" Type="http://schemas.openxmlformats.org/officeDocument/2006/relationships/image" Target="../media/image38.png"/><Relationship Id="rId7" Type="http://schemas.openxmlformats.org/officeDocument/2006/relationships/image" Target="../media/image24.png"/><Relationship Id="rId12" Type="http://schemas.openxmlformats.org/officeDocument/2006/relationships/image" Target="../media/image29.svg"/><Relationship Id="rId17" Type="http://schemas.openxmlformats.org/officeDocument/2006/relationships/image" Target="../media/image34.png"/><Relationship Id="rId25" Type="http://schemas.openxmlformats.org/officeDocument/2006/relationships/image" Target="../media/image42.png"/><Relationship Id="rId2" Type="http://schemas.openxmlformats.org/officeDocument/2006/relationships/image" Target="../media/image11.emf"/><Relationship Id="rId16" Type="http://schemas.openxmlformats.org/officeDocument/2006/relationships/image" Target="../media/image33.svg"/><Relationship Id="rId20" Type="http://schemas.openxmlformats.org/officeDocument/2006/relationships/image" Target="../media/image37.svg"/><Relationship Id="rId1" Type="http://schemas.openxmlformats.org/officeDocument/2006/relationships/slideMaster" Target="../slideMasters/slideMaster7.xml"/><Relationship Id="rId6" Type="http://schemas.openxmlformats.org/officeDocument/2006/relationships/image" Target="../media/image23.svg"/><Relationship Id="rId11" Type="http://schemas.openxmlformats.org/officeDocument/2006/relationships/image" Target="../media/image28.png"/><Relationship Id="rId24" Type="http://schemas.openxmlformats.org/officeDocument/2006/relationships/image" Target="../media/image41.svg"/><Relationship Id="rId5" Type="http://schemas.openxmlformats.org/officeDocument/2006/relationships/image" Target="../media/image22.png"/><Relationship Id="rId15" Type="http://schemas.openxmlformats.org/officeDocument/2006/relationships/image" Target="../media/image32.png"/><Relationship Id="rId23" Type="http://schemas.openxmlformats.org/officeDocument/2006/relationships/image" Target="../media/image40.png"/><Relationship Id="rId10" Type="http://schemas.openxmlformats.org/officeDocument/2006/relationships/image" Target="../media/image27.svg"/><Relationship Id="rId19" Type="http://schemas.openxmlformats.org/officeDocument/2006/relationships/image" Target="../media/image36.png"/><Relationship Id="rId4" Type="http://schemas.openxmlformats.org/officeDocument/2006/relationships/image" Target="../media/image21.svg"/><Relationship Id="rId9" Type="http://schemas.openxmlformats.org/officeDocument/2006/relationships/image" Target="../media/image26.png"/><Relationship Id="rId14" Type="http://schemas.openxmlformats.org/officeDocument/2006/relationships/image" Target="../media/image31.svg"/><Relationship Id="rId22" Type="http://schemas.openxmlformats.org/officeDocument/2006/relationships/image" Target="../media/image39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Relationship Id="rId4" Type="http://schemas.openxmlformats.org/officeDocument/2006/relationships/image" Target="../media/image9.svg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Master" Target="../slideMasters/slideMaster8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8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8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sv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3.svg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Simple_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077397"/>
            <a:ext cx="4155295" cy="242952"/>
          </a:xfrm>
          <a:prstGeom prst="rect">
            <a:avLst/>
          </a:prstGeom>
        </p:spPr>
        <p:txBody>
          <a:bodyPr wrap="square"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218570"/>
            <a:ext cx="10251295" cy="156083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Cover Page - Long Title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6E57D645-6DE4-931D-A64F-A8F989D801A5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10086" y="660622"/>
            <a:ext cx="5219700" cy="5048250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1D6B5-5EC6-2C79-92BA-ED8963574FEE}"/>
              </a:ext>
            </a:extLst>
          </p:cNvPr>
          <p:cNvCxnSpPr>
            <a:cxnSpLocks/>
          </p:cNvCxnSpPr>
          <p:nvPr/>
        </p:nvCxnSpPr>
        <p:spPr>
          <a:xfrm>
            <a:off x="981855" y="4937697"/>
            <a:ext cx="2004171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592EBF5B-1ACF-C831-3FA3-7526F4B47A8C}"/>
              </a:ext>
            </a:extLst>
          </p:cNvPr>
          <p:cNvSpPr txBox="1"/>
          <p:nvPr/>
        </p:nvSpPr>
        <p:spPr>
          <a:xfrm>
            <a:off x="8818185" y="6452370"/>
            <a:ext cx="3295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2">
                    <a:lumMod val="90000"/>
                  </a:schemeClr>
                </a:solidFill>
              </a:rPr>
              <a:t>T-Mobile Advanced &amp; Emerging Technologies</a:t>
            </a:r>
          </a:p>
        </p:txBody>
      </p:sp>
    </p:spTree>
    <p:extLst>
      <p:ext uri="{BB962C8B-B14F-4D97-AF65-F5344CB8AC3E}">
        <p14:creationId xmlns:p14="http://schemas.microsoft.com/office/powerpoint/2010/main" val="38589127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har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3832" y="1783804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1747973-82CF-1A43-4B6F-FB7923E4B4D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63833" y="2166996"/>
            <a:ext cx="4940300" cy="34227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0" name="Subtext">
            <a:extLst>
              <a:ext uri="{FF2B5EF4-FFF2-40B4-BE49-F238E27FC236}">
                <a16:creationId xmlns:a16="http://schemas.microsoft.com/office/drawing/2014/main" id="{B9242253-1D2E-B412-3FF1-B4D5D097924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605248" y="5657641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X-Axis Title</a:t>
            </a:r>
          </a:p>
        </p:txBody>
      </p:sp>
      <p:sp>
        <p:nvSpPr>
          <p:cNvPr id="11" name="Subtext">
            <a:extLst>
              <a:ext uri="{FF2B5EF4-FFF2-40B4-BE49-F238E27FC236}">
                <a16:creationId xmlns:a16="http://schemas.microsoft.com/office/drawing/2014/main" id="{0B3CFC05-CCB4-D211-094A-E0539550099C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 rot="16200000">
            <a:off x="-9161" y="3612927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Y-Axis Title</a:t>
            </a:r>
          </a:p>
        </p:txBody>
      </p:sp>
      <p:sp>
        <p:nvSpPr>
          <p:cNvPr id="12" name="Subtext">
            <a:extLst>
              <a:ext uri="{FF2B5EF4-FFF2-40B4-BE49-F238E27FC236}">
                <a16:creationId xmlns:a16="http://schemas.microsoft.com/office/drawing/2014/main" id="{F07DBA83-F962-6486-CB79-D94EB52180DE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6624052" y="1783804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13" name="Content Placeholder 3">
            <a:extLst>
              <a:ext uri="{FF2B5EF4-FFF2-40B4-BE49-F238E27FC236}">
                <a16:creationId xmlns:a16="http://schemas.microsoft.com/office/drawing/2014/main" id="{C72C19BD-378E-D0D5-37B8-C24CCEA665D1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6624053" y="2166996"/>
            <a:ext cx="4940300" cy="3422771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4" name="Subtext">
            <a:extLst>
              <a:ext uri="{FF2B5EF4-FFF2-40B4-BE49-F238E27FC236}">
                <a16:creationId xmlns:a16="http://schemas.microsoft.com/office/drawing/2014/main" id="{5391102B-B354-9578-49F4-E39F99377C1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665468" y="5657641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X-Axis Title</a:t>
            </a:r>
          </a:p>
        </p:txBody>
      </p:sp>
      <p:sp>
        <p:nvSpPr>
          <p:cNvPr id="15" name="Subtext">
            <a:extLst>
              <a:ext uri="{FF2B5EF4-FFF2-40B4-BE49-F238E27FC236}">
                <a16:creationId xmlns:a16="http://schemas.microsoft.com/office/drawing/2014/main" id="{FF742297-1ECB-46FE-2D51-17FC56F0005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 rot="16200000">
            <a:off x="6051059" y="3612927"/>
            <a:ext cx="794909" cy="242952"/>
          </a:xfrm>
          <a:prstGeom prst="rect">
            <a:avLst/>
          </a:prstGeom>
        </p:spPr>
        <p:txBody>
          <a:bodyPr wrap="square" lIns="0" anchor="ctr">
            <a:spAutoFit/>
          </a:bodyPr>
          <a:lstStyle>
            <a:lvl1pPr marL="0" indent="0" algn="ctr">
              <a:buNone/>
              <a:defRPr lang="en-US" sz="1200" b="0" kern="1200" spc="0" baseline="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Y-Axis Title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A99B7DC-15FE-4803-733A-9AE9B5C0359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87069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Rows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63833" y="1783804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1</a:t>
            </a:r>
          </a:p>
        </p:txBody>
      </p:sp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41747973-82CF-1A43-4B6F-FB7923E4B4D0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563833" y="2166997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4" name="Subtext">
            <a:extLst>
              <a:ext uri="{FF2B5EF4-FFF2-40B4-BE49-F238E27FC236}">
                <a16:creationId xmlns:a16="http://schemas.microsoft.com/office/drawing/2014/main" id="{28042044-B1DE-9E4C-C31B-10391DC841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881520" y="1779890"/>
            <a:ext cx="2260960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2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BDDE719F-522A-05E8-230B-9C8F74BC52B6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919576" y="1779890"/>
            <a:ext cx="2260960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Column N</a:t>
            </a:r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A7ED4369-17C5-B677-1C1C-E95F9378EC91}"/>
              </a:ext>
            </a:extLst>
          </p:cNvPr>
          <p:cNvSpPr>
            <a:spLocks noGrp="1"/>
          </p:cNvSpPr>
          <p:nvPr>
            <p:ph sz="quarter" idx="32" hasCustomPrompt="1"/>
          </p:nvPr>
        </p:nvSpPr>
        <p:spPr>
          <a:xfrm>
            <a:off x="563832" y="3319081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99F6002-2F40-1735-24B8-83D2ECF2174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563833" y="4473700"/>
            <a:ext cx="2107805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6C2BA6DE-2AB0-9B18-D605-EC60AEB7AC16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881519" y="216699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2" name="Text Placeholder 14">
            <a:extLst>
              <a:ext uri="{FF2B5EF4-FFF2-40B4-BE49-F238E27FC236}">
                <a16:creationId xmlns:a16="http://schemas.microsoft.com/office/drawing/2014/main" id="{5B4F7DCC-0271-D576-D95E-271677FFCC6C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6919575" y="2166995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3" name="Text Placeholder 14">
            <a:extLst>
              <a:ext uri="{FF2B5EF4-FFF2-40B4-BE49-F238E27FC236}">
                <a16:creationId xmlns:a16="http://schemas.microsoft.com/office/drawing/2014/main" id="{BD45E38B-0081-9D4D-3B83-AF7083804BFA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3881519" y="3319082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845AAC57-6C7E-82E0-2009-C99B7FA4802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6919575" y="3319081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DE5A9E98-8DBF-54BA-F763-41890AA9D0FE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3881519" y="4471168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D7F8AB3-FF2B-34FB-18B7-5F106143A53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6919575" y="4471167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E4ADC5C-1E71-CF81-3724-751806F8CC5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0859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Column Compa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3A183A61-6AB1-018E-1D63-1B07E01B12D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63291" y="2728771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1</a:t>
            </a:r>
          </a:p>
        </p:txBody>
      </p:sp>
      <p:sp>
        <p:nvSpPr>
          <p:cNvPr id="4" name="Subtext">
            <a:extLst>
              <a:ext uri="{FF2B5EF4-FFF2-40B4-BE49-F238E27FC236}">
                <a16:creationId xmlns:a16="http://schemas.microsoft.com/office/drawing/2014/main" id="{28042044-B1DE-9E4C-C31B-10391DC8412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63291" y="3898916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2</a:t>
            </a:r>
          </a:p>
        </p:txBody>
      </p:sp>
      <p:sp>
        <p:nvSpPr>
          <p:cNvPr id="16" name="Content Placeholder 3">
            <a:extLst>
              <a:ext uri="{FF2B5EF4-FFF2-40B4-BE49-F238E27FC236}">
                <a16:creationId xmlns:a16="http://schemas.microsoft.com/office/drawing/2014/main" id="{199F6002-2F40-1735-24B8-83D2ECF21742}"/>
              </a:ext>
            </a:extLst>
          </p:cNvPr>
          <p:cNvSpPr>
            <a:spLocks noGrp="1"/>
          </p:cNvSpPr>
          <p:nvPr>
            <p:ph sz="quarter" idx="33" hasCustomPrompt="1"/>
          </p:nvPr>
        </p:nvSpPr>
        <p:spPr>
          <a:xfrm>
            <a:off x="9253310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845AAC57-6C7E-82E0-2009-C99B7FA4802E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253310" y="2724691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6" name="Text Placeholder 14">
            <a:extLst>
              <a:ext uri="{FF2B5EF4-FFF2-40B4-BE49-F238E27FC236}">
                <a16:creationId xmlns:a16="http://schemas.microsoft.com/office/drawing/2014/main" id="{3D7F8AB3-FF2B-34FB-18B7-5F106143A536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253310" y="3905394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E902E61F-B7B4-7DB8-F39A-071A61D7323C}"/>
              </a:ext>
            </a:extLst>
          </p:cNvPr>
          <p:cNvSpPr>
            <a:spLocks noGrp="1"/>
          </p:cNvSpPr>
          <p:nvPr>
            <p:ph sz="quarter" idx="39" hasCustomPrompt="1"/>
          </p:nvPr>
        </p:nvSpPr>
        <p:spPr>
          <a:xfrm>
            <a:off x="3835040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EDABC5F-34CD-8E7B-EA7D-5FAC90AB8055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6544175" y="1270672"/>
            <a:ext cx="2260960" cy="83064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12" name="Text Placeholder 14">
            <a:extLst>
              <a:ext uri="{FF2B5EF4-FFF2-40B4-BE49-F238E27FC236}">
                <a16:creationId xmlns:a16="http://schemas.microsoft.com/office/drawing/2014/main" id="{7ED309CC-3C1B-98CE-440F-7326CB80074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6544175" y="2721452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0E078D32-9E47-FC4A-1B2B-3CE054F58872}"/>
              </a:ext>
            </a:extLst>
          </p:cNvPr>
          <p:cNvSpPr>
            <a:spLocks noGrp="1"/>
          </p:cNvSpPr>
          <p:nvPr>
            <p:ph type="body" sz="quarter" idx="42" hasCustomPrompt="1"/>
          </p:nvPr>
        </p:nvSpPr>
        <p:spPr>
          <a:xfrm>
            <a:off x="6544175" y="3902155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4" name="Text Placeholder 14">
            <a:extLst>
              <a:ext uri="{FF2B5EF4-FFF2-40B4-BE49-F238E27FC236}">
                <a16:creationId xmlns:a16="http://schemas.microsoft.com/office/drawing/2014/main" id="{C077E810-B6BA-67AC-8A4D-C0AE2941459D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3835040" y="2718213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325C5C12-9C13-CC27-7ADC-647F43C826AF}"/>
              </a:ext>
            </a:extLst>
          </p:cNvPr>
          <p:cNvSpPr>
            <a:spLocks noGrp="1"/>
          </p:cNvSpPr>
          <p:nvPr>
            <p:ph type="body" sz="quarter" idx="44" hasCustomPrompt="1"/>
          </p:nvPr>
        </p:nvSpPr>
        <p:spPr>
          <a:xfrm>
            <a:off x="3835040" y="389891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0" name="Subtext">
            <a:extLst>
              <a:ext uri="{FF2B5EF4-FFF2-40B4-BE49-F238E27FC236}">
                <a16:creationId xmlns:a16="http://schemas.microsoft.com/office/drawing/2014/main" id="{E5CFAFD0-E250-7B6B-EF34-86A96C3269E5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463291" y="5085207"/>
            <a:ext cx="2107806" cy="29315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Row N</a:t>
            </a:r>
          </a:p>
        </p:txBody>
      </p:sp>
      <p:sp>
        <p:nvSpPr>
          <p:cNvPr id="21" name="Text Placeholder 14">
            <a:extLst>
              <a:ext uri="{FF2B5EF4-FFF2-40B4-BE49-F238E27FC236}">
                <a16:creationId xmlns:a16="http://schemas.microsoft.com/office/drawing/2014/main" id="{43FFD160-F258-142E-B068-0FFEA5EFECF2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253310" y="5086096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1FB7084B-7964-231B-ECE5-F91FF30164B7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6544175" y="5082857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0DB9259D-0FEC-C9B4-EC7A-A98CEAA79756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3835040" y="5079618"/>
            <a:ext cx="2260960" cy="830645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12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1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05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115BCF-F551-BCB1-4F51-1A5A05CFB574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206156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9" name="Text Placeholder 14">
            <a:extLst>
              <a:ext uri="{FF2B5EF4-FFF2-40B4-BE49-F238E27FC236}">
                <a16:creationId xmlns:a16="http://schemas.microsoft.com/office/drawing/2014/main" id="{F3326127-ECF9-FF47-B5E9-AD240FE840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860362" y="2314391"/>
            <a:ext cx="4067836" cy="336353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90600" y="2314391"/>
            <a:ext cx="4067836" cy="336353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60989"/>
            <a:ext cx="8925560" cy="71724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D030A66-E7E9-0F03-B192-E14219111B5F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88F144C6-3AA9-F1C0-ACC4-2925BE7ABF5D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571419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440">
          <p15:clr>
            <a:srgbClr val="FBAE40"/>
          </p15:clr>
        </p15:guide>
        <p15:guide id="2" orient="horz" pos="720">
          <p15:clr>
            <a:srgbClr val="FBAE40"/>
          </p15:clr>
        </p15:guide>
        <p15:guide id="3" orient="horz" pos="3888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 Colum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1058B6B0-F4AB-354E-8F14-48C5819E30E1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79488" y="2218521"/>
            <a:ext cx="8925559" cy="3344489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0" indent="0" algn="l">
              <a:buFont typeface="Wingdings" pitchFamily="2" charset="2"/>
              <a:buNone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628650" indent="0">
              <a:buFont typeface="System Font Regular"/>
              <a:buNone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DEF1141B-AE9E-2940-C398-E3B596C6217F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60989"/>
            <a:ext cx="8925560" cy="717248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6CDC50C1-C661-D19E-B5C7-42556285B857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CCB339-4B48-4DDB-AE3A-9E17F010D3CB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3753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Image w/Text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977809" y="3040904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Section Divider">
            <a:extLst>
              <a:ext uri="{FF2B5EF4-FFF2-40B4-BE49-F238E27FC236}">
                <a16:creationId xmlns:a16="http://schemas.microsoft.com/office/drawing/2014/main" id="{63539A77-BB76-6F4C-A5B0-E33AE1D1D8C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02638" y="1138867"/>
            <a:ext cx="10737078" cy="69493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48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slide Lead Statement</a:t>
            </a:r>
          </a:p>
        </p:txBody>
      </p:sp>
      <p:sp>
        <p:nvSpPr>
          <p:cNvPr id="24" name="Text Placeholder 14">
            <a:extLst>
              <a:ext uri="{FF2B5EF4-FFF2-40B4-BE49-F238E27FC236}">
                <a16:creationId xmlns:a16="http://schemas.microsoft.com/office/drawing/2014/main" id="{19E6761C-B1D5-524D-B5C1-8A0F7849B44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02638" y="2156539"/>
            <a:ext cx="8155650" cy="644534"/>
          </a:xfrm>
          <a:prstGeom prst="rect">
            <a:avLst/>
          </a:prstGeom>
        </p:spPr>
        <p:txBody>
          <a:bodyPr lIns="0"/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0" i="0">
                <a:solidFill>
                  <a:schemeClr val="tx1"/>
                </a:solidFill>
                <a:latin typeface="TeleNeo Office Medium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.</a:t>
            </a:r>
          </a:p>
          <a:p>
            <a:pPr lvl="0"/>
            <a:r>
              <a:rPr lang="en-US" dirty="0"/>
              <a:t>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CC7F5682-541B-F34B-999B-D7EC4673422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E1094FE5-CED7-8340-87EB-86A29C29056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20E46B9-8533-0346-A389-D7497617FD6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E1E040F4-D52B-39A1-9258-4C1D639FBD4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2638" y="3209859"/>
            <a:ext cx="4940300" cy="28130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3" name="Content Placeholder 3">
            <a:extLst>
              <a:ext uri="{FF2B5EF4-FFF2-40B4-BE49-F238E27FC236}">
                <a16:creationId xmlns:a16="http://schemas.microsoft.com/office/drawing/2014/main" id="{C1E095A3-66C9-58AC-690A-D7FCA8DF0D13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6371177" y="3209859"/>
            <a:ext cx="4940300" cy="281304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CBD86ED-87EF-CBD2-9A00-9BDA1AED567A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63507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ext Layout w/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 Placeholder 14">
            <a:extLst>
              <a:ext uri="{FF2B5EF4-FFF2-40B4-BE49-F238E27FC236}">
                <a16:creationId xmlns:a16="http://schemas.microsoft.com/office/drawing/2014/main" id="{93D72CF1-7415-594E-87A3-587EEB2D360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981855" y="2367116"/>
            <a:ext cx="3742545" cy="3628951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628650" indent="0">
              <a:buFont typeface="System Font Regular"/>
              <a:buNone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43000"/>
            <a:ext cx="4089611" cy="69493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Short 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80274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77C15C2A-ED1F-43A4-8D6D-3AEA0CC2A21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Content Placeholder 3">
            <a:extLst>
              <a:ext uri="{FF2B5EF4-FFF2-40B4-BE49-F238E27FC236}">
                <a16:creationId xmlns:a16="http://schemas.microsoft.com/office/drawing/2014/main" id="{C4D106F6-9A8B-EDEC-540E-55D5647FB207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6186888" y="1143000"/>
            <a:ext cx="4940300" cy="48337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84DEE169-F8FD-BC3D-C614-65B82140393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01175" y="786983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 algn="r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2FBA40-221B-EFA8-0E62-2C3D322FBD83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8593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hite Text Layout w/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3026661" y="0"/>
            <a:ext cx="9161075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Slide Number Placeholder 5">
            <a:extLst>
              <a:ext uri="{FF2B5EF4-FFF2-40B4-BE49-F238E27FC236}">
                <a16:creationId xmlns:a16="http://schemas.microsoft.com/office/drawing/2014/main" id="{89246FD5-4041-1746-9B60-94CF126A1D63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C889DF83-AE66-7043-BBA4-24C9476AE3E1}"/>
              </a:ext>
            </a:extLst>
          </p:cNvPr>
          <p:cNvCxnSpPr>
            <a:cxnSpLocks/>
          </p:cNvCxnSpPr>
          <p:nvPr/>
        </p:nvCxnSpPr>
        <p:spPr>
          <a:xfrm>
            <a:off x="7114478" y="2018434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itle 23">
            <a:extLst>
              <a:ext uri="{FF2B5EF4-FFF2-40B4-BE49-F238E27FC236}">
                <a16:creationId xmlns:a16="http://schemas.microsoft.com/office/drawing/2014/main" id="{1AAB145D-0F36-7848-A33F-7CAA46367E3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114478" y="1178314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Short Title</a:t>
            </a: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C8D7C10F-77B6-554E-86EC-5E9F855771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FA0D9E11-A3D7-B040-99C1-88F9DF0138C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AB05A90D-DC06-BE44-8E16-023491C593B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6" name="Text Placeholder 14">
            <a:extLst>
              <a:ext uri="{FF2B5EF4-FFF2-40B4-BE49-F238E27FC236}">
                <a16:creationId xmlns:a16="http://schemas.microsoft.com/office/drawing/2014/main" id="{3CBC547C-8932-DB44-8CAC-ADF90E733DD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114478" y="2212258"/>
            <a:ext cx="3742545" cy="3808792"/>
          </a:xfrm>
          <a:prstGeom prst="rect">
            <a:avLst/>
          </a:prstGeom>
        </p:spPr>
        <p:txBody>
          <a:bodyPr lIns="0"/>
          <a:lstStyle>
            <a:lvl1pPr marL="285750" indent="-285750">
              <a:buFont typeface="Wingdings" pitchFamily="2" charset="2"/>
              <a:buChar char="§"/>
              <a:defRPr sz="2000" b="0" i="0">
                <a:solidFill>
                  <a:schemeClr val="tx1"/>
                </a:solidFill>
                <a:latin typeface="+mn-lt"/>
              </a:defRPr>
            </a:lvl1pPr>
            <a:lvl2pPr marL="466725" indent="-173038">
              <a:buClrTx/>
              <a:buFont typeface="System Font Regular"/>
              <a:buChar char="–"/>
              <a:tabLst/>
              <a:defRPr sz="1800" b="0" i="0" baseline="0">
                <a:solidFill>
                  <a:schemeClr val="tx1"/>
                </a:solidFill>
                <a:latin typeface="+mn-lt"/>
              </a:defRPr>
            </a:lvl2pPr>
            <a:lvl3pPr marL="293688" indent="-293688" algn="l">
              <a:buFont typeface="Wingdings" pitchFamily="2" charset="2"/>
              <a:buChar char="§"/>
              <a:tabLst/>
              <a:defRPr sz="1400" b="0" i="0" spc="0" baseline="0">
                <a:solidFill>
                  <a:schemeClr val="tx1"/>
                </a:solidFill>
                <a:latin typeface="TeleNeo Office" panose="020B0504040202090203" pitchFamily="34" charset="77"/>
              </a:defRPr>
            </a:lvl3pPr>
            <a:lvl4pPr marL="461963" indent="-166688">
              <a:buFont typeface="System Font Regular"/>
              <a:buChar char="–"/>
              <a:tabLst/>
              <a:defRPr baseline="0">
                <a:solidFill>
                  <a:schemeClr val="tx1"/>
                </a:solidFill>
                <a:latin typeface="TeleNeo Office" panose="020B0504040202090203" pitchFamily="34" charset="77"/>
              </a:defRPr>
            </a:lvl4pPr>
            <a:lvl5pPr marL="628650" indent="-166688">
              <a:buFont typeface="System Font Regular"/>
              <a:buChar char="-"/>
              <a:tabLst/>
              <a:defRPr sz="1600" baseline="0">
                <a:solidFill>
                  <a:schemeClr val="tx1"/>
                </a:solidFill>
                <a:latin typeface="+mn-lt"/>
              </a:defRPr>
            </a:lvl5pPr>
            <a:lvl6pPr marL="801688" indent="-173038">
              <a:buFont typeface="System Font Regular"/>
              <a:buChar char="-"/>
              <a:tabLst/>
              <a:defRPr sz="1400" baseline="0">
                <a:latin typeface="+mn-lt"/>
              </a:defRPr>
            </a:lvl6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 Ut </a:t>
            </a:r>
            <a:r>
              <a:rPr lang="en-US" dirty="0" err="1"/>
              <a:t>enim</a:t>
            </a:r>
            <a:r>
              <a:rPr lang="en-US" dirty="0"/>
              <a:t> ad minim </a:t>
            </a:r>
            <a:r>
              <a:rPr lang="en-US" dirty="0" err="1"/>
              <a:t>veniam</a:t>
            </a:r>
            <a:r>
              <a:rPr lang="en-US" dirty="0"/>
              <a:t>, </a:t>
            </a:r>
            <a:r>
              <a:rPr lang="en-US" dirty="0" err="1"/>
              <a:t>quis</a:t>
            </a:r>
            <a:r>
              <a:rPr lang="en-US" dirty="0"/>
              <a:t> </a:t>
            </a:r>
            <a:r>
              <a:rPr lang="en-US" dirty="0" err="1"/>
              <a:t>nostrud</a:t>
            </a:r>
            <a:r>
              <a:rPr lang="en-US" dirty="0"/>
              <a:t> exercitation </a:t>
            </a:r>
            <a:r>
              <a:rPr lang="en-US" dirty="0" err="1"/>
              <a:t>ullamco</a:t>
            </a:r>
            <a:r>
              <a:rPr lang="en-US" dirty="0"/>
              <a:t> </a:t>
            </a:r>
            <a:r>
              <a:rPr lang="en-US" dirty="0" err="1"/>
              <a:t>laboris</a:t>
            </a:r>
            <a:r>
              <a:rPr lang="en-US" dirty="0"/>
              <a:t> nisi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aliquip</a:t>
            </a:r>
            <a:r>
              <a:rPr lang="en-US" dirty="0"/>
              <a:t> ex </a:t>
            </a:r>
            <a:r>
              <a:rPr lang="en-US" dirty="0" err="1"/>
              <a:t>ea</a:t>
            </a:r>
            <a:r>
              <a:rPr lang="en-US" dirty="0"/>
              <a:t> </a:t>
            </a:r>
            <a:r>
              <a:rPr lang="en-US" dirty="0" err="1"/>
              <a:t>commodo</a:t>
            </a:r>
            <a:r>
              <a:rPr lang="en-US" dirty="0"/>
              <a:t> </a:t>
            </a:r>
            <a:r>
              <a:rPr lang="en-US" dirty="0" err="1"/>
              <a:t>consequat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First</a:t>
            </a:r>
          </a:p>
          <a:p>
            <a:pPr lvl="4"/>
            <a:r>
              <a:rPr lang="en-US" dirty="0"/>
              <a:t>Secondary</a:t>
            </a:r>
          </a:p>
        </p:txBody>
      </p:sp>
      <p:sp>
        <p:nvSpPr>
          <p:cNvPr id="3" name="Text Placeholder 3">
            <a:extLst>
              <a:ext uri="{FF2B5EF4-FFF2-40B4-BE49-F238E27FC236}">
                <a16:creationId xmlns:a16="http://schemas.microsoft.com/office/drawing/2014/main" id="{27F4EB3C-732F-A94F-5A9E-E824E2134BB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7CB4BFA-4574-95B8-FB6E-C9BCDF9A767E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2638" y="1187270"/>
            <a:ext cx="4940300" cy="4833779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AE7D9755-F053-7DD3-6DC4-8C906AC23D9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16925" y="885157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7D28030-C4ED-043A-BADC-90684468FD11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9905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op Bann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04701253-D84B-424B-9D4F-BBB6E4723F8D}"/>
              </a:ext>
            </a:extLst>
          </p:cNvPr>
          <p:cNvCxnSpPr>
            <a:cxnSpLocks/>
          </p:cNvCxnSpPr>
          <p:nvPr/>
        </p:nvCxnSpPr>
        <p:spPr>
          <a:xfrm>
            <a:off x="5070475" y="482057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itle 23">
            <a:extLst>
              <a:ext uri="{FF2B5EF4-FFF2-40B4-BE49-F238E27FC236}">
                <a16:creationId xmlns:a16="http://schemas.microsoft.com/office/drawing/2014/main" id="{44E57321-5020-E449-88E0-AD8597A36B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9488" y="4179171"/>
            <a:ext cx="3487738" cy="69493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Short Title</a:t>
            </a:r>
          </a:p>
        </p:txBody>
      </p:sp>
      <p:sp>
        <p:nvSpPr>
          <p:cNvPr id="38" name="Text Placeholder 14">
            <a:extLst>
              <a:ext uri="{FF2B5EF4-FFF2-40B4-BE49-F238E27FC236}">
                <a16:creationId xmlns:a16="http://schemas.microsoft.com/office/drawing/2014/main" id="{2348B009-998D-794E-B5CA-031D62518AC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070475" y="4988836"/>
            <a:ext cx="5543910" cy="33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C3CFF7EE-EB71-0141-A2E2-8938E1055EA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79488" y="4820578"/>
            <a:ext cx="1823673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43" name="Text Placeholder 14">
            <a:extLst>
              <a:ext uri="{FF2B5EF4-FFF2-40B4-BE49-F238E27FC236}">
                <a16:creationId xmlns:a16="http://schemas.microsoft.com/office/drawing/2014/main" id="{DE7A9276-8365-C745-9679-AA84949E8808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5070475" y="4174318"/>
            <a:ext cx="5543908" cy="49244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600" b="1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labore et dolore magna </a:t>
            </a:r>
            <a:r>
              <a:rPr lang="en-US" dirty="0" err="1"/>
              <a:t>aliqua</a:t>
            </a:r>
            <a:r>
              <a:rPr lang="en-US" dirty="0"/>
              <a:t>.</a:t>
            </a:r>
          </a:p>
        </p:txBody>
      </p:sp>
      <p:sp>
        <p:nvSpPr>
          <p:cNvPr id="34" name="Slide Number Placeholder 5">
            <a:extLst>
              <a:ext uri="{FF2B5EF4-FFF2-40B4-BE49-F238E27FC236}">
                <a16:creationId xmlns:a16="http://schemas.microsoft.com/office/drawing/2014/main" id="{E3F94BEA-CCA0-3740-9901-B503717393F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876DDD58-8046-3442-1C0E-8038F3A30DC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FC394CD-A445-8522-DF0E-EDB724DC3D0B}"/>
              </a:ext>
            </a:extLst>
          </p:cNvPr>
          <p:cNvSpPr>
            <a:spLocks noGrp="1"/>
          </p:cNvSpPr>
          <p:nvPr>
            <p:ph sz="quarter" idx="23" hasCustomPrompt="1"/>
          </p:nvPr>
        </p:nvSpPr>
        <p:spPr>
          <a:xfrm>
            <a:off x="1001552" y="605377"/>
            <a:ext cx="10097383" cy="309245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pPr lvl="0"/>
            <a:r>
              <a:rPr lang="en-US" dirty="0"/>
              <a:t>AREA FOR VISUAL CONTENT</a:t>
            </a:r>
          </a:p>
        </p:txBody>
      </p:sp>
      <p:sp>
        <p:nvSpPr>
          <p:cNvPr id="6" name="Subtext">
            <a:extLst>
              <a:ext uri="{FF2B5EF4-FFF2-40B4-BE49-F238E27FC236}">
                <a16:creationId xmlns:a16="http://schemas.microsoft.com/office/drawing/2014/main" id="{DBE1A998-B6F6-1629-36EA-CD04D4F458F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002638" y="263795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Content Title/Description</a:t>
            </a:r>
          </a:p>
        </p:txBody>
      </p:sp>
    </p:spTree>
    <p:extLst>
      <p:ext uri="{BB962C8B-B14F-4D97-AF65-F5344CB8AC3E}">
        <p14:creationId xmlns:p14="http://schemas.microsoft.com/office/powerpoint/2010/main" val="13305733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Bar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24119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0911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65526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/>
        </p:nvCxnSpPr>
        <p:spPr>
          <a:xfrm>
            <a:off x="3052499" y="4506686"/>
            <a:ext cx="0" cy="1262743"/>
          </a:xfrm>
          <a:prstGeom prst="line">
            <a:avLst/>
          </a:prstGeom>
          <a:ln w="38100">
            <a:solidFill>
              <a:srgbClr val="F359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/>
        </p:nvCxnSpPr>
        <p:spPr>
          <a:xfrm>
            <a:off x="5088127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/>
        </p:nvCxnSpPr>
        <p:spPr>
          <a:xfrm>
            <a:off x="7134641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/>
        </p:nvCxnSpPr>
        <p:spPr>
          <a:xfrm>
            <a:off x="9170269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/>
        </p:nvSpPr>
        <p:spPr>
          <a:xfrm>
            <a:off x="3033131" y="5769429"/>
            <a:ext cx="9169755" cy="304800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4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4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022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70475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70475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28722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15175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15175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72600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59053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59053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3D62DC-5B08-D741-B8B3-6A5CD79DC1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24EE986-97C2-FF47-A8CF-3337DBF4DC83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8CD374A-5DB7-FA48-A0EF-A41314A9D8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5501F2C8-E1E2-F19D-447E-B3322DC0298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90FA9FC-626D-88B8-FF37-1DC0EB593EFB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9738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Simple_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30072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48470"/>
            <a:ext cx="10352895" cy="1560833"/>
          </a:xfrm>
          <a:prstGeom prst="rect">
            <a:avLst/>
          </a:prstGeom>
        </p:spPr>
        <p:txBody>
          <a:bodyPr wrap="square"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Cover Page - Long Title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91D6B5-5EC6-2C79-92BA-ED8963574FEE}"/>
              </a:ext>
            </a:extLst>
          </p:cNvPr>
          <p:cNvCxnSpPr/>
          <p:nvPr/>
        </p:nvCxnSpPr>
        <p:spPr>
          <a:xfrm>
            <a:off x="981855" y="2867597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Graphic 4">
            <a:extLst>
              <a:ext uri="{FF2B5EF4-FFF2-40B4-BE49-F238E27FC236}">
                <a16:creationId xmlns:a16="http://schemas.microsoft.com/office/drawing/2014/main" id="{0C930E5A-6C6D-45A2-8DAB-4DEDA3C1EB0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l="19703" t="28889" r="12148" b="51203"/>
          <a:stretch/>
        </p:blipFill>
        <p:spPr>
          <a:xfrm>
            <a:off x="6182184" y="5346700"/>
            <a:ext cx="5819843" cy="1360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6041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Bar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93035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/>
        </p:nvCxnSpPr>
        <p:spPr>
          <a:xfrm>
            <a:off x="1004623" y="4506686"/>
            <a:ext cx="0" cy="1262743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/>
        </p:nvCxnSpPr>
        <p:spPr>
          <a:xfrm>
            <a:off x="3040251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/>
        </p:nvCxnSpPr>
        <p:spPr>
          <a:xfrm>
            <a:off x="5086765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/>
        </p:nvCxnSpPr>
        <p:spPr>
          <a:xfrm>
            <a:off x="7122393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/>
        </p:nvSpPr>
        <p:spPr>
          <a:xfrm>
            <a:off x="5767" y="5769429"/>
            <a:ext cx="9169755" cy="304800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9488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9488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6146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2599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2599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80846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7299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7299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24724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11177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09/01/2023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1177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2F2B925-688D-3543-B370-C7F857F294E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A9ABFB2-6DD3-9C47-8841-C18623FC9A9F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5E4A8B6-5F57-C045-88EA-480AC91CBBB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EFA73837-3AE8-65A2-12C1-CC7C982067B5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5737DB1-75AB-8041-0825-22BA036D81CD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35728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Cal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CA5943-0598-C84F-A75A-8EA3B31AECA0}"/>
              </a:ext>
            </a:extLst>
          </p:cNvPr>
          <p:cNvSpPr/>
          <p:nvPr/>
        </p:nvSpPr>
        <p:spPr>
          <a:xfrm>
            <a:off x="0" y="0"/>
            <a:ext cx="12188952" cy="3310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 dirty="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CB75A44-A69E-3F40-A22D-BB9D257CC1CE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FD11B0DF-3B4D-C64E-8F14-19F5AD46D1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79488" y="1646527"/>
            <a:ext cx="8178800" cy="149720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80000"/>
              </a:lnSpc>
              <a:defRPr sz="115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Month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D97F6092-59B3-8A4E-83A2-FB3C5266E0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AA09146D-6B7E-8046-B84B-FCF07F2404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08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582FEB9-B57E-EB41-9AE1-39984914582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15F5D1E8-1D5B-4F4E-80AA-D288F9719E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768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57" name="Subtext">
            <a:extLst>
              <a:ext uri="{FF2B5EF4-FFF2-40B4-BE49-F238E27FC236}">
                <a16:creationId xmlns:a16="http://schemas.microsoft.com/office/drawing/2014/main" id="{FFD63B47-3801-994F-BC4F-ED89CCC871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768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</a:t>
            </a:r>
          </a:p>
        </p:txBody>
      </p:sp>
      <p:sp>
        <p:nvSpPr>
          <p:cNvPr id="58" name="Subtext">
            <a:extLst>
              <a:ext uri="{FF2B5EF4-FFF2-40B4-BE49-F238E27FC236}">
                <a16:creationId xmlns:a16="http://schemas.microsoft.com/office/drawing/2014/main" id="{8433D9A5-9396-2E4F-BE45-4F012179DB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68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C639EC9A-0554-1A48-9CBA-C963A01E3CB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6826" y="6172200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0" name="Subtext">
            <a:extLst>
              <a:ext uri="{FF2B5EF4-FFF2-40B4-BE49-F238E27FC236}">
                <a16:creationId xmlns:a16="http://schemas.microsoft.com/office/drawing/2014/main" id="{27EA6687-C770-CF47-8E3A-77770179E6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76826" y="5233048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09</a:t>
            </a:r>
          </a:p>
        </p:txBody>
      </p:sp>
      <p:sp>
        <p:nvSpPr>
          <p:cNvPr id="61" name="Subtext">
            <a:extLst>
              <a:ext uri="{FF2B5EF4-FFF2-40B4-BE49-F238E27FC236}">
                <a16:creationId xmlns:a16="http://schemas.microsoft.com/office/drawing/2014/main" id="{E29E3F13-DCFD-CC42-8037-9FD7E30EDD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6826" y="5520920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BAFE6D9B-E378-D44D-A642-1F7AC0A8C4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215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3" name="Subtext">
            <a:extLst>
              <a:ext uri="{FF2B5EF4-FFF2-40B4-BE49-F238E27FC236}">
                <a16:creationId xmlns:a16="http://schemas.microsoft.com/office/drawing/2014/main" id="{B662F05D-9DBA-0F43-8FA0-86927F2ADC5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215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12</a:t>
            </a:r>
          </a:p>
        </p:txBody>
      </p:sp>
      <p:sp>
        <p:nvSpPr>
          <p:cNvPr id="64" name="Subtext">
            <a:extLst>
              <a:ext uri="{FF2B5EF4-FFF2-40B4-BE49-F238E27FC236}">
                <a16:creationId xmlns:a16="http://schemas.microsoft.com/office/drawing/2014/main" id="{5680A9D6-CC54-6D41-80CD-590099CDD0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215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5" name="Text Placeholder 14">
            <a:extLst>
              <a:ext uri="{FF2B5EF4-FFF2-40B4-BE49-F238E27FC236}">
                <a16:creationId xmlns:a16="http://schemas.microsoft.com/office/drawing/2014/main" id="{021D6481-7F5D-E244-A7A8-5ACA518BAB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662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Description</a:t>
            </a:r>
          </a:p>
        </p:txBody>
      </p:sp>
      <p:sp>
        <p:nvSpPr>
          <p:cNvPr id="66" name="Subtext">
            <a:extLst>
              <a:ext uri="{FF2B5EF4-FFF2-40B4-BE49-F238E27FC236}">
                <a16:creationId xmlns:a16="http://schemas.microsoft.com/office/drawing/2014/main" id="{C596E39A-E934-7A4C-9D49-DCEEC1D6DC4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662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22</a:t>
            </a:r>
          </a:p>
        </p:txBody>
      </p:sp>
      <p:sp>
        <p:nvSpPr>
          <p:cNvPr id="67" name="Subtext">
            <a:extLst>
              <a:ext uri="{FF2B5EF4-FFF2-40B4-BE49-F238E27FC236}">
                <a16:creationId xmlns:a16="http://schemas.microsoft.com/office/drawing/2014/main" id="{C13B34D0-9D0D-384A-8221-131101B4A9A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662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Name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6903746-0AD7-5A44-A23A-981180EA4C07}"/>
              </a:ext>
            </a:extLst>
          </p:cNvPr>
          <p:cNvSpPr txBox="1"/>
          <p:nvPr/>
        </p:nvSpPr>
        <p:spPr>
          <a:xfrm>
            <a:off x="981856" y="1172906"/>
            <a:ext cx="988347" cy="30059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1600" b="1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EVENTS</a:t>
            </a:r>
          </a:p>
        </p:txBody>
      </p:sp>
      <p:grpSp>
        <p:nvGrpSpPr>
          <p:cNvPr id="24" name="Group 23">
            <a:extLst>
              <a:ext uri="{FF2B5EF4-FFF2-40B4-BE49-F238E27FC236}">
                <a16:creationId xmlns:a16="http://schemas.microsoft.com/office/drawing/2014/main" id="{5F065FD0-3BF8-594A-9369-11838B74D81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6EFE71AF-084F-C648-9DF8-50B810ED67E8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1E1E5163-F39A-B141-BA38-B09D95BB478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7A75C5D5-DB07-B13C-4762-16E9A3B91980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05AF387-BAA8-38F2-AC23-D9E97D4A6ADE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794990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List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124119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1765526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3027363" y="310021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4122614" y="310021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22614" y="358900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22614" y="325091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3027363" y="4616610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4122614" y="4616610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22614" y="5105400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2614" y="4767311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2A178986-127F-B4CD-1241-67249B857DCF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33190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melines - List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3027363" y="1442106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03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4122614" y="1442106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122614" y="1930896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122614" y="1592807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3027363" y="295849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04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4122614" y="295849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122614" y="344728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4122614" y="310919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49BC7B3-7E0F-4742-B699-68E049DDDDA1}"/>
              </a:ext>
            </a:extLst>
          </p:cNvPr>
          <p:cNvSpPr txBox="1"/>
          <p:nvPr/>
        </p:nvSpPr>
        <p:spPr>
          <a:xfrm>
            <a:off x="3027363" y="442720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05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D781096-E5A2-3B44-851B-666B862189D7}"/>
              </a:ext>
            </a:extLst>
          </p:cNvPr>
          <p:cNvCxnSpPr/>
          <p:nvPr/>
        </p:nvCxnSpPr>
        <p:spPr>
          <a:xfrm>
            <a:off x="4122614" y="442720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53A90E0A-20CF-BF48-8559-5864413CE13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122614" y="491599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22" name="Subtext">
            <a:extLst>
              <a:ext uri="{FF2B5EF4-FFF2-40B4-BE49-F238E27FC236}">
                <a16:creationId xmlns:a16="http://schemas.microsoft.com/office/drawing/2014/main" id="{64B7D56A-2F2C-A844-AC65-346CBC2B612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122614" y="457790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DDC648E8-0D95-F74F-BF56-2FF5FD25448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232F0BB2-6199-9F4B-858E-B1C2458AF332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E94DC4A8-D5CC-F241-AC8C-5E2CCE5B4C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Rectangle 1">
            <a:extLst>
              <a:ext uri="{FF2B5EF4-FFF2-40B4-BE49-F238E27FC236}">
                <a16:creationId xmlns:a16="http://schemas.microsoft.com/office/drawing/2014/main" id="{B1A55FE0-2125-811E-C1C4-AD8DE3C5DB09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17338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to-Layouts_3-Gri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/>
          <p:cNvCxnSpPr/>
          <p:nvPr/>
        </p:nvCxnSpPr>
        <p:spPr>
          <a:xfrm>
            <a:off x="5071466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116271" y="-7495"/>
            <a:ext cx="0" cy="6858000"/>
          </a:xfrm>
          <a:prstGeom prst="line">
            <a:avLst/>
          </a:prstGeom>
          <a:ln w="6350">
            <a:solidFill>
              <a:schemeClr val="tx1">
                <a:alpha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5071466" y="-24939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5071466" y="2277686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5071466" y="4580311"/>
            <a:ext cx="2044805" cy="23026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 dirty="0"/>
              <a:t>Drag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FA564B9E-9C07-5446-AA7B-3F1237189A01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3" name="Subtext">
            <a:extLst>
              <a:ext uri="{FF2B5EF4-FFF2-40B4-BE49-F238E27FC236}">
                <a16:creationId xmlns:a16="http://schemas.microsoft.com/office/drawing/2014/main" id="{6AA7F7F5-CF67-A044-820A-AD1A4A54B30C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981855" y="3728438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34" name="Title 23">
            <a:extLst>
              <a:ext uri="{FF2B5EF4-FFF2-40B4-BE49-F238E27FC236}">
                <a16:creationId xmlns:a16="http://schemas.microsoft.com/office/drawing/2014/main" id="{9F4586BE-6B08-0945-B44B-77FFF9F2A9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2392087"/>
            <a:ext cx="3462823" cy="1308179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  <a:br>
              <a:rPr lang="en-US" dirty="0"/>
            </a:br>
            <a:r>
              <a:rPr lang="en-US" dirty="0"/>
              <a:t>Highlight</a:t>
            </a:r>
          </a:p>
        </p:txBody>
      </p:sp>
      <p:sp>
        <p:nvSpPr>
          <p:cNvPr id="35" name="Text Placeholder 14">
            <a:extLst>
              <a:ext uri="{FF2B5EF4-FFF2-40B4-BE49-F238E27FC236}">
                <a16:creationId xmlns:a16="http://schemas.microsoft.com/office/drawing/2014/main" id="{7C37407B-38F2-D548-BC96-2059771FA3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569835" y="954665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36" name="Subtext">
            <a:extLst>
              <a:ext uri="{FF2B5EF4-FFF2-40B4-BE49-F238E27FC236}">
                <a16:creationId xmlns:a16="http://schemas.microsoft.com/office/drawing/2014/main" id="{18E78260-4551-E941-B7A0-DD998F2773C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569835" y="616576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37" name="Text Placeholder 14">
            <a:extLst>
              <a:ext uri="{FF2B5EF4-FFF2-40B4-BE49-F238E27FC236}">
                <a16:creationId xmlns:a16="http://schemas.microsoft.com/office/drawing/2014/main" id="{17C8836A-89E1-E74A-A4B8-42053D89306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569835" y="3124200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3962971E-FC2D-4649-A559-D14A96FC43C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569835" y="2786111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39" name="Text Placeholder 14">
            <a:extLst>
              <a:ext uri="{FF2B5EF4-FFF2-40B4-BE49-F238E27FC236}">
                <a16:creationId xmlns:a16="http://schemas.microsoft.com/office/drawing/2014/main" id="{AD0F882B-95C1-734A-9F4D-CE87E5D5DF2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569835" y="5404104"/>
            <a:ext cx="3629978" cy="85061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>
              <a:lnSpc>
                <a:spcPts val="2000"/>
              </a:lnSpc>
            </a:pP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Lorem ipsum dolor sit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amet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consectetur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adipiscing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elit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, sed do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eiusmod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tempor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incididunt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ut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labore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 et dolore magna </a:t>
            </a:r>
            <a:r>
              <a:rPr lang="en-US" sz="1400" dirty="0" err="1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aliqua</a:t>
            </a:r>
            <a:r>
              <a:rPr lang="en-US" sz="1400" dirty="0">
                <a:solidFill>
                  <a:schemeClr val="tx2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rPr>
              <a:t>.  </a:t>
            </a:r>
          </a:p>
        </p:txBody>
      </p:sp>
      <p:sp>
        <p:nvSpPr>
          <p:cNvPr id="40" name="Subtext">
            <a:extLst>
              <a:ext uri="{FF2B5EF4-FFF2-40B4-BE49-F238E27FC236}">
                <a16:creationId xmlns:a16="http://schemas.microsoft.com/office/drawing/2014/main" id="{27A78BB5-8A25-3A40-8389-A819DBA8B246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569835" y="5066015"/>
            <a:ext cx="3629978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FC927169-F5B7-1D4D-806B-69B43A6687D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3F762CE2-511B-0C4A-94C2-799E7C0CE3C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6C2B2359-4E09-C746-841A-7264CA58F28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C0336580-8F0B-90E0-BC02-C3721CCBFB3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</p:spTree>
    <p:extLst>
      <p:ext uri="{BB962C8B-B14F-4D97-AF65-F5344CB8AC3E}">
        <p14:creationId xmlns:p14="http://schemas.microsoft.com/office/powerpoint/2010/main" val="4712211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/>
        </p:nvSpPr>
        <p:spPr>
          <a:xfrm>
            <a:off x="7116271" y="-8679"/>
            <a:ext cx="5075729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B89105D-EFF6-1143-BC2F-E4E0F7C406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33945" y="1395084"/>
            <a:ext cx="2088331" cy="4454509"/>
          </a:xfrm>
          <a:prstGeom prst="rect">
            <a:avLst/>
          </a:prstGeom>
        </p:spPr>
      </p:pic>
      <p:sp>
        <p:nvSpPr>
          <p:cNvPr id="18" name="Picture Placeholder 3">
            <a:extLst>
              <a:ext uri="{FF2B5EF4-FFF2-40B4-BE49-F238E27FC236}">
                <a16:creationId xmlns:a16="http://schemas.microsoft.com/office/drawing/2014/main" id="{0C5803BC-B965-ED4D-A80F-52CF13211081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8727749" y="1482266"/>
            <a:ext cx="1900114" cy="428014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dirty="0"/>
              <a:t>Drage &amp; Drop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3" name="Title 23">
            <a:extLst>
              <a:ext uri="{FF2B5EF4-FFF2-40B4-BE49-F238E27FC236}">
                <a16:creationId xmlns:a16="http://schemas.microsoft.com/office/drawing/2014/main" id="{A81E7102-B6FB-1048-8AE4-EF634239D8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667143"/>
            <a:ext cx="2378754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36BB8680-4AFC-1F41-924D-8E5B1940C58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2308550"/>
            <a:ext cx="2366663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118394E5-F875-5A40-AFE4-822E12C906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4834679" y="2118896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F44DF736-A1F7-1C47-ACF0-D04D46F36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4839561" y="1664632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735966A1-437E-124C-9D5A-8817013496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4834679" y="368147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2" name="Subtext">
            <a:extLst>
              <a:ext uri="{FF2B5EF4-FFF2-40B4-BE49-F238E27FC236}">
                <a16:creationId xmlns:a16="http://schemas.microsoft.com/office/drawing/2014/main" id="{3A61CE55-A51D-6948-84BD-C2CD209300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4839561" y="322721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D0699B59-7D26-0842-BA44-AFC12F9FDD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4834679" y="516521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6" name="Subtext">
            <a:extLst>
              <a:ext uri="{FF2B5EF4-FFF2-40B4-BE49-F238E27FC236}">
                <a16:creationId xmlns:a16="http://schemas.microsoft.com/office/drawing/2014/main" id="{646FA92C-CFA3-F749-9198-338A64DFA5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4839561" y="471095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011E50B-6435-8B4F-8CB4-E6B31F249B4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34151" y="1560422"/>
            <a:ext cx="111492" cy="111492"/>
          </a:xfrm>
          <a:prstGeom prst="rect">
            <a:avLst/>
          </a:prstGeom>
        </p:spPr>
      </p:pic>
      <p:grpSp>
        <p:nvGrpSpPr>
          <p:cNvPr id="19" name="Group 18">
            <a:extLst>
              <a:ext uri="{FF2B5EF4-FFF2-40B4-BE49-F238E27FC236}">
                <a16:creationId xmlns:a16="http://schemas.microsoft.com/office/drawing/2014/main" id="{15E7BE62-8CC5-6841-83DA-3E025881A7C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EF4D1D-1FE3-FB44-88EB-53A8CC6D1799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CD95FEF-0584-6C4D-9362-79CD30F3390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A2241A01-3519-CEA9-8489-501A09F0137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</p:spTree>
    <p:extLst>
      <p:ext uri="{BB962C8B-B14F-4D97-AF65-F5344CB8AC3E}">
        <p14:creationId xmlns:p14="http://schemas.microsoft.com/office/powerpoint/2010/main" val="106531170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hone Layout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118394E5-F875-5A40-AFE4-822E12C90653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837770" y="2118896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8" name="Subtext">
            <a:extLst>
              <a:ext uri="{FF2B5EF4-FFF2-40B4-BE49-F238E27FC236}">
                <a16:creationId xmlns:a16="http://schemas.microsoft.com/office/drawing/2014/main" id="{F44DF736-A1F7-1C47-ACF0-D04D46F36FE6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837770" y="1664632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1" name="Text Placeholder 14">
            <a:extLst>
              <a:ext uri="{FF2B5EF4-FFF2-40B4-BE49-F238E27FC236}">
                <a16:creationId xmlns:a16="http://schemas.microsoft.com/office/drawing/2014/main" id="{735966A1-437E-124C-9D5A-8817013496D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837770" y="368147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2" name="Subtext">
            <a:extLst>
              <a:ext uri="{FF2B5EF4-FFF2-40B4-BE49-F238E27FC236}">
                <a16:creationId xmlns:a16="http://schemas.microsoft.com/office/drawing/2014/main" id="{3A61CE55-A51D-6948-84BD-C2CD209300A8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837770" y="322721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sp>
        <p:nvSpPr>
          <p:cNvPr id="45" name="Text Placeholder 14">
            <a:extLst>
              <a:ext uri="{FF2B5EF4-FFF2-40B4-BE49-F238E27FC236}">
                <a16:creationId xmlns:a16="http://schemas.microsoft.com/office/drawing/2014/main" id="{D0699B59-7D26-0842-BA44-AFC12F9FDD2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837770" y="5165219"/>
            <a:ext cx="2044700" cy="54168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46" name="Subtext">
            <a:extLst>
              <a:ext uri="{FF2B5EF4-FFF2-40B4-BE49-F238E27FC236}">
                <a16:creationId xmlns:a16="http://schemas.microsoft.com/office/drawing/2014/main" id="{646FA92C-CFA3-F749-9198-338A64DFA54D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837770" y="4710955"/>
            <a:ext cx="2044700" cy="274627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4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TEXT DESCRIPTION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314A6FC-4C00-0548-A2AA-D5DF1F50888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1006" y="1189456"/>
            <a:ext cx="2296859" cy="4899309"/>
          </a:xfrm>
          <a:prstGeom prst="rect">
            <a:avLst/>
          </a:prstGeom>
        </p:spPr>
      </p:pic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A65DEA37-B3C7-CC41-B571-6CCAC1F296CA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2806054" y="1276638"/>
            <a:ext cx="2089848" cy="470753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dirty="0"/>
              <a:t>Drage &amp; Drop Image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7E25317-59D7-A54E-999A-C035EB1C81D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78422" y="1354793"/>
            <a:ext cx="122625" cy="1226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6496D63-A813-4A43-BC95-0D9B89236E0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B2FD2A-EC9A-F54B-AC49-87219C06B12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1C49C0F-4C33-E641-BDE7-74CEE2F6FFB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379984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oteboo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D3778D50-8297-C74B-929F-6F87D6FD94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83390" y="805270"/>
            <a:ext cx="9503508" cy="5312617"/>
          </a:xfrm>
          <a:prstGeom prst="rect">
            <a:avLst/>
          </a:prstGeom>
        </p:spPr>
      </p:pic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4E3A7F29-94A2-D84F-BA2E-05D65926C5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938059"/>
            <a:ext cx="3905738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7" name="Subtext">
            <a:extLst>
              <a:ext uri="{FF2B5EF4-FFF2-40B4-BE49-F238E27FC236}">
                <a16:creationId xmlns:a16="http://schemas.microsoft.com/office/drawing/2014/main" id="{80004F0D-FE59-A548-B2E9-B0C99077F9F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81855" y="2579466"/>
            <a:ext cx="388588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1" name="Text Placeholder 14">
            <a:extLst>
              <a:ext uri="{FF2B5EF4-FFF2-40B4-BE49-F238E27FC236}">
                <a16:creationId xmlns:a16="http://schemas.microsoft.com/office/drawing/2014/main" id="{89886561-8EB2-5D43-9800-EB26D0581E6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981855" y="2998896"/>
            <a:ext cx="3885885" cy="3362114"/>
          </a:xfrm>
          <a:prstGeom prst="rect">
            <a:avLst/>
          </a:prstGeom>
        </p:spPr>
        <p:txBody>
          <a:bodyPr lIns="0"/>
          <a:lstStyle>
            <a:lvl1pPr marL="0" indent="0">
              <a:lnSpc>
                <a:spcPts val="200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r>
              <a:rPr lang="en-US" dirty="0"/>
              <a:t>, sed do </a:t>
            </a:r>
            <a:r>
              <a:rPr lang="en-US" dirty="0" err="1"/>
              <a:t>eiusmod</a:t>
            </a:r>
            <a:r>
              <a:rPr lang="en-US" dirty="0"/>
              <a:t> </a:t>
            </a:r>
            <a:r>
              <a:rPr lang="en-US" dirty="0" err="1"/>
              <a:t>tempor</a:t>
            </a:r>
            <a:r>
              <a:rPr lang="en-US" dirty="0"/>
              <a:t> </a:t>
            </a:r>
            <a:r>
              <a:rPr lang="en-US" dirty="0" err="1"/>
              <a:t>incididunt</a:t>
            </a:r>
            <a:r>
              <a:rPr lang="en-US" dirty="0"/>
              <a:t> </a:t>
            </a:r>
            <a:r>
              <a:rPr lang="en-US" dirty="0" err="1"/>
              <a:t>ut</a:t>
            </a:r>
            <a:r>
              <a:rPr lang="en-US" dirty="0"/>
              <a:t> </a:t>
            </a:r>
            <a:r>
              <a:rPr lang="en-US" dirty="0" err="1"/>
              <a:t>labore</a:t>
            </a:r>
            <a:r>
              <a:rPr lang="en-US" dirty="0"/>
              <a:t> et dolore magna </a:t>
            </a:r>
            <a:r>
              <a:rPr lang="en-US" dirty="0" err="1"/>
              <a:t>aliqua</a:t>
            </a:r>
            <a:r>
              <a:rPr lang="en-US" dirty="0"/>
              <a:t>.  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sit </a:t>
            </a:r>
            <a:r>
              <a:rPr lang="en-US" dirty="0" err="1"/>
              <a:t>amet</a:t>
            </a:r>
            <a:r>
              <a:rPr lang="en-US" dirty="0"/>
              <a:t>.</a:t>
            </a:r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C75B7AB-B5F2-B94D-A33F-1BAE01E74F5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998464" y="941832"/>
            <a:ext cx="7269480" cy="480974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 dirty="0"/>
              <a:t>Drag &amp; Drop Image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A94C30-F3E7-CF4D-B21E-C43ACAFD142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BA05BB-8FBB-BF4B-89E5-148E5DA5BA22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B0B7379-EC33-C94E-A660-DCE53062D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0371538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conography Instruction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65BFBDF5-9022-1F43-B067-30D13C9E8A9D}"/>
              </a:ext>
            </a:extLst>
          </p:cNvPr>
          <p:cNvSpPr/>
          <p:nvPr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1B21BF9-DB44-8341-AF5E-7368B7F7C4D6}"/>
              </a:ext>
            </a:extLst>
          </p:cNvPr>
          <p:cNvSpPr txBox="1"/>
          <p:nvPr/>
        </p:nvSpPr>
        <p:spPr>
          <a:xfrm>
            <a:off x="882038" y="1635512"/>
            <a:ext cx="3518512" cy="7172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Iconography</a:t>
            </a:r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3E21C79E-0A34-D644-AF73-85827E74BD90}"/>
              </a:ext>
            </a:extLst>
          </p:cNvPr>
          <p:cNvCxnSpPr>
            <a:cxnSpLocks/>
          </p:cNvCxnSpPr>
          <p:nvPr/>
        </p:nvCxnSpPr>
        <p:spPr>
          <a:xfrm>
            <a:off x="986118" y="2996022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2FC297A2-7A6E-6243-85B7-CA9ADB1768B1}"/>
              </a:ext>
            </a:extLst>
          </p:cNvPr>
          <p:cNvSpPr txBox="1"/>
          <p:nvPr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 dirty="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47C2A490-029A-784B-B7EA-BEAF5656B610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DAA4332-CBB8-2F48-8116-83BF3D6C521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ECD2D85E-1322-0E4B-8935-AE4D7E0857D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4F5E444F-3284-8A4B-B88B-420AB9881DA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37" name="Picture 2">
            <a:extLst>
              <a:ext uri="{FF2B5EF4-FFF2-40B4-BE49-F238E27FC236}">
                <a16:creationId xmlns:a16="http://schemas.microsoft.com/office/drawing/2014/main" id="{BE1E77A0-7B45-2729-EBEC-0D53656155E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/>
          <a:stretch/>
        </p:blipFill>
        <p:spPr>
          <a:xfrm>
            <a:off x="7452907" y="992265"/>
            <a:ext cx="685800" cy="685800"/>
          </a:xfrm>
          <a:prstGeom prst="rect">
            <a:avLst/>
          </a:prstGeom>
        </p:spPr>
      </p:pic>
      <p:pic>
        <p:nvPicPr>
          <p:cNvPr id="38" name="Picture 3">
            <a:extLst>
              <a:ext uri="{FF2B5EF4-FFF2-40B4-BE49-F238E27FC236}">
                <a16:creationId xmlns:a16="http://schemas.microsoft.com/office/drawing/2014/main" id="{F25F4248-425A-C336-9650-F026156E96A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rcRect/>
          <a:stretch/>
        </p:blipFill>
        <p:spPr>
          <a:xfrm>
            <a:off x="6021040" y="982748"/>
            <a:ext cx="685800" cy="685800"/>
          </a:xfrm>
          <a:prstGeom prst="rect">
            <a:avLst/>
          </a:prstGeom>
        </p:spPr>
      </p:pic>
      <p:pic>
        <p:nvPicPr>
          <p:cNvPr id="39" name="Picture 4">
            <a:extLst>
              <a:ext uri="{FF2B5EF4-FFF2-40B4-BE49-F238E27FC236}">
                <a16:creationId xmlns:a16="http://schemas.microsoft.com/office/drawing/2014/main" id="{3DC4F99B-5946-64C8-3F13-013728FF8D9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/>
          <a:stretch/>
        </p:blipFill>
        <p:spPr>
          <a:xfrm>
            <a:off x="8905434" y="989147"/>
            <a:ext cx="685800" cy="685800"/>
          </a:xfrm>
          <a:prstGeom prst="rect">
            <a:avLst/>
          </a:prstGeom>
        </p:spPr>
      </p:pic>
      <p:pic>
        <p:nvPicPr>
          <p:cNvPr id="40" name="Picture 8">
            <a:extLst>
              <a:ext uri="{FF2B5EF4-FFF2-40B4-BE49-F238E27FC236}">
                <a16:creationId xmlns:a16="http://schemas.microsoft.com/office/drawing/2014/main" id="{DF95B7E6-BD60-6C96-6555-0EE05BBA2AE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/>
          <a:stretch/>
        </p:blipFill>
        <p:spPr>
          <a:xfrm>
            <a:off x="10356048" y="982748"/>
            <a:ext cx="685800" cy="685800"/>
          </a:xfrm>
          <a:prstGeom prst="rect">
            <a:avLst/>
          </a:prstGeom>
        </p:spPr>
      </p:pic>
      <p:pic>
        <p:nvPicPr>
          <p:cNvPr id="41" name="Picture 16">
            <a:extLst>
              <a:ext uri="{FF2B5EF4-FFF2-40B4-BE49-F238E27FC236}">
                <a16:creationId xmlns:a16="http://schemas.microsoft.com/office/drawing/2014/main" id="{A620E87F-523B-7EE7-7B1B-1FC6C3C2E23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>
            <a:off x="6021040" y="2871885"/>
            <a:ext cx="685800" cy="685800"/>
          </a:xfrm>
          <a:prstGeom prst="rect">
            <a:avLst/>
          </a:prstGeom>
        </p:spPr>
      </p:pic>
      <p:pic>
        <p:nvPicPr>
          <p:cNvPr id="42" name="Picture 17">
            <a:extLst>
              <a:ext uri="{FF2B5EF4-FFF2-40B4-BE49-F238E27FC236}">
                <a16:creationId xmlns:a16="http://schemas.microsoft.com/office/drawing/2014/main" id="{67A28762-BEDC-0871-F353-37F14E83E5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/>
          <a:stretch/>
        </p:blipFill>
        <p:spPr>
          <a:xfrm>
            <a:off x="7452907" y="2871844"/>
            <a:ext cx="685800" cy="685800"/>
          </a:xfrm>
          <a:prstGeom prst="rect">
            <a:avLst/>
          </a:prstGeom>
        </p:spPr>
      </p:pic>
      <p:pic>
        <p:nvPicPr>
          <p:cNvPr id="43" name="Picture 18">
            <a:extLst>
              <a:ext uri="{FF2B5EF4-FFF2-40B4-BE49-F238E27FC236}">
                <a16:creationId xmlns:a16="http://schemas.microsoft.com/office/drawing/2014/main" id="{3A4F8990-7C65-7A45-D25A-9420EB5B0A4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rcRect/>
          <a:stretch/>
        </p:blipFill>
        <p:spPr>
          <a:xfrm>
            <a:off x="8905434" y="2870114"/>
            <a:ext cx="685800" cy="685800"/>
          </a:xfrm>
          <a:prstGeom prst="rect">
            <a:avLst/>
          </a:prstGeom>
        </p:spPr>
      </p:pic>
      <p:pic>
        <p:nvPicPr>
          <p:cNvPr id="44" name="Picture 19">
            <a:extLst>
              <a:ext uri="{FF2B5EF4-FFF2-40B4-BE49-F238E27FC236}">
                <a16:creationId xmlns:a16="http://schemas.microsoft.com/office/drawing/2014/main" id="{4F89ED5B-C9DF-5C02-23E5-6F8FA044412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rcRect/>
          <a:stretch/>
        </p:blipFill>
        <p:spPr>
          <a:xfrm>
            <a:off x="10356048" y="2879872"/>
            <a:ext cx="685800" cy="685800"/>
          </a:xfrm>
          <a:prstGeom prst="rect">
            <a:avLst/>
          </a:prstGeom>
        </p:spPr>
      </p:pic>
      <p:pic>
        <p:nvPicPr>
          <p:cNvPr id="45" name="Picture 24">
            <a:extLst>
              <a:ext uri="{FF2B5EF4-FFF2-40B4-BE49-F238E27FC236}">
                <a16:creationId xmlns:a16="http://schemas.microsoft.com/office/drawing/2014/main" id="{2BD5E592-0DEC-C517-73AD-83DFE935BF0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rcRect/>
          <a:stretch/>
        </p:blipFill>
        <p:spPr>
          <a:xfrm>
            <a:off x="6021040" y="4850915"/>
            <a:ext cx="685800" cy="685800"/>
          </a:xfrm>
          <a:prstGeom prst="rect">
            <a:avLst/>
          </a:prstGeom>
        </p:spPr>
      </p:pic>
      <p:pic>
        <p:nvPicPr>
          <p:cNvPr id="46" name="Picture 25">
            <a:extLst>
              <a:ext uri="{FF2B5EF4-FFF2-40B4-BE49-F238E27FC236}">
                <a16:creationId xmlns:a16="http://schemas.microsoft.com/office/drawing/2014/main" id="{AAD0E749-BF31-9F99-A7A2-E0B9F7153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1">
            <a:extLst>
              <a:ext uri="{96DAC541-7B7A-43D3-8B79-37D633B846F1}">
                <asvg:svgBlip xmlns:asvg="http://schemas.microsoft.com/office/drawing/2016/SVG/main" r:embed="rId22"/>
              </a:ext>
            </a:extLst>
          </a:blip>
          <a:srcRect/>
          <a:stretch/>
        </p:blipFill>
        <p:spPr>
          <a:xfrm>
            <a:off x="7452907" y="4925045"/>
            <a:ext cx="685800" cy="685800"/>
          </a:xfrm>
          <a:prstGeom prst="rect">
            <a:avLst/>
          </a:prstGeom>
        </p:spPr>
      </p:pic>
      <p:pic>
        <p:nvPicPr>
          <p:cNvPr id="47" name="Picture 26">
            <a:extLst>
              <a:ext uri="{FF2B5EF4-FFF2-40B4-BE49-F238E27FC236}">
                <a16:creationId xmlns:a16="http://schemas.microsoft.com/office/drawing/2014/main" id="{BEBA1AD0-7A0E-DED3-DF46-2202796A7E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3">
            <a:extLst>
              <a:ext uri="{96DAC541-7B7A-43D3-8B79-37D633B846F1}">
                <asvg:svgBlip xmlns:asvg="http://schemas.microsoft.com/office/drawing/2016/SVG/main" r:embed="rId24"/>
              </a:ext>
            </a:extLst>
          </a:blip>
          <a:srcRect/>
          <a:stretch/>
        </p:blipFill>
        <p:spPr>
          <a:xfrm>
            <a:off x="8905434" y="4913988"/>
            <a:ext cx="685800" cy="685800"/>
          </a:xfrm>
          <a:prstGeom prst="rect">
            <a:avLst/>
          </a:prstGeom>
        </p:spPr>
      </p:pic>
      <p:pic>
        <p:nvPicPr>
          <p:cNvPr id="48" name="Picture 27">
            <a:extLst>
              <a:ext uri="{FF2B5EF4-FFF2-40B4-BE49-F238E27FC236}">
                <a16:creationId xmlns:a16="http://schemas.microsoft.com/office/drawing/2014/main" id="{A04A2553-B22B-42E3-0477-9B6C71ADBE2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>
          <a:blip r:embed="rId25">
            <a:extLst>
              <a:ext uri="{96DAC541-7B7A-43D3-8B79-37D633B846F1}">
                <asvg:svgBlip xmlns:asvg="http://schemas.microsoft.com/office/drawing/2016/SVG/main" r:embed="rId26"/>
              </a:ext>
            </a:extLst>
          </a:blip>
          <a:srcRect/>
          <a:stretch/>
        </p:blipFill>
        <p:spPr>
          <a:xfrm>
            <a:off x="10356048" y="4925045"/>
            <a:ext cx="685800" cy="685800"/>
          </a:xfrm>
          <a:prstGeom prst="rect">
            <a:avLst/>
          </a:prstGeom>
        </p:spPr>
      </p:pic>
      <p:sp>
        <p:nvSpPr>
          <p:cNvPr id="49" name="TextBox 48">
            <a:extLst>
              <a:ext uri="{FF2B5EF4-FFF2-40B4-BE49-F238E27FC236}">
                <a16:creationId xmlns:a16="http://schemas.microsoft.com/office/drawing/2014/main" id="{F775B426-3E68-DD34-19B2-FD60F8C69FE0}"/>
              </a:ext>
            </a:extLst>
          </p:cNvPr>
          <p:cNvSpPr txBox="1"/>
          <p:nvPr/>
        </p:nvSpPr>
        <p:spPr>
          <a:xfrm>
            <a:off x="5833677" y="1691911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Coverage A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1B75EEF4-EE50-C4BC-48F7-8DF727CC6C6D}"/>
              </a:ext>
            </a:extLst>
          </p:cNvPr>
          <p:cNvSpPr txBox="1"/>
          <p:nvPr/>
        </p:nvSpPr>
        <p:spPr>
          <a:xfrm>
            <a:off x="7205324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Coverage B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2D78829-B36A-F4D5-E032-C4B32696ABE0}"/>
              </a:ext>
            </a:extLst>
          </p:cNvPr>
          <p:cNvSpPr txBox="1"/>
          <p:nvPr/>
        </p:nvSpPr>
        <p:spPr>
          <a:xfrm>
            <a:off x="8657851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Camera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8899B43A-42FD-3662-D89D-7ECE9BB15E38}"/>
              </a:ext>
            </a:extLst>
          </p:cNvPr>
          <p:cNvSpPr txBox="1"/>
          <p:nvPr/>
        </p:nvSpPr>
        <p:spPr>
          <a:xfrm>
            <a:off x="10108465" y="1691911"/>
            <a:ext cx="11809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Chat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6717766-47B7-1072-2D49-7DFC8C997BA2}"/>
              </a:ext>
            </a:extLst>
          </p:cNvPr>
          <p:cNvSpPr txBox="1"/>
          <p:nvPr/>
        </p:nvSpPr>
        <p:spPr>
          <a:xfrm>
            <a:off x="5833677" y="3578828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Plane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0A1B4343-FC14-1295-ABEE-3B9178D991F7}"/>
              </a:ext>
            </a:extLst>
          </p:cNvPr>
          <p:cNvSpPr txBox="1"/>
          <p:nvPr/>
        </p:nvSpPr>
        <p:spPr>
          <a:xfrm>
            <a:off x="7265544" y="3578828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Airlines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84B70A74-1EFE-0B51-5F4B-B85AD5A75657}"/>
              </a:ext>
            </a:extLst>
          </p:cNvPr>
          <p:cNvSpPr txBox="1"/>
          <p:nvPr/>
        </p:nvSpPr>
        <p:spPr>
          <a:xfrm>
            <a:off x="8637321" y="3578828"/>
            <a:ext cx="1222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Pre-Certified Hardware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BBE0F0A-FE81-0A47-9197-ABE276B88C52}"/>
              </a:ext>
            </a:extLst>
          </p:cNvPr>
          <p:cNvSpPr txBox="1"/>
          <p:nvPr/>
        </p:nvSpPr>
        <p:spPr>
          <a:xfrm>
            <a:off x="10087935" y="3578828"/>
            <a:ext cx="12220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IoT Certification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1E749CA6-3CFC-5AE4-1EFC-AF642FB7850B}"/>
              </a:ext>
            </a:extLst>
          </p:cNvPr>
          <p:cNvSpPr txBox="1"/>
          <p:nvPr/>
        </p:nvSpPr>
        <p:spPr>
          <a:xfrm>
            <a:off x="5833677" y="5638871"/>
            <a:ext cx="10605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Watch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B9679CE1-4A60-5588-1345-70C47D7ECF96}"/>
              </a:ext>
            </a:extLst>
          </p:cNvPr>
          <p:cNvSpPr txBox="1"/>
          <p:nvPr/>
        </p:nvSpPr>
        <p:spPr>
          <a:xfrm>
            <a:off x="7220481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5G IoT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5768A680-122C-C5EA-1794-F5430D275213}"/>
              </a:ext>
            </a:extLst>
          </p:cNvPr>
          <p:cNvSpPr txBox="1"/>
          <p:nvPr/>
        </p:nvSpPr>
        <p:spPr>
          <a:xfrm>
            <a:off x="8673008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Smart Campus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57E11F6A-063C-A2ED-6E6F-DB75DF87B33D}"/>
              </a:ext>
            </a:extLst>
          </p:cNvPr>
          <p:cNvSpPr txBox="1"/>
          <p:nvPr/>
        </p:nvSpPr>
        <p:spPr>
          <a:xfrm>
            <a:off x="10123622" y="5638871"/>
            <a:ext cx="115065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TeleNeo Office Medium" panose="020B0504040202090203" pitchFamily="34" charset="77"/>
              </a:rPr>
              <a:t>5G Vehicle</a:t>
            </a:r>
          </a:p>
        </p:txBody>
      </p:sp>
    </p:spTree>
    <p:extLst>
      <p:ext uri="{BB962C8B-B14F-4D97-AF65-F5344CB8AC3E}">
        <p14:creationId xmlns:p14="http://schemas.microsoft.com/office/powerpoint/2010/main" val="11009637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Magenta w/ T-Digi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graphic: T-Mobile icon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4775748"/>
            <a:ext cx="5983721" cy="778355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 &amp; A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57C3CF-8C7C-A4FF-B07B-7317F5A6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1450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AET_Magenta_Logo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200" baseline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 | PRESENTATION DATE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22E4507A-51B7-5991-AD5C-657FA19EA1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778272" y="631235"/>
            <a:ext cx="5219700" cy="504825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F7D7A9C-14A2-B236-B099-1C20248B5E45}"/>
              </a:ext>
            </a:extLst>
          </p:cNvPr>
          <p:cNvSpPr txBox="1"/>
          <p:nvPr/>
        </p:nvSpPr>
        <p:spPr>
          <a:xfrm>
            <a:off x="8818185" y="6452370"/>
            <a:ext cx="329591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b="1" dirty="0">
                <a:solidFill>
                  <a:schemeClr val="bg1"/>
                </a:solidFill>
              </a:rPr>
              <a:t>T-Mobile Advanced &amp; Emerging Technologies</a:t>
            </a:r>
          </a:p>
        </p:txBody>
      </p:sp>
    </p:spTree>
    <p:extLst>
      <p:ext uri="{BB962C8B-B14F-4D97-AF65-F5344CB8AC3E}">
        <p14:creationId xmlns:p14="http://schemas.microsoft.com/office/powerpoint/2010/main" val="33692429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olid Magenta w/ Glowing T-Digi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4723750-F7B4-E14B-BD61-C134E772D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2EEBB26B-B446-A040-BAFA-3352E9B16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4775748"/>
            <a:ext cx="5983721" cy="778355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Q &amp; A</a:t>
            </a:r>
          </a:p>
        </p:txBody>
      </p:sp>
      <p:pic>
        <p:nvPicPr>
          <p:cNvPr id="10" name="Picture 9" descr="Decorative graphic: T-Mobile icon outlined with glow effect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8BC1807-133A-FD4A-1DEB-79D95D78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19453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-Mobile Logo on Magent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graphic: T-Mobile logo">
            <a:extLst>
              <a:ext uri="{FF2B5EF4-FFF2-40B4-BE49-F238E27FC236}">
                <a16:creationId xmlns:a16="http://schemas.microsoft.com/office/drawing/2014/main" id="{666D0F72-9515-374B-AAA2-711DF1F03D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0800" y="2971800"/>
            <a:ext cx="4470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97232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-Digit on Solid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ecorative graphic: T-Mobile icon">
            <a:extLst>
              <a:ext uri="{FF2B5EF4-FFF2-40B4-BE49-F238E27FC236}">
                <a16:creationId xmlns:a16="http://schemas.microsoft.com/office/drawing/2014/main" id="{1A4507F4-583B-4342-82D4-212E15228B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1983" y="2482596"/>
            <a:ext cx="1588034" cy="1892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54325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eon Glow T-Digit on Magenta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corative graphic: T-Digit icon with neon glow">
            <a:extLst>
              <a:ext uri="{FF2B5EF4-FFF2-40B4-BE49-F238E27FC236}">
                <a16:creationId xmlns:a16="http://schemas.microsoft.com/office/drawing/2014/main" id="{47835455-001E-1640-91B4-C305BAA69FB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73450" y="1274524"/>
            <a:ext cx="4245101" cy="430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9555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Magenta_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ecorative graphic: T-Mobile icon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257C3CF-8C7C-A4FF-B07B-7317F5A6AF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631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ver_Magenta_Lit_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15">
            <a:extLst>
              <a:ext uri="{FF2B5EF4-FFF2-40B4-BE49-F238E27FC236}">
                <a16:creationId xmlns:a16="http://schemas.microsoft.com/office/drawing/2014/main" id="{A4723750-F7B4-E14B-BD61-C134E772DBAF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2EEBB26B-B446-A040-BAFA-3352E9B168B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  <a:prstGeom prst="rect">
            <a:avLst/>
          </a:prstGeo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 b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Cover Page</a:t>
            </a:r>
            <a:br>
              <a:rPr lang="en-US" dirty="0"/>
            </a:br>
            <a:r>
              <a:rPr lang="en-US" dirty="0"/>
              <a:t>Text Highlight</a:t>
            </a:r>
          </a:p>
        </p:txBody>
      </p:sp>
      <p:pic>
        <p:nvPicPr>
          <p:cNvPr id="10" name="Picture 9" descr="Decorative graphic: T-Mobile icon outlined with glow effect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B8BC1807-133A-FD4A-1DEB-79D95D78D6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19147" t="28602" r="11051" b="51183"/>
          <a:stretch/>
        </p:blipFill>
        <p:spPr>
          <a:xfrm>
            <a:off x="58992" y="65033"/>
            <a:ext cx="4165712" cy="965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5021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/ AET log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 Gradient">
            <a:extLst>
              <a:ext uri="{FF2B5EF4-FFF2-40B4-BE49-F238E27FC236}">
                <a16:creationId xmlns:a16="http://schemas.microsoft.com/office/drawing/2014/main" id="{660C4738-0AA6-2E4A-A5DF-AEC05AA20AA4}"/>
              </a:ext>
            </a:extLst>
          </p:cNvPr>
          <p:cNvSpPr/>
          <p:nvPr/>
        </p:nvSpPr>
        <p:spPr>
          <a:xfrm>
            <a:off x="5071466" y="830578"/>
            <a:ext cx="6140820" cy="5047707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spc="300" dirty="0">
              <a:latin typeface="Bebas Neue Book" charset="0"/>
              <a:ea typeface="Bebas Neue Book" charset="0"/>
              <a:cs typeface="Bebas Neue Book" charset="0"/>
            </a:endParaRP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FFEF1EDB-A271-4047-8E82-9A989E40A6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1259" y="3364705"/>
            <a:ext cx="5168591" cy="1197333"/>
          </a:xfrm>
          <a:prstGeom prst="rect">
            <a:avLst/>
          </a:prstGeom>
        </p:spPr>
        <p:txBody>
          <a:bodyPr wrap="square" lIns="0"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lang="en-US" sz="4800" b="0" kern="1200" baseline="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Section Divider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61E4560-1CF7-DA40-8E4B-E5B14F244A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61260" y="1200440"/>
            <a:ext cx="2455863" cy="22554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2 Lines of text">
            <a:extLst>
              <a:ext uri="{FF2B5EF4-FFF2-40B4-BE49-F238E27FC236}">
                <a16:creationId xmlns:a16="http://schemas.microsoft.com/office/drawing/2014/main" id="{22B87C4C-46C5-8F4F-976B-E435BC3E4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61260" y="4562038"/>
            <a:ext cx="5168591" cy="699395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400" b="0" kern="1200" dirty="0">
                <a:solidFill>
                  <a:schemeClr val="bg1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defRPr>
            </a:lvl1pPr>
            <a:lvl4pPr marL="1371600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lvl="0" algn="l" defTabSz="914400" rtl="0" eaLnBrk="1" latinLnBrk="0" hangingPunct="1">
              <a:lnSpc>
                <a:spcPts val="2000"/>
              </a:lnSpc>
            </a:pPr>
            <a:r>
              <a:rPr lang="en-US" dirty="0"/>
              <a:t>Please limit this to 2 lines of text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CEE29A-6F72-CC40-A733-4CDB3EE99FC2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08F91F4B-70CF-EFF6-4E1B-528B473EBA6B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10000"/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7836" y="787622"/>
            <a:ext cx="5219700" cy="5048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968476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 w/ AET tex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quare Gradient">
            <a:extLst>
              <a:ext uri="{FF2B5EF4-FFF2-40B4-BE49-F238E27FC236}">
                <a16:creationId xmlns:a16="http://schemas.microsoft.com/office/drawing/2014/main" id="{660C4738-0AA6-2E4A-A5DF-AEC05AA20AA4}"/>
              </a:ext>
            </a:extLst>
          </p:cNvPr>
          <p:cNvSpPr/>
          <p:nvPr/>
        </p:nvSpPr>
        <p:spPr>
          <a:xfrm>
            <a:off x="5071466" y="830578"/>
            <a:ext cx="6140820" cy="5047707"/>
          </a:xfrm>
          <a:prstGeom prst="rect">
            <a:avLst/>
          </a:prstGeom>
          <a:gradFill>
            <a:gsLst>
              <a:gs pos="0">
                <a:srgbClr val="F359A4"/>
              </a:gs>
              <a:gs pos="50000">
                <a:srgbClr val="E20074"/>
              </a:gs>
              <a:gs pos="100000">
                <a:srgbClr val="861B54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spc="300" dirty="0">
              <a:latin typeface="Bebas Neue Book" charset="0"/>
              <a:ea typeface="Bebas Neue Book" charset="0"/>
              <a:cs typeface="Bebas Neue Book" charset="0"/>
            </a:endParaRPr>
          </a:p>
        </p:txBody>
      </p:sp>
      <p:sp>
        <p:nvSpPr>
          <p:cNvPr id="3" name="Section Divider">
            <a:extLst>
              <a:ext uri="{FF2B5EF4-FFF2-40B4-BE49-F238E27FC236}">
                <a16:creationId xmlns:a16="http://schemas.microsoft.com/office/drawing/2014/main" id="{FFEF1EDB-A271-4047-8E82-9A989E40A698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661259" y="3364705"/>
            <a:ext cx="5168591" cy="1197333"/>
          </a:xfrm>
          <a:prstGeom prst="rect">
            <a:avLst/>
          </a:prstGeom>
        </p:spPr>
        <p:txBody>
          <a:bodyPr wrap="square" lIns="0" anchor="b" anchorCtr="0">
            <a:noAutofit/>
          </a:bodyPr>
          <a:lstStyle>
            <a:lvl1pPr marL="0" indent="0">
              <a:lnSpc>
                <a:spcPct val="100000"/>
              </a:lnSpc>
              <a:buNone/>
              <a:defRPr lang="en-US" sz="4800" b="0" kern="1200" dirty="0">
                <a:solidFill>
                  <a:schemeClr val="bg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Section Divider</a:t>
            </a:r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61E4560-1CF7-DA40-8E4B-E5B14F244A1D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61260" y="1200440"/>
            <a:ext cx="2455863" cy="22554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22" name="2 Lines of text">
            <a:extLst>
              <a:ext uri="{FF2B5EF4-FFF2-40B4-BE49-F238E27FC236}">
                <a16:creationId xmlns:a16="http://schemas.microsoft.com/office/drawing/2014/main" id="{22B87C4C-46C5-8F4F-976B-E435BC3E49A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661260" y="4562038"/>
            <a:ext cx="5168591" cy="699395"/>
          </a:xfrm>
          <a:prstGeom prst="rect">
            <a:avLst/>
          </a:prstGeom>
        </p:spPr>
        <p:txBody>
          <a:bodyPr lIns="0">
            <a:noAutofit/>
          </a:bodyPr>
          <a:lstStyle>
            <a:lvl1pPr marL="0" marR="0" indent="0" algn="l" defTabSz="914400" rtl="0" eaLnBrk="1" fontAlgn="auto" latinLnBrk="0" hangingPunct="1">
              <a:lnSpc>
                <a:spcPts val="2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lang="en-US" sz="1400" b="0" kern="1200" dirty="0">
                <a:solidFill>
                  <a:schemeClr val="bg1"/>
                </a:solidFill>
                <a:latin typeface="TeleNeo Office" panose="020B0504040202090203" pitchFamily="34" charset="77"/>
                <a:ea typeface="Roboto Light" charset="0"/>
                <a:cs typeface="Roboto Light" charset="0"/>
              </a:defRPr>
            </a:lvl1pPr>
            <a:lvl4pPr marL="1371600" indent="0">
              <a:buNone/>
              <a:defRPr>
                <a:solidFill>
                  <a:schemeClr val="bg1"/>
                </a:solidFill>
              </a:defRPr>
            </a:lvl4pPr>
          </a:lstStyle>
          <a:p>
            <a:pPr marL="0" lvl="0" algn="l" defTabSz="914400" rtl="0" eaLnBrk="1" latinLnBrk="0" hangingPunct="1">
              <a:lnSpc>
                <a:spcPts val="2000"/>
              </a:lnSpc>
            </a:pPr>
            <a:r>
              <a:rPr lang="en-US" dirty="0"/>
              <a:t>Please limit this to 2 lines of text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1DCEE29A-6F72-CC40-A733-4CDB3EE99FC2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35EDD9FC-2097-A94A-A804-469757B01DF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2F8CED30-DC01-5F43-BF9B-48243B916FEE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33B6644E-2750-9D44-9CEA-8890E4ACB71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F5911C72-45B5-E2D2-FC52-DD5D84FA5A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6745" y="17053"/>
            <a:ext cx="3228426" cy="779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6466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2C350198-13F7-1D4E-BAEE-42B6A6B783D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033474" y="716377"/>
            <a:ext cx="3462823" cy="717248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4800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AGENDA</a:t>
            </a:r>
          </a:p>
        </p:txBody>
      </p:sp>
      <p:sp>
        <p:nvSpPr>
          <p:cNvPr id="18" name="Subtext">
            <a:extLst>
              <a:ext uri="{FF2B5EF4-FFF2-40B4-BE49-F238E27FC236}">
                <a16:creationId xmlns:a16="http://schemas.microsoft.com/office/drawing/2014/main" id="{9F3BC46D-55AC-834B-A8B1-05896F97029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033474" y="1357784"/>
            <a:ext cx="2455863" cy="248530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SUBTEXT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FB508A-118D-ED48-99FC-BD64738C89B7}"/>
              </a:ext>
            </a:extLst>
          </p:cNvPr>
          <p:cNvSpPr txBox="1"/>
          <p:nvPr/>
        </p:nvSpPr>
        <p:spPr>
          <a:xfrm>
            <a:off x="1932112" y="1940248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01</a:t>
            </a: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D6CC034C-CAC4-434A-B465-438FF20BCD53}"/>
              </a:ext>
            </a:extLst>
          </p:cNvPr>
          <p:cNvCxnSpPr>
            <a:cxnSpLocks/>
          </p:cNvCxnSpPr>
          <p:nvPr/>
        </p:nvCxnSpPr>
        <p:spPr>
          <a:xfrm>
            <a:off x="3027363" y="1940248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 Placeholder 14">
            <a:extLst>
              <a:ext uri="{FF2B5EF4-FFF2-40B4-BE49-F238E27FC236}">
                <a16:creationId xmlns:a16="http://schemas.microsoft.com/office/drawing/2014/main" id="{7F147FCF-46BB-C544-B7A8-B9E56507DD28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3" y="2429038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0" name="Subtext">
            <a:extLst>
              <a:ext uri="{FF2B5EF4-FFF2-40B4-BE49-F238E27FC236}">
                <a16:creationId xmlns:a16="http://schemas.microsoft.com/office/drawing/2014/main" id="{E015E9F8-703D-9B4F-85F4-D8EFCB07A05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3" y="2090949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F9927D7C-9AF4-FE46-8B1A-BAB2C01D2336}"/>
              </a:ext>
            </a:extLst>
          </p:cNvPr>
          <p:cNvSpPr txBox="1"/>
          <p:nvPr/>
        </p:nvSpPr>
        <p:spPr>
          <a:xfrm>
            <a:off x="1932112" y="3456640"/>
            <a:ext cx="973985" cy="95154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02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ACDA1ADA-E38A-0347-B374-3E32D6D25D54}"/>
              </a:ext>
            </a:extLst>
          </p:cNvPr>
          <p:cNvCxnSpPr/>
          <p:nvPr/>
        </p:nvCxnSpPr>
        <p:spPr>
          <a:xfrm>
            <a:off x="3027363" y="3456640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 Placeholder 14">
            <a:extLst>
              <a:ext uri="{FF2B5EF4-FFF2-40B4-BE49-F238E27FC236}">
                <a16:creationId xmlns:a16="http://schemas.microsoft.com/office/drawing/2014/main" id="{02118B47-6883-F745-98E3-50A33A91895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3945430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1B8763D6-F797-7441-8E02-5BBC880F0D33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07341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/>
          <p:nvPr/>
        </p:nvGrpSpPr>
        <p:grpSpPr>
          <a:xfrm>
            <a:off x="11400661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 dirty="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F67FC3D-24B9-DCDE-FDF7-BC0152020811}"/>
              </a:ext>
            </a:extLst>
          </p:cNvPr>
          <p:cNvSpPr txBox="1"/>
          <p:nvPr/>
        </p:nvSpPr>
        <p:spPr>
          <a:xfrm>
            <a:off x="1932112" y="5036943"/>
            <a:ext cx="973985" cy="920893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>
              <a:lnSpc>
                <a:spcPct val="80000"/>
              </a:lnSpc>
            </a:pPr>
            <a:r>
              <a:rPr lang="en-US" sz="6600" b="1" dirty="0">
                <a:solidFill>
                  <a:srgbClr val="E20074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03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6A0AC30-8FEE-B932-DC2C-D0F1C7320F8D}"/>
              </a:ext>
            </a:extLst>
          </p:cNvPr>
          <p:cNvCxnSpPr/>
          <p:nvPr/>
        </p:nvCxnSpPr>
        <p:spPr>
          <a:xfrm>
            <a:off x="3027363" y="5036943"/>
            <a:ext cx="343990" cy="0"/>
          </a:xfrm>
          <a:prstGeom prst="line">
            <a:avLst/>
          </a:prstGeom>
          <a:ln w="254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 Placeholder 14">
            <a:extLst>
              <a:ext uri="{FF2B5EF4-FFF2-40B4-BE49-F238E27FC236}">
                <a16:creationId xmlns:a16="http://schemas.microsoft.com/office/drawing/2014/main" id="{1E43893B-2276-3889-53E8-02800400EE1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5525733"/>
            <a:ext cx="5043488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marR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marL="0" marR="0" lvl="0" indent="0" algn="l" defTabSz="914400" rtl="0" eaLnBrk="1" fontAlgn="auto" latinLnBrk="0" hangingPunct="1">
              <a:lnSpc>
                <a:spcPts val="175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br>
              <a:rPr lang="en-US" dirty="0"/>
            </a:br>
            <a:r>
              <a:rPr lang="en-US" dirty="0"/>
              <a:t>Lorem ipsum dolor sit </a:t>
            </a:r>
            <a:r>
              <a:rPr lang="en-US" dirty="0" err="1"/>
              <a:t>amet</a:t>
            </a:r>
            <a:r>
              <a:rPr lang="en-US" dirty="0"/>
              <a:t>, </a:t>
            </a:r>
            <a:r>
              <a:rPr lang="en-US" dirty="0" err="1"/>
              <a:t>consectetur</a:t>
            </a:r>
            <a:r>
              <a:rPr lang="en-US" dirty="0"/>
              <a:t> </a:t>
            </a:r>
            <a:r>
              <a:rPr lang="en-US" dirty="0" err="1"/>
              <a:t>adipiscing</a:t>
            </a:r>
            <a:r>
              <a:rPr lang="en-US" dirty="0"/>
              <a:t> </a:t>
            </a:r>
            <a:r>
              <a:rPr lang="en-US" dirty="0" err="1"/>
              <a:t>elit</a:t>
            </a:r>
            <a:endParaRPr lang="en-US" dirty="0"/>
          </a:p>
        </p:txBody>
      </p:sp>
      <p:sp>
        <p:nvSpPr>
          <p:cNvPr id="5" name="Subtext">
            <a:extLst>
              <a:ext uri="{FF2B5EF4-FFF2-40B4-BE49-F238E27FC236}">
                <a16:creationId xmlns:a16="http://schemas.microsoft.com/office/drawing/2014/main" id="{D8407195-6052-51E6-2CA6-B8B3D20CD70A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27363" y="5187644"/>
            <a:ext cx="2044700" cy="32669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800" b="1" i="0" kern="1200" spc="0" dirty="0">
                <a:solidFill>
                  <a:schemeClr val="tx1"/>
                </a:solidFill>
                <a:latin typeface="TeleNeo Office" panose="020B0504040202090203" pitchFamily="34" charset="77"/>
                <a:ea typeface="TeleNeo Office" panose="020B0504040202090203" pitchFamily="34" charset="77"/>
                <a:cs typeface="TeleNeo Office" panose="020B0504040202090203" pitchFamily="34" charset="77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Title Description</a:t>
            </a:r>
          </a:p>
        </p:txBody>
      </p:sp>
    </p:spTree>
    <p:extLst>
      <p:ext uri="{BB962C8B-B14F-4D97-AF65-F5344CB8AC3E}">
        <p14:creationId xmlns:p14="http://schemas.microsoft.com/office/powerpoint/2010/main" val="18393061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2" orient="horz" pos="2160">
          <p15:clr>
            <a:srgbClr val="FBAE40"/>
          </p15:clr>
        </p15:guide>
        <p15:guide id="3" orient="horz" pos="3888">
          <p15:clr>
            <a:srgbClr val="FBAE40"/>
          </p15:clr>
        </p15:guide>
        <p15:guide id="4" orient="horz" pos="432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DC89BBE5-7688-E34A-8A2A-5CA1B36E6D95}"/>
              </a:ext>
            </a:extLst>
          </p:cNvPr>
          <p:cNvSpPr txBox="1">
            <a:spLocks/>
          </p:cNvSpPr>
          <p:nvPr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 dirty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431537D-013D-DF47-97CC-AFDBFCA230E0}"/>
              </a:ext>
            </a:extLst>
          </p:cNvPr>
          <p:cNvCxnSpPr/>
          <p:nvPr/>
        </p:nvCxnSpPr>
        <p:spPr>
          <a:xfrm>
            <a:off x="563833" y="1174815"/>
            <a:ext cx="2041415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F7BB694D-A789-BA0B-6355-27368165E9BE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1002638" y="6191859"/>
            <a:ext cx="3487738" cy="2651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00" b="0" i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5pPr>
              <a:defRPr/>
            </a:lvl5pPr>
          </a:lstStyle>
          <a:p>
            <a:pPr lvl="0"/>
            <a:r>
              <a:rPr lang="en-US" dirty="0"/>
              <a:t>CLICK TO ADD SOURCE OR FOOTNOTES</a:t>
            </a:r>
          </a:p>
        </p:txBody>
      </p:sp>
      <p:sp>
        <p:nvSpPr>
          <p:cNvPr id="2" name="Section Divider">
            <a:extLst>
              <a:ext uri="{FF2B5EF4-FFF2-40B4-BE49-F238E27FC236}">
                <a16:creationId xmlns:a16="http://schemas.microsoft.com/office/drawing/2014/main" id="{3CA3E850-6C91-7542-DFCD-F2B9D5DBF71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9770" y="291985"/>
            <a:ext cx="10897824" cy="494046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3200" b="1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indent="0">
              <a:buNone/>
              <a:defRPr/>
            </a:lvl2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BIG BLANK SLIDE FOR TECHNICAL CONTENT</a:t>
            </a:r>
          </a:p>
        </p:txBody>
      </p:sp>
      <p:sp>
        <p:nvSpPr>
          <p:cNvPr id="3" name="Subtext">
            <a:extLst>
              <a:ext uri="{FF2B5EF4-FFF2-40B4-BE49-F238E27FC236}">
                <a16:creationId xmlns:a16="http://schemas.microsoft.com/office/drawing/2014/main" id="{071C85FE-88B1-5C3D-1B6E-CAD7F3C655B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63833" y="814640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/>
              <a:t>Click to add Subtext</a:t>
            </a:r>
          </a:p>
        </p:txBody>
      </p:sp>
      <p:sp>
        <p:nvSpPr>
          <p:cNvPr id="8" name="Subtext">
            <a:extLst>
              <a:ext uri="{FF2B5EF4-FFF2-40B4-BE49-F238E27FC236}">
                <a16:creationId xmlns:a16="http://schemas.microsoft.com/office/drawing/2014/main" id="{17A72375-79AB-11E2-134F-71C5E445C09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71500" y="1579747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1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16 (Bold)</a:t>
            </a:r>
          </a:p>
        </p:txBody>
      </p:sp>
      <p:sp>
        <p:nvSpPr>
          <p:cNvPr id="10" name="Subtext">
            <a:extLst>
              <a:ext uri="{FF2B5EF4-FFF2-40B4-BE49-F238E27FC236}">
                <a16:creationId xmlns:a16="http://schemas.microsoft.com/office/drawing/2014/main" id="{118D7049-B94C-D105-DD54-F55D0F43D8B3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71500" y="1991359"/>
            <a:ext cx="2455863" cy="293157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6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16 (normal)</a:t>
            </a:r>
          </a:p>
        </p:txBody>
      </p:sp>
      <p:sp>
        <p:nvSpPr>
          <p:cNvPr id="11" name="Subtext">
            <a:extLst>
              <a:ext uri="{FF2B5EF4-FFF2-40B4-BE49-F238E27FC236}">
                <a16:creationId xmlns:a16="http://schemas.microsoft.com/office/drawing/2014/main" id="{92D085A4-C5CE-2B7C-CB1A-02AC711D1FA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71500" y="2402971"/>
            <a:ext cx="2455863" cy="242952"/>
          </a:xfrm>
          <a:prstGeom prst="rect">
            <a:avLst/>
          </a:prstGeom>
        </p:spPr>
        <p:txBody>
          <a:bodyPr lIns="0">
            <a:spAutoFit/>
          </a:bodyPr>
          <a:lstStyle>
            <a:lvl1pPr marL="0" indent="0">
              <a:buNone/>
              <a:defRPr lang="en-US" sz="1200" b="0" kern="1200" spc="0" baseline="0" dirty="0">
                <a:solidFill>
                  <a:schemeClr val="tx1"/>
                </a:solidFill>
                <a:latin typeface="TeleNeo Office" panose="020B0504040202090203" pitchFamily="34" charset="0"/>
                <a:ea typeface="TeleNeo Office" panose="020B0504040202090203" pitchFamily="34" charset="0"/>
                <a:cs typeface="TeleNeo Office" panose="020B0504040202090203" pitchFamily="34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 dirty="0" err="1"/>
              <a:t>TeleNeo</a:t>
            </a:r>
            <a:r>
              <a:rPr lang="en-US" dirty="0"/>
              <a:t> Office 12 (normal)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1B1749-74D9-93EC-5288-7F52381E90F2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664229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2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.xml"/><Relationship Id="rId13" Type="http://schemas.openxmlformats.org/officeDocument/2006/relationships/image" Target="../media/image14.png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11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2.xml"/><Relationship Id="rId10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1.xml"/><Relationship Id="rId9" Type="http://schemas.openxmlformats.org/officeDocument/2006/relationships/slideLayout" Target="../slideLayouts/slideLayout16.xml"/><Relationship Id="rId14" Type="http://schemas.openxmlformats.org/officeDocument/2006/relationships/image" Target="../media/image15.sv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3" Type="http://schemas.openxmlformats.org/officeDocument/2006/relationships/slideLayout" Target="../slideLayouts/slideLayout21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9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3.xml"/><Relationship Id="rId4" Type="http://schemas.openxmlformats.org/officeDocument/2006/relationships/slideLayout" Target="../slideLayouts/slideLayout22.xml"/></Relationships>
</file>

<file path=ppt/slideMasters/_rels/slideMaster5.xml.rels><?xml version="1.0" encoding="UTF-8" standalone="yes"?>
<Relationships xmlns="http://schemas.openxmlformats.org/package/2006/relationships"><Relationship Id="rId2" Type="http://schemas.openxmlformats.org/officeDocument/2006/relationships/theme" Target="../theme/theme5.xml"/><Relationship Id="rId1" Type="http://schemas.openxmlformats.org/officeDocument/2006/relationships/slideLayout" Target="../slideLayouts/slideLayout24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7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4" Type="http://schemas.openxmlformats.org/officeDocument/2006/relationships/theme" Target="../theme/theme6.xml"/></Relationships>
</file>

<file path=ppt/slideMasters/_rels/slideMaster7.xml.rels><?xml version="1.0" encoding="UTF-8" standalone="yes"?>
<Relationships xmlns="http://schemas.openxmlformats.org/package/2006/relationships"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28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1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theme" Target="../theme/theme8.xml"/><Relationship Id="rId5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7456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9" r:id="rId1"/>
    <p:sldLayoutId id="2147484000" r:id="rId2"/>
    <p:sldLayoutId id="2147483997" r:id="rId3"/>
    <p:sldLayoutId id="2147483996" r:id="rId4"/>
    <p:sldLayoutId id="2147483998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295223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79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aphic 8">
            <a:extLst>
              <a:ext uri="{FF2B5EF4-FFF2-40B4-BE49-F238E27FC236}">
                <a16:creationId xmlns:a16="http://schemas.microsoft.com/office/drawing/2014/main" id="{EABE7871-13B0-B11A-B5CC-41324E73B5EB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rcRect l="19703" t="28796" r="11629" b="51482"/>
          <a:stretch/>
        </p:blipFill>
        <p:spPr>
          <a:xfrm>
            <a:off x="9881418" y="6256643"/>
            <a:ext cx="2202631" cy="50610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12758EC-DA4F-4BE1-BDF6-AC85146CA945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475208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01" r:id="rId1"/>
    <p:sldLayoutId id="2147484010" r:id="rId2"/>
    <p:sldLayoutId id="2147484006" r:id="rId3"/>
    <p:sldLayoutId id="2147484013" r:id="rId4"/>
    <p:sldLayoutId id="2147484014" r:id="rId5"/>
    <p:sldLayoutId id="2147483707" r:id="rId6"/>
    <p:sldLayoutId id="2147483805" r:id="rId7"/>
    <p:sldLayoutId id="2147483676" r:id="rId8"/>
    <p:sldLayoutId id="2147483798" r:id="rId9"/>
    <p:sldLayoutId id="2147483800" r:id="rId10"/>
    <p:sldLayoutId id="21474836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lnSpc>
          <a:spcPct val="90000"/>
        </a:lnSpc>
        <a:spcBef>
          <a:spcPts val="1000"/>
        </a:spcBef>
        <a:buFont typeface="Wingdings" panose="05000000000000000000" pitchFamily="2" charset="2"/>
        <a:buChar char="§"/>
        <a:defRPr sz="2000" b="1" i="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TeleNeo Office ExtraBold" panose="020B0A04040202090203" pitchFamily="34" charset="0"/>
        <a:buChar char="–"/>
        <a:tabLst/>
        <a:defRPr sz="1800" b="0" i="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0" i="0" kern="1200" spc="3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b="0" i="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92662D54-DDD4-8418-0638-686636A6F7E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rcRect l="19703" t="28796" r="11629" b="51482"/>
          <a:stretch/>
        </p:blipFill>
        <p:spPr>
          <a:xfrm>
            <a:off x="9881418" y="6256643"/>
            <a:ext cx="2202631" cy="506106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826E03F-1D77-A569-3A65-A88598B00DBA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</p:spTree>
    <p:extLst>
      <p:ext uri="{BB962C8B-B14F-4D97-AF65-F5344CB8AC3E}">
        <p14:creationId xmlns:p14="http://schemas.microsoft.com/office/powerpoint/2010/main" val="22153309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2" r:id="rId1"/>
    <p:sldLayoutId id="2147483933" r:id="rId2"/>
    <p:sldLayoutId id="2147483656" r:id="rId3"/>
    <p:sldLayoutId id="2147483927" r:id="rId4"/>
    <p:sldLayoutId id="214748393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879C784-5654-7233-9F1B-98726D3EA2C6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21D63D0-685F-8EF3-2619-F6E0FA6B38B8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47097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6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234C245-87C7-1368-EC65-90BFEB5F710C}"/>
              </a:ext>
            </a:extLst>
          </p:cNvPr>
          <p:cNvSpPr txBox="1"/>
          <p:nvPr/>
        </p:nvSpPr>
        <p:spPr>
          <a:xfrm>
            <a:off x="4589228" y="6500356"/>
            <a:ext cx="3013544" cy="262393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indent="0" algn="ct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buFontTx/>
              <a:buNone/>
              <a:tabLst/>
            </a:pPr>
            <a:r>
              <a:rPr 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TeleNeo Office"/>
              </a:rPr>
              <a:t>T-Mobile Confidential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891795B-6B05-9240-EC61-8647DCFD00E4}"/>
              </a:ext>
            </a:extLst>
          </p:cNvPr>
          <p:cNvSpPr/>
          <p:nvPr userDrawn="1"/>
        </p:nvSpPr>
        <p:spPr>
          <a:xfrm>
            <a:off x="5348377" y="6521570"/>
            <a:ext cx="1431985" cy="2156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solidFill>
                <a:schemeClr val="bg1"/>
              </a:solidFill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39990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947" r:id="rId2"/>
    <p:sldLayoutId id="214748394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409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582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1" r:id="rId1"/>
    <p:sldLayoutId id="2147484012" r:id="rId2"/>
    <p:sldLayoutId id="2147483705" r:id="rId3"/>
    <p:sldLayoutId id="2147483706" r:id="rId4"/>
    <p:sldLayoutId id="2147483956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1pPr>
      <a:lvl2pPr marL="6858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4800" b="1" i="0" kern="1200" spc="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2pPr>
      <a:lvl3pPr marL="11430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/>
        <a:buChar char="•"/>
        <a:tabLst/>
        <a:defRPr sz="1200" b="1" i="0" kern="1200" spc="300">
          <a:solidFill>
            <a:schemeClr val="tx1"/>
          </a:solidFill>
          <a:latin typeface="TeleNeo Office ExtraBold" panose="020B0504040202090203" pitchFamily="34" charset="77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400" b="0" i="0" kern="1200">
          <a:solidFill>
            <a:schemeClr val="tx1"/>
          </a:solidFill>
          <a:latin typeface="TeleNeo Office" panose="020B0504040202090203" pitchFamily="34" charset="77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DF318BF7-986A-3E86-2A38-5EF147F2B0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077397"/>
            <a:ext cx="4976493" cy="553357"/>
          </a:xfrm>
        </p:spPr>
        <p:txBody>
          <a:bodyPr/>
          <a:lstStyle/>
          <a:p>
            <a:r>
              <a:rPr lang="en-US" dirty="0"/>
              <a:t>3GPP 6G Workshop March 2025 Inchon, KR</a:t>
            </a:r>
          </a:p>
          <a:p>
            <a:r>
              <a:rPr lang="en-US">
                <a:solidFill>
                  <a:srgbClr val="000000"/>
                </a:solidFill>
                <a:effectLst/>
                <a:latin typeface="Aptos" panose="020B0004020202020204" pitchFamily="34" charset="0"/>
                <a:ea typeface="Times New Roman" panose="02020603050405020304" pitchFamily="18" charset="0"/>
                <a:cs typeface="Aptos" panose="020B0004020202020204" pitchFamily="34" charset="0"/>
              </a:rPr>
              <a:t>6GWS-250018</a:t>
            </a:r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B59EEF0-9B05-E1B9-5DB5-F61D8C30E4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2474477"/>
            <a:ext cx="10251295" cy="2304926"/>
          </a:xfrm>
        </p:spPr>
        <p:txBody>
          <a:bodyPr/>
          <a:lstStyle/>
          <a:p>
            <a:r>
              <a:rPr lang="en-US" dirty="0"/>
              <a:t>T-Mobile View on </a:t>
            </a:r>
            <a:br>
              <a:rPr lang="en-US" dirty="0"/>
            </a:br>
            <a:r>
              <a:rPr lang="en-US" dirty="0"/>
              <a:t>System Architecture &amp; Core Network for 6G</a:t>
            </a:r>
          </a:p>
        </p:txBody>
      </p:sp>
    </p:spTree>
    <p:extLst>
      <p:ext uri="{BB962C8B-B14F-4D97-AF65-F5344CB8AC3E}">
        <p14:creationId xmlns:p14="http://schemas.microsoft.com/office/powerpoint/2010/main" val="15383743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C26352-E2D6-6F87-7E79-04B468338DA5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6141741" y="2063785"/>
            <a:ext cx="5795254" cy="3152364"/>
          </a:xfrm>
        </p:spPr>
        <p:txBody>
          <a:bodyPr/>
          <a:lstStyle/>
          <a:p>
            <a:r>
              <a:rPr lang="en-US" sz="2400" dirty="0"/>
              <a:t>Transform to a flexible, trustworthy platform for continued innovation</a:t>
            </a:r>
          </a:p>
          <a:p>
            <a:r>
              <a:rPr lang="en-US" sz="2400" dirty="0"/>
              <a:t>Enable introduction of new services</a:t>
            </a:r>
          </a:p>
          <a:p>
            <a:r>
              <a:rPr lang="en-US" sz="2400" dirty="0"/>
              <a:t> Optimize for network efficiency</a:t>
            </a:r>
          </a:p>
          <a:p>
            <a:r>
              <a:rPr lang="en-US" sz="2400" dirty="0">
                <a:ea typeface="linea-basic-10" charset="0"/>
                <a:cs typeface="linea-basic-10" charset="0"/>
              </a:rPr>
              <a:t>Minimize additional core network investments</a:t>
            </a:r>
          </a:p>
          <a:p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22FB5B3-8794-2CF6-9D29-18168E297FCC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712177" y="2063786"/>
            <a:ext cx="5073161" cy="3152363"/>
          </a:xfrm>
        </p:spPr>
        <p:txBody>
          <a:bodyPr/>
          <a:lstStyle/>
          <a:p>
            <a:r>
              <a:rPr lang="en-US" sz="2400" dirty="0"/>
              <a:t>Evolve while leveraging nationwide 5G SA network; build upon its successes</a:t>
            </a:r>
          </a:p>
          <a:p>
            <a:r>
              <a:rPr lang="en-US" sz="2400" dirty="0"/>
              <a:t>Regulatory and legacy services supported from day 1 </a:t>
            </a:r>
          </a:p>
          <a:p>
            <a:pPr lvl="1"/>
            <a:r>
              <a:rPr lang="en-US" sz="2000" dirty="0"/>
              <a:t>No complex fall back schemes or mixed architectures</a:t>
            </a:r>
          </a:p>
          <a:p>
            <a:r>
              <a:rPr lang="en-US" sz="2400" dirty="0"/>
              <a:t>Simplification of network operations &amp; management to reduce Total Cost of Ownership (TCO)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BE8FE90-CC59-2EE1-6885-0ED7E994254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2638" y="1160989"/>
            <a:ext cx="8925560" cy="757130"/>
          </a:xfrm>
        </p:spPr>
        <p:txBody>
          <a:bodyPr/>
          <a:lstStyle/>
          <a:p>
            <a:r>
              <a:rPr lang="en-US" dirty="0"/>
              <a:t>6G: An Evolutionary Journey</a:t>
            </a: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6224E651-1B44-A3EE-B952-F815F4F2A8FB}"/>
              </a:ext>
            </a:extLst>
          </p:cNvPr>
          <p:cNvSpPr/>
          <p:nvPr/>
        </p:nvSpPr>
        <p:spPr>
          <a:xfrm>
            <a:off x="1002638" y="5361818"/>
            <a:ext cx="10278207" cy="882275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ysClr val="windowText" lastClr="000000"/>
                </a:solidFill>
                <a:ea typeface="linea-basic-10" charset="0"/>
                <a:cs typeface="linea-basic-10" charset="0"/>
              </a:rPr>
              <a:t>Continuously Improve the Customer Experience</a:t>
            </a:r>
          </a:p>
        </p:txBody>
      </p:sp>
    </p:spTree>
    <p:extLst>
      <p:ext uri="{BB962C8B-B14F-4D97-AF65-F5344CB8AC3E}">
        <p14:creationId xmlns:p14="http://schemas.microsoft.com/office/powerpoint/2010/main" val="15574740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F00B67C-C0E0-B383-962F-03DF4608AAB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363460" y="1358512"/>
            <a:ext cx="4489894" cy="3530010"/>
          </a:xfrm>
        </p:spPr>
        <p:txBody>
          <a:bodyPr/>
          <a:lstStyle/>
          <a:p>
            <a:r>
              <a:rPr lang="en-US" sz="2800" dirty="0"/>
              <a:t>Increasing customer and societal reliance on our network</a:t>
            </a:r>
          </a:p>
          <a:p>
            <a:r>
              <a:rPr lang="en-US" sz="2800" dirty="0"/>
              <a:t>Increasing expectations for network coverage &amp; availability</a:t>
            </a:r>
          </a:p>
          <a:p>
            <a:r>
              <a:rPr lang="en-US" sz="2800" dirty="0"/>
              <a:t>Integration of physical &amp; digital worlds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DE82855-5786-87D7-128E-F7E6B18406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2227" y="340423"/>
            <a:ext cx="7117116" cy="694934"/>
          </a:xfrm>
        </p:spPr>
        <p:txBody>
          <a:bodyPr/>
          <a:lstStyle/>
          <a:p>
            <a:r>
              <a:rPr lang="en-US" dirty="0"/>
              <a:t>Maintaining Customer Trust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82096BE4-34FC-E5D2-67CD-2734ED3423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14145529"/>
              </p:ext>
            </p:extLst>
          </p:nvPr>
        </p:nvGraphicFramePr>
        <p:xfrm>
          <a:off x="4475599" y="1035357"/>
          <a:ext cx="8915400" cy="66997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F152E3C-02B7-1FBF-DDD0-246FD5DBDD3C}"/>
              </a:ext>
            </a:extLst>
          </p:cNvPr>
          <p:cNvSpPr/>
          <p:nvPr/>
        </p:nvSpPr>
        <p:spPr>
          <a:xfrm>
            <a:off x="165717" y="5211678"/>
            <a:ext cx="5628414" cy="1293353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sysClr val="windowText" lastClr="000000"/>
                </a:solidFill>
                <a:ea typeface="linea-basic-10" charset="0"/>
                <a:cs typeface="linea-basic-10" charset="0"/>
              </a:rPr>
              <a:t>Our goal is to be the best in the world at connecting customers to their world.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6519A8-742F-104E-F9D9-CF91BFE06FFF}"/>
              </a:ext>
            </a:extLst>
          </p:cNvPr>
          <p:cNvSpPr txBox="1"/>
          <p:nvPr/>
        </p:nvSpPr>
        <p:spPr>
          <a:xfrm>
            <a:off x="9070947" y="698021"/>
            <a:ext cx="2895063" cy="1320981"/>
          </a:xfrm>
          <a:prstGeom prst="rect">
            <a:avLst/>
          </a:prstGeom>
          <a:noFill/>
        </p:spPr>
        <p:txBody>
          <a:bodyPr wrap="none" rtlCol="0">
            <a:noAutofit/>
          </a:bodyPr>
          <a:lstStyle/>
          <a:p>
            <a:pPr marL="889" marR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tabLst/>
            </a:pPr>
            <a:r>
              <a:rPr lang="en-US" sz="2000" dirty="0">
                <a:solidFill>
                  <a:srgbClr val="000000"/>
                </a:solidFill>
                <a:latin typeface="TeleNeo Office"/>
              </a:rPr>
              <a:t>Security by Design/Default</a:t>
            </a:r>
          </a:p>
          <a:p>
            <a:pPr marL="889" marR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tabLst/>
            </a:pPr>
            <a:r>
              <a:rPr lang="en-US" sz="2000" dirty="0">
                <a:solidFill>
                  <a:srgbClr val="000000"/>
                </a:solidFill>
                <a:latin typeface="TeleNeo Office"/>
              </a:rPr>
              <a:t>	Quantum Safe</a:t>
            </a:r>
          </a:p>
          <a:p>
            <a:pPr marL="889" marR="0" algn="r" defTabSz="914400" rtl="0" eaLnBrk="1" fontAlgn="auto" latinLnBrk="0" hangingPunct="1">
              <a:lnSpc>
                <a:spcPct val="90000"/>
              </a:lnSpc>
              <a:spcBef>
                <a:spcPts val="600"/>
              </a:spcBef>
              <a:buClrTx/>
              <a:buSzTx/>
              <a:tabLst/>
            </a:pPr>
            <a:r>
              <a:rPr lang="en-US" sz="2000" dirty="0">
                <a:solidFill>
                  <a:srgbClr val="000000"/>
                </a:solidFill>
                <a:latin typeface="TeleNeo Office"/>
              </a:rPr>
              <a:t>	    Cybersecurity</a:t>
            </a:r>
          </a:p>
        </p:txBody>
      </p:sp>
    </p:spTree>
    <p:extLst>
      <p:ext uri="{BB962C8B-B14F-4D97-AF65-F5344CB8AC3E}">
        <p14:creationId xmlns:p14="http://schemas.microsoft.com/office/powerpoint/2010/main" val="24057732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20EE261-B2E9-9867-7190-6D23388756F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397582" y="202627"/>
            <a:ext cx="9712870" cy="757130"/>
          </a:xfrm>
        </p:spPr>
        <p:txBody>
          <a:bodyPr/>
          <a:lstStyle/>
          <a:p>
            <a:r>
              <a:rPr lang="en-US" dirty="0"/>
              <a:t>Services – Focus on Day 1 then expand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4FBA8150-EE61-08E1-D470-26F71DC57026}"/>
              </a:ext>
            </a:extLst>
          </p:cNvPr>
          <p:cNvSpPr txBox="1">
            <a:spLocks/>
          </p:cNvSpPr>
          <p:nvPr/>
        </p:nvSpPr>
        <p:spPr>
          <a:xfrm>
            <a:off x="1672735" y="1421897"/>
            <a:ext cx="2147544" cy="7571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lang="en-US" sz="4800" b="1" i="0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TeleNeo Office ExtraBold" panose="020B0A04040202090203" pitchFamily="34" charset="0"/>
              <a:buNone/>
              <a:tabLst/>
              <a:defRPr sz="18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Day 1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0496571C-C157-DC47-3F05-112FE55E8947}"/>
              </a:ext>
            </a:extLst>
          </p:cNvPr>
          <p:cNvSpPr txBox="1">
            <a:spLocks/>
          </p:cNvSpPr>
          <p:nvPr/>
        </p:nvSpPr>
        <p:spPr>
          <a:xfrm>
            <a:off x="7414847" y="1420432"/>
            <a:ext cx="2406162" cy="7571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lang="en-US" sz="4800" b="1" i="0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TeleNeo Office ExtraBold" panose="020B0A04040202090203" pitchFamily="34" charset="0"/>
              <a:buNone/>
              <a:tabLst/>
              <a:defRPr sz="18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Beyond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A7B708D-D5E7-6F24-C1A0-88AD282ABE77}"/>
              </a:ext>
            </a:extLst>
          </p:cNvPr>
          <p:cNvSpPr/>
          <p:nvPr/>
        </p:nvSpPr>
        <p:spPr>
          <a:xfrm>
            <a:off x="552825" y="2389318"/>
            <a:ext cx="4899159" cy="2730551"/>
          </a:xfrm>
          <a:prstGeom prst="rect">
            <a:avLst/>
          </a:prstGeom>
          <a:ln w="254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Support legacy services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Native 6G voice 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FWA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Support regulatory services</a:t>
            </a:r>
          </a:p>
          <a:p>
            <a:pPr marL="914400" lvl="1" indent="-457200">
              <a:buFont typeface="Wingdings" panose="05000000000000000000" pitchFamily="2" charset="2"/>
              <a:buChar char="Ø"/>
            </a:pPr>
            <a:r>
              <a:rPr lang="en-US" sz="2800" b="1" dirty="0">
                <a:solidFill>
                  <a:schemeClr val="bg1"/>
                </a:solidFill>
              </a:rPr>
              <a:t>WEA, E911, LI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Vo6G Roaming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EE3335-73A7-250E-D4A6-F2E2D3547E59}"/>
              </a:ext>
            </a:extLst>
          </p:cNvPr>
          <p:cNvSpPr/>
          <p:nvPr/>
        </p:nvSpPr>
        <p:spPr>
          <a:xfrm>
            <a:off x="6319446" y="2389318"/>
            <a:ext cx="4899160" cy="2730551"/>
          </a:xfrm>
          <a:prstGeom prst="rect">
            <a:avLst/>
          </a:prstGeom>
          <a:ln w="25400">
            <a:solidFill>
              <a:schemeClr val="accent1"/>
            </a:solidFill>
            <a:extLst>
              <a:ext uri="{C807C97D-BFC1-408E-A445-0C87EB9F89A2}">
                <ask:lineSketchStyleProps xmlns:ask="http://schemas.microsoft.com/office/drawing/2018/sketchyshapes">
                  <ask:type>
                    <ask:lineSketchNone/>
                  </ask:type>
                </ask:lineSketchStyleProps>
              </a:ext>
            </a:extLst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Compute as a Service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Integrated Sensing and Communications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b="1" dirty="0">
                <a:solidFill>
                  <a:schemeClr val="bg1"/>
                </a:solidFill>
                <a:ea typeface="linea-basic-10" charset="0"/>
                <a:cs typeface="linea-basic-10" charset="0"/>
              </a:rPr>
              <a:t>LPWA/IIOT/Ambient IOT for 6G</a:t>
            </a:r>
          </a:p>
        </p:txBody>
      </p:sp>
    </p:spTree>
    <p:extLst>
      <p:ext uri="{BB962C8B-B14F-4D97-AF65-F5344CB8AC3E}">
        <p14:creationId xmlns:p14="http://schemas.microsoft.com/office/powerpoint/2010/main" val="34665379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42115332-279C-80C3-4ED7-F004795AF6F3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97072" y="1497550"/>
            <a:ext cx="11074766" cy="4939826"/>
          </a:xfrm>
        </p:spPr>
        <p:txBody>
          <a:bodyPr/>
          <a:lstStyle/>
          <a:p>
            <a:r>
              <a:rPr lang="en-US" sz="2400" dirty="0"/>
              <a:t>Reuse 5GC as much as possible to support new 6G functionality </a:t>
            </a:r>
          </a:p>
          <a:p>
            <a:pPr lvl="1"/>
            <a:r>
              <a:rPr lang="en-US" sz="2000" dirty="0"/>
              <a:t>Existing NFs that should be capable of supporting 6G functionality:  UDM, PCF, NEF, NRF, NSSF, SCP, NSSAF, EASDF, NSACF, AUSF</a:t>
            </a:r>
          </a:p>
          <a:p>
            <a:pPr lvl="1"/>
            <a:r>
              <a:rPr lang="en-US" sz="2000" dirty="0"/>
              <a:t>Existing NFs that may possibly change to support 6G functionality: AMF, SMF, UPF, NWDAF, N3IWF</a:t>
            </a:r>
          </a:p>
          <a:p>
            <a:pPr lvl="1"/>
            <a:r>
              <a:rPr lang="en-US" sz="2000" dirty="0"/>
              <a:t>IMS should be enhanced to better integrate with 6G/5G core network</a:t>
            </a:r>
          </a:p>
          <a:p>
            <a:r>
              <a:rPr lang="en-US" sz="2400" dirty="0"/>
              <a:t>Intelligent control/user plane optimizations to support diverse devices and traffic patterns</a:t>
            </a:r>
          </a:p>
          <a:p>
            <a:pPr lvl="1"/>
            <a:r>
              <a:rPr lang="en-US" sz="2000" dirty="0"/>
              <a:t>Powered by AI to better allocate resources, slices, etc. </a:t>
            </a:r>
          </a:p>
          <a:p>
            <a:pPr lvl="1"/>
            <a:r>
              <a:rPr lang="en-US" sz="2000" dirty="0"/>
              <a:t>Increased service awareness</a:t>
            </a:r>
          </a:p>
          <a:p>
            <a:pPr lvl="1"/>
            <a:r>
              <a:rPr lang="en-US" sz="2000" dirty="0"/>
              <a:t>API driven programable network</a:t>
            </a:r>
          </a:p>
          <a:p>
            <a:r>
              <a:rPr lang="en-US" sz="2400" dirty="0"/>
              <a:t>Reduce Total Cost of Operations</a:t>
            </a:r>
          </a:p>
          <a:p>
            <a:pPr lvl="1"/>
            <a:r>
              <a:rPr lang="en-US" sz="2000" dirty="0"/>
              <a:t>Leverage existing infrastructure/investments</a:t>
            </a:r>
          </a:p>
          <a:p>
            <a:pPr lvl="1"/>
            <a:r>
              <a:rPr lang="en-US" sz="2000" dirty="0"/>
              <a:t>Simplify the network, operations, management</a:t>
            </a:r>
          </a:p>
          <a:p>
            <a:pPr lvl="1"/>
            <a:r>
              <a:rPr lang="en-US" sz="2000" dirty="0"/>
              <a:t>Deprecate legacy signaling systems (e.g. Diameter in IMS)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8FE340A-0C8B-16AF-1F28-AACACBF34AD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251146" y="325315"/>
            <a:ext cx="8925560" cy="757130"/>
          </a:xfrm>
        </p:spPr>
        <p:txBody>
          <a:bodyPr/>
          <a:lstStyle/>
          <a:p>
            <a:r>
              <a:rPr lang="en-US" dirty="0"/>
              <a:t>Core Network Considerations</a:t>
            </a:r>
          </a:p>
        </p:txBody>
      </p:sp>
      <p:pic>
        <p:nvPicPr>
          <p:cNvPr id="7" name="Picture 6" descr="Abstract background of mesh on pink">
            <a:extLst>
              <a:ext uri="{FF2B5EF4-FFF2-40B4-BE49-F238E27FC236}">
                <a16:creationId xmlns:a16="http://schemas.microsoft.com/office/drawing/2014/main" id="{3DB7B1B6-82E3-B7CE-5166-439A166CB32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2822" b="7032"/>
          <a:stretch/>
        </p:blipFill>
        <p:spPr>
          <a:xfrm>
            <a:off x="8412479" y="3691624"/>
            <a:ext cx="3562643" cy="2532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30035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84EB31-132E-841B-8B8C-9F106D0BDE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6FAEF6D-34FB-2BAB-4925-1CE33099A17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2408697" y="115880"/>
            <a:ext cx="6497911" cy="757130"/>
          </a:xfrm>
        </p:spPr>
        <p:txBody>
          <a:bodyPr/>
          <a:lstStyle/>
          <a:p>
            <a:r>
              <a:rPr lang="en-US" dirty="0"/>
              <a:t>Potential 6G Study Areas</a:t>
            </a:r>
          </a:p>
        </p:txBody>
      </p:sp>
      <p:sp>
        <p:nvSpPr>
          <p:cNvPr id="6" name="Text Placeholder 3">
            <a:extLst>
              <a:ext uri="{FF2B5EF4-FFF2-40B4-BE49-F238E27FC236}">
                <a16:creationId xmlns:a16="http://schemas.microsoft.com/office/drawing/2014/main" id="{22ED0D0D-32E0-0CC9-D1F0-0D6299BF874B}"/>
              </a:ext>
            </a:extLst>
          </p:cNvPr>
          <p:cNvSpPr txBox="1">
            <a:spLocks/>
          </p:cNvSpPr>
          <p:nvPr/>
        </p:nvSpPr>
        <p:spPr>
          <a:xfrm>
            <a:off x="6974985" y="1405441"/>
            <a:ext cx="4913376" cy="978729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lang="en-US" sz="4800" b="1" i="0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TeleNeo Office ExtraBold" panose="020B0A04040202090203" pitchFamily="34" charset="0"/>
              <a:buNone/>
              <a:tabLst/>
              <a:defRPr sz="18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3200" dirty="0"/>
              <a:t>Functionality Re-Using</a:t>
            </a:r>
          </a:p>
          <a:p>
            <a:pPr>
              <a:spcBef>
                <a:spcPts val="0"/>
              </a:spcBef>
            </a:pPr>
            <a:r>
              <a:rPr lang="en-US" sz="3200" dirty="0"/>
              <a:t>5G Architecture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82E33D6B-C482-4C5F-E31E-5643B58909CA}"/>
              </a:ext>
            </a:extLst>
          </p:cNvPr>
          <p:cNvGrpSpPr/>
          <p:nvPr/>
        </p:nvGrpSpPr>
        <p:grpSpPr>
          <a:xfrm>
            <a:off x="684710" y="2576146"/>
            <a:ext cx="10929928" cy="4097216"/>
            <a:chOff x="684710" y="2576146"/>
            <a:chExt cx="10929928" cy="4097216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D32E3991-AE9E-EAD4-D4CB-D953F5FB0D39}"/>
                </a:ext>
              </a:extLst>
            </p:cNvPr>
            <p:cNvSpPr/>
            <p:nvPr/>
          </p:nvSpPr>
          <p:spPr>
            <a:xfrm>
              <a:off x="684710" y="2576146"/>
              <a:ext cx="4745735" cy="4097216"/>
            </a:xfrm>
            <a:prstGeom prst="rect">
              <a:avLst/>
            </a:prstGeom>
            <a:ln w="25400"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RAN/CN functionality Split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Enhanced network security &amp; privacy</a:t>
              </a:r>
            </a:p>
            <a:p>
              <a:pPr marL="914400" lvl="1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Security Incident Management</a:t>
              </a:r>
            </a:p>
            <a:p>
              <a:pPr marL="914400" lvl="1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Post Quantum encryption &amp; Quantum Safe  security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QOS Enhancements &amp; Simplification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endParaRPr lang="en-US" sz="2400" b="1" dirty="0">
                <a:solidFill>
                  <a:schemeClr val="bg1"/>
                </a:solidFill>
                <a:ea typeface="linea-basic-10" charset="0"/>
                <a:cs typeface="linea-basic-10" charset="0"/>
              </a:endParaRPr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1A8EF18-B6B9-5149-46FA-7070FFC993E8}"/>
                </a:ext>
              </a:extLst>
            </p:cNvPr>
            <p:cNvSpPr/>
            <p:nvPr/>
          </p:nvSpPr>
          <p:spPr>
            <a:xfrm>
              <a:off x="6433746" y="2576146"/>
              <a:ext cx="5180892" cy="3736731"/>
            </a:xfrm>
            <a:prstGeom prst="rect">
              <a:avLst/>
            </a:prstGeom>
            <a:ln w="25400">
              <a:solidFill>
                <a:schemeClr val="accent1"/>
              </a:solidFill>
              <a:extLst>
                <a:ext uri="{C807C97D-BFC1-408E-A445-0C87EB9F89A2}">
                  <ask:lineSketchStyleProps xmlns:ask="http://schemas.microsoft.com/office/drawing/2018/sketchyshapes">
                    <ask:type>
                      <ask:lineSketchNone/>
                    </ask:type>
                  </ask:lineSketchStyleProps>
                </a:ext>
              </a:extLst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Inter-working with non-6G access technologies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NAS Protocol Updates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UP/CP Protocol updates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Baseline &amp; Enhanced IMS voice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Regulatory Services</a:t>
              </a:r>
            </a:p>
            <a:p>
              <a:pPr marL="457200" indent="-457200">
                <a:buFont typeface="Arial" panose="020B0604020202020204" pitchFamily="34" charset="0"/>
                <a:buChar char="•"/>
              </a:pPr>
              <a:r>
                <a:rPr lang="en-US" sz="2400" b="1" dirty="0">
                  <a:solidFill>
                    <a:schemeClr val="bg1"/>
                  </a:solidFill>
                  <a:ea typeface="linea-basic-10" charset="0"/>
                  <a:cs typeface="linea-basic-10" charset="0"/>
                </a:rPr>
                <a:t>Roaming &amp; Interworking</a:t>
              </a:r>
            </a:p>
          </p:txBody>
        </p:sp>
      </p:grpSp>
      <p:sp>
        <p:nvSpPr>
          <p:cNvPr id="2" name="Text Placeholder 3">
            <a:extLst>
              <a:ext uri="{FF2B5EF4-FFF2-40B4-BE49-F238E27FC236}">
                <a16:creationId xmlns:a16="http://schemas.microsoft.com/office/drawing/2014/main" id="{D29CC194-42A7-DAF8-AA93-9CBAAF02F4EB}"/>
              </a:ext>
            </a:extLst>
          </p:cNvPr>
          <p:cNvSpPr txBox="1">
            <a:spLocks/>
          </p:cNvSpPr>
          <p:nvPr/>
        </p:nvSpPr>
        <p:spPr>
          <a:xfrm>
            <a:off x="1043801" y="1405441"/>
            <a:ext cx="4745735" cy="978729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Wingdings" panose="05000000000000000000" pitchFamily="2" charset="2"/>
              <a:buNone/>
              <a:defRPr lang="en-US" sz="4800" b="1" i="0" kern="1200" dirty="0">
                <a:solidFill>
                  <a:schemeClr val="accent1"/>
                </a:solidFill>
                <a:latin typeface="TeleNeo Office ExtraBold" panose="020B0504040202090203" pitchFamily="34" charset="77"/>
                <a:ea typeface="Roboto Light" charset="0"/>
                <a:cs typeface="Roboto Light" charset="0"/>
              </a:defRPr>
            </a:lvl1pPr>
            <a:lvl2pPr marL="457200" marR="0" indent="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TeleNeo Office ExtraBold" panose="020B0A04040202090203" pitchFamily="34" charset="0"/>
              <a:buNone/>
              <a:tabLst/>
              <a:defRPr sz="18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marR="0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 sz="1200" b="0" i="0" kern="1200" spc="3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b="0" i="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3200" dirty="0"/>
              <a:t>Functionality impacting</a:t>
            </a:r>
          </a:p>
          <a:p>
            <a:pPr>
              <a:spcBef>
                <a:spcPts val="0"/>
              </a:spcBef>
            </a:pPr>
            <a:r>
              <a:rPr lang="en-US" sz="3200" dirty="0"/>
              <a:t>5G Architecture</a:t>
            </a:r>
          </a:p>
        </p:txBody>
      </p:sp>
    </p:spTree>
    <p:extLst>
      <p:ext uri="{BB962C8B-B14F-4D97-AF65-F5344CB8AC3E}">
        <p14:creationId xmlns:p14="http://schemas.microsoft.com/office/powerpoint/2010/main" val="26763626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63A2C505-E036-E485-B0FB-882F01275E1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979488" y="2218521"/>
            <a:ext cx="10777083" cy="3936094"/>
          </a:xfrm>
        </p:spPr>
        <p:txBody>
          <a:bodyPr/>
          <a:lstStyle/>
          <a:p>
            <a:r>
              <a:rPr lang="en-US" sz="2400" dirty="0"/>
              <a:t>Leverage 5G SA network investment, but progress towards a flexible, trustworthy network platform</a:t>
            </a:r>
          </a:p>
          <a:p>
            <a:pPr lvl="1"/>
            <a:r>
              <a:rPr lang="en-US" sz="2200" dirty="0"/>
              <a:t>6G capabilities to improve/enhance network operations and lower TCO are of high interest</a:t>
            </a:r>
          </a:p>
          <a:p>
            <a:r>
              <a:rPr lang="en-US" sz="2400" dirty="0"/>
              <a:t>Use lessons learned the from previous </a:t>
            </a:r>
            <a:r>
              <a:rPr lang="en-US" sz="2400" i="1" dirty="0"/>
              <a:t>G’s</a:t>
            </a:r>
            <a:r>
              <a:rPr lang="en-US" sz="2400" dirty="0"/>
              <a:t>  to ensure continuity of customer experiences (e.g., no fall back, voice and regulatory requirements supported for Day 1)</a:t>
            </a:r>
          </a:p>
          <a:p>
            <a:r>
              <a:rPr lang="en-US" sz="2400" dirty="0"/>
              <a:t>Selectively insert 6G technologies and capabilities</a:t>
            </a:r>
          </a:p>
          <a:p>
            <a:pPr lvl="1"/>
            <a:r>
              <a:rPr lang="en-US" sz="2200" dirty="0"/>
              <a:t>What will enrich our customer’s experiences?</a:t>
            </a:r>
          </a:p>
          <a:p>
            <a:pPr lvl="1"/>
            <a:r>
              <a:rPr lang="en-US" sz="2200" dirty="0"/>
              <a:t>What will improve efficiencies and reduce total cost of ownership (TCO)? </a:t>
            </a:r>
          </a:p>
          <a:p>
            <a:r>
              <a:rPr lang="en-US" sz="2400" dirty="0"/>
              <a:t>Make smart decisions on 6G services &amp; capabilities that are based on demonstrable gains, not “change for the sake of change”</a:t>
            </a:r>
          </a:p>
          <a:p>
            <a:endParaRPr lang="en-US" sz="2400" dirty="0"/>
          </a:p>
          <a:p>
            <a:endParaRPr lang="en-US" sz="2400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0830AD-CB47-F6D7-E25D-E1E4A8E51CA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02638" y="1160989"/>
            <a:ext cx="8925560" cy="757130"/>
          </a:xfrm>
        </p:spPr>
        <p:txBody>
          <a:bodyPr/>
          <a:lstStyle/>
          <a:p>
            <a:r>
              <a:rPr lang="en-US" dirty="0"/>
              <a:t>Summary of our 6G View</a:t>
            </a:r>
          </a:p>
        </p:txBody>
      </p:sp>
    </p:spTree>
    <p:extLst>
      <p:ext uri="{BB962C8B-B14F-4D97-AF65-F5344CB8AC3E}">
        <p14:creationId xmlns:p14="http://schemas.microsoft.com/office/powerpoint/2010/main" val="444051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692BCA2C-09DA-9AC9-3550-E7A00BC2D9AC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788597"/>
            <a:ext cx="3127157" cy="258532"/>
          </a:xfrm>
        </p:spPr>
        <p:txBody>
          <a:bodyPr/>
          <a:lstStyle/>
          <a:p>
            <a:r>
              <a:rPr lang="en-US" dirty="0"/>
              <a:t>QUESTIONS?</a:t>
            </a:r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8B6BA20B-2CAD-5240-8396-0D66D466F3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4775748"/>
            <a:ext cx="5983721" cy="778355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120141396"/>
      </p:ext>
    </p:extLst>
  </p:cSld>
  <p:clrMapOvr>
    <a:masterClrMapping/>
  </p:clrMapOvr>
</p:sld>
</file>

<file path=ppt/theme/theme1.xml><?xml version="1.0" encoding="utf-8"?>
<a:theme xmlns:a="http://schemas.openxmlformats.org/drawingml/2006/main" name="2024 AET New Logo Theme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2024 AET New Logo Theme" id="{65EF294C-4216-4733-8D9E-86275E4FA1F1}" vid="{77110A4D-E677-47C1-9B63-B987EB7D897E}"/>
    </a:ext>
  </a:extLst>
</a:theme>
</file>

<file path=ppt/theme/theme2.xml><?xml version="1.0" encoding="utf-8"?>
<a:theme xmlns:a="http://schemas.openxmlformats.org/drawingml/2006/main" name="3 - Section Divider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4C9C8CE9-8ED9-48D3-AA29-1488D690A32C}"/>
    </a:ext>
  </a:extLst>
</a:theme>
</file>

<file path=ppt/theme/theme3.xml><?xml version="1.0" encoding="utf-8"?>
<a:theme xmlns:a="http://schemas.openxmlformats.org/drawingml/2006/main" name="4 - Text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2"/>
        </a:solidFill>
        <a:ln>
          <a:noFill/>
        </a:ln>
      </a:spPr>
      <a:bodyPr rtlCol="0" anchor="ctr"/>
      <a:lstStyle>
        <a:defPPr algn="ctr">
          <a:defRPr sz="2800" b="1" dirty="0" smtClean="0">
            <a:solidFill>
              <a:sysClr val="windowText" lastClr="000000"/>
            </a:solidFill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tailEnd type="triangl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noAutofit/>
      </a:bodyPr>
      <a:lstStyle>
        <a:defPPr marL="283464" marR="0" indent="-282575" algn="l" defTabSz="914400" rtl="0" eaLnBrk="1" fontAlgn="auto" latinLnBrk="0" hangingPunct="1">
          <a:lnSpc>
            <a:spcPct val="90000"/>
          </a:lnSpc>
          <a:spcBef>
            <a:spcPts val="600"/>
          </a:spcBef>
          <a:buClrTx/>
          <a:buSzTx/>
          <a:buFont typeface="Wingdings" panose="05000000000000000000" pitchFamily="2" charset="2"/>
          <a:buChar char="§"/>
          <a:tabLst/>
          <a:defRPr sz="2000" dirty="0" smtClean="0">
            <a:solidFill>
              <a:srgbClr val="000000"/>
            </a:solidFill>
            <a:latin typeface="TeleNeo Office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F1D20DD1-02B5-48AA-8674-76D8BD6F0DA9}"/>
    </a:ext>
  </a:extLst>
</a:theme>
</file>

<file path=ppt/theme/theme4.xml><?xml version="1.0" encoding="utf-8"?>
<a:theme xmlns:a="http://schemas.openxmlformats.org/drawingml/2006/main" name="5 - Timelines">
  <a:themeElements>
    <a:clrScheme name="Custom 1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861A53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D4D1A560-E40F-4B68-A1A5-643FE118A00C}"/>
    </a:ext>
  </a:extLst>
</a:theme>
</file>

<file path=ppt/theme/theme5.xml><?xml version="1.0" encoding="utf-8"?>
<a:theme xmlns:a="http://schemas.openxmlformats.org/drawingml/2006/main" name="6 - Photo Layout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115A7AE6-9F5B-4346-BCC5-CD933BD5B14A}"/>
    </a:ext>
  </a:extLst>
</a:theme>
</file>

<file path=ppt/theme/theme6.xml><?xml version="1.0" encoding="utf-8"?>
<a:theme xmlns:a="http://schemas.openxmlformats.org/drawingml/2006/main" name="7 - Device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48634F81-C1CE-4885-9415-34CE242B0C05}"/>
    </a:ext>
  </a:extLst>
</a:theme>
</file>

<file path=ppt/theme/theme7.xml><?xml version="1.0" encoding="utf-8"?>
<a:theme xmlns:a="http://schemas.openxmlformats.org/drawingml/2006/main" name="8 - Iconography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C1ABC35D-815E-4A36-8351-71630D557BDE}"/>
    </a:ext>
  </a:extLst>
</a:theme>
</file>

<file path=ppt/theme/theme8.xml><?xml version="1.0" encoding="utf-8"?>
<a:theme xmlns:a="http://schemas.openxmlformats.org/drawingml/2006/main" name="9 - Closing Slides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AET-T-Mobile_PPT-Default-Template_Simple_Magenta_light_vF" id="{CB376F18-7246-4F4E-9478-941329EE3CC5}" vid="{63B75E3D-2990-4D63-A854-670D09DE0ACF}"/>
    </a:ext>
  </a:extLst>
</a:theme>
</file>

<file path=docMetadata/LabelInfo.xml><?xml version="1.0" encoding="utf-8"?>
<clbl:labelList xmlns:clbl="http://schemas.microsoft.com/office/2020/mipLabelMetadata">
  <clbl:label id="{401a4de2-ab59-434d-9ef0-920c43bf3060}" enabled="1" method="Privilege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Default Theme</Template>
  <TotalTime>20768</TotalTime>
  <Words>522</Words>
  <Application>Microsoft Office PowerPoint</Application>
  <PresentationFormat>Widescreen</PresentationFormat>
  <Paragraphs>77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8</vt:i4>
      </vt:variant>
      <vt:variant>
        <vt:lpstr>Slide Titles</vt:lpstr>
      </vt:variant>
      <vt:variant>
        <vt:i4>8</vt:i4>
      </vt:variant>
    </vt:vector>
  </HeadingPairs>
  <TitlesOfParts>
    <vt:vector size="26" baseType="lpstr">
      <vt:lpstr>Aptos</vt:lpstr>
      <vt:lpstr>Arial</vt:lpstr>
      <vt:lpstr>Bebas Neue Book</vt:lpstr>
      <vt:lpstr>linea-basic-10</vt:lpstr>
      <vt:lpstr>Source Sans Pro</vt:lpstr>
      <vt:lpstr>System Font Regular</vt:lpstr>
      <vt:lpstr>TeleNeo Office</vt:lpstr>
      <vt:lpstr>TeleNeo Office ExtraBold</vt:lpstr>
      <vt:lpstr>TeleNeo Office Medium</vt:lpstr>
      <vt:lpstr>Wingdings</vt:lpstr>
      <vt:lpstr>2024 AET New Logo Theme</vt:lpstr>
      <vt:lpstr>3 - Section Divider</vt:lpstr>
      <vt:lpstr>4 - Text Layouts</vt:lpstr>
      <vt:lpstr>5 - Timelines</vt:lpstr>
      <vt:lpstr>6 - Photo Layouts</vt:lpstr>
      <vt:lpstr>7 - Devices</vt:lpstr>
      <vt:lpstr>8 - Iconography</vt:lpstr>
      <vt:lpstr>9 - Closing Slides</vt:lpstr>
      <vt:lpstr>T-Mobile View on  System Architecture &amp; Core Network for 6G</vt:lpstr>
      <vt:lpstr>PowerPoint Presentation</vt:lpstr>
      <vt:lpstr>Maintaining Customer Trust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Sellers, Woody</dc:creator>
  <cp:lastModifiedBy>Migaldi, Scott</cp:lastModifiedBy>
  <cp:revision>10</cp:revision>
  <dcterms:created xsi:type="dcterms:W3CDTF">2024-12-19T23:10:31Z</dcterms:created>
  <dcterms:modified xsi:type="dcterms:W3CDTF">2025-02-04T18:15:04Z</dcterms:modified>
</cp:coreProperties>
</file>