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theme/theme7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8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95" r:id="rId1"/>
    <p:sldMasterId id="2147483834" r:id="rId2"/>
    <p:sldMasterId id="2147483926" r:id="rId3"/>
    <p:sldMasterId id="2147483928" r:id="rId4"/>
    <p:sldMasterId id="2147483935" r:id="rId5"/>
    <p:sldMasterId id="2147483946" r:id="rId6"/>
    <p:sldMasterId id="2147483981" r:id="rId7"/>
    <p:sldMasterId id="2147483949" r:id="rId8"/>
  </p:sldMasterIdLst>
  <p:sldIdLst>
    <p:sldId id="256" r:id="rId9"/>
    <p:sldId id="267" r:id="rId10"/>
    <p:sldId id="268" r:id="rId11"/>
    <p:sldId id="265" r:id="rId12"/>
    <p:sldId id="264" r:id="rId13"/>
    <p:sldId id="270" r:id="rId14"/>
    <p:sldId id="271" r:id="rId15"/>
    <p:sldId id="272" r:id="rId16"/>
    <p:sldId id="273" r:id="rId17"/>
    <p:sldId id="269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928" userDrawn="1">
          <p15:clr>
            <a:srgbClr val="A4A3A4"/>
          </p15:clr>
        </p15:guide>
        <p15:guide id="3" orient="horz" pos="2160">
          <p15:clr>
            <a:srgbClr val="A4A3A4"/>
          </p15:clr>
        </p15:guide>
        <p15:guide id="4" orient="horz" pos="391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C11C"/>
    <a:srgbClr val="E989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F5C7C4-A5D8-4FB6-B156-90FAF7AB3C24}" v="10" dt="2025-02-03T23:15:40.3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49" autoAdjust="0"/>
    <p:restoredTop sz="94688"/>
  </p:normalViewPr>
  <p:slideViewPr>
    <p:cSldViewPr snapToGrid="0">
      <p:cViewPr varScale="1">
        <p:scale>
          <a:sx n="97" d="100"/>
          <a:sy n="97" d="100"/>
        </p:scale>
        <p:origin x="1344" y="306"/>
      </p:cViewPr>
      <p:guideLst>
        <p:guide pos="2928"/>
        <p:guide orient="horz" pos="2160"/>
        <p:guide orient="horz" pos="391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microsoft.com/office/2016/11/relationships/changesInfo" Target="changesInfos/changesInfo1.xml"/><Relationship Id="rId10" Type="http://schemas.openxmlformats.org/officeDocument/2006/relationships/slide" Target="slides/slide2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galdi, Scott" userId="cf045f84-d95f-4c30-9d3a-2aef942a71a1" providerId="ADAL" clId="{9AF5C7C4-A5D8-4FB6-B156-90FAF7AB3C24}"/>
    <pc:docChg chg="undo custSel delSld modSld sldOrd">
      <pc:chgData name="Migaldi, Scott" userId="cf045f84-d95f-4c30-9d3a-2aef942a71a1" providerId="ADAL" clId="{9AF5C7C4-A5D8-4FB6-B156-90FAF7AB3C24}" dt="2025-02-04T17:22:19.485" v="1135" actId="20577"/>
      <pc:docMkLst>
        <pc:docMk/>
      </pc:docMkLst>
      <pc:sldChg chg="modSp mod">
        <pc:chgData name="Migaldi, Scott" userId="cf045f84-d95f-4c30-9d3a-2aef942a71a1" providerId="ADAL" clId="{9AF5C7C4-A5D8-4FB6-B156-90FAF7AB3C24}" dt="2025-02-04T17:22:19.485" v="1135" actId="20577"/>
        <pc:sldMkLst>
          <pc:docMk/>
          <pc:sldMk cId="1538374325" sldId="256"/>
        </pc:sldMkLst>
        <pc:spChg chg="mod">
          <ac:chgData name="Migaldi, Scott" userId="cf045f84-d95f-4c30-9d3a-2aef942a71a1" providerId="ADAL" clId="{9AF5C7C4-A5D8-4FB6-B156-90FAF7AB3C24}" dt="2025-02-04T17:22:19.485" v="1135" actId="20577"/>
          <ac:spMkLst>
            <pc:docMk/>
            <pc:sldMk cId="1538374325" sldId="256"/>
            <ac:spMk id="2" creationId="{DF318BF7-986A-3E86-2A38-5EF147F2B05B}"/>
          </ac:spMkLst>
        </pc:spChg>
      </pc:sldChg>
      <pc:sldChg chg="del ord">
        <pc:chgData name="Migaldi, Scott" userId="cf045f84-d95f-4c30-9d3a-2aef942a71a1" providerId="ADAL" clId="{9AF5C7C4-A5D8-4FB6-B156-90FAF7AB3C24}" dt="2025-02-04T16:00:17.678" v="1091" actId="2696"/>
        <pc:sldMkLst>
          <pc:docMk/>
          <pc:sldMk cId="1905944439" sldId="261"/>
        </pc:sldMkLst>
      </pc:sldChg>
      <pc:sldChg chg="modSp mod">
        <pc:chgData name="Migaldi, Scott" userId="cf045f84-d95f-4c30-9d3a-2aef942a71a1" providerId="ADAL" clId="{9AF5C7C4-A5D8-4FB6-B156-90FAF7AB3C24}" dt="2025-02-04T16:04:41.238" v="1111" actId="113"/>
        <pc:sldMkLst>
          <pc:docMk/>
          <pc:sldMk cId="3965457939" sldId="264"/>
        </pc:sldMkLst>
        <pc:spChg chg="mod">
          <ac:chgData name="Migaldi, Scott" userId="cf045f84-d95f-4c30-9d3a-2aef942a71a1" providerId="ADAL" clId="{9AF5C7C4-A5D8-4FB6-B156-90FAF7AB3C24}" dt="2025-02-04T16:04:41.238" v="1111" actId="113"/>
          <ac:spMkLst>
            <pc:docMk/>
            <pc:sldMk cId="3965457939" sldId="264"/>
            <ac:spMk id="2" creationId="{2E7B7EC5-373B-8544-A69B-50BEDA582859}"/>
          </ac:spMkLst>
        </pc:spChg>
      </pc:sldChg>
      <pc:sldChg chg="modSp mod">
        <pc:chgData name="Migaldi, Scott" userId="cf045f84-d95f-4c30-9d3a-2aef942a71a1" providerId="ADAL" clId="{9AF5C7C4-A5D8-4FB6-B156-90FAF7AB3C24}" dt="2025-02-03T23:02:46.504" v="233" actId="20577"/>
        <pc:sldMkLst>
          <pc:docMk/>
          <pc:sldMk cId="938802487" sldId="265"/>
        </pc:sldMkLst>
        <pc:spChg chg="mod">
          <ac:chgData name="Migaldi, Scott" userId="cf045f84-d95f-4c30-9d3a-2aef942a71a1" providerId="ADAL" clId="{9AF5C7C4-A5D8-4FB6-B156-90FAF7AB3C24}" dt="2025-02-03T23:02:28.989" v="226" actId="1037"/>
          <ac:spMkLst>
            <pc:docMk/>
            <pc:sldMk cId="938802487" sldId="265"/>
            <ac:spMk id="101" creationId="{5F81B619-D79D-88C0-169C-F6740698C3AA}"/>
          </ac:spMkLst>
        </pc:spChg>
        <pc:graphicFrameChg chg="mod">
          <ac:chgData name="Migaldi, Scott" userId="cf045f84-d95f-4c30-9d3a-2aef942a71a1" providerId="ADAL" clId="{9AF5C7C4-A5D8-4FB6-B156-90FAF7AB3C24}" dt="2025-02-03T23:02:46.504" v="233" actId="20577"/>
          <ac:graphicFrameMkLst>
            <pc:docMk/>
            <pc:sldMk cId="938802487" sldId="265"/>
            <ac:graphicFrameMk id="102" creationId="{A783425E-0AC0-7331-74F4-EC02318469B0}"/>
          </ac:graphicFrameMkLst>
        </pc:graphicFrameChg>
      </pc:sldChg>
      <pc:sldChg chg="modSp mod">
        <pc:chgData name="Migaldi, Scott" userId="cf045f84-d95f-4c30-9d3a-2aef942a71a1" providerId="ADAL" clId="{9AF5C7C4-A5D8-4FB6-B156-90FAF7AB3C24}" dt="2025-02-03T23:01:10.630" v="221" actId="20577"/>
        <pc:sldMkLst>
          <pc:docMk/>
          <pc:sldMk cId="2868014931" sldId="267"/>
        </pc:sldMkLst>
        <pc:spChg chg="mod">
          <ac:chgData name="Migaldi, Scott" userId="cf045f84-d95f-4c30-9d3a-2aef942a71a1" providerId="ADAL" clId="{9AF5C7C4-A5D8-4FB6-B156-90FAF7AB3C24}" dt="2025-02-03T23:01:10.630" v="221" actId="20577"/>
          <ac:spMkLst>
            <pc:docMk/>
            <pc:sldMk cId="2868014931" sldId="267"/>
            <ac:spMk id="10" creationId="{5B725268-8D69-4622-D394-D2389B2765E1}"/>
          </ac:spMkLst>
        </pc:spChg>
        <pc:grpChg chg="mod">
          <ac:chgData name="Migaldi, Scott" userId="cf045f84-d95f-4c30-9d3a-2aef942a71a1" providerId="ADAL" clId="{9AF5C7C4-A5D8-4FB6-B156-90FAF7AB3C24}" dt="2025-02-03T22:59:22.824" v="192" actId="1076"/>
          <ac:grpSpMkLst>
            <pc:docMk/>
            <pc:sldMk cId="2868014931" sldId="267"/>
            <ac:grpSpMk id="12" creationId="{1308A1F2-21D8-CA89-852F-21BCDF04BBD0}"/>
          </ac:grpSpMkLst>
        </pc:grpChg>
      </pc:sldChg>
      <pc:sldChg chg="addSp modSp mod">
        <pc:chgData name="Migaldi, Scott" userId="cf045f84-d95f-4c30-9d3a-2aef942a71a1" providerId="ADAL" clId="{9AF5C7C4-A5D8-4FB6-B156-90FAF7AB3C24}" dt="2025-02-04T16:06:01.893" v="1116" actId="12"/>
        <pc:sldMkLst>
          <pc:docMk/>
          <pc:sldMk cId="1946506167" sldId="270"/>
        </pc:sldMkLst>
        <pc:spChg chg="mod">
          <ac:chgData name="Migaldi, Scott" userId="cf045f84-d95f-4c30-9d3a-2aef942a71a1" providerId="ADAL" clId="{9AF5C7C4-A5D8-4FB6-B156-90FAF7AB3C24}" dt="2025-02-04T16:06:01.893" v="1116" actId="12"/>
          <ac:spMkLst>
            <pc:docMk/>
            <pc:sldMk cId="1946506167" sldId="270"/>
            <ac:spMk id="2" creationId="{F94E1EF9-1E07-E047-A4F4-C8FA137E7C90}"/>
          </ac:spMkLst>
        </pc:spChg>
        <pc:spChg chg="mod">
          <ac:chgData name="Migaldi, Scott" userId="cf045f84-d95f-4c30-9d3a-2aef942a71a1" providerId="ADAL" clId="{9AF5C7C4-A5D8-4FB6-B156-90FAF7AB3C24}" dt="2025-02-03T23:15:56.460" v="562" actId="20577"/>
          <ac:spMkLst>
            <pc:docMk/>
            <pc:sldMk cId="1946506167" sldId="270"/>
            <ac:spMk id="3" creationId="{959E4BE2-B96C-8171-4782-54A58C4B9E58}"/>
          </ac:spMkLst>
        </pc:spChg>
        <pc:spChg chg="add">
          <ac:chgData name="Migaldi, Scott" userId="cf045f84-d95f-4c30-9d3a-2aef942a71a1" providerId="ADAL" clId="{9AF5C7C4-A5D8-4FB6-B156-90FAF7AB3C24}" dt="2025-02-03T23:15:38.341" v="517"/>
          <ac:spMkLst>
            <pc:docMk/>
            <pc:sldMk cId="1946506167" sldId="270"/>
            <ac:spMk id="4" creationId="{34D7C4DA-03DB-520C-447E-FC68262FD46D}"/>
          </ac:spMkLst>
        </pc:spChg>
      </pc:sldChg>
      <pc:sldChg chg="modSp mod">
        <pc:chgData name="Migaldi, Scott" userId="cf045f84-d95f-4c30-9d3a-2aef942a71a1" providerId="ADAL" clId="{9AF5C7C4-A5D8-4FB6-B156-90FAF7AB3C24}" dt="2025-02-03T23:20:32.508" v="687" actId="20577"/>
        <pc:sldMkLst>
          <pc:docMk/>
          <pc:sldMk cId="2715862759" sldId="271"/>
        </pc:sldMkLst>
        <pc:spChg chg="mod">
          <ac:chgData name="Migaldi, Scott" userId="cf045f84-d95f-4c30-9d3a-2aef942a71a1" providerId="ADAL" clId="{9AF5C7C4-A5D8-4FB6-B156-90FAF7AB3C24}" dt="2025-02-03T23:19:21.710" v="647" actId="20577"/>
          <ac:spMkLst>
            <pc:docMk/>
            <pc:sldMk cId="2715862759" sldId="271"/>
            <ac:spMk id="4" creationId="{5B6CB5F5-2412-A8B4-A194-620705E3B3C3}"/>
          </ac:spMkLst>
        </pc:spChg>
        <pc:spChg chg="mod">
          <ac:chgData name="Migaldi, Scott" userId="cf045f84-d95f-4c30-9d3a-2aef942a71a1" providerId="ADAL" clId="{9AF5C7C4-A5D8-4FB6-B156-90FAF7AB3C24}" dt="2025-02-03T23:20:32.508" v="687" actId="20577"/>
          <ac:spMkLst>
            <pc:docMk/>
            <pc:sldMk cId="2715862759" sldId="271"/>
            <ac:spMk id="5" creationId="{3AB96EBE-14A7-3EF5-AF4C-9C01E15853D9}"/>
          </ac:spMkLst>
        </pc:spChg>
        <pc:spChg chg="mod">
          <ac:chgData name="Migaldi, Scott" userId="cf045f84-d95f-4c30-9d3a-2aef942a71a1" providerId="ADAL" clId="{9AF5C7C4-A5D8-4FB6-B156-90FAF7AB3C24}" dt="2025-02-03T23:16:11.290" v="563" actId="1076"/>
          <ac:spMkLst>
            <pc:docMk/>
            <pc:sldMk cId="2715862759" sldId="271"/>
            <ac:spMk id="7" creationId="{385968CE-4948-EC58-4688-55CAB6BDF7FF}"/>
          </ac:spMkLst>
        </pc:spChg>
      </pc:sldChg>
      <pc:sldChg chg="modSp mod">
        <pc:chgData name="Migaldi, Scott" userId="cf045f84-d95f-4c30-9d3a-2aef942a71a1" providerId="ADAL" clId="{9AF5C7C4-A5D8-4FB6-B156-90FAF7AB3C24}" dt="2025-02-04T16:09:49.676" v="1129" actId="207"/>
        <pc:sldMkLst>
          <pc:docMk/>
          <pc:sldMk cId="3825644854" sldId="273"/>
        </pc:sldMkLst>
        <pc:spChg chg="mod">
          <ac:chgData name="Migaldi, Scott" userId="cf045f84-d95f-4c30-9d3a-2aef942a71a1" providerId="ADAL" clId="{9AF5C7C4-A5D8-4FB6-B156-90FAF7AB3C24}" dt="2025-02-04T16:09:49.676" v="1129" actId="207"/>
          <ac:spMkLst>
            <pc:docMk/>
            <pc:sldMk cId="3825644854" sldId="273"/>
            <ac:spMk id="4" creationId="{11618B32-E3EE-6123-39C5-FD22119E7639}"/>
          </ac:spMkLst>
        </pc:spChg>
      </pc:sldChg>
    </pc:docChg>
  </pc:docChgLst>
  <pc:docChgLst>
    <pc:chgData name="Liu, Jun" userId="0955d199-fdd6-4fd2-b246-4aefe45c4bab" providerId="ADAL" clId="{F7EFAA8B-C8D6-EB40-B3ED-E4727024499A}"/>
    <pc:docChg chg="custSel addSld modSld sldOrd">
      <pc:chgData name="Liu, Jun" userId="0955d199-fdd6-4fd2-b246-4aefe45c4bab" providerId="ADAL" clId="{F7EFAA8B-C8D6-EB40-B3ED-E4727024499A}" dt="2025-02-03T06:28:13.846" v="715" actId="1035"/>
      <pc:docMkLst>
        <pc:docMk/>
      </pc:docMkLst>
      <pc:sldChg chg="modSp mod">
        <pc:chgData name="Liu, Jun" userId="0955d199-fdd6-4fd2-b246-4aefe45c4bab" providerId="ADAL" clId="{F7EFAA8B-C8D6-EB40-B3ED-E4727024499A}" dt="2025-01-29T20:35:04.839" v="7" actId="20577"/>
        <pc:sldMkLst>
          <pc:docMk/>
          <pc:sldMk cId="1538374325" sldId="256"/>
        </pc:sldMkLst>
        <pc:spChg chg="mod">
          <ac:chgData name="Liu, Jun" userId="0955d199-fdd6-4fd2-b246-4aefe45c4bab" providerId="ADAL" clId="{F7EFAA8B-C8D6-EB40-B3ED-E4727024499A}" dt="2025-01-29T20:35:04.839" v="7" actId="20577"/>
          <ac:spMkLst>
            <pc:docMk/>
            <pc:sldMk cId="1538374325" sldId="256"/>
            <ac:spMk id="3" creationId="{9B59EEF0-9B05-E1B9-5DB5-F61D8C30E40C}"/>
          </ac:spMkLst>
        </pc:spChg>
      </pc:sldChg>
      <pc:sldChg chg="addSp delSp modSp mod">
        <pc:chgData name="Liu, Jun" userId="0955d199-fdd6-4fd2-b246-4aefe45c4bab" providerId="ADAL" clId="{F7EFAA8B-C8D6-EB40-B3ED-E4727024499A}" dt="2025-02-03T06:27:12.524" v="708" actId="1037"/>
        <pc:sldMkLst>
          <pc:docMk/>
          <pc:sldMk cId="1905944439" sldId="261"/>
        </pc:sldMkLst>
        <pc:picChg chg="add mod">
          <ac:chgData name="Liu, Jun" userId="0955d199-fdd6-4fd2-b246-4aefe45c4bab" providerId="ADAL" clId="{F7EFAA8B-C8D6-EB40-B3ED-E4727024499A}" dt="2025-02-03T06:27:12.524" v="708" actId="1037"/>
          <ac:picMkLst>
            <pc:docMk/>
            <pc:sldMk cId="1905944439" sldId="261"/>
            <ac:picMk id="4" creationId="{1ECE10A4-EA8F-FB47-F99E-7D80C0E15F49}"/>
          </ac:picMkLst>
        </pc:picChg>
        <pc:picChg chg="add mod">
          <ac:chgData name="Liu, Jun" userId="0955d199-fdd6-4fd2-b246-4aefe45c4bab" providerId="ADAL" clId="{F7EFAA8B-C8D6-EB40-B3ED-E4727024499A}" dt="2025-02-03T06:26:49.668" v="704" actId="14100"/>
          <ac:picMkLst>
            <pc:docMk/>
            <pc:sldMk cId="1905944439" sldId="261"/>
            <ac:picMk id="14" creationId="{5A78AECE-C8F7-58E8-B50E-0095EFDEED2A}"/>
          </ac:picMkLst>
        </pc:picChg>
      </pc:sldChg>
      <pc:sldChg chg="addSp delSp modSp mod ord">
        <pc:chgData name="Liu, Jun" userId="0955d199-fdd6-4fd2-b246-4aefe45c4bab" providerId="ADAL" clId="{F7EFAA8B-C8D6-EB40-B3ED-E4727024499A}" dt="2025-01-31T01:12:07.842" v="546" actId="20578"/>
        <pc:sldMkLst>
          <pc:docMk/>
          <pc:sldMk cId="3965457939" sldId="264"/>
        </pc:sldMkLst>
        <pc:spChg chg="add mod">
          <ac:chgData name="Liu, Jun" userId="0955d199-fdd6-4fd2-b246-4aefe45c4bab" providerId="ADAL" clId="{F7EFAA8B-C8D6-EB40-B3ED-E4727024499A}" dt="2025-01-31T01:11:38.537" v="545" actId="20577"/>
          <ac:spMkLst>
            <pc:docMk/>
            <pc:sldMk cId="3965457939" sldId="264"/>
            <ac:spMk id="2" creationId="{2E7B7EC5-373B-8544-A69B-50BEDA582859}"/>
          </ac:spMkLst>
        </pc:spChg>
        <pc:spChg chg="mod">
          <ac:chgData name="Liu, Jun" userId="0955d199-fdd6-4fd2-b246-4aefe45c4bab" providerId="ADAL" clId="{F7EFAA8B-C8D6-EB40-B3ED-E4727024499A}" dt="2025-01-31T01:10:27.639" v="523" actId="20577"/>
          <ac:spMkLst>
            <pc:docMk/>
            <pc:sldMk cId="3965457939" sldId="264"/>
            <ac:spMk id="3" creationId="{19CCC5CB-9563-299C-3D97-1203349F5A82}"/>
          </ac:spMkLst>
        </pc:spChg>
      </pc:sldChg>
      <pc:sldChg chg="addSp delSp modSp mod ord">
        <pc:chgData name="Liu, Jun" userId="0955d199-fdd6-4fd2-b246-4aefe45c4bab" providerId="ADAL" clId="{F7EFAA8B-C8D6-EB40-B3ED-E4727024499A}" dt="2025-01-31T01:12:17.244" v="548" actId="20578"/>
        <pc:sldMkLst>
          <pc:docMk/>
          <pc:sldMk cId="938802487" sldId="265"/>
        </pc:sldMkLst>
        <pc:spChg chg="mod">
          <ac:chgData name="Liu, Jun" userId="0955d199-fdd6-4fd2-b246-4aefe45c4bab" providerId="ADAL" clId="{F7EFAA8B-C8D6-EB40-B3ED-E4727024499A}" dt="2025-01-31T01:05:29.833" v="406" actId="20577"/>
          <ac:spMkLst>
            <pc:docMk/>
            <pc:sldMk cId="938802487" sldId="265"/>
            <ac:spMk id="3" creationId="{1134CED8-809B-D78B-431C-1CF19DBDBB37}"/>
          </ac:spMkLst>
        </pc:spChg>
        <pc:spChg chg="add mod">
          <ac:chgData name="Liu, Jun" userId="0955d199-fdd6-4fd2-b246-4aefe45c4bab" providerId="ADAL" clId="{F7EFAA8B-C8D6-EB40-B3ED-E4727024499A}" dt="2025-01-31T01:05:54.689" v="425" actId="1036"/>
          <ac:spMkLst>
            <pc:docMk/>
            <pc:sldMk cId="938802487" sldId="265"/>
            <ac:spMk id="41" creationId="{A65F0EF6-832B-A4A3-B86A-0B8BB1767397}"/>
          </ac:spMkLst>
        </pc:spChg>
        <pc:spChg chg="mod">
          <ac:chgData name="Liu, Jun" userId="0955d199-fdd6-4fd2-b246-4aefe45c4bab" providerId="ADAL" clId="{F7EFAA8B-C8D6-EB40-B3ED-E4727024499A}" dt="2025-01-31T01:06:09.300" v="434" actId="1036"/>
          <ac:spMkLst>
            <pc:docMk/>
            <pc:sldMk cId="938802487" sldId="265"/>
            <ac:spMk id="45" creationId="{0AD5D717-AB36-3E5C-D085-085F70EF7698}"/>
          </ac:spMkLst>
        </pc:spChg>
        <pc:spChg chg="mod">
          <ac:chgData name="Liu, Jun" userId="0955d199-fdd6-4fd2-b246-4aefe45c4bab" providerId="ADAL" clId="{F7EFAA8B-C8D6-EB40-B3ED-E4727024499A}" dt="2025-01-31T01:07:45.237" v="495" actId="404"/>
          <ac:spMkLst>
            <pc:docMk/>
            <pc:sldMk cId="938802487" sldId="265"/>
            <ac:spMk id="46" creationId="{DB629B39-3BCF-8C8F-89BA-0BE552EBFE1E}"/>
          </ac:spMkLst>
        </pc:spChg>
        <pc:spChg chg="add mod">
          <ac:chgData name="Liu, Jun" userId="0955d199-fdd6-4fd2-b246-4aefe45c4bab" providerId="ADAL" clId="{F7EFAA8B-C8D6-EB40-B3ED-E4727024499A}" dt="2025-01-31T01:05:54.689" v="425" actId="1036"/>
          <ac:spMkLst>
            <pc:docMk/>
            <pc:sldMk cId="938802487" sldId="265"/>
            <ac:spMk id="68" creationId="{44593337-5242-435D-0763-1ED1AAA71E64}"/>
          </ac:spMkLst>
        </pc:spChg>
        <pc:spChg chg="add mod">
          <ac:chgData name="Liu, Jun" userId="0955d199-fdd6-4fd2-b246-4aefe45c4bab" providerId="ADAL" clId="{F7EFAA8B-C8D6-EB40-B3ED-E4727024499A}" dt="2025-01-31T01:05:54.689" v="425" actId="1036"/>
          <ac:spMkLst>
            <pc:docMk/>
            <pc:sldMk cId="938802487" sldId="265"/>
            <ac:spMk id="70" creationId="{CA600D1B-5164-BF3F-7871-880B337F90C3}"/>
          </ac:spMkLst>
        </pc:spChg>
        <pc:spChg chg="add mod">
          <ac:chgData name="Liu, Jun" userId="0955d199-fdd6-4fd2-b246-4aefe45c4bab" providerId="ADAL" clId="{F7EFAA8B-C8D6-EB40-B3ED-E4727024499A}" dt="2025-01-31T01:05:54.689" v="425" actId="1036"/>
          <ac:spMkLst>
            <pc:docMk/>
            <pc:sldMk cId="938802487" sldId="265"/>
            <ac:spMk id="72" creationId="{022C1A71-760E-43B6-5B53-E37F68A99CD7}"/>
          </ac:spMkLst>
        </pc:spChg>
        <pc:spChg chg="add mod">
          <ac:chgData name="Liu, Jun" userId="0955d199-fdd6-4fd2-b246-4aefe45c4bab" providerId="ADAL" clId="{F7EFAA8B-C8D6-EB40-B3ED-E4727024499A}" dt="2025-01-31T01:05:54.689" v="425" actId="1036"/>
          <ac:spMkLst>
            <pc:docMk/>
            <pc:sldMk cId="938802487" sldId="265"/>
            <ac:spMk id="75" creationId="{7A0EECE5-FB77-EB55-776F-3423A520274E}"/>
          </ac:spMkLst>
        </pc:spChg>
        <pc:spChg chg="add mod">
          <ac:chgData name="Liu, Jun" userId="0955d199-fdd6-4fd2-b246-4aefe45c4bab" providerId="ADAL" clId="{F7EFAA8B-C8D6-EB40-B3ED-E4727024499A}" dt="2025-01-31T01:05:54.689" v="425" actId="1036"/>
          <ac:spMkLst>
            <pc:docMk/>
            <pc:sldMk cId="938802487" sldId="265"/>
            <ac:spMk id="88" creationId="{D650869C-F20F-977D-99CC-4C34C388FC75}"/>
          </ac:spMkLst>
        </pc:spChg>
        <pc:spChg chg="add mod">
          <ac:chgData name="Liu, Jun" userId="0955d199-fdd6-4fd2-b246-4aefe45c4bab" providerId="ADAL" clId="{F7EFAA8B-C8D6-EB40-B3ED-E4727024499A}" dt="2025-01-31T01:05:54.689" v="425" actId="1036"/>
          <ac:spMkLst>
            <pc:docMk/>
            <pc:sldMk cId="938802487" sldId="265"/>
            <ac:spMk id="89" creationId="{C5D00D67-263B-D857-6F06-2A6F573DD9C0}"/>
          </ac:spMkLst>
        </pc:spChg>
        <pc:spChg chg="add mod">
          <ac:chgData name="Liu, Jun" userId="0955d199-fdd6-4fd2-b246-4aefe45c4bab" providerId="ADAL" clId="{F7EFAA8B-C8D6-EB40-B3ED-E4727024499A}" dt="2025-01-31T01:05:54.689" v="425" actId="1036"/>
          <ac:spMkLst>
            <pc:docMk/>
            <pc:sldMk cId="938802487" sldId="265"/>
            <ac:spMk id="97" creationId="{FEF94457-30B2-E67C-BAD6-867A18252ACE}"/>
          </ac:spMkLst>
        </pc:spChg>
        <pc:spChg chg="add mod">
          <ac:chgData name="Liu, Jun" userId="0955d199-fdd6-4fd2-b246-4aefe45c4bab" providerId="ADAL" clId="{F7EFAA8B-C8D6-EB40-B3ED-E4727024499A}" dt="2025-01-31T01:05:54.689" v="425" actId="1036"/>
          <ac:spMkLst>
            <pc:docMk/>
            <pc:sldMk cId="938802487" sldId="265"/>
            <ac:spMk id="98" creationId="{62EEAC3A-CAFF-CA6E-6CAD-546C186BB931}"/>
          </ac:spMkLst>
        </pc:spChg>
        <pc:spChg chg="add mod">
          <ac:chgData name="Liu, Jun" userId="0955d199-fdd6-4fd2-b246-4aefe45c4bab" providerId="ADAL" clId="{F7EFAA8B-C8D6-EB40-B3ED-E4727024499A}" dt="2025-01-31T01:07:17.881" v="490" actId="1076"/>
          <ac:spMkLst>
            <pc:docMk/>
            <pc:sldMk cId="938802487" sldId="265"/>
            <ac:spMk id="103" creationId="{EDF09891-9651-D9D7-F8B2-23F5F35F03DA}"/>
          </ac:spMkLst>
        </pc:spChg>
        <pc:spChg chg="mod">
          <ac:chgData name="Liu, Jun" userId="0955d199-fdd6-4fd2-b246-4aefe45c4bab" providerId="ADAL" clId="{F7EFAA8B-C8D6-EB40-B3ED-E4727024499A}" dt="2025-01-31T01:07:39.180" v="494" actId="1076"/>
          <ac:spMkLst>
            <pc:docMk/>
            <pc:sldMk cId="938802487" sldId="265"/>
            <ac:spMk id="104" creationId="{3C336C26-CB6F-6A6C-3E74-377FE78BC9D8}"/>
          </ac:spMkLst>
        </pc:spChg>
        <pc:picChg chg="mod">
          <ac:chgData name="Liu, Jun" userId="0955d199-fdd6-4fd2-b246-4aefe45c4bab" providerId="ADAL" clId="{F7EFAA8B-C8D6-EB40-B3ED-E4727024499A}" dt="2025-01-31T01:06:09.300" v="434" actId="1036"/>
          <ac:picMkLst>
            <pc:docMk/>
            <pc:sldMk cId="938802487" sldId="265"/>
            <ac:picMk id="42" creationId="{D9A3E486-BE99-3312-5CBA-B140330783C0}"/>
          </ac:picMkLst>
        </pc:picChg>
        <pc:picChg chg="mod">
          <ac:chgData name="Liu, Jun" userId="0955d199-fdd6-4fd2-b246-4aefe45c4bab" providerId="ADAL" clId="{F7EFAA8B-C8D6-EB40-B3ED-E4727024499A}" dt="2025-01-31T01:06:09.300" v="434" actId="1036"/>
          <ac:picMkLst>
            <pc:docMk/>
            <pc:sldMk cId="938802487" sldId="265"/>
            <ac:picMk id="44" creationId="{958263B6-9FD3-3790-BAFF-76260AA7000A}"/>
          </ac:picMkLst>
        </pc:picChg>
        <pc:picChg chg="mod">
          <ac:chgData name="Liu, Jun" userId="0955d199-fdd6-4fd2-b246-4aefe45c4bab" providerId="ADAL" clId="{F7EFAA8B-C8D6-EB40-B3ED-E4727024499A}" dt="2025-01-31T01:06:09.300" v="434" actId="1036"/>
          <ac:picMkLst>
            <pc:docMk/>
            <pc:sldMk cId="938802487" sldId="265"/>
            <ac:picMk id="47" creationId="{1A5A99A3-A0B0-8ED2-8DC5-9EC421DBC93E}"/>
          </ac:picMkLst>
        </pc:picChg>
        <pc:picChg chg="mod">
          <ac:chgData name="Liu, Jun" userId="0955d199-fdd6-4fd2-b246-4aefe45c4bab" providerId="ADAL" clId="{F7EFAA8B-C8D6-EB40-B3ED-E4727024499A}" dt="2025-01-31T01:06:09.300" v="434" actId="1036"/>
          <ac:picMkLst>
            <pc:docMk/>
            <pc:sldMk cId="938802487" sldId="265"/>
            <ac:picMk id="48" creationId="{B62D2472-8864-97F8-AEFD-490CAA6AFA84}"/>
          </ac:picMkLst>
        </pc:picChg>
        <pc:picChg chg="mod">
          <ac:chgData name="Liu, Jun" userId="0955d199-fdd6-4fd2-b246-4aefe45c4bab" providerId="ADAL" clId="{F7EFAA8B-C8D6-EB40-B3ED-E4727024499A}" dt="2025-01-31T01:06:09.300" v="434" actId="1036"/>
          <ac:picMkLst>
            <pc:docMk/>
            <pc:sldMk cId="938802487" sldId="265"/>
            <ac:picMk id="50" creationId="{1D5C6D27-6EC9-904E-2041-1202DA25CA85}"/>
          </ac:picMkLst>
        </pc:picChg>
        <pc:picChg chg="mod">
          <ac:chgData name="Liu, Jun" userId="0955d199-fdd6-4fd2-b246-4aefe45c4bab" providerId="ADAL" clId="{F7EFAA8B-C8D6-EB40-B3ED-E4727024499A}" dt="2025-01-31T01:06:09.300" v="434" actId="1036"/>
          <ac:picMkLst>
            <pc:docMk/>
            <pc:sldMk cId="938802487" sldId="265"/>
            <ac:picMk id="51" creationId="{79B1CF5B-C7C4-5FF2-80A7-AC1505211051}"/>
          </ac:picMkLst>
        </pc:picChg>
        <pc:picChg chg="mod">
          <ac:chgData name="Liu, Jun" userId="0955d199-fdd6-4fd2-b246-4aefe45c4bab" providerId="ADAL" clId="{F7EFAA8B-C8D6-EB40-B3ED-E4727024499A}" dt="2025-01-31T01:06:09.300" v="434" actId="1036"/>
          <ac:picMkLst>
            <pc:docMk/>
            <pc:sldMk cId="938802487" sldId="265"/>
            <ac:picMk id="52" creationId="{1D9061D2-05EA-28DB-D4BE-D5E1528D437B}"/>
          </ac:picMkLst>
        </pc:picChg>
        <pc:picChg chg="mod">
          <ac:chgData name="Liu, Jun" userId="0955d199-fdd6-4fd2-b246-4aefe45c4bab" providerId="ADAL" clId="{F7EFAA8B-C8D6-EB40-B3ED-E4727024499A}" dt="2025-01-31T01:06:09.300" v="434" actId="1036"/>
          <ac:picMkLst>
            <pc:docMk/>
            <pc:sldMk cId="938802487" sldId="265"/>
            <ac:picMk id="54" creationId="{3D1ECB73-0CDD-3066-D8B2-B77207909634}"/>
          </ac:picMkLst>
        </pc:picChg>
      </pc:sldChg>
      <pc:sldChg chg="addSp delSp modSp mod">
        <pc:chgData name="Liu, Jun" userId="0955d199-fdd6-4fd2-b246-4aefe45c4bab" providerId="ADAL" clId="{F7EFAA8B-C8D6-EB40-B3ED-E4727024499A}" dt="2025-01-31T01:02:17.545" v="365" actId="1076"/>
        <pc:sldMkLst>
          <pc:docMk/>
          <pc:sldMk cId="2868014931" sldId="267"/>
        </pc:sldMkLst>
        <pc:spChg chg="mod">
          <ac:chgData name="Liu, Jun" userId="0955d199-fdd6-4fd2-b246-4aefe45c4bab" providerId="ADAL" clId="{F7EFAA8B-C8D6-EB40-B3ED-E4727024499A}" dt="2025-01-31T01:00:37.403" v="341" actId="20577"/>
          <ac:spMkLst>
            <pc:docMk/>
            <pc:sldMk cId="2868014931" sldId="267"/>
            <ac:spMk id="3" creationId="{BEAE2CEC-AEE2-D7AD-12AC-58FBECD78AD0}"/>
          </ac:spMkLst>
        </pc:spChg>
        <pc:spChg chg="mod">
          <ac:chgData name="Liu, Jun" userId="0955d199-fdd6-4fd2-b246-4aefe45c4bab" providerId="ADAL" clId="{F7EFAA8B-C8D6-EB40-B3ED-E4727024499A}" dt="2025-01-31T01:01:26.677" v="348" actId="1076"/>
          <ac:spMkLst>
            <pc:docMk/>
            <pc:sldMk cId="2868014931" sldId="267"/>
            <ac:spMk id="10" creationId="{5B725268-8D69-4622-D394-D2389B2765E1}"/>
          </ac:spMkLst>
        </pc:spChg>
        <pc:spChg chg="mod">
          <ac:chgData name="Liu, Jun" userId="0955d199-fdd6-4fd2-b246-4aefe45c4bab" providerId="ADAL" clId="{F7EFAA8B-C8D6-EB40-B3ED-E4727024499A}" dt="2025-01-31T01:02:17.545" v="365" actId="1076"/>
          <ac:spMkLst>
            <pc:docMk/>
            <pc:sldMk cId="2868014931" sldId="267"/>
            <ac:spMk id="11" creationId="{9208F424-3604-F833-2C3A-12DEB3673878}"/>
          </ac:spMkLst>
        </pc:spChg>
        <pc:spChg chg="mod">
          <ac:chgData name="Liu, Jun" userId="0955d199-fdd6-4fd2-b246-4aefe45c4bab" providerId="ADAL" clId="{F7EFAA8B-C8D6-EB40-B3ED-E4727024499A}" dt="2025-01-31T01:02:06.497" v="353" actId="113"/>
          <ac:spMkLst>
            <pc:docMk/>
            <pc:sldMk cId="2868014931" sldId="267"/>
            <ac:spMk id="30" creationId="{191801D2-3AFB-45D2-1C8A-98DDD92C9873}"/>
          </ac:spMkLst>
        </pc:spChg>
        <pc:spChg chg="mod">
          <ac:chgData name="Liu, Jun" userId="0955d199-fdd6-4fd2-b246-4aefe45c4bab" providerId="ADAL" clId="{F7EFAA8B-C8D6-EB40-B3ED-E4727024499A}" dt="2025-01-31T01:00:57.769" v="344"/>
          <ac:spMkLst>
            <pc:docMk/>
            <pc:sldMk cId="2868014931" sldId="267"/>
            <ac:spMk id="46" creationId="{CD30D293-81F4-2E59-5C75-1F928A7BCA2E}"/>
          </ac:spMkLst>
        </pc:spChg>
        <pc:spChg chg="mod">
          <ac:chgData name="Liu, Jun" userId="0955d199-fdd6-4fd2-b246-4aefe45c4bab" providerId="ADAL" clId="{F7EFAA8B-C8D6-EB40-B3ED-E4727024499A}" dt="2025-01-31T01:00:57.769" v="344"/>
          <ac:spMkLst>
            <pc:docMk/>
            <pc:sldMk cId="2868014931" sldId="267"/>
            <ac:spMk id="49" creationId="{B8E10FCB-7DB3-1D5B-EE0A-39D2E4D1B91A}"/>
          </ac:spMkLst>
        </pc:spChg>
        <pc:spChg chg="mod">
          <ac:chgData name="Liu, Jun" userId="0955d199-fdd6-4fd2-b246-4aefe45c4bab" providerId="ADAL" clId="{F7EFAA8B-C8D6-EB40-B3ED-E4727024499A}" dt="2025-01-31T01:00:57.769" v="344"/>
          <ac:spMkLst>
            <pc:docMk/>
            <pc:sldMk cId="2868014931" sldId="267"/>
            <ac:spMk id="56" creationId="{57E0677F-A96C-6870-4F75-286441740B0E}"/>
          </ac:spMkLst>
        </pc:spChg>
        <pc:spChg chg="mod">
          <ac:chgData name="Liu, Jun" userId="0955d199-fdd6-4fd2-b246-4aefe45c4bab" providerId="ADAL" clId="{F7EFAA8B-C8D6-EB40-B3ED-E4727024499A}" dt="2025-01-31T01:00:57.769" v="344"/>
          <ac:spMkLst>
            <pc:docMk/>
            <pc:sldMk cId="2868014931" sldId="267"/>
            <ac:spMk id="59" creationId="{88B45BA7-E742-193B-6F56-0E7713137B27}"/>
          </ac:spMkLst>
        </pc:spChg>
        <pc:spChg chg="mod">
          <ac:chgData name="Liu, Jun" userId="0955d199-fdd6-4fd2-b246-4aefe45c4bab" providerId="ADAL" clId="{F7EFAA8B-C8D6-EB40-B3ED-E4727024499A}" dt="2025-01-31T01:00:57.769" v="344"/>
          <ac:spMkLst>
            <pc:docMk/>
            <pc:sldMk cId="2868014931" sldId="267"/>
            <ac:spMk id="67" creationId="{9589E4F1-EEB9-A381-2937-390EC4FEA30B}"/>
          </ac:spMkLst>
        </pc:spChg>
        <pc:spChg chg="mod">
          <ac:chgData name="Liu, Jun" userId="0955d199-fdd6-4fd2-b246-4aefe45c4bab" providerId="ADAL" clId="{F7EFAA8B-C8D6-EB40-B3ED-E4727024499A}" dt="2025-01-31T01:00:57.769" v="344"/>
          <ac:spMkLst>
            <pc:docMk/>
            <pc:sldMk cId="2868014931" sldId="267"/>
            <ac:spMk id="71" creationId="{B4F503B1-BC9E-8958-D3A1-89436A9D38D3}"/>
          </ac:spMkLst>
        </pc:spChg>
        <pc:spChg chg="mod">
          <ac:chgData name="Liu, Jun" userId="0955d199-fdd6-4fd2-b246-4aefe45c4bab" providerId="ADAL" clId="{F7EFAA8B-C8D6-EB40-B3ED-E4727024499A}" dt="2025-01-31T01:00:57.769" v="344"/>
          <ac:spMkLst>
            <pc:docMk/>
            <pc:sldMk cId="2868014931" sldId="267"/>
            <ac:spMk id="73" creationId="{3374C38D-B79F-24C3-6BD8-3D95B74A0A74}"/>
          </ac:spMkLst>
        </pc:spChg>
        <pc:spChg chg="mod">
          <ac:chgData name="Liu, Jun" userId="0955d199-fdd6-4fd2-b246-4aefe45c4bab" providerId="ADAL" clId="{F7EFAA8B-C8D6-EB40-B3ED-E4727024499A}" dt="2025-01-31T01:00:57.769" v="344"/>
          <ac:spMkLst>
            <pc:docMk/>
            <pc:sldMk cId="2868014931" sldId="267"/>
            <ac:spMk id="77" creationId="{73B2117B-8B19-314A-D057-86A627DC04F3}"/>
          </ac:spMkLst>
        </pc:spChg>
        <pc:spChg chg="mod">
          <ac:chgData name="Liu, Jun" userId="0955d199-fdd6-4fd2-b246-4aefe45c4bab" providerId="ADAL" clId="{F7EFAA8B-C8D6-EB40-B3ED-E4727024499A}" dt="2025-01-31T01:00:57.769" v="344"/>
          <ac:spMkLst>
            <pc:docMk/>
            <pc:sldMk cId="2868014931" sldId="267"/>
            <ac:spMk id="85" creationId="{7517532E-143B-1672-1172-8EB9786D1F3C}"/>
          </ac:spMkLst>
        </pc:spChg>
        <pc:spChg chg="mod">
          <ac:chgData name="Liu, Jun" userId="0955d199-fdd6-4fd2-b246-4aefe45c4bab" providerId="ADAL" clId="{F7EFAA8B-C8D6-EB40-B3ED-E4727024499A}" dt="2025-01-31T01:00:57.769" v="344"/>
          <ac:spMkLst>
            <pc:docMk/>
            <pc:sldMk cId="2868014931" sldId="267"/>
            <ac:spMk id="92" creationId="{15B67266-CCEF-34CC-F7FF-B9B8CB339830}"/>
          </ac:spMkLst>
        </pc:spChg>
        <pc:spChg chg="mod">
          <ac:chgData name="Liu, Jun" userId="0955d199-fdd6-4fd2-b246-4aefe45c4bab" providerId="ADAL" clId="{F7EFAA8B-C8D6-EB40-B3ED-E4727024499A}" dt="2025-01-31T01:01:55.103" v="352" actId="115"/>
          <ac:spMkLst>
            <pc:docMk/>
            <pc:sldMk cId="2868014931" sldId="267"/>
            <ac:spMk id="98" creationId="{A8EF3F0D-585D-4213-103A-D80202F8161E}"/>
          </ac:spMkLst>
        </pc:spChg>
        <pc:grpChg chg="mod">
          <ac:chgData name="Liu, Jun" userId="0955d199-fdd6-4fd2-b246-4aefe45c4bab" providerId="ADAL" clId="{F7EFAA8B-C8D6-EB40-B3ED-E4727024499A}" dt="2025-01-31T01:02:13.690" v="364" actId="1035"/>
          <ac:grpSpMkLst>
            <pc:docMk/>
            <pc:sldMk cId="2868014931" sldId="267"/>
            <ac:grpSpMk id="12" creationId="{1308A1F2-21D8-CA89-852F-21BCDF04BBD0}"/>
          </ac:grpSpMkLst>
        </pc:grpChg>
        <pc:cxnChg chg="mod">
          <ac:chgData name="Liu, Jun" userId="0955d199-fdd6-4fd2-b246-4aefe45c4bab" providerId="ADAL" clId="{F7EFAA8B-C8D6-EB40-B3ED-E4727024499A}" dt="2025-01-31T01:02:06.497" v="353" actId="113"/>
          <ac:cxnSpMkLst>
            <pc:docMk/>
            <pc:sldMk cId="2868014931" sldId="267"/>
            <ac:cxnSpMk id="31" creationId="{274DB5B3-421E-0017-F7EF-17A6832AD57B}"/>
          </ac:cxnSpMkLst>
        </pc:cxnChg>
      </pc:sldChg>
      <pc:sldChg chg="addSp delSp modSp mod ord">
        <pc:chgData name="Liu, Jun" userId="0955d199-fdd6-4fd2-b246-4aefe45c4bab" providerId="ADAL" clId="{F7EFAA8B-C8D6-EB40-B3ED-E4727024499A}" dt="2025-01-31T01:12:14.667" v="547" actId="20578"/>
        <pc:sldMkLst>
          <pc:docMk/>
          <pc:sldMk cId="2101595162" sldId="268"/>
        </pc:sldMkLst>
        <pc:spChg chg="mod">
          <ac:chgData name="Liu, Jun" userId="0955d199-fdd6-4fd2-b246-4aefe45c4bab" providerId="ADAL" clId="{F7EFAA8B-C8D6-EB40-B3ED-E4727024499A}" dt="2025-01-31T01:04:25.772" v="388" actId="20577"/>
          <ac:spMkLst>
            <pc:docMk/>
            <pc:sldMk cId="2101595162" sldId="268"/>
            <ac:spMk id="3" creationId="{817715E1-AAEC-D4F3-FA8E-76CC7E9B4F5C}"/>
          </ac:spMkLst>
        </pc:spChg>
        <pc:spChg chg="add mod">
          <ac:chgData name="Liu, Jun" userId="0955d199-fdd6-4fd2-b246-4aefe45c4bab" providerId="ADAL" clId="{F7EFAA8B-C8D6-EB40-B3ED-E4727024499A}" dt="2025-01-31T01:04:58.109" v="403" actId="207"/>
          <ac:spMkLst>
            <pc:docMk/>
            <pc:sldMk cId="2101595162" sldId="268"/>
            <ac:spMk id="6" creationId="{BA4DD363-AE2A-0FB1-4347-0582A95225F9}"/>
          </ac:spMkLst>
        </pc:spChg>
        <pc:spChg chg="add mod">
          <ac:chgData name="Liu, Jun" userId="0955d199-fdd6-4fd2-b246-4aefe45c4bab" providerId="ADAL" clId="{F7EFAA8B-C8D6-EB40-B3ED-E4727024499A}" dt="2025-01-31T01:04:36.498" v="389" actId="1076"/>
          <ac:spMkLst>
            <pc:docMk/>
            <pc:sldMk cId="2101595162" sldId="268"/>
            <ac:spMk id="27" creationId="{CD9A372E-F0A9-0E75-845E-B5256B182A04}"/>
          </ac:spMkLst>
        </pc:spChg>
        <pc:graphicFrameChg chg="add mod">
          <ac:chgData name="Liu, Jun" userId="0955d199-fdd6-4fd2-b246-4aefe45c4bab" providerId="ADAL" clId="{F7EFAA8B-C8D6-EB40-B3ED-E4727024499A}" dt="2025-01-31T01:04:52.266" v="402" actId="1036"/>
          <ac:graphicFrameMkLst>
            <pc:docMk/>
            <pc:sldMk cId="2101595162" sldId="268"/>
            <ac:graphicFrameMk id="26" creationId="{EBFFEAB4-8E23-D745-E6A2-3306EAB6BB01}"/>
          </ac:graphicFrameMkLst>
        </pc:graphicFrameChg>
        <pc:picChg chg="add mod">
          <ac:chgData name="Liu, Jun" userId="0955d199-fdd6-4fd2-b246-4aefe45c4bab" providerId="ADAL" clId="{F7EFAA8B-C8D6-EB40-B3ED-E4727024499A}" dt="2025-01-31T01:04:52.266" v="402" actId="1036"/>
          <ac:picMkLst>
            <pc:docMk/>
            <pc:sldMk cId="2101595162" sldId="268"/>
            <ac:picMk id="7" creationId="{CF7B7CBC-F49E-C064-E1F3-BA70AF8F93E1}"/>
          </ac:picMkLst>
        </pc:picChg>
        <pc:cxnChg chg="add mod">
          <ac:chgData name="Liu, Jun" userId="0955d199-fdd6-4fd2-b246-4aefe45c4bab" providerId="ADAL" clId="{F7EFAA8B-C8D6-EB40-B3ED-E4727024499A}" dt="2025-01-31T01:04:52.266" v="402" actId="1036"/>
          <ac:cxnSpMkLst>
            <pc:docMk/>
            <pc:sldMk cId="2101595162" sldId="268"/>
            <ac:cxnSpMk id="9" creationId="{6204EE30-92D7-3303-F377-F3F86BEA5A59}"/>
          </ac:cxnSpMkLst>
        </pc:cxnChg>
        <pc:cxnChg chg="add mod">
          <ac:chgData name="Liu, Jun" userId="0955d199-fdd6-4fd2-b246-4aefe45c4bab" providerId="ADAL" clId="{F7EFAA8B-C8D6-EB40-B3ED-E4727024499A}" dt="2025-01-31T01:04:52.266" v="402" actId="1036"/>
          <ac:cxnSpMkLst>
            <pc:docMk/>
            <pc:sldMk cId="2101595162" sldId="268"/>
            <ac:cxnSpMk id="10" creationId="{634B9776-0756-2F6E-86A1-4A9FBE6B7CB9}"/>
          </ac:cxnSpMkLst>
        </pc:cxnChg>
        <pc:cxnChg chg="add mod">
          <ac:chgData name="Liu, Jun" userId="0955d199-fdd6-4fd2-b246-4aefe45c4bab" providerId="ADAL" clId="{F7EFAA8B-C8D6-EB40-B3ED-E4727024499A}" dt="2025-01-31T01:04:52.266" v="402" actId="1036"/>
          <ac:cxnSpMkLst>
            <pc:docMk/>
            <pc:sldMk cId="2101595162" sldId="268"/>
            <ac:cxnSpMk id="11" creationId="{07BB822E-92B8-B300-E59F-D4C098CC5D07}"/>
          </ac:cxnSpMkLst>
        </pc:cxnChg>
        <pc:cxnChg chg="add mod">
          <ac:chgData name="Liu, Jun" userId="0955d199-fdd6-4fd2-b246-4aefe45c4bab" providerId="ADAL" clId="{F7EFAA8B-C8D6-EB40-B3ED-E4727024499A}" dt="2025-01-31T01:04:52.266" v="402" actId="1036"/>
          <ac:cxnSpMkLst>
            <pc:docMk/>
            <pc:sldMk cId="2101595162" sldId="268"/>
            <ac:cxnSpMk id="24" creationId="{95E78556-CB84-7B5E-6CAA-6360BD3D2CF0}"/>
          </ac:cxnSpMkLst>
        </pc:cxnChg>
        <pc:cxnChg chg="add mod">
          <ac:chgData name="Liu, Jun" userId="0955d199-fdd6-4fd2-b246-4aefe45c4bab" providerId="ADAL" clId="{F7EFAA8B-C8D6-EB40-B3ED-E4727024499A}" dt="2025-01-31T01:04:52.266" v="402" actId="1036"/>
          <ac:cxnSpMkLst>
            <pc:docMk/>
            <pc:sldMk cId="2101595162" sldId="268"/>
            <ac:cxnSpMk id="25" creationId="{495F89CF-0E6A-F9F7-4D6F-08248A49CE1B}"/>
          </ac:cxnSpMkLst>
        </pc:cxnChg>
      </pc:sldChg>
      <pc:sldChg chg="addSp delSp modSp add mod">
        <pc:chgData name="Liu, Jun" userId="0955d199-fdd6-4fd2-b246-4aefe45c4bab" providerId="ADAL" clId="{F7EFAA8B-C8D6-EB40-B3ED-E4727024499A}" dt="2025-01-31T01:14:45.276" v="577" actId="1076"/>
        <pc:sldMkLst>
          <pc:docMk/>
          <pc:sldMk cId="1946506167" sldId="270"/>
        </pc:sldMkLst>
        <pc:spChg chg="add mod">
          <ac:chgData name="Liu, Jun" userId="0955d199-fdd6-4fd2-b246-4aefe45c4bab" providerId="ADAL" clId="{F7EFAA8B-C8D6-EB40-B3ED-E4727024499A}" dt="2025-01-31T01:14:45.276" v="577" actId="1076"/>
          <ac:spMkLst>
            <pc:docMk/>
            <pc:sldMk cId="1946506167" sldId="270"/>
            <ac:spMk id="2" creationId="{F94E1EF9-1E07-E047-A4F4-C8FA137E7C90}"/>
          </ac:spMkLst>
        </pc:spChg>
        <pc:spChg chg="mod">
          <ac:chgData name="Liu, Jun" userId="0955d199-fdd6-4fd2-b246-4aefe45c4bab" providerId="ADAL" clId="{F7EFAA8B-C8D6-EB40-B3ED-E4727024499A}" dt="2025-01-31T01:14:01.354" v="571" actId="20577"/>
          <ac:spMkLst>
            <pc:docMk/>
            <pc:sldMk cId="1946506167" sldId="270"/>
            <ac:spMk id="3" creationId="{959E4BE2-B96C-8171-4782-54A58C4B9E58}"/>
          </ac:spMkLst>
        </pc:spChg>
      </pc:sldChg>
      <pc:sldChg chg="addSp delSp modSp add mod">
        <pc:chgData name="Liu, Jun" userId="0955d199-fdd6-4fd2-b246-4aefe45c4bab" providerId="ADAL" clId="{F7EFAA8B-C8D6-EB40-B3ED-E4727024499A}" dt="2025-02-03T06:28:13.846" v="715" actId="1035"/>
        <pc:sldMkLst>
          <pc:docMk/>
          <pc:sldMk cId="2715862759" sldId="271"/>
        </pc:sldMkLst>
        <pc:spChg chg="mod">
          <ac:chgData name="Liu, Jun" userId="0955d199-fdd6-4fd2-b246-4aefe45c4bab" providerId="ADAL" clId="{F7EFAA8B-C8D6-EB40-B3ED-E4727024499A}" dt="2025-01-31T01:17:02.535" v="579"/>
          <ac:spMkLst>
            <pc:docMk/>
            <pc:sldMk cId="2715862759" sldId="271"/>
            <ac:spMk id="3" creationId="{ABA7715A-103C-894B-8012-63E785B39DE8}"/>
          </ac:spMkLst>
        </pc:spChg>
        <pc:spChg chg="add mod">
          <ac:chgData name="Liu, Jun" userId="0955d199-fdd6-4fd2-b246-4aefe45c4bab" providerId="ADAL" clId="{F7EFAA8B-C8D6-EB40-B3ED-E4727024499A}" dt="2025-02-03T06:28:13.846" v="715" actId="1035"/>
          <ac:spMkLst>
            <pc:docMk/>
            <pc:sldMk cId="2715862759" sldId="271"/>
            <ac:spMk id="4" creationId="{5B6CB5F5-2412-A8B4-A194-620705E3B3C3}"/>
          </ac:spMkLst>
        </pc:spChg>
        <pc:spChg chg="add mod">
          <ac:chgData name="Liu, Jun" userId="0955d199-fdd6-4fd2-b246-4aefe45c4bab" providerId="ADAL" clId="{F7EFAA8B-C8D6-EB40-B3ED-E4727024499A}" dt="2025-02-03T06:28:13.846" v="715" actId="1035"/>
          <ac:spMkLst>
            <pc:docMk/>
            <pc:sldMk cId="2715862759" sldId="271"/>
            <ac:spMk id="5" creationId="{3AB96EBE-14A7-3EF5-AF4C-9C01E15853D9}"/>
          </ac:spMkLst>
        </pc:spChg>
        <pc:spChg chg="add mod">
          <ac:chgData name="Liu, Jun" userId="0955d199-fdd6-4fd2-b246-4aefe45c4bab" providerId="ADAL" clId="{F7EFAA8B-C8D6-EB40-B3ED-E4727024499A}" dt="2025-02-03T06:28:13.846" v="715" actId="1035"/>
          <ac:spMkLst>
            <pc:docMk/>
            <pc:sldMk cId="2715862759" sldId="271"/>
            <ac:spMk id="7" creationId="{385968CE-4948-EC58-4688-55CAB6BDF7FF}"/>
          </ac:spMkLst>
        </pc:spChg>
        <pc:cxnChg chg="add mod">
          <ac:chgData name="Liu, Jun" userId="0955d199-fdd6-4fd2-b246-4aefe45c4bab" providerId="ADAL" clId="{F7EFAA8B-C8D6-EB40-B3ED-E4727024499A}" dt="2025-02-03T06:28:13.846" v="715" actId="1035"/>
          <ac:cxnSpMkLst>
            <pc:docMk/>
            <pc:sldMk cId="2715862759" sldId="271"/>
            <ac:cxnSpMk id="6" creationId="{86DADF50-8188-299C-7425-612F50CDDC1D}"/>
          </ac:cxnSpMkLst>
        </pc:cxnChg>
      </pc:sldChg>
      <pc:sldChg chg="addSp delSp modSp add mod">
        <pc:chgData name="Liu, Jun" userId="0955d199-fdd6-4fd2-b246-4aefe45c4bab" providerId="ADAL" clId="{F7EFAA8B-C8D6-EB40-B3ED-E4727024499A}" dt="2025-01-31T01:18:46.706" v="639" actId="20577"/>
        <pc:sldMkLst>
          <pc:docMk/>
          <pc:sldMk cId="293914601" sldId="272"/>
        </pc:sldMkLst>
        <pc:spChg chg="mod">
          <ac:chgData name="Liu, Jun" userId="0955d199-fdd6-4fd2-b246-4aefe45c4bab" providerId="ADAL" clId="{F7EFAA8B-C8D6-EB40-B3ED-E4727024499A}" dt="2025-01-31T01:18:46.706" v="639" actId="20577"/>
          <ac:spMkLst>
            <pc:docMk/>
            <pc:sldMk cId="293914601" sldId="272"/>
            <ac:spMk id="3" creationId="{CE2B4238-C1AC-6E5F-D435-4DDFA2B831B9}"/>
          </ac:spMkLst>
        </pc:spChg>
        <pc:spChg chg="mod">
          <ac:chgData name="Liu, Jun" userId="0955d199-fdd6-4fd2-b246-4aefe45c4bab" providerId="ADAL" clId="{F7EFAA8B-C8D6-EB40-B3ED-E4727024499A}" dt="2025-01-31T01:18:28.545" v="628"/>
          <ac:spMkLst>
            <pc:docMk/>
            <pc:sldMk cId="293914601" sldId="272"/>
            <ac:spMk id="9" creationId="{032C83A5-E52A-1CC9-3B68-E39434044AA1}"/>
          </ac:spMkLst>
        </pc:spChg>
        <pc:spChg chg="mod">
          <ac:chgData name="Liu, Jun" userId="0955d199-fdd6-4fd2-b246-4aefe45c4bab" providerId="ADAL" clId="{F7EFAA8B-C8D6-EB40-B3ED-E4727024499A}" dt="2025-01-31T01:18:28.545" v="628"/>
          <ac:spMkLst>
            <pc:docMk/>
            <pc:sldMk cId="293914601" sldId="272"/>
            <ac:spMk id="10" creationId="{A21DD2A3-13E7-338B-AC48-FD115AC9112F}"/>
          </ac:spMkLst>
        </pc:spChg>
        <pc:spChg chg="mod">
          <ac:chgData name="Liu, Jun" userId="0955d199-fdd6-4fd2-b246-4aefe45c4bab" providerId="ADAL" clId="{F7EFAA8B-C8D6-EB40-B3ED-E4727024499A}" dt="2025-01-31T01:18:28.545" v="628"/>
          <ac:spMkLst>
            <pc:docMk/>
            <pc:sldMk cId="293914601" sldId="272"/>
            <ac:spMk id="11" creationId="{87ED4974-4648-7F10-D122-969B186221E4}"/>
          </ac:spMkLst>
        </pc:spChg>
        <pc:spChg chg="mod">
          <ac:chgData name="Liu, Jun" userId="0955d199-fdd6-4fd2-b246-4aefe45c4bab" providerId="ADAL" clId="{F7EFAA8B-C8D6-EB40-B3ED-E4727024499A}" dt="2025-01-31T01:18:28.545" v="628"/>
          <ac:spMkLst>
            <pc:docMk/>
            <pc:sldMk cId="293914601" sldId="272"/>
            <ac:spMk id="14" creationId="{A938FD3F-DECB-70FA-765F-293DF0A4223D}"/>
          </ac:spMkLst>
        </pc:spChg>
        <pc:spChg chg="mod">
          <ac:chgData name="Liu, Jun" userId="0955d199-fdd6-4fd2-b246-4aefe45c4bab" providerId="ADAL" clId="{F7EFAA8B-C8D6-EB40-B3ED-E4727024499A}" dt="2025-01-31T01:18:28.545" v="628"/>
          <ac:spMkLst>
            <pc:docMk/>
            <pc:sldMk cId="293914601" sldId="272"/>
            <ac:spMk id="15" creationId="{5CC861C8-DC39-0507-ACEA-810F51F0E9E6}"/>
          </ac:spMkLst>
        </pc:spChg>
        <pc:spChg chg="mod">
          <ac:chgData name="Liu, Jun" userId="0955d199-fdd6-4fd2-b246-4aefe45c4bab" providerId="ADAL" clId="{F7EFAA8B-C8D6-EB40-B3ED-E4727024499A}" dt="2025-01-31T01:18:28.545" v="628"/>
          <ac:spMkLst>
            <pc:docMk/>
            <pc:sldMk cId="293914601" sldId="272"/>
            <ac:spMk id="16" creationId="{F303B067-E1F0-BB08-2A73-B554CD09E554}"/>
          </ac:spMkLst>
        </pc:spChg>
        <pc:spChg chg="mod">
          <ac:chgData name="Liu, Jun" userId="0955d199-fdd6-4fd2-b246-4aefe45c4bab" providerId="ADAL" clId="{F7EFAA8B-C8D6-EB40-B3ED-E4727024499A}" dt="2025-01-31T01:18:28.545" v="628"/>
          <ac:spMkLst>
            <pc:docMk/>
            <pc:sldMk cId="293914601" sldId="272"/>
            <ac:spMk id="17" creationId="{404E38F2-141E-DFA6-9D56-7E7411F36A6E}"/>
          </ac:spMkLst>
        </pc:spChg>
        <pc:spChg chg="add mod">
          <ac:chgData name="Liu, Jun" userId="0955d199-fdd6-4fd2-b246-4aefe45c4bab" providerId="ADAL" clId="{F7EFAA8B-C8D6-EB40-B3ED-E4727024499A}" dt="2025-01-31T01:18:28.545" v="628"/>
          <ac:spMkLst>
            <pc:docMk/>
            <pc:sldMk cId="293914601" sldId="272"/>
            <ac:spMk id="18" creationId="{CC54208D-D21C-8858-C9B5-ACF02A26F09A}"/>
          </ac:spMkLst>
        </pc:spChg>
        <pc:grpChg chg="mod">
          <ac:chgData name="Liu, Jun" userId="0955d199-fdd6-4fd2-b246-4aefe45c4bab" providerId="ADAL" clId="{F7EFAA8B-C8D6-EB40-B3ED-E4727024499A}" dt="2025-01-31T01:18:28.545" v="628"/>
          <ac:grpSpMkLst>
            <pc:docMk/>
            <pc:sldMk cId="293914601" sldId="272"/>
            <ac:grpSpMk id="8" creationId="{557D4A7D-93B8-16B1-8A6B-75E274077A19}"/>
          </ac:grpSpMkLst>
        </pc:grpChg>
        <pc:graphicFrameChg chg="mod">
          <ac:chgData name="Liu, Jun" userId="0955d199-fdd6-4fd2-b246-4aefe45c4bab" providerId="ADAL" clId="{F7EFAA8B-C8D6-EB40-B3ED-E4727024499A}" dt="2025-01-31T01:18:28.545" v="628"/>
          <ac:graphicFrameMkLst>
            <pc:docMk/>
            <pc:sldMk cId="293914601" sldId="272"/>
            <ac:graphicFrameMk id="12" creationId="{44D89DF2-5F6D-1FF2-2167-E3BD060643B2}"/>
          </ac:graphicFrameMkLst>
        </pc:graphicFrameChg>
      </pc:sldChg>
      <pc:sldChg chg="addSp delSp modSp add mod">
        <pc:chgData name="Liu, Jun" userId="0955d199-fdd6-4fd2-b246-4aefe45c4bab" providerId="ADAL" clId="{F7EFAA8B-C8D6-EB40-B3ED-E4727024499A}" dt="2025-01-31T01:20:51.521" v="698" actId="20577"/>
        <pc:sldMkLst>
          <pc:docMk/>
          <pc:sldMk cId="3825644854" sldId="273"/>
        </pc:sldMkLst>
        <pc:spChg chg="mod">
          <ac:chgData name="Liu, Jun" userId="0955d199-fdd6-4fd2-b246-4aefe45c4bab" providerId="ADAL" clId="{F7EFAA8B-C8D6-EB40-B3ED-E4727024499A}" dt="2025-01-31T01:19:11.328" v="647" actId="20577"/>
          <ac:spMkLst>
            <pc:docMk/>
            <pc:sldMk cId="3825644854" sldId="273"/>
            <ac:spMk id="3" creationId="{9BCDB9FD-E1D3-EC99-0889-DA7DA71EF4DA}"/>
          </ac:spMkLst>
        </pc:spChg>
        <pc:spChg chg="add mod">
          <ac:chgData name="Liu, Jun" userId="0955d199-fdd6-4fd2-b246-4aefe45c4bab" providerId="ADAL" clId="{F7EFAA8B-C8D6-EB40-B3ED-E4727024499A}" dt="2025-01-31T01:20:51.521" v="698" actId="20577"/>
          <ac:spMkLst>
            <pc:docMk/>
            <pc:sldMk cId="3825644854" sldId="273"/>
            <ac:spMk id="4" creationId="{11618B32-E3EE-6123-39C5-FD22119E7639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tmobileusa.sharepoint.com/teams/TDS/Shared%20Documents/5G%20FWA/Smartphone%20vs%20FWA%20feature%20list%20v0.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rgbClr val="00B050"/>
                </a:solidFill>
                <a:latin typeface="+mn-lt"/>
                <a:ea typeface="+mn-ea"/>
                <a:cs typeface="+mn-cs"/>
              </a:defRPr>
            </a:pPr>
            <a:r>
              <a:rPr lang="en-US" sz="2400">
                <a:solidFill>
                  <a:srgbClr val="00B050"/>
                </a:solidFill>
              </a:rPr>
              <a:t>$$$</a:t>
            </a:r>
          </a:p>
        </c:rich>
      </c:tx>
      <c:layout>
        <c:manualLayout>
          <c:xMode val="edge"/>
          <c:yMode val="edge"/>
          <c:x val="0.75495029384839463"/>
          <c:y val="0.2948923627952094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rgbClr val="00B05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9487751912091112E-2"/>
          <c:y val="0.33411611706578687"/>
          <c:w val="0.87589563684771365"/>
          <c:h val="0.6049631970834821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'[Smartphone vs FWA feature list v0.1.xlsx]Sheet4'!$B$1:$B$92</c:f>
              <c:numCache>
                <c:formatCode>General</c:formatCode>
                <c:ptCount val="92"/>
                <c:pt idx="0">
                  <c:v>1.0193734859388728</c:v>
                </c:pt>
                <c:pt idx="1">
                  <c:v>1.0391223038351691</c:v>
                </c:pt>
                <c:pt idx="2">
                  <c:v>1.0592537251772889</c:v>
                </c:pt>
                <c:pt idx="3">
                  <c:v>1.0797751623277096</c:v>
                </c:pt>
                <c:pt idx="4">
                  <c:v>1.1006941712522096</c:v>
                </c:pt>
                <c:pt idx="5">
                  <c:v>1.1220184543019636</c:v>
                </c:pt>
                <c:pt idx="6">
                  <c:v>1.1437558630495384</c:v>
                </c:pt>
                <c:pt idx="7">
                  <c:v>1.1659144011798317</c:v>
                </c:pt>
                <c:pt idx="8">
                  <c:v>1.1885022274370185</c:v>
                </c:pt>
                <c:pt idx="9">
                  <c:v>1.2115276586285886</c:v>
                </c:pt>
                <c:pt idx="10">
                  <c:v>1.2349991726875849</c:v>
                </c:pt>
                <c:pt idx="11">
                  <c:v>1.2589254117941673</c:v>
                </c:pt>
                <c:pt idx="12">
                  <c:v>1.2833151855576512</c:v>
                </c:pt>
                <c:pt idx="13">
                  <c:v>1.3081774742601942</c:v>
                </c:pt>
                <c:pt idx="14">
                  <c:v>1.333521432163324</c:v>
                </c:pt>
                <c:pt idx="15">
                  <c:v>1.3593563908785258</c:v>
                </c:pt>
                <c:pt idx="16">
                  <c:v>1.3856918628031276</c:v>
                </c:pt>
                <c:pt idx="17">
                  <c:v>1.4125375446227544</c:v>
                </c:pt>
                <c:pt idx="18">
                  <c:v>1.4399033208816332</c:v>
                </c:pt>
                <c:pt idx="19">
                  <c:v>1.4677992676220697</c:v>
                </c:pt>
                <c:pt idx="20">
                  <c:v>1.4962356560944334</c:v>
                </c:pt>
                <c:pt idx="21">
                  <c:v>1.525222956539019</c:v>
                </c:pt>
                <c:pt idx="22">
                  <c:v>1.5547718420411736</c:v>
                </c:pt>
                <c:pt idx="23">
                  <c:v>1.5848931924611136</c:v>
                </c:pt>
                <c:pt idx="24">
                  <c:v>1.6155980984398741</c:v>
                </c:pt>
                <c:pt idx="25">
                  <c:v>1.6468978654828685</c:v>
                </c:pt>
                <c:pt idx="26">
                  <c:v>1.6788040181225605</c:v>
                </c:pt>
                <c:pt idx="27">
                  <c:v>1.7113283041617808</c:v>
                </c:pt>
                <c:pt idx="28">
                  <c:v>1.7444826989992541</c:v>
                </c:pt>
                <c:pt idx="29">
                  <c:v>1.778279410038923</c:v>
                </c:pt>
                <c:pt idx="30">
                  <c:v>1.8127308811846989</c:v>
                </c:pt>
                <c:pt idx="31">
                  <c:v>1.8478497974222912</c:v>
                </c:pt>
                <c:pt idx="32">
                  <c:v>1.8836490894898008</c:v>
                </c:pt>
                <c:pt idx="33">
                  <c:v>1.9201419386388017</c:v>
                </c:pt>
                <c:pt idx="34">
                  <c:v>1.9573417814876604</c:v>
                </c:pt>
                <c:pt idx="35">
                  <c:v>1.9952623149688797</c:v>
                </c:pt>
                <c:pt idx="36">
                  <c:v>2.0339175013722919</c:v>
                </c:pt>
                <c:pt idx="37">
                  <c:v>2.0733215734859551</c:v>
                </c:pt>
                <c:pt idx="38">
                  <c:v>2.1134890398366468</c:v>
                </c:pt>
                <c:pt idx="39">
                  <c:v>2.1544346900318838</c:v>
                </c:pt>
                <c:pt idx="40">
                  <c:v>2.1961736002054364</c:v>
                </c:pt>
                <c:pt idx="41">
                  <c:v>2.2387211385683394</c:v>
                </c:pt>
                <c:pt idx="42">
                  <c:v>2.2820929710674505</c:v>
                </c:pt>
                <c:pt idx="43">
                  <c:v>2.3263050671536263</c:v>
                </c:pt>
                <c:pt idx="44">
                  <c:v>2.3713737056616555</c:v>
                </c:pt>
                <c:pt idx="45">
                  <c:v>2.4173154808041044</c:v>
                </c:pt>
                <c:pt idx="46">
                  <c:v>2.4641473082812819</c:v>
                </c:pt>
                <c:pt idx="47">
                  <c:v>2.5118864315095806</c:v>
                </c:pt>
                <c:pt idx="48">
                  <c:v>2.5605504279704761</c:v>
                </c:pt>
                <c:pt idx="49">
                  <c:v>2.6101572156825372</c:v>
                </c:pt>
                <c:pt idx="50">
                  <c:v>2.6607250597988097</c:v>
                </c:pt>
                <c:pt idx="51">
                  <c:v>2.7122725793320286</c:v>
                </c:pt>
                <c:pt idx="52">
                  <c:v>2.7648187540101077</c:v>
                </c:pt>
                <c:pt idx="53">
                  <c:v>2.8183829312644542</c:v>
                </c:pt>
                <c:pt idx="54">
                  <c:v>2.8729848333536645</c:v>
                </c:pt>
                <c:pt idx="55">
                  <c:v>2.9286445646252366</c:v>
                </c:pt>
                <c:pt idx="56">
                  <c:v>2.98538261891796</c:v>
                </c:pt>
                <c:pt idx="57">
                  <c:v>3.0432198871077225</c:v>
                </c:pt>
                <c:pt idx="58">
                  <c:v>3.1021776647995014</c:v>
                </c:pt>
                <c:pt idx="59">
                  <c:v>3.1622776601683795</c:v>
                </c:pt>
                <c:pt idx="60">
                  <c:v>3.2235420019524628</c:v>
                </c:pt>
                <c:pt idx="61">
                  <c:v>3.2859932476006555</c:v>
                </c:pt>
                <c:pt idx="62">
                  <c:v>3.349654391578277</c:v>
                </c:pt>
                <c:pt idx="63">
                  <c:v>3.4145488738336023</c:v>
                </c:pt>
                <c:pt idx="64">
                  <c:v>3.4807005884284106</c:v>
                </c:pt>
                <c:pt idx="65">
                  <c:v>3.5481338923357555</c:v>
                </c:pt>
                <c:pt idx="66">
                  <c:v>3.6168736144081595</c:v>
                </c:pt>
                <c:pt idx="67">
                  <c:v>3.6869450645195756</c:v>
                </c:pt>
                <c:pt idx="68">
                  <c:v>3.7583740428844421</c:v>
                </c:pt>
                <c:pt idx="69">
                  <c:v>3.8311868495572883</c:v>
                </c:pt>
                <c:pt idx="70">
                  <c:v>3.9054102941163809</c:v>
                </c:pt>
                <c:pt idx="71">
                  <c:v>3.9810717055349727</c:v>
                </c:pt>
                <c:pt idx="72">
                  <c:v>4.0581989422437985</c:v>
                </c:pt>
                <c:pt idx="73">
                  <c:v>4.1368204023885076</c:v>
                </c:pt>
                <c:pt idx="74">
                  <c:v>4.2169650342858231</c:v>
                </c:pt>
                <c:pt idx="75">
                  <c:v>4.2986623470822769</c:v>
                </c:pt>
                <c:pt idx="76">
                  <c:v>4.3819424216194376</c:v>
                </c:pt>
                <c:pt idx="77">
                  <c:v>4.4668359215096318</c:v>
                </c:pt>
                <c:pt idx="78">
                  <c:v>4.5533741044262497</c:v>
                </c:pt>
                <c:pt idx="79">
                  <c:v>4.6415888336127793</c:v>
                </c:pt>
                <c:pt idx="80">
                  <c:v>4.7315125896148054</c:v>
                </c:pt>
                <c:pt idx="81">
                  <c:v>4.8231784822393076</c:v>
                </c:pt>
                <c:pt idx="82">
                  <c:v>4.9166202627456439</c:v>
                </c:pt>
                <c:pt idx="83">
                  <c:v>5.0118723362727229</c:v>
                </c:pt>
                <c:pt idx="84">
                  <c:v>5.1089697745069289</c:v>
                </c:pt>
                <c:pt idx="85">
                  <c:v>5.2079483285954637</c:v>
                </c:pt>
                <c:pt idx="86">
                  <c:v>5.3088444423098844</c:v>
                </c:pt>
                <c:pt idx="87">
                  <c:v>5.4116952654646369</c:v>
                </c:pt>
                <c:pt idx="88">
                  <c:v>5.5165386675955821</c:v>
                </c:pt>
                <c:pt idx="89">
                  <c:v>5.6234132519034921</c:v>
                </c:pt>
                <c:pt idx="90">
                  <c:v>5.7323583694677138</c:v>
                </c:pt>
                <c:pt idx="91">
                  <c:v>5.8434141337351777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4F-D444-9E33-2136A67A2F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794048"/>
        <c:axId val="67794912"/>
      </c:barChart>
      <c:catAx>
        <c:axId val="67794048"/>
        <c:scaling>
          <c:orientation val="minMax"/>
        </c:scaling>
        <c:delete val="1"/>
        <c:axPos val="b"/>
        <c:majorTickMark val="none"/>
        <c:minorTickMark val="none"/>
        <c:tickLblPos val="nextTo"/>
        <c:crossAx val="67794912"/>
        <c:crosses val="autoZero"/>
        <c:auto val="1"/>
        <c:lblAlgn val="ctr"/>
        <c:lblOffset val="100"/>
        <c:noMultiLvlLbl val="0"/>
      </c:catAx>
      <c:valAx>
        <c:axId val="677949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779404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1A7992-EE67-8546-B185-35DE859EA743}" type="doc">
      <dgm:prSet loTypeId="urn:microsoft.com/office/officeart/2005/8/layout/h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803502B-FF43-9F45-A1A3-1028A18B6607}">
      <dgm:prSet phldrT="[Text]"/>
      <dgm:spPr/>
      <dgm:t>
        <a:bodyPr/>
        <a:lstStyle/>
        <a:p>
          <a:r>
            <a:rPr lang="en-US" dirty="0"/>
            <a:t>Not needed</a:t>
          </a:r>
        </a:p>
      </dgm:t>
    </dgm:pt>
    <dgm:pt modelId="{A67393B4-9687-B84B-9AD3-1A35705906FC}" type="parTrans" cxnId="{E9DA5F0F-985A-AF42-8050-0A1452A03D1C}">
      <dgm:prSet/>
      <dgm:spPr/>
      <dgm:t>
        <a:bodyPr/>
        <a:lstStyle/>
        <a:p>
          <a:endParaRPr lang="en-US"/>
        </a:p>
      </dgm:t>
    </dgm:pt>
    <dgm:pt modelId="{59BC24A8-9271-2C42-99A9-E37DCFF308AD}" type="sibTrans" cxnId="{E9DA5F0F-985A-AF42-8050-0A1452A03D1C}">
      <dgm:prSet/>
      <dgm:spPr/>
      <dgm:t>
        <a:bodyPr/>
        <a:lstStyle/>
        <a:p>
          <a:endParaRPr lang="en-US"/>
        </a:p>
      </dgm:t>
    </dgm:pt>
    <dgm:pt modelId="{10D33131-93FC-A14C-AFB6-52900C906F0A}">
      <dgm:prSet phldrT="[Text]"/>
      <dgm:spPr/>
      <dgm:t>
        <a:bodyPr/>
        <a:lstStyle/>
        <a:p>
          <a:r>
            <a:rPr lang="en-US" dirty="0"/>
            <a:t>Mobility procedures and associated measurement reports/events</a:t>
          </a:r>
        </a:p>
      </dgm:t>
    </dgm:pt>
    <dgm:pt modelId="{AFB5895E-A4A3-6F4A-B341-C6D587ED0325}" type="parTrans" cxnId="{A495D8C4-E5A3-9D41-B7BD-285F6D1A2014}">
      <dgm:prSet/>
      <dgm:spPr/>
      <dgm:t>
        <a:bodyPr/>
        <a:lstStyle/>
        <a:p>
          <a:endParaRPr lang="en-US"/>
        </a:p>
      </dgm:t>
    </dgm:pt>
    <dgm:pt modelId="{8D35767E-2D5D-0947-B808-A2182272F2BE}" type="sibTrans" cxnId="{A495D8C4-E5A3-9D41-B7BD-285F6D1A2014}">
      <dgm:prSet/>
      <dgm:spPr/>
      <dgm:t>
        <a:bodyPr/>
        <a:lstStyle/>
        <a:p>
          <a:endParaRPr lang="en-US"/>
        </a:p>
      </dgm:t>
    </dgm:pt>
    <dgm:pt modelId="{1C752272-04D6-D44D-B214-5FE0DDD39412}">
      <dgm:prSet phldrT="[Text]"/>
      <dgm:spPr/>
      <dgm:t>
        <a:bodyPr/>
        <a:lstStyle/>
        <a:p>
          <a:r>
            <a:rPr lang="en-US" dirty="0"/>
            <a:t>UE power saving features</a:t>
          </a:r>
        </a:p>
      </dgm:t>
    </dgm:pt>
    <dgm:pt modelId="{319B2A7C-8E98-6F4C-A1DD-1A5EEB4A41FB}" type="parTrans" cxnId="{7BF47366-3360-D64D-8699-32C36AAD20E1}">
      <dgm:prSet/>
      <dgm:spPr/>
      <dgm:t>
        <a:bodyPr/>
        <a:lstStyle/>
        <a:p>
          <a:endParaRPr lang="en-US"/>
        </a:p>
      </dgm:t>
    </dgm:pt>
    <dgm:pt modelId="{B6E84E7D-BC04-8C49-A315-13E6AA89438A}" type="sibTrans" cxnId="{7BF47366-3360-D64D-8699-32C36AAD20E1}">
      <dgm:prSet/>
      <dgm:spPr/>
      <dgm:t>
        <a:bodyPr/>
        <a:lstStyle/>
        <a:p>
          <a:endParaRPr lang="en-US"/>
        </a:p>
      </dgm:t>
    </dgm:pt>
    <dgm:pt modelId="{B3C5E537-EA14-BB4F-A56B-3AF0018AA0AA}">
      <dgm:prSet phldrT="[Text]"/>
      <dgm:spPr/>
      <dgm:t>
        <a:bodyPr/>
        <a:lstStyle/>
        <a:p>
          <a:r>
            <a:rPr lang="en-US" dirty="0"/>
            <a:t>Can be simplified or improved</a:t>
          </a:r>
        </a:p>
      </dgm:t>
    </dgm:pt>
    <dgm:pt modelId="{49FD57D9-AB06-1D44-BECD-7A791FAF6FFE}" type="parTrans" cxnId="{C38C6530-81AA-074B-87FD-20818F711097}">
      <dgm:prSet/>
      <dgm:spPr/>
      <dgm:t>
        <a:bodyPr/>
        <a:lstStyle/>
        <a:p>
          <a:endParaRPr lang="en-US"/>
        </a:p>
      </dgm:t>
    </dgm:pt>
    <dgm:pt modelId="{267B8CFA-469E-7840-8AA6-AB845177AE75}" type="sibTrans" cxnId="{C38C6530-81AA-074B-87FD-20818F711097}">
      <dgm:prSet/>
      <dgm:spPr/>
      <dgm:t>
        <a:bodyPr/>
        <a:lstStyle/>
        <a:p>
          <a:endParaRPr lang="en-US"/>
        </a:p>
      </dgm:t>
    </dgm:pt>
    <dgm:pt modelId="{1E80BC0E-5905-EC44-A7A5-9CA7C35C3D7A}">
      <dgm:prSet phldrT="[Text]"/>
      <dgm:spPr/>
      <dgm:t>
        <a:bodyPr/>
        <a:lstStyle/>
        <a:p>
          <a:r>
            <a:rPr lang="en-US" dirty="0"/>
            <a:t>Channel estimation and MU-MIMO pairing algorithm</a:t>
          </a:r>
        </a:p>
      </dgm:t>
    </dgm:pt>
    <dgm:pt modelId="{7A08E3CC-FCD0-FB4A-80DD-210D20E3017D}" type="parTrans" cxnId="{0D6EBA5C-C412-F74F-A7FF-5C65A824F6FB}">
      <dgm:prSet/>
      <dgm:spPr/>
      <dgm:t>
        <a:bodyPr/>
        <a:lstStyle/>
        <a:p>
          <a:endParaRPr lang="en-US"/>
        </a:p>
      </dgm:t>
    </dgm:pt>
    <dgm:pt modelId="{E55643CE-407A-F24B-877A-0B44991BA0C2}" type="sibTrans" cxnId="{0D6EBA5C-C412-F74F-A7FF-5C65A824F6FB}">
      <dgm:prSet/>
      <dgm:spPr/>
      <dgm:t>
        <a:bodyPr/>
        <a:lstStyle/>
        <a:p>
          <a:endParaRPr lang="en-US"/>
        </a:p>
      </dgm:t>
    </dgm:pt>
    <dgm:pt modelId="{03F6FBB3-3998-9A48-AF87-AA2785CB491C}">
      <dgm:prSet phldrT="[Text]"/>
      <dgm:spPr/>
      <dgm:t>
        <a:bodyPr/>
        <a:lstStyle/>
        <a:p>
          <a:r>
            <a:rPr lang="en-US" dirty="0"/>
            <a:t>Beamforming</a:t>
          </a:r>
        </a:p>
      </dgm:t>
    </dgm:pt>
    <dgm:pt modelId="{271FC027-144D-714E-B8E9-923DB30A3060}" type="parTrans" cxnId="{2DABD7DE-4355-814F-A3FB-6632F3A6309D}">
      <dgm:prSet/>
      <dgm:spPr/>
      <dgm:t>
        <a:bodyPr/>
        <a:lstStyle/>
        <a:p>
          <a:endParaRPr lang="en-US"/>
        </a:p>
      </dgm:t>
    </dgm:pt>
    <dgm:pt modelId="{6D539F5F-9069-CF41-B50A-308652CBF04C}" type="sibTrans" cxnId="{2DABD7DE-4355-814F-A3FB-6632F3A6309D}">
      <dgm:prSet/>
      <dgm:spPr/>
      <dgm:t>
        <a:bodyPr/>
        <a:lstStyle/>
        <a:p>
          <a:endParaRPr lang="en-US"/>
        </a:p>
      </dgm:t>
    </dgm:pt>
    <dgm:pt modelId="{11CB43AB-86D9-F545-8AF6-C822C538E9A7}">
      <dgm:prSet phldrT="[Text]"/>
      <dgm:spPr/>
      <dgm:t>
        <a:bodyPr/>
        <a:lstStyle/>
        <a:p>
          <a:r>
            <a:rPr lang="en-US" dirty="0"/>
            <a:t>IMS voice and emergency  service procedures in FWA</a:t>
          </a:r>
        </a:p>
      </dgm:t>
    </dgm:pt>
    <dgm:pt modelId="{4306D838-412F-4C43-9DF0-55931D0A1421}" type="parTrans" cxnId="{29D54B14-8B5E-484E-88CE-86CA576DA827}">
      <dgm:prSet/>
      <dgm:spPr/>
      <dgm:t>
        <a:bodyPr/>
        <a:lstStyle/>
        <a:p>
          <a:endParaRPr lang="en-US"/>
        </a:p>
      </dgm:t>
    </dgm:pt>
    <dgm:pt modelId="{B95A5B7B-3A9E-7E43-830D-19B22FC790D6}" type="sibTrans" cxnId="{29D54B14-8B5E-484E-88CE-86CA576DA827}">
      <dgm:prSet/>
      <dgm:spPr/>
      <dgm:t>
        <a:bodyPr/>
        <a:lstStyle/>
        <a:p>
          <a:endParaRPr lang="en-US"/>
        </a:p>
      </dgm:t>
    </dgm:pt>
    <dgm:pt modelId="{082C07AF-AF70-CE40-A105-7CFFA1AC2F64}">
      <dgm:prSet phldrT="[Text]"/>
      <dgm:spPr/>
      <dgm:t>
        <a:bodyPr/>
        <a:lstStyle/>
        <a:p>
          <a:r>
            <a:rPr lang="en-US" dirty="0"/>
            <a:t>Link adaptation</a:t>
          </a:r>
        </a:p>
      </dgm:t>
    </dgm:pt>
    <dgm:pt modelId="{7CF7FAD7-91DC-9243-A86F-6412D948996D}" type="parTrans" cxnId="{3696C1FE-CD5B-FB45-8CEC-FE476CD4EE9D}">
      <dgm:prSet/>
      <dgm:spPr/>
      <dgm:t>
        <a:bodyPr/>
        <a:lstStyle/>
        <a:p>
          <a:endParaRPr lang="en-US"/>
        </a:p>
      </dgm:t>
    </dgm:pt>
    <dgm:pt modelId="{22D6330D-95F0-EC43-B957-55464080E792}" type="sibTrans" cxnId="{3696C1FE-CD5B-FB45-8CEC-FE476CD4EE9D}">
      <dgm:prSet/>
      <dgm:spPr/>
      <dgm:t>
        <a:bodyPr/>
        <a:lstStyle/>
        <a:p>
          <a:endParaRPr lang="en-US"/>
        </a:p>
      </dgm:t>
    </dgm:pt>
    <dgm:pt modelId="{4F70CD76-38B1-594B-876A-0CE834DB6CFC}">
      <dgm:prSet phldrT="[Text]"/>
      <dgm:spPr/>
      <dgm:t>
        <a:bodyPr/>
        <a:lstStyle/>
        <a:p>
          <a:r>
            <a:rPr lang="en-US" dirty="0"/>
            <a:t>SIB messages</a:t>
          </a:r>
        </a:p>
      </dgm:t>
    </dgm:pt>
    <dgm:pt modelId="{8470194E-63FF-4B4C-A093-D54A666C6649}" type="parTrans" cxnId="{16B113DA-33EB-9C40-AF13-1A2002ABB957}">
      <dgm:prSet/>
      <dgm:spPr/>
      <dgm:t>
        <a:bodyPr/>
        <a:lstStyle/>
        <a:p>
          <a:endParaRPr lang="en-US"/>
        </a:p>
      </dgm:t>
    </dgm:pt>
    <dgm:pt modelId="{E21CE5AE-25EA-504D-92D6-AADF24479CBB}" type="sibTrans" cxnId="{16B113DA-33EB-9C40-AF13-1A2002ABB957}">
      <dgm:prSet/>
      <dgm:spPr/>
      <dgm:t>
        <a:bodyPr/>
        <a:lstStyle/>
        <a:p>
          <a:endParaRPr lang="en-US"/>
        </a:p>
      </dgm:t>
    </dgm:pt>
    <dgm:pt modelId="{55E67D4C-C0B3-CA4E-8FDD-027CC7E327DE}">
      <dgm:prSet phldrT="[Text]"/>
      <dgm:spPr/>
      <dgm:t>
        <a:bodyPr/>
        <a:lstStyle/>
        <a:p>
          <a:r>
            <a:rPr lang="en-US" dirty="0"/>
            <a:t>UL MIMO and beamforming</a:t>
          </a:r>
        </a:p>
      </dgm:t>
    </dgm:pt>
    <dgm:pt modelId="{E9B9311E-BCA2-4F4B-9589-4AEF2DA4A89A}" type="parTrans" cxnId="{9004354D-8FEB-5E49-912D-9B4D75CE333A}">
      <dgm:prSet/>
      <dgm:spPr/>
      <dgm:t>
        <a:bodyPr/>
        <a:lstStyle/>
        <a:p>
          <a:endParaRPr lang="en-US"/>
        </a:p>
      </dgm:t>
    </dgm:pt>
    <dgm:pt modelId="{4A81AF96-7626-4047-B589-77A431E514C6}" type="sibTrans" cxnId="{9004354D-8FEB-5E49-912D-9B4D75CE333A}">
      <dgm:prSet/>
      <dgm:spPr/>
      <dgm:t>
        <a:bodyPr/>
        <a:lstStyle/>
        <a:p>
          <a:endParaRPr lang="en-US"/>
        </a:p>
      </dgm:t>
    </dgm:pt>
    <dgm:pt modelId="{BB5AC343-6B43-224B-97E3-F87D730293B2}">
      <dgm:prSet phldrT="[Text]"/>
      <dgm:spPr/>
      <dgm:t>
        <a:bodyPr/>
        <a:lstStyle/>
        <a:p>
          <a:r>
            <a:rPr lang="en-US" dirty="0"/>
            <a:t>NAS procedures</a:t>
          </a:r>
        </a:p>
      </dgm:t>
    </dgm:pt>
    <dgm:pt modelId="{F1825D46-387B-634D-BDDD-16A6EA04A270}" type="parTrans" cxnId="{FCC8B491-D591-DE48-BD8C-98F4F0286AD8}">
      <dgm:prSet/>
      <dgm:spPr/>
      <dgm:t>
        <a:bodyPr/>
        <a:lstStyle/>
        <a:p>
          <a:endParaRPr lang="en-US"/>
        </a:p>
      </dgm:t>
    </dgm:pt>
    <dgm:pt modelId="{45A16D33-E4A5-EA48-AA17-0F802CDB4446}" type="sibTrans" cxnId="{FCC8B491-D591-DE48-BD8C-98F4F0286AD8}">
      <dgm:prSet/>
      <dgm:spPr/>
      <dgm:t>
        <a:bodyPr/>
        <a:lstStyle/>
        <a:p>
          <a:endParaRPr lang="en-US"/>
        </a:p>
      </dgm:t>
    </dgm:pt>
    <dgm:pt modelId="{B9F8C623-66C0-A143-B2A4-2C47B14DB90F}" type="pres">
      <dgm:prSet presAssocID="{671A7992-EE67-8546-B185-35DE859EA743}" presName="Name0" presStyleCnt="0">
        <dgm:presLayoutVars>
          <dgm:dir/>
          <dgm:animLvl val="lvl"/>
          <dgm:resizeHandles val="exact"/>
        </dgm:presLayoutVars>
      </dgm:prSet>
      <dgm:spPr/>
    </dgm:pt>
    <dgm:pt modelId="{7D42CF2F-15D0-9D40-BF93-9E1AC66227A1}" type="pres">
      <dgm:prSet presAssocID="{5803502B-FF43-9F45-A1A3-1028A18B6607}" presName="composite" presStyleCnt="0"/>
      <dgm:spPr/>
    </dgm:pt>
    <dgm:pt modelId="{8C948AFC-894F-6C4B-81A5-76748B84ED0E}" type="pres">
      <dgm:prSet presAssocID="{5803502B-FF43-9F45-A1A3-1028A18B6607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26BC54A5-10A4-8C47-8D73-39B81F91628C}" type="pres">
      <dgm:prSet presAssocID="{5803502B-FF43-9F45-A1A3-1028A18B6607}" presName="desTx" presStyleLbl="alignAccFollowNode1" presStyleIdx="0" presStyleCnt="2">
        <dgm:presLayoutVars>
          <dgm:bulletEnabled val="1"/>
        </dgm:presLayoutVars>
      </dgm:prSet>
      <dgm:spPr/>
    </dgm:pt>
    <dgm:pt modelId="{046FF7A4-019B-6149-8F7A-0AAE66255756}" type="pres">
      <dgm:prSet presAssocID="{59BC24A8-9271-2C42-99A9-E37DCFF308AD}" presName="space" presStyleCnt="0"/>
      <dgm:spPr/>
    </dgm:pt>
    <dgm:pt modelId="{CAF62A78-498D-014E-B389-7CC11448A2EF}" type="pres">
      <dgm:prSet presAssocID="{B3C5E537-EA14-BB4F-A56B-3AF0018AA0AA}" presName="composite" presStyleCnt="0"/>
      <dgm:spPr/>
    </dgm:pt>
    <dgm:pt modelId="{9085A483-3B3B-9046-81FB-527C5BCD0B77}" type="pres">
      <dgm:prSet presAssocID="{B3C5E537-EA14-BB4F-A56B-3AF0018AA0AA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E0A0392F-E227-DC49-AF37-B9DE627D7AB6}" type="pres">
      <dgm:prSet presAssocID="{B3C5E537-EA14-BB4F-A56B-3AF0018AA0AA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A1EED200-9C75-1948-BB5D-4BD9BFBE0CCC}" type="presOf" srcId="{03F6FBB3-3998-9A48-AF87-AA2785CB491C}" destId="{E0A0392F-E227-DC49-AF37-B9DE627D7AB6}" srcOrd="0" destOrd="1" presId="urn:microsoft.com/office/officeart/2005/8/layout/hList1"/>
    <dgm:cxn modelId="{E9DA5F0F-985A-AF42-8050-0A1452A03D1C}" srcId="{671A7992-EE67-8546-B185-35DE859EA743}" destId="{5803502B-FF43-9F45-A1A3-1028A18B6607}" srcOrd="0" destOrd="0" parTransId="{A67393B4-9687-B84B-9AD3-1A35705906FC}" sibTransId="{59BC24A8-9271-2C42-99A9-E37DCFF308AD}"/>
    <dgm:cxn modelId="{29D54B14-8B5E-484E-88CE-86CA576DA827}" srcId="{5803502B-FF43-9F45-A1A3-1028A18B6607}" destId="{11CB43AB-86D9-F545-8AF6-C822C538E9A7}" srcOrd="2" destOrd="0" parTransId="{4306D838-412F-4C43-9DF0-55931D0A1421}" sibTransId="{B95A5B7B-3A9E-7E43-830D-19B22FC790D6}"/>
    <dgm:cxn modelId="{A7D3D214-B982-364A-B3F1-83254DB3C6D9}" type="presOf" srcId="{BB5AC343-6B43-224B-97E3-F87D730293B2}" destId="{E0A0392F-E227-DC49-AF37-B9DE627D7AB6}" srcOrd="0" destOrd="5" presId="urn:microsoft.com/office/officeart/2005/8/layout/hList1"/>
    <dgm:cxn modelId="{6A374115-27D0-804F-839F-62A386D10508}" type="presOf" srcId="{10D33131-93FC-A14C-AFB6-52900C906F0A}" destId="{26BC54A5-10A4-8C47-8D73-39B81F91628C}" srcOrd="0" destOrd="0" presId="urn:microsoft.com/office/officeart/2005/8/layout/hList1"/>
    <dgm:cxn modelId="{28384226-F84A-D940-B937-C94ABAD00B83}" type="presOf" srcId="{5803502B-FF43-9F45-A1A3-1028A18B6607}" destId="{8C948AFC-894F-6C4B-81A5-76748B84ED0E}" srcOrd="0" destOrd="0" presId="urn:microsoft.com/office/officeart/2005/8/layout/hList1"/>
    <dgm:cxn modelId="{C38C6530-81AA-074B-87FD-20818F711097}" srcId="{671A7992-EE67-8546-B185-35DE859EA743}" destId="{B3C5E537-EA14-BB4F-A56B-3AF0018AA0AA}" srcOrd="1" destOrd="0" parTransId="{49FD57D9-AB06-1D44-BECD-7A791FAF6FFE}" sibTransId="{267B8CFA-469E-7840-8AA6-AB845177AE75}"/>
    <dgm:cxn modelId="{11390A39-3E0A-1C4B-9326-6060948EC2DC}" type="presOf" srcId="{1E80BC0E-5905-EC44-A7A5-9CA7C35C3D7A}" destId="{E0A0392F-E227-DC49-AF37-B9DE627D7AB6}" srcOrd="0" destOrd="0" presId="urn:microsoft.com/office/officeart/2005/8/layout/hList1"/>
    <dgm:cxn modelId="{0D6EBA5C-C412-F74F-A7FF-5C65A824F6FB}" srcId="{B3C5E537-EA14-BB4F-A56B-3AF0018AA0AA}" destId="{1E80BC0E-5905-EC44-A7A5-9CA7C35C3D7A}" srcOrd="0" destOrd="0" parTransId="{7A08E3CC-FCD0-FB4A-80DD-210D20E3017D}" sibTransId="{E55643CE-407A-F24B-877A-0B44991BA0C2}"/>
    <dgm:cxn modelId="{7BF47366-3360-D64D-8699-32C36AAD20E1}" srcId="{5803502B-FF43-9F45-A1A3-1028A18B6607}" destId="{1C752272-04D6-D44D-B214-5FE0DDD39412}" srcOrd="1" destOrd="0" parTransId="{319B2A7C-8E98-6F4C-A1DD-1A5EEB4A41FB}" sibTransId="{B6E84E7D-BC04-8C49-A315-13E6AA89438A}"/>
    <dgm:cxn modelId="{45F7E967-877B-EB43-98C9-351F34617FAB}" type="presOf" srcId="{B3C5E537-EA14-BB4F-A56B-3AF0018AA0AA}" destId="{9085A483-3B3B-9046-81FB-527C5BCD0B77}" srcOrd="0" destOrd="0" presId="urn:microsoft.com/office/officeart/2005/8/layout/hList1"/>
    <dgm:cxn modelId="{9004354D-8FEB-5E49-912D-9B4D75CE333A}" srcId="{B3C5E537-EA14-BB4F-A56B-3AF0018AA0AA}" destId="{55E67D4C-C0B3-CA4E-8FDD-027CC7E327DE}" srcOrd="4" destOrd="0" parTransId="{E9B9311E-BCA2-4F4B-9589-4AEF2DA4A89A}" sibTransId="{4A81AF96-7626-4047-B589-77A431E514C6}"/>
    <dgm:cxn modelId="{D03C7F7F-BD2B-4442-995C-6748C09A7CFE}" type="presOf" srcId="{55E67D4C-C0B3-CA4E-8FDD-027CC7E327DE}" destId="{E0A0392F-E227-DC49-AF37-B9DE627D7AB6}" srcOrd="0" destOrd="4" presId="urn:microsoft.com/office/officeart/2005/8/layout/hList1"/>
    <dgm:cxn modelId="{FCC8B491-D591-DE48-BD8C-98F4F0286AD8}" srcId="{B3C5E537-EA14-BB4F-A56B-3AF0018AA0AA}" destId="{BB5AC343-6B43-224B-97E3-F87D730293B2}" srcOrd="5" destOrd="0" parTransId="{F1825D46-387B-634D-BDDD-16A6EA04A270}" sibTransId="{45A16D33-E4A5-EA48-AA17-0F802CDB4446}"/>
    <dgm:cxn modelId="{F4382EA4-D0B0-7849-AC9D-5076A1A3413A}" type="presOf" srcId="{082C07AF-AF70-CE40-A105-7CFFA1AC2F64}" destId="{E0A0392F-E227-DC49-AF37-B9DE627D7AB6}" srcOrd="0" destOrd="2" presId="urn:microsoft.com/office/officeart/2005/8/layout/hList1"/>
    <dgm:cxn modelId="{78564AAC-7E12-9E43-BC57-791362CC4DAE}" type="presOf" srcId="{1C752272-04D6-D44D-B214-5FE0DDD39412}" destId="{26BC54A5-10A4-8C47-8D73-39B81F91628C}" srcOrd="0" destOrd="1" presId="urn:microsoft.com/office/officeart/2005/8/layout/hList1"/>
    <dgm:cxn modelId="{A495D8C4-E5A3-9D41-B7BD-285F6D1A2014}" srcId="{5803502B-FF43-9F45-A1A3-1028A18B6607}" destId="{10D33131-93FC-A14C-AFB6-52900C906F0A}" srcOrd="0" destOrd="0" parTransId="{AFB5895E-A4A3-6F4A-B341-C6D587ED0325}" sibTransId="{8D35767E-2D5D-0947-B808-A2182272F2BE}"/>
    <dgm:cxn modelId="{16B113DA-33EB-9C40-AF13-1A2002ABB957}" srcId="{B3C5E537-EA14-BB4F-A56B-3AF0018AA0AA}" destId="{4F70CD76-38B1-594B-876A-0CE834DB6CFC}" srcOrd="3" destOrd="0" parTransId="{8470194E-63FF-4B4C-A093-D54A666C6649}" sibTransId="{E21CE5AE-25EA-504D-92D6-AADF24479CBB}"/>
    <dgm:cxn modelId="{2DABD7DE-4355-814F-A3FB-6632F3A6309D}" srcId="{B3C5E537-EA14-BB4F-A56B-3AF0018AA0AA}" destId="{03F6FBB3-3998-9A48-AF87-AA2785CB491C}" srcOrd="1" destOrd="0" parTransId="{271FC027-144D-714E-B8E9-923DB30A3060}" sibTransId="{6D539F5F-9069-CF41-B50A-308652CBF04C}"/>
    <dgm:cxn modelId="{C90C32E4-7601-3446-A280-4F036AFB9A67}" type="presOf" srcId="{4F70CD76-38B1-594B-876A-0CE834DB6CFC}" destId="{E0A0392F-E227-DC49-AF37-B9DE627D7AB6}" srcOrd="0" destOrd="3" presId="urn:microsoft.com/office/officeart/2005/8/layout/hList1"/>
    <dgm:cxn modelId="{1C3630E7-A71F-CE46-9ACC-FF5CF2C34A64}" type="presOf" srcId="{671A7992-EE67-8546-B185-35DE859EA743}" destId="{B9F8C623-66C0-A143-B2A4-2C47B14DB90F}" srcOrd="0" destOrd="0" presId="urn:microsoft.com/office/officeart/2005/8/layout/hList1"/>
    <dgm:cxn modelId="{85ACC6E9-B241-BB4F-92F7-8DAC525722E9}" type="presOf" srcId="{11CB43AB-86D9-F545-8AF6-C822C538E9A7}" destId="{26BC54A5-10A4-8C47-8D73-39B81F91628C}" srcOrd="0" destOrd="2" presId="urn:microsoft.com/office/officeart/2005/8/layout/hList1"/>
    <dgm:cxn modelId="{3696C1FE-CD5B-FB45-8CEC-FE476CD4EE9D}" srcId="{B3C5E537-EA14-BB4F-A56B-3AF0018AA0AA}" destId="{082C07AF-AF70-CE40-A105-7CFFA1AC2F64}" srcOrd="2" destOrd="0" parTransId="{7CF7FAD7-91DC-9243-A86F-6412D948996D}" sibTransId="{22D6330D-95F0-EC43-B957-55464080E792}"/>
    <dgm:cxn modelId="{8CB54BD7-6541-C145-B422-9E9E87EA4B1B}" type="presParOf" srcId="{B9F8C623-66C0-A143-B2A4-2C47B14DB90F}" destId="{7D42CF2F-15D0-9D40-BF93-9E1AC66227A1}" srcOrd="0" destOrd="0" presId="urn:microsoft.com/office/officeart/2005/8/layout/hList1"/>
    <dgm:cxn modelId="{088B9224-53C9-EB40-9A23-58F0B49B50DC}" type="presParOf" srcId="{7D42CF2F-15D0-9D40-BF93-9E1AC66227A1}" destId="{8C948AFC-894F-6C4B-81A5-76748B84ED0E}" srcOrd="0" destOrd="0" presId="urn:microsoft.com/office/officeart/2005/8/layout/hList1"/>
    <dgm:cxn modelId="{C23F3256-7564-3C4C-9C62-6ADC6AF17A18}" type="presParOf" srcId="{7D42CF2F-15D0-9D40-BF93-9E1AC66227A1}" destId="{26BC54A5-10A4-8C47-8D73-39B81F91628C}" srcOrd="1" destOrd="0" presId="urn:microsoft.com/office/officeart/2005/8/layout/hList1"/>
    <dgm:cxn modelId="{AA7B2338-9F71-4945-B65C-68F816D859F5}" type="presParOf" srcId="{B9F8C623-66C0-A143-B2A4-2C47B14DB90F}" destId="{046FF7A4-019B-6149-8F7A-0AAE66255756}" srcOrd="1" destOrd="0" presId="urn:microsoft.com/office/officeart/2005/8/layout/hList1"/>
    <dgm:cxn modelId="{A793AF26-1540-2E45-A1A8-85CAF915854C}" type="presParOf" srcId="{B9F8C623-66C0-A143-B2A4-2C47B14DB90F}" destId="{CAF62A78-498D-014E-B389-7CC11448A2EF}" srcOrd="2" destOrd="0" presId="urn:microsoft.com/office/officeart/2005/8/layout/hList1"/>
    <dgm:cxn modelId="{F3CD847C-C9B9-C94B-95C4-4AD20BBA4CEE}" type="presParOf" srcId="{CAF62A78-498D-014E-B389-7CC11448A2EF}" destId="{9085A483-3B3B-9046-81FB-527C5BCD0B77}" srcOrd="0" destOrd="0" presId="urn:microsoft.com/office/officeart/2005/8/layout/hList1"/>
    <dgm:cxn modelId="{75352021-5C41-544A-97B7-A889C41F2695}" type="presParOf" srcId="{CAF62A78-498D-014E-B389-7CC11448A2EF}" destId="{E0A0392F-E227-DC49-AF37-B9DE627D7AB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F5C119-3B03-0047-8406-5C7B464CEFB2}" type="doc">
      <dgm:prSet loTypeId="urn:microsoft.com/office/officeart/2005/8/layout/cycle7" loCatId="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A6913D0-B5DC-3B4F-AA51-1FE81B55BC9C}">
      <dgm:prSet phldrT="[Text]" custT="1"/>
      <dgm:spPr>
        <a:ln>
          <a:solidFill>
            <a:srgbClr val="0070C0"/>
          </a:solidFill>
        </a:ln>
      </dgm:spPr>
      <dgm:t>
        <a:bodyPr/>
        <a:lstStyle/>
        <a:p>
          <a:pPr>
            <a:buFont typeface="Arial" panose="020B0604020202020204" pitchFamily="34" charset="0"/>
            <a:buNone/>
          </a:pPr>
          <a:r>
            <a:rPr lang="en-US" sz="1800" b="1" dirty="0"/>
            <a:t>RAN Functions</a:t>
          </a:r>
        </a:p>
        <a:p>
          <a:pPr>
            <a:buFont typeface="Arial" panose="020B0604020202020204" pitchFamily="34" charset="0"/>
            <a:buNone/>
          </a:pPr>
          <a:r>
            <a:rPr lang="en-US" sz="1600" dirty="0"/>
            <a:t>Air interface, Link adaptation, RRM, mobility management</a:t>
          </a:r>
        </a:p>
      </dgm:t>
    </dgm:pt>
    <dgm:pt modelId="{E1EB71AF-87B3-E141-907F-F5A9EF41EB4D}" type="parTrans" cxnId="{F8673ADD-97A1-FF49-9D79-36BF02521A9C}">
      <dgm:prSet/>
      <dgm:spPr/>
      <dgm:t>
        <a:bodyPr/>
        <a:lstStyle/>
        <a:p>
          <a:endParaRPr lang="en-US"/>
        </a:p>
      </dgm:t>
    </dgm:pt>
    <dgm:pt modelId="{B39766C5-7023-C344-A70D-7AF4CB9C0F8C}" type="sibTrans" cxnId="{F8673ADD-97A1-FF49-9D79-36BF02521A9C}">
      <dgm:prSet/>
      <dgm:spPr/>
      <dgm:t>
        <a:bodyPr/>
        <a:lstStyle/>
        <a:p>
          <a:endParaRPr lang="en-US"/>
        </a:p>
      </dgm:t>
    </dgm:pt>
    <dgm:pt modelId="{5527F375-E404-F244-B3E7-E25340511A58}">
      <dgm:prSet phldrT="[Text]" custT="1"/>
      <dgm:spPr>
        <a:ln>
          <a:solidFill>
            <a:schemeClr val="accent1"/>
          </a:solidFill>
        </a:ln>
      </dgm:spPr>
      <dgm:t>
        <a:bodyPr/>
        <a:lstStyle/>
        <a:p>
          <a:r>
            <a:rPr lang="en-US" sz="1800" b="1" dirty="0"/>
            <a:t>Computing resource management</a:t>
          </a:r>
        </a:p>
        <a:p>
          <a:r>
            <a:rPr lang="en-US" sz="1600" dirty="0"/>
            <a:t>Realtime orchestration, Energy saving, cross domain coordination/pooling</a:t>
          </a:r>
        </a:p>
      </dgm:t>
    </dgm:pt>
    <dgm:pt modelId="{33A10B54-5B39-3B4B-B7BC-1152359CAD4F}" type="parTrans" cxnId="{1A70FA1A-A23E-704C-98C1-671970B08900}">
      <dgm:prSet/>
      <dgm:spPr/>
      <dgm:t>
        <a:bodyPr/>
        <a:lstStyle/>
        <a:p>
          <a:endParaRPr lang="en-US"/>
        </a:p>
      </dgm:t>
    </dgm:pt>
    <dgm:pt modelId="{1CBAAA36-F399-0F40-93E3-8EA6398C8006}" type="sibTrans" cxnId="{1A70FA1A-A23E-704C-98C1-671970B08900}">
      <dgm:prSet/>
      <dgm:spPr/>
      <dgm:t>
        <a:bodyPr/>
        <a:lstStyle/>
        <a:p>
          <a:endParaRPr lang="en-US"/>
        </a:p>
      </dgm:t>
    </dgm:pt>
    <dgm:pt modelId="{522F7022-83B2-8840-BB33-B67E7A2A2E40}">
      <dgm:prSet phldrT="[Text]" custT="1"/>
      <dgm:spPr>
        <a:ln>
          <a:solidFill>
            <a:srgbClr val="00B050"/>
          </a:solidFill>
        </a:ln>
      </dgm:spPr>
      <dgm:t>
        <a:bodyPr/>
        <a:lstStyle/>
        <a:p>
          <a:r>
            <a:rPr lang="en-US" sz="1800" b="1" dirty="0"/>
            <a:t>New RAN capabilities</a:t>
          </a:r>
        </a:p>
        <a:p>
          <a:r>
            <a:rPr lang="en-US" sz="1600" dirty="0"/>
            <a:t>Edge computing, Programmable for APP developers, AI data collection, model training </a:t>
          </a:r>
        </a:p>
      </dgm:t>
    </dgm:pt>
    <dgm:pt modelId="{9FFA2360-7E6B-3F44-BE17-51EF486EA8ED}" type="parTrans" cxnId="{BA358FAA-4745-6746-8222-6AAD222564F2}">
      <dgm:prSet/>
      <dgm:spPr/>
      <dgm:t>
        <a:bodyPr/>
        <a:lstStyle/>
        <a:p>
          <a:endParaRPr lang="en-US"/>
        </a:p>
      </dgm:t>
    </dgm:pt>
    <dgm:pt modelId="{37329FFA-F136-7A43-AD92-ED52DF281AFB}" type="sibTrans" cxnId="{BA358FAA-4745-6746-8222-6AAD222564F2}">
      <dgm:prSet/>
      <dgm:spPr/>
      <dgm:t>
        <a:bodyPr/>
        <a:lstStyle/>
        <a:p>
          <a:endParaRPr lang="en-US"/>
        </a:p>
      </dgm:t>
    </dgm:pt>
    <dgm:pt modelId="{676CD6CB-67F3-AE4D-9331-A0310EAF9A94}" type="pres">
      <dgm:prSet presAssocID="{9DF5C119-3B03-0047-8406-5C7B464CEFB2}" presName="Name0" presStyleCnt="0">
        <dgm:presLayoutVars>
          <dgm:dir/>
          <dgm:resizeHandles val="exact"/>
        </dgm:presLayoutVars>
      </dgm:prSet>
      <dgm:spPr/>
    </dgm:pt>
    <dgm:pt modelId="{DA03DC8D-10FC-AC4E-B009-AE06A0400495}" type="pres">
      <dgm:prSet presAssocID="{EA6913D0-B5DC-3B4F-AA51-1FE81B55BC9C}" presName="node" presStyleLbl="node1" presStyleIdx="0" presStyleCnt="3">
        <dgm:presLayoutVars>
          <dgm:bulletEnabled val="1"/>
        </dgm:presLayoutVars>
      </dgm:prSet>
      <dgm:spPr/>
    </dgm:pt>
    <dgm:pt modelId="{CF4DEA6B-25D8-9442-9AC3-39C29B7A0818}" type="pres">
      <dgm:prSet presAssocID="{B39766C5-7023-C344-A70D-7AF4CB9C0F8C}" presName="sibTrans" presStyleLbl="sibTrans2D1" presStyleIdx="0" presStyleCnt="3"/>
      <dgm:spPr/>
    </dgm:pt>
    <dgm:pt modelId="{F6BDD65E-5B1D-3145-9C52-1B55432473FC}" type="pres">
      <dgm:prSet presAssocID="{B39766C5-7023-C344-A70D-7AF4CB9C0F8C}" presName="connectorText" presStyleLbl="sibTrans2D1" presStyleIdx="0" presStyleCnt="3"/>
      <dgm:spPr/>
    </dgm:pt>
    <dgm:pt modelId="{84C1C989-3686-B34D-B24A-A65141CFC17C}" type="pres">
      <dgm:prSet presAssocID="{5527F375-E404-F244-B3E7-E25340511A58}" presName="node" presStyleLbl="node1" presStyleIdx="1" presStyleCnt="3">
        <dgm:presLayoutVars>
          <dgm:bulletEnabled val="1"/>
        </dgm:presLayoutVars>
      </dgm:prSet>
      <dgm:spPr/>
    </dgm:pt>
    <dgm:pt modelId="{661BCA99-945F-6644-8507-52A9409425D5}" type="pres">
      <dgm:prSet presAssocID="{1CBAAA36-F399-0F40-93E3-8EA6398C8006}" presName="sibTrans" presStyleLbl="sibTrans2D1" presStyleIdx="1" presStyleCnt="3"/>
      <dgm:spPr/>
    </dgm:pt>
    <dgm:pt modelId="{574B81A1-2B67-204E-ABB7-F19351E223C6}" type="pres">
      <dgm:prSet presAssocID="{1CBAAA36-F399-0F40-93E3-8EA6398C8006}" presName="connectorText" presStyleLbl="sibTrans2D1" presStyleIdx="1" presStyleCnt="3"/>
      <dgm:spPr/>
    </dgm:pt>
    <dgm:pt modelId="{265F575E-2C1F-0749-94A6-EA355A402B25}" type="pres">
      <dgm:prSet presAssocID="{522F7022-83B2-8840-BB33-B67E7A2A2E40}" presName="node" presStyleLbl="node1" presStyleIdx="2" presStyleCnt="3">
        <dgm:presLayoutVars>
          <dgm:bulletEnabled val="1"/>
        </dgm:presLayoutVars>
      </dgm:prSet>
      <dgm:spPr/>
    </dgm:pt>
    <dgm:pt modelId="{184FEB6C-25E9-F944-BF4C-0C92CD3EF0CB}" type="pres">
      <dgm:prSet presAssocID="{37329FFA-F136-7A43-AD92-ED52DF281AFB}" presName="sibTrans" presStyleLbl="sibTrans2D1" presStyleIdx="2" presStyleCnt="3"/>
      <dgm:spPr/>
    </dgm:pt>
    <dgm:pt modelId="{823E388A-F74F-9249-8A88-697E7A02F096}" type="pres">
      <dgm:prSet presAssocID="{37329FFA-F136-7A43-AD92-ED52DF281AFB}" presName="connectorText" presStyleLbl="sibTrans2D1" presStyleIdx="2" presStyleCnt="3"/>
      <dgm:spPr/>
    </dgm:pt>
  </dgm:ptLst>
  <dgm:cxnLst>
    <dgm:cxn modelId="{1A70FA1A-A23E-704C-98C1-671970B08900}" srcId="{9DF5C119-3B03-0047-8406-5C7B464CEFB2}" destId="{5527F375-E404-F244-B3E7-E25340511A58}" srcOrd="1" destOrd="0" parTransId="{33A10B54-5B39-3B4B-B7BC-1152359CAD4F}" sibTransId="{1CBAAA36-F399-0F40-93E3-8EA6398C8006}"/>
    <dgm:cxn modelId="{5E7B2B36-ECDC-EB48-8456-1C50885F1084}" type="presOf" srcId="{522F7022-83B2-8840-BB33-B67E7A2A2E40}" destId="{265F575E-2C1F-0749-94A6-EA355A402B25}" srcOrd="0" destOrd="0" presId="urn:microsoft.com/office/officeart/2005/8/layout/cycle7"/>
    <dgm:cxn modelId="{63CE7D36-8FE6-C943-BCE8-CEA23D6A8AEB}" type="presOf" srcId="{37329FFA-F136-7A43-AD92-ED52DF281AFB}" destId="{823E388A-F74F-9249-8A88-697E7A02F096}" srcOrd="1" destOrd="0" presId="urn:microsoft.com/office/officeart/2005/8/layout/cycle7"/>
    <dgm:cxn modelId="{7759B45C-0C54-FF46-B368-62CE237BCF37}" type="presOf" srcId="{EA6913D0-B5DC-3B4F-AA51-1FE81B55BC9C}" destId="{DA03DC8D-10FC-AC4E-B009-AE06A0400495}" srcOrd="0" destOrd="0" presId="urn:microsoft.com/office/officeart/2005/8/layout/cycle7"/>
    <dgm:cxn modelId="{CCFF557E-78D2-404C-B7E6-225AF5EB4E4D}" type="presOf" srcId="{37329FFA-F136-7A43-AD92-ED52DF281AFB}" destId="{184FEB6C-25E9-F944-BF4C-0C92CD3EF0CB}" srcOrd="0" destOrd="0" presId="urn:microsoft.com/office/officeart/2005/8/layout/cycle7"/>
    <dgm:cxn modelId="{455A2795-A06C-D548-B907-DC7780D0A8EF}" type="presOf" srcId="{B39766C5-7023-C344-A70D-7AF4CB9C0F8C}" destId="{F6BDD65E-5B1D-3145-9C52-1B55432473FC}" srcOrd="1" destOrd="0" presId="urn:microsoft.com/office/officeart/2005/8/layout/cycle7"/>
    <dgm:cxn modelId="{BA358FAA-4745-6746-8222-6AAD222564F2}" srcId="{9DF5C119-3B03-0047-8406-5C7B464CEFB2}" destId="{522F7022-83B2-8840-BB33-B67E7A2A2E40}" srcOrd="2" destOrd="0" parTransId="{9FFA2360-7E6B-3F44-BE17-51EF486EA8ED}" sibTransId="{37329FFA-F136-7A43-AD92-ED52DF281AFB}"/>
    <dgm:cxn modelId="{75983AB9-4867-7448-84CD-40B8CC25A169}" type="presOf" srcId="{B39766C5-7023-C344-A70D-7AF4CB9C0F8C}" destId="{CF4DEA6B-25D8-9442-9AC3-39C29B7A0818}" srcOrd="0" destOrd="0" presId="urn:microsoft.com/office/officeart/2005/8/layout/cycle7"/>
    <dgm:cxn modelId="{B9545EC2-342D-3547-BA2C-01F54EADE644}" type="presOf" srcId="{9DF5C119-3B03-0047-8406-5C7B464CEFB2}" destId="{676CD6CB-67F3-AE4D-9331-A0310EAF9A94}" srcOrd="0" destOrd="0" presId="urn:microsoft.com/office/officeart/2005/8/layout/cycle7"/>
    <dgm:cxn modelId="{C616D9D0-3C99-BA4B-B2BD-5B9A72D2701B}" type="presOf" srcId="{5527F375-E404-F244-B3E7-E25340511A58}" destId="{84C1C989-3686-B34D-B24A-A65141CFC17C}" srcOrd="0" destOrd="0" presId="urn:microsoft.com/office/officeart/2005/8/layout/cycle7"/>
    <dgm:cxn modelId="{F8673ADD-97A1-FF49-9D79-36BF02521A9C}" srcId="{9DF5C119-3B03-0047-8406-5C7B464CEFB2}" destId="{EA6913D0-B5DC-3B4F-AA51-1FE81B55BC9C}" srcOrd="0" destOrd="0" parTransId="{E1EB71AF-87B3-E141-907F-F5A9EF41EB4D}" sibTransId="{B39766C5-7023-C344-A70D-7AF4CB9C0F8C}"/>
    <dgm:cxn modelId="{C43B6BE2-BB1A-4643-928B-00A0DE409199}" type="presOf" srcId="{1CBAAA36-F399-0F40-93E3-8EA6398C8006}" destId="{574B81A1-2B67-204E-ABB7-F19351E223C6}" srcOrd="1" destOrd="0" presId="urn:microsoft.com/office/officeart/2005/8/layout/cycle7"/>
    <dgm:cxn modelId="{C03919FC-DE81-0140-B7AD-FE7049770008}" type="presOf" srcId="{1CBAAA36-F399-0F40-93E3-8EA6398C8006}" destId="{661BCA99-945F-6644-8507-52A9409425D5}" srcOrd="0" destOrd="0" presId="urn:microsoft.com/office/officeart/2005/8/layout/cycle7"/>
    <dgm:cxn modelId="{B0203E05-B5BB-7A4D-9CE3-878B5852C04F}" type="presParOf" srcId="{676CD6CB-67F3-AE4D-9331-A0310EAF9A94}" destId="{DA03DC8D-10FC-AC4E-B009-AE06A0400495}" srcOrd="0" destOrd="0" presId="urn:microsoft.com/office/officeart/2005/8/layout/cycle7"/>
    <dgm:cxn modelId="{C3E682E0-ECAB-2A48-B0A1-11844474A1D0}" type="presParOf" srcId="{676CD6CB-67F3-AE4D-9331-A0310EAF9A94}" destId="{CF4DEA6B-25D8-9442-9AC3-39C29B7A0818}" srcOrd="1" destOrd="0" presId="urn:microsoft.com/office/officeart/2005/8/layout/cycle7"/>
    <dgm:cxn modelId="{128E0B9B-7DCC-F345-B2B2-B76F93E0A6B6}" type="presParOf" srcId="{CF4DEA6B-25D8-9442-9AC3-39C29B7A0818}" destId="{F6BDD65E-5B1D-3145-9C52-1B55432473FC}" srcOrd="0" destOrd="0" presId="urn:microsoft.com/office/officeart/2005/8/layout/cycle7"/>
    <dgm:cxn modelId="{AB7048CA-B2E1-6B40-A2BD-CE7979D9DEDD}" type="presParOf" srcId="{676CD6CB-67F3-AE4D-9331-A0310EAF9A94}" destId="{84C1C989-3686-B34D-B24A-A65141CFC17C}" srcOrd="2" destOrd="0" presId="urn:microsoft.com/office/officeart/2005/8/layout/cycle7"/>
    <dgm:cxn modelId="{7C4E8FB6-A8AF-8246-8D43-69E962CBBB89}" type="presParOf" srcId="{676CD6CB-67F3-AE4D-9331-A0310EAF9A94}" destId="{661BCA99-945F-6644-8507-52A9409425D5}" srcOrd="3" destOrd="0" presId="urn:microsoft.com/office/officeart/2005/8/layout/cycle7"/>
    <dgm:cxn modelId="{2164DCEE-52B5-CC44-ABD1-6F851DD4A6C1}" type="presParOf" srcId="{661BCA99-945F-6644-8507-52A9409425D5}" destId="{574B81A1-2B67-204E-ABB7-F19351E223C6}" srcOrd="0" destOrd="0" presId="urn:microsoft.com/office/officeart/2005/8/layout/cycle7"/>
    <dgm:cxn modelId="{8F5CE93A-4A17-7643-821B-082DEB5F7F3B}" type="presParOf" srcId="{676CD6CB-67F3-AE4D-9331-A0310EAF9A94}" destId="{265F575E-2C1F-0749-94A6-EA355A402B25}" srcOrd="4" destOrd="0" presId="urn:microsoft.com/office/officeart/2005/8/layout/cycle7"/>
    <dgm:cxn modelId="{ED2AA199-FE6B-6E46-8B65-28EB492D6ECC}" type="presParOf" srcId="{676CD6CB-67F3-AE4D-9331-A0310EAF9A94}" destId="{184FEB6C-25E9-F944-BF4C-0C92CD3EF0CB}" srcOrd="5" destOrd="0" presId="urn:microsoft.com/office/officeart/2005/8/layout/cycle7"/>
    <dgm:cxn modelId="{CA759C15-0D7B-164E-8DDD-DA6631334D75}" type="presParOf" srcId="{184FEB6C-25E9-F944-BF4C-0C92CD3EF0CB}" destId="{823E388A-F74F-9249-8A88-697E7A02F096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948AFC-894F-6C4B-81A5-76748B84ED0E}">
      <dsp:nvSpPr>
        <dsp:cNvPr id="0" name=""/>
        <dsp:cNvSpPr/>
      </dsp:nvSpPr>
      <dsp:spPr>
        <a:xfrm>
          <a:off x="19" y="10709"/>
          <a:ext cx="1911168" cy="447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Not needed</a:t>
          </a:r>
        </a:p>
      </dsp:txBody>
      <dsp:txXfrm>
        <a:off x="19" y="10709"/>
        <a:ext cx="1911168" cy="447537"/>
      </dsp:txXfrm>
    </dsp:sp>
    <dsp:sp modelId="{26BC54A5-10A4-8C47-8D73-39B81F91628C}">
      <dsp:nvSpPr>
        <dsp:cNvPr id="0" name=""/>
        <dsp:cNvSpPr/>
      </dsp:nvSpPr>
      <dsp:spPr>
        <a:xfrm>
          <a:off x="19" y="458246"/>
          <a:ext cx="1911168" cy="184000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Mobility procedures and associated measurement reports/events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UE power saving features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IMS voice and emergency  service procedures in FWA</a:t>
          </a:r>
        </a:p>
      </dsp:txBody>
      <dsp:txXfrm>
        <a:off x="19" y="458246"/>
        <a:ext cx="1911168" cy="1840007"/>
      </dsp:txXfrm>
    </dsp:sp>
    <dsp:sp modelId="{9085A483-3B3B-9046-81FB-527C5BCD0B77}">
      <dsp:nvSpPr>
        <dsp:cNvPr id="0" name=""/>
        <dsp:cNvSpPr/>
      </dsp:nvSpPr>
      <dsp:spPr>
        <a:xfrm>
          <a:off x="2178751" y="10709"/>
          <a:ext cx="1911168" cy="447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Can be simplified or improved</a:t>
          </a:r>
        </a:p>
      </dsp:txBody>
      <dsp:txXfrm>
        <a:off x="2178751" y="10709"/>
        <a:ext cx="1911168" cy="447537"/>
      </dsp:txXfrm>
    </dsp:sp>
    <dsp:sp modelId="{E0A0392F-E227-DC49-AF37-B9DE627D7AB6}">
      <dsp:nvSpPr>
        <dsp:cNvPr id="0" name=""/>
        <dsp:cNvSpPr/>
      </dsp:nvSpPr>
      <dsp:spPr>
        <a:xfrm>
          <a:off x="2178751" y="458246"/>
          <a:ext cx="1911168" cy="184000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Channel estimation and MU-MIMO pairing algorithm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Beamforming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Link adaptation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SIB messages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UL MIMO and beamforming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NAS procedures</a:t>
          </a:r>
        </a:p>
      </dsp:txBody>
      <dsp:txXfrm>
        <a:off x="2178751" y="458246"/>
        <a:ext cx="1911168" cy="18400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03DC8D-10FC-AC4E-B009-AE06A0400495}">
      <dsp:nvSpPr>
        <dsp:cNvPr id="0" name=""/>
        <dsp:cNvSpPr/>
      </dsp:nvSpPr>
      <dsp:spPr>
        <a:xfrm>
          <a:off x="2969176" y="1335"/>
          <a:ext cx="2519051" cy="125952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800" b="1" kern="1200" dirty="0"/>
            <a:t>RAN Functions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kern="1200" dirty="0"/>
            <a:t>Air interface, Link adaptation, RRM, mobility management</a:t>
          </a:r>
        </a:p>
      </dsp:txBody>
      <dsp:txXfrm>
        <a:off x="3006066" y="38225"/>
        <a:ext cx="2445271" cy="1185745"/>
      </dsp:txXfrm>
    </dsp:sp>
    <dsp:sp modelId="{CF4DEA6B-25D8-9442-9AC3-39C29B7A0818}">
      <dsp:nvSpPr>
        <dsp:cNvPr id="0" name=""/>
        <dsp:cNvSpPr/>
      </dsp:nvSpPr>
      <dsp:spPr>
        <a:xfrm rot="3600000">
          <a:off x="4612473" y="2211579"/>
          <a:ext cx="1311956" cy="440833"/>
        </a:xfrm>
        <a:prstGeom prst="left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4744723" y="2299746"/>
        <a:ext cx="1047456" cy="264499"/>
      </dsp:txXfrm>
    </dsp:sp>
    <dsp:sp modelId="{84C1C989-3686-B34D-B24A-A65141CFC17C}">
      <dsp:nvSpPr>
        <dsp:cNvPr id="0" name=""/>
        <dsp:cNvSpPr/>
      </dsp:nvSpPr>
      <dsp:spPr>
        <a:xfrm>
          <a:off x="5048675" y="3603132"/>
          <a:ext cx="2519051" cy="125952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Computing resource management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Realtime orchestration, Energy saving, cross domain coordination/pooling</a:t>
          </a:r>
        </a:p>
      </dsp:txBody>
      <dsp:txXfrm>
        <a:off x="5085565" y="3640022"/>
        <a:ext cx="2445271" cy="1185745"/>
      </dsp:txXfrm>
    </dsp:sp>
    <dsp:sp modelId="{661BCA99-945F-6644-8507-52A9409425D5}">
      <dsp:nvSpPr>
        <dsp:cNvPr id="0" name=""/>
        <dsp:cNvSpPr/>
      </dsp:nvSpPr>
      <dsp:spPr>
        <a:xfrm rot="10800000">
          <a:off x="3572724" y="4012478"/>
          <a:ext cx="1311956" cy="440833"/>
        </a:xfrm>
        <a:prstGeom prst="left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 rot="10800000">
        <a:off x="3704974" y="4100645"/>
        <a:ext cx="1047456" cy="264499"/>
      </dsp:txXfrm>
    </dsp:sp>
    <dsp:sp modelId="{265F575E-2C1F-0749-94A6-EA355A402B25}">
      <dsp:nvSpPr>
        <dsp:cNvPr id="0" name=""/>
        <dsp:cNvSpPr/>
      </dsp:nvSpPr>
      <dsp:spPr>
        <a:xfrm>
          <a:off x="889678" y="3603132"/>
          <a:ext cx="2519051" cy="125952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New RAN capabilities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Edge computing, Programmable for APP developers, AI data collection, model training </a:t>
          </a:r>
        </a:p>
      </dsp:txBody>
      <dsp:txXfrm>
        <a:off x="926568" y="3640022"/>
        <a:ext cx="2445271" cy="1185745"/>
      </dsp:txXfrm>
    </dsp:sp>
    <dsp:sp modelId="{184FEB6C-25E9-F944-BF4C-0C92CD3EF0CB}">
      <dsp:nvSpPr>
        <dsp:cNvPr id="0" name=""/>
        <dsp:cNvSpPr/>
      </dsp:nvSpPr>
      <dsp:spPr>
        <a:xfrm rot="18000000">
          <a:off x="2532974" y="2211579"/>
          <a:ext cx="1311956" cy="440833"/>
        </a:xfrm>
        <a:prstGeom prst="left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2665224" y="2299746"/>
        <a:ext cx="1047456" cy="2644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1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1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png"/><Relationship Id="rId18" Type="http://schemas.openxmlformats.org/officeDocument/2006/relationships/image" Target="../media/image35.svg"/><Relationship Id="rId26" Type="http://schemas.openxmlformats.org/officeDocument/2006/relationships/image" Target="../media/image43.svg"/><Relationship Id="rId3" Type="http://schemas.openxmlformats.org/officeDocument/2006/relationships/image" Target="../media/image20.png"/><Relationship Id="rId21" Type="http://schemas.openxmlformats.org/officeDocument/2006/relationships/image" Target="../media/image38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17" Type="http://schemas.openxmlformats.org/officeDocument/2006/relationships/image" Target="../media/image34.png"/><Relationship Id="rId25" Type="http://schemas.openxmlformats.org/officeDocument/2006/relationships/image" Target="../media/image42.png"/><Relationship Id="rId2" Type="http://schemas.openxmlformats.org/officeDocument/2006/relationships/image" Target="../media/image11.emf"/><Relationship Id="rId16" Type="http://schemas.openxmlformats.org/officeDocument/2006/relationships/image" Target="../media/image33.svg"/><Relationship Id="rId20" Type="http://schemas.openxmlformats.org/officeDocument/2006/relationships/image" Target="../media/image37.sv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23.svg"/><Relationship Id="rId11" Type="http://schemas.openxmlformats.org/officeDocument/2006/relationships/image" Target="../media/image28.png"/><Relationship Id="rId24" Type="http://schemas.openxmlformats.org/officeDocument/2006/relationships/image" Target="../media/image41.sv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23" Type="http://schemas.openxmlformats.org/officeDocument/2006/relationships/image" Target="../media/image40.png"/><Relationship Id="rId10" Type="http://schemas.openxmlformats.org/officeDocument/2006/relationships/image" Target="../media/image27.svg"/><Relationship Id="rId19" Type="http://schemas.openxmlformats.org/officeDocument/2006/relationships/image" Target="../media/image36.png"/><Relationship Id="rId4" Type="http://schemas.openxmlformats.org/officeDocument/2006/relationships/image" Target="../media/image21.svg"/><Relationship Id="rId9" Type="http://schemas.openxmlformats.org/officeDocument/2006/relationships/image" Target="../media/image26.png"/><Relationship Id="rId14" Type="http://schemas.openxmlformats.org/officeDocument/2006/relationships/image" Target="../media/image31.svg"/><Relationship Id="rId22" Type="http://schemas.openxmlformats.org/officeDocument/2006/relationships/image" Target="../media/image39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9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9.sv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AET_Simple_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280C5CB-615C-D84B-A98D-EB13D2803A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077397"/>
            <a:ext cx="4155295" cy="242952"/>
          </a:xfrm>
          <a:prstGeom prst="rect">
            <a:avLst/>
          </a:prstGeom>
        </p:spPr>
        <p:txBody>
          <a:bodyPr wrap="square"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 | PRESENTATION DATE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C728E607-C7C9-664B-B04B-671FD912E0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3218570"/>
            <a:ext cx="10251295" cy="1560833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>
              <a:lnSpc>
                <a:spcPct val="80000"/>
              </a:lnSpc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Cover Page - Long Title</a:t>
            </a:r>
            <a:br>
              <a:rPr lang="en-US" dirty="0"/>
            </a:br>
            <a:r>
              <a:rPr lang="en-US" dirty="0"/>
              <a:t>Text Highlight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E57D645-6DE4-931D-A64F-A8F989D801A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10086" y="660622"/>
            <a:ext cx="5219700" cy="504825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91D6B5-5EC6-2C79-92BA-ED8963574FEE}"/>
              </a:ext>
            </a:extLst>
          </p:cNvPr>
          <p:cNvCxnSpPr>
            <a:cxnSpLocks/>
          </p:cNvCxnSpPr>
          <p:nvPr/>
        </p:nvCxnSpPr>
        <p:spPr>
          <a:xfrm>
            <a:off x="981855" y="4937697"/>
            <a:ext cx="2004171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592EBF5B-1ACF-C831-3FA3-7526F4B47A8C}"/>
              </a:ext>
            </a:extLst>
          </p:cNvPr>
          <p:cNvSpPr txBox="1"/>
          <p:nvPr/>
        </p:nvSpPr>
        <p:spPr>
          <a:xfrm>
            <a:off x="8818185" y="6452370"/>
            <a:ext cx="32959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2">
                    <a:lumMod val="90000"/>
                  </a:schemeClr>
                </a:solidFill>
              </a:rPr>
              <a:t>T-Mobile Advanced &amp; Emerging Technologies</a:t>
            </a:r>
          </a:p>
        </p:txBody>
      </p:sp>
    </p:spTree>
    <p:extLst>
      <p:ext uri="{BB962C8B-B14F-4D97-AF65-F5344CB8AC3E}">
        <p14:creationId xmlns:p14="http://schemas.microsoft.com/office/powerpoint/2010/main" val="38589127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har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DC89BBE5-7688-E34A-8A2A-5CA1B36E6D95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31537D-013D-DF47-97CC-AFDBFCA230E0}"/>
              </a:ext>
            </a:extLst>
          </p:cNvPr>
          <p:cNvCxnSpPr/>
          <p:nvPr/>
        </p:nvCxnSpPr>
        <p:spPr>
          <a:xfrm>
            <a:off x="563833" y="1174815"/>
            <a:ext cx="2041415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7BB694D-A789-BA0B-6355-27368165E9B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Section Divider">
            <a:extLst>
              <a:ext uri="{FF2B5EF4-FFF2-40B4-BE49-F238E27FC236}">
                <a16:creationId xmlns:a16="http://schemas.microsoft.com/office/drawing/2014/main" id="{3CA3E850-6C91-7542-DFCD-F2B9D5DBF71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9770" y="291985"/>
            <a:ext cx="10897824" cy="494046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32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slide Lead Statement</a:t>
            </a:r>
          </a:p>
        </p:txBody>
      </p:sp>
      <p:sp>
        <p:nvSpPr>
          <p:cNvPr id="3" name="Subtext">
            <a:extLst>
              <a:ext uri="{FF2B5EF4-FFF2-40B4-BE49-F238E27FC236}">
                <a16:creationId xmlns:a16="http://schemas.microsoft.com/office/drawing/2014/main" id="{071C85FE-88B1-5C3D-1B6E-CAD7F3C655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833" y="814640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0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Subtext</a:t>
            </a:r>
          </a:p>
        </p:txBody>
      </p:sp>
      <p:sp>
        <p:nvSpPr>
          <p:cNvPr id="7" name="Subtext">
            <a:extLst>
              <a:ext uri="{FF2B5EF4-FFF2-40B4-BE49-F238E27FC236}">
                <a16:creationId xmlns:a16="http://schemas.microsoft.com/office/drawing/2014/main" id="{3A183A61-6AB1-018E-1D63-1B07E01B12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63832" y="1783804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Content Title/Description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41747973-82CF-1A43-4B6F-FB7923E4B4D0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63833" y="2166996"/>
            <a:ext cx="4940300" cy="342277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10" name="Subtext">
            <a:extLst>
              <a:ext uri="{FF2B5EF4-FFF2-40B4-BE49-F238E27FC236}">
                <a16:creationId xmlns:a16="http://schemas.microsoft.com/office/drawing/2014/main" id="{B9242253-1D2E-B412-3FF1-B4D5D09792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05248" y="5657641"/>
            <a:ext cx="794909" cy="242952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marL="0" indent="0" algn="ctr">
              <a:buNone/>
              <a:defRPr lang="en-US" sz="1200" b="0" kern="120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X-Axis Title</a:t>
            </a:r>
          </a:p>
        </p:txBody>
      </p:sp>
      <p:sp>
        <p:nvSpPr>
          <p:cNvPr id="11" name="Subtext">
            <a:extLst>
              <a:ext uri="{FF2B5EF4-FFF2-40B4-BE49-F238E27FC236}">
                <a16:creationId xmlns:a16="http://schemas.microsoft.com/office/drawing/2014/main" id="{0B3CFC05-CCB4-D211-094A-E0539550099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16200000">
            <a:off x="-9161" y="3612927"/>
            <a:ext cx="794909" cy="242952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marL="0" indent="0" algn="ctr">
              <a:buNone/>
              <a:defRPr lang="en-US" sz="1200" b="0" kern="120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Y-Axis Title</a:t>
            </a:r>
          </a:p>
        </p:txBody>
      </p:sp>
      <p:sp>
        <p:nvSpPr>
          <p:cNvPr id="12" name="Subtext">
            <a:extLst>
              <a:ext uri="{FF2B5EF4-FFF2-40B4-BE49-F238E27FC236}">
                <a16:creationId xmlns:a16="http://schemas.microsoft.com/office/drawing/2014/main" id="{F07DBA83-F962-6486-CB79-D94EB52180D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624052" y="1783804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Content Title/Description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C72C19BD-378E-D0D5-37B8-C24CCEA665D1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6624053" y="2166996"/>
            <a:ext cx="4940300" cy="342277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14" name="Subtext">
            <a:extLst>
              <a:ext uri="{FF2B5EF4-FFF2-40B4-BE49-F238E27FC236}">
                <a16:creationId xmlns:a16="http://schemas.microsoft.com/office/drawing/2014/main" id="{5391102B-B354-9578-49F4-E39F99377C1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665468" y="5657641"/>
            <a:ext cx="794909" cy="242952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marL="0" indent="0" algn="ctr">
              <a:buNone/>
              <a:defRPr lang="en-US" sz="1200" b="0" kern="120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X-Axis Title</a:t>
            </a:r>
          </a:p>
        </p:txBody>
      </p:sp>
      <p:sp>
        <p:nvSpPr>
          <p:cNvPr id="15" name="Subtext">
            <a:extLst>
              <a:ext uri="{FF2B5EF4-FFF2-40B4-BE49-F238E27FC236}">
                <a16:creationId xmlns:a16="http://schemas.microsoft.com/office/drawing/2014/main" id="{FF742297-1ECB-46FE-2D51-17FC56F0005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 rot="16200000">
            <a:off x="6051059" y="3612927"/>
            <a:ext cx="794909" cy="242952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marL="0" indent="0" algn="ctr">
              <a:buNone/>
              <a:defRPr lang="en-US" sz="1200" b="0" kern="120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Y-Axis Title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99B7DC-15FE-4803-733A-9AE9B5C0359A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706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Rows 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DC89BBE5-7688-E34A-8A2A-5CA1B36E6D95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31537D-013D-DF47-97CC-AFDBFCA230E0}"/>
              </a:ext>
            </a:extLst>
          </p:cNvPr>
          <p:cNvCxnSpPr/>
          <p:nvPr/>
        </p:nvCxnSpPr>
        <p:spPr>
          <a:xfrm>
            <a:off x="563833" y="1174815"/>
            <a:ext cx="2041415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7BB694D-A789-BA0B-6355-27368165E9B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Section Divider">
            <a:extLst>
              <a:ext uri="{FF2B5EF4-FFF2-40B4-BE49-F238E27FC236}">
                <a16:creationId xmlns:a16="http://schemas.microsoft.com/office/drawing/2014/main" id="{3CA3E850-6C91-7542-DFCD-F2B9D5DBF71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9770" y="291985"/>
            <a:ext cx="10897824" cy="494046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32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slide Lead Statement</a:t>
            </a:r>
          </a:p>
        </p:txBody>
      </p:sp>
      <p:sp>
        <p:nvSpPr>
          <p:cNvPr id="3" name="Subtext">
            <a:extLst>
              <a:ext uri="{FF2B5EF4-FFF2-40B4-BE49-F238E27FC236}">
                <a16:creationId xmlns:a16="http://schemas.microsoft.com/office/drawing/2014/main" id="{071C85FE-88B1-5C3D-1B6E-CAD7F3C655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833" y="814640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0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Subtext</a:t>
            </a:r>
          </a:p>
        </p:txBody>
      </p:sp>
      <p:sp>
        <p:nvSpPr>
          <p:cNvPr id="7" name="Subtext">
            <a:extLst>
              <a:ext uri="{FF2B5EF4-FFF2-40B4-BE49-F238E27FC236}">
                <a16:creationId xmlns:a16="http://schemas.microsoft.com/office/drawing/2014/main" id="{3A183A61-6AB1-018E-1D63-1B07E01B12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63833" y="1783804"/>
            <a:ext cx="2107806" cy="29315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Column 1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41747973-82CF-1A43-4B6F-FB7923E4B4D0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63833" y="2166997"/>
            <a:ext cx="2107805" cy="83064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4" name="Subtext">
            <a:extLst>
              <a:ext uri="{FF2B5EF4-FFF2-40B4-BE49-F238E27FC236}">
                <a16:creationId xmlns:a16="http://schemas.microsoft.com/office/drawing/2014/main" id="{28042044-B1DE-9E4C-C31B-10391DC8412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881520" y="1779890"/>
            <a:ext cx="2260960" cy="29315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Column 2</a:t>
            </a:r>
          </a:p>
        </p:txBody>
      </p:sp>
      <p:sp>
        <p:nvSpPr>
          <p:cNvPr id="5" name="Subtext">
            <a:extLst>
              <a:ext uri="{FF2B5EF4-FFF2-40B4-BE49-F238E27FC236}">
                <a16:creationId xmlns:a16="http://schemas.microsoft.com/office/drawing/2014/main" id="{BDDE719F-522A-05E8-230B-9C8F74BC52B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19576" y="1779890"/>
            <a:ext cx="2260960" cy="29315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Column N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A7ED4369-17C5-B677-1C1C-E95F9378EC91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563832" y="3319081"/>
            <a:ext cx="2107805" cy="83064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99F6002-2F40-1735-24B8-83D2ECF21742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563833" y="4473700"/>
            <a:ext cx="2107805" cy="83064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6C2BA6DE-2AB0-9B18-D605-EC60AEB7AC1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881519" y="2166996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5B4F7DCC-0271-D576-D95E-271677FFCC6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19575" y="2166995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D45E38B-0081-9D4D-3B83-AF7083804BF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881519" y="3319082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845AAC57-6C7E-82E0-2009-C99B7FA4802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919575" y="3319081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DE5A9E98-8DBF-54BA-F763-41890AA9D0F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881519" y="4471168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3D7F8AB3-FF2B-34FB-18B7-5F106143A536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19575" y="4471167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E4ADC5C-1E71-CF81-3724-751806F8CC5A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8591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lumn 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DC89BBE5-7688-E34A-8A2A-5CA1B36E6D95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31537D-013D-DF47-97CC-AFDBFCA230E0}"/>
              </a:ext>
            </a:extLst>
          </p:cNvPr>
          <p:cNvCxnSpPr/>
          <p:nvPr/>
        </p:nvCxnSpPr>
        <p:spPr>
          <a:xfrm>
            <a:off x="563833" y="1174815"/>
            <a:ext cx="2041415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7BB694D-A789-BA0B-6355-27368165E9B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Section Divider">
            <a:extLst>
              <a:ext uri="{FF2B5EF4-FFF2-40B4-BE49-F238E27FC236}">
                <a16:creationId xmlns:a16="http://schemas.microsoft.com/office/drawing/2014/main" id="{3CA3E850-6C91-7542-DFCD-F2B9D5DBF71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9770" y="291985"/>
            <a:ext cx="10897824" cy="494046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32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slide Lead Statement</a:t>
            </a:r>
          </a:p>
        </p:txBody>
      </p:sp>
      <p:sp>
        <p:nvSpPr>
          <p:cNvPr id="3" name="Subtext">
            <a:extLst>
              <a:ext uri="{FF2B5EF4-FFF2-40B4-BE49-F238E27FC236}">
                <a16:creationId xmlns:a16="http://schemas.microsoft.com/office/drawing/2014/main" id="{071C85FE-88B1-5C3D-1B6E-CAD7F3C655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833" y="814640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0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Subtext</a:t>
            </a:r>
          </a:p>
        </p:txBody>
      </p:sp>
      <p:sp>
        <p:nvSpPr>
          <p:cNvPr id="7" name="Subtext">
            <a:extLst>
              <a:ext uri="{FF2B5EF4-FFF2-40B4-BE49-F238E27FC236}">
                <a16:creationId xmlns:a16="http://schemas.microsoft.com/office/drawing/2014/main" id="{3A183A61-6AB1-018E-1D63-1B07E01B12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63291" y="2728771"/>
            <a:ext cx="2107806" cy="29315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Row 1</a:t>
            </a:r>
          </a:p>
        </p:txBody>
      </p:sp>
      <p:sp>
        <p:nvSpPr>
          <p:cNvPr id="4" name="Subtext">
            <a:extLst>
              <a:ext uri="{FF2B5EF4-FFF2-40B4-BE49-F238E27FC236}">
                <a16:creationId xmlns:a16="http://schemas.microsoft.com/office/drawing/2014/main" id="{28042044-B1DE-9E4C-C31B-10391DC8412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63291" y="3898916"/>
            <a:ext cx="2107806" cy="29315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Row 2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99F6002-2F40-1735-24B8-83D2ECF21742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9253310" y="1270672"/>
            <a:ext cx="2260960" cy="83064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845AAC57-6C7E-82E0-2009-C99B7FA4802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53310" y="2724691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3D7F8AB3-FF2B-34FB-18B7-5F106143A536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253310" y="3905394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E902E61F-B7B4-7DB8-F39A-071A61D7323C}"/>
              </a:ext>
            </a:extLst>
          </p:cNvPr>
          <p:cNvSpPr>
            <a:spLocks noGrp="1"/>
          </p:cNvSpPr>
          <p:nvPr>
            <p:ph sz="quarter" idx="39" hasCustomPrompt="1"/>
          </p:nvPr>
        </p:nvSpPr>
        <p:spPr>
          <a:xfrm>
            <a:off x="3835040" y="1270672"/>
            <a:ext cx="2260960" cy="83064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9EDABC5F-34CD-8E7B-EA7D-5FAC90AB8055}"/>
              </a:ext>
            </a:extLst>
          </p:cNvPr>
          <p:cNvSpPr>
            <a:spLocks noGrp="1"/>
          </p:cNvSpPr>
          <p:nvPr>
            <p:ph sz="quarter" idx="40" hasCustomPrompt="1"/>
          </p:nvPr>
        </p:nvSpPr>
        <p:spPr>
          <a:xfrm>
            <a:off x="6544175" y="1270672"/>
            <a:ext cx="2260960" cy="83064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7ED309CC-3C1B-98CE-440F-7326CB80074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544175" y="2721452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0E078D32-9E47-FC4A-1B2B-3CE054F5887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544175" y="3902155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C077E810-B6BA-67AC-8A4D-C0AE294145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835040" y="2718213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25C5C12-9C13-CC27-7ADC-647F43C826A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835040" y="3898916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0" name="Subtext">
            <a:extLst>
              <a:ext uri="{FF2B5EF4-FFF2-40B4-BE49-F238E27FC236}">
                <a16:creationId xmlns:a16="http://schemas.microsoft.com/office/drawing/2014/main" id="{E5CFAFD0-E250-7B6B-EF34-86A96C3269E5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63291" y="5085207"/>
            <a:ext cx="2107806" cy="29315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Row N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43FFD160-F258-142E-B068-0FFEA5EFECF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253310" y="5086096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1FB7084B-7964-231B-ECE5-F91FF30164B7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544175" y="5082857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0DB9259D-0FEC-C9B4-EC7A-A98CEAA7975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835040" y="5079618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115BCF-F551-BCB1-4F51-1A5A05CFB574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0615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F3326127-ECF9-FF47-B5E9-AD240FE8401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60362" y="2314391"/>
            <a:ext cx="4067836" cy="3363539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8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60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1058B6B0-F4AB-354E-8F14-48C5819E30E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90600" y="2314391"/>
            <a:ext cx="4067836" cy="3363539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8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60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3" name="Section Divider">
            <a:extLst>
              <a:ext uri="{FF2B5EF4-FFF2-40B4-BE49-F238E27FC236}">
                <a16:creationId xmlns:a16="http://schemas.microsoft.com/office/drawing/2014/main" id="{DEF1141B-AE9E-2940-C398-E3B596C621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2638" y="1160989"/>
            <a:ext cx="8925560" cy="717248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slide Lead Statement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030A66-E7E9-0F03-B192-E14219111B5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8F144C6-3AA9-F1C0-ACC4-2925BE7ABF5D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1419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40">
          <p15:clr>
            <a:srgbClr val="FBAE40"/>
          </p15:clr>
        </p15:guide>
        <p15:guide id="2" orient="horz" pos="720">
          <p15:clr>
            <a:srgbClr val="FBAE40"/>
          </p15:clr>
        </p15:guide>
        <p15:guide id="3" orient="horz" pos="3888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um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1058B6B0-F4AB-354E-8F14-48C5819E30E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79488" y="2218521"/>
            <a:ext cx="8925559" cy="3344489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800" b="0" i="0" baseline="0">
                <a:solidFill>
                  <a:schemeClr val="tx1"/>
                </a:solidFill>
                <a:latin typeface="+mn-lt"/>
              </a:defRPr>
            </a:lvl2pPr>
            <a:lvl3pPr marL="0" indent="0" algn="l">
              <a:buFont typeface="Wingdings" pitchFamily="2" charset="2"/>
              <a:buNone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600" baseline="0">
                <a:solidFill>
                  <a:schemeClr val="tx1"/>
                </a:solidFill>
                <a:latin typeface="+mn-lt"/>
              </a:defRPr>
            </a:lvl5pPr>
            <a:lvl6pPr marL="628650" indent="0">
              <a:buFont typeface="System Font Regular"/>
              <a:buNone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3" name="Section Divider">
            <a:extLst>
              <a:ext uri="{FF2B5EF4-FFF2-40B4-BE49-F238E27FC236}">
                <a16:creationId xmlns:a16="http://schemas.microsoft.com/office/drawing/2014/main" id="{DEF1141B-AE9E-2940-C398-E3B596C621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2638" y="1160989"/>
            <a:ext cx="8925560" cy="717248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slide Lead Statement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6CDC50C1-C661-D19E-B5C7-42556285B85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CCB339-4B48-4DDB-AE3A-9E17F010D3CB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3753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Image w/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DC89BBE5-7688-E34A-8A2A-5CA1B36E6D95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31537D-013D-DF47-97CC-AFDBFCA230E0}"/>
              </a:ext>
            </a:extLst>
          </p:cNvPr>
          <p:cNvCxnSpPr/>
          <p:nvPr/>
        </p:nvCxnSpPr>
        <p:spPr>
          <a:xfrm>
            <a:off x="977809" y="3040904"/>
            <a:ext cx="2041415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ection Divider">
            <a:extLst>
              <a:ext uri="{FF2B5EF4-FFF2-40B4-BE49-F238E27FC236}">
                <a16:creationId xmlns:a16="http://schemas.microsoft.com/office/drawing/2014/main" id="{63539A77-BB76-6F4C-A5B0-E33AE1D1D8C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2638" y="1138867"/>
            <a:ext cx="10737078" cy="69493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slide Lead Statement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19E6761C-B1D5-524D-B5C1-8A0F7849B4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2638" y="2156539"/>
            <a:ext cx="8155650" cy="644534"/>
          </a:xfrm>
          <a:prstGeom prst="rect">
            <a:avLst/>
          </a:prstGeom>
        </p:spPr>
        <p:txBody>
          <a:bodyPr lIns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>
                <a:solidFill>
                  <a:schemeClr val="tx1"/>
                </a:solidFill>
                <a:latin typeface="TeleNeo Office Medium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C7F5682-541B-F34B-999B-D7EC467342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1094FE5-CED7-8340-87EB-86A29C29056A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20E46B9-8533-0346-A389-D7497617FD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7BB694D-A789-BA0B-6355-27368165E9B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E1E040F4-D52B-39A1-9258-4C1D639FBD4E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1002638" y="3209859"/>
            <a:ext cx="4940300" cy="281304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C1E095A3-66C9-58AC-690A-D7FCA8DF0D13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371177" y="3209859"/>
            <a:ext cx="4940300" cy="281304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BD86ED-87EF-CBD2-9A00-9BDA1AED567A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350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ext Layout w/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FCAB2AE-A3D6-7347-89A8-D0A2F0DC9FD4}"/>
              </a:ext>
            </a:extLst>
          </p:cNvPr>
          <p:cNvSpPr/>
          <p:nvPr/>
        </p:nvSpPr>
        <p:spPr>
          <a:xfrm>
            <a:off x="0" y="0"/>
            <a:ext cx="5071466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93D72CF1-7415-594E-87A3-587EEB2D360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81855" y="2367116"/>
            <a:ext cx="3742545" cy="3628951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8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600" baseline="0">
                <a:solidFill>
                  <a:schemeClr val="tx1"/>
                </a:solidFill>
                <a:latin typeface="+mn-lt"/>
              </a:defRPr>
            </a:lvl5pPr>
            <a:lvl6pPr marL="628650" indent="0">
              <a:buFont typeface="System Font Regular"/>
              <a:buNone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2C350198-13F7-1D4E-BAEE-42B6A6B783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143000"/>
            <a:ext cx="4089611" cy="69493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Short Title</a:t>
            </a:r>
          </a:p>
        </p:txBody>
      </p:sp>
      <p:sp>
        <p:nvSpPr>
          <p:cNvPr id="18" name="Subtext">
            <a:extLst>
              <a:ext uri="{FF2B5EF4-FFF2-40B4-BE49-F238E27FC236}">
                <a16:creationId xmlns:a16="http://schemas.microsoft.com/office/drawing/2014/main" id="{9F3BC46D-55AC-834B-A8B1-05896F9702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1855" y="1780274"/>
            <a:ext cx="2455863" cy="248530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7402F9-41A6-CD40-BF8A-DCB7B553BA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66E8AC3-0D25-E04D-93EF-F7B9904DFBD1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6108192-D57D-4940-9062-2716E01114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77C15C2A-ED1F-43A4-8D6D-3AEA0CC2A21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C4D106F6-9A8B-EDEC-540E-55D5647FB207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186888" y="1143000"/>
            <a:ext cx="4940300" cy="483377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3" name="Subtext">
            <a:extLst>
              <a:ext uri="{FF2B5EF4-FFF2-40B4-BE49-F238E27FC236}">
                <a16:creationId xmlns:a16="http://schemas.microsoft.com/office/drawing/2014/main" id="{84DEE169-F8FD-BC3D-C614-65B82140393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01175" y="786983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 algn="r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Content Title/Description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F2FBA40-221B-EFA8-0E62-2C3D322FBD83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859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ext Layout w/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3026661" y="0"/>
            <a:ext cx="9161075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9246FD5-4041-1746-9B60-94CF126A1D63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889DF83-AE66-7043-BBA4-24C9476AE3E1}"/>
              </a:ext>
            </a:extLst>
          </p:cNvPr>
          <p:cNvCxnSpPr>
            <a:cxnSpLocks/>
          </p:cNvCxnSpPr>
          <p:nvPr/>
        </p:nvCxnSpPr>
        <p:spPr>
          <a:xfrm>
            <a:off x="7114478" y="2018434"/>
            <a:ext cx="572429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23">
            <a:extLst>
              <a:ext uri="{FF2B5EF4-FFF2-40B4-BE49-F238E27FC236}">
                <a16:creationId xmlns:a16="http://schemas.microsoft.com/office/drawing/2014/main" id="{1AAB145D-0F36-7848-A33F-7CAA46367E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14478" y="1178314"/>
            <a:ext cx="3462823" cy="717248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Short Title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8D7C10F-77B6-554E-86EC-5E9F855771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A0D9E11-A3D7-B040-99C1-88F9DF0138C3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B05A90D-DC06-BE44-8E16-023491C593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3CBC547C-8932-DB44-8CAC-ADF90E733DD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14478" y="2212258"/>
            <a:ext cx="3742545" cy="3808792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8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60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7F4EB3C-732F-A94F-5A9E-E824E2134B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CB4BFA-4574-95B8-FB6E-C9BCDF9A767E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1002638" y="1187270"/>
            <a:ext cx="4940300" cy="483377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5" name="Subtext">
            <a:extLst>
              <a:ext uri="{FF2B5EF4-FFF2-40B4-BE49-F238E27FC236}">
                <a16:creationId xmlns:a16="http://schemas.microsoft.com/office/drawing/2014/main" id="{AE7D9755-F053-7DD3-6DC4-8C906AC23D9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16925" y="885157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Content Title/Description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7D28030-C4ED-043A-BADC-90684468FD11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905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Bann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4701253-D84B-424B-9D4F-BBB6E4723F8D}"/>
              </a:ext>
            </a:extLst>
          </p:cNvPr>
          <p:cNvCxnSpPr>
            <a:cxnSpLocks/>
          </p:cNvCxnSpPr>
          <p:nvPr/>
        </p:nvCxnSpPr>
        <p:spPr>
          <a:xfrm>
            <a:off x="5070475" y="4820578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23">
            <a:extLst>
              <a:ext uri="{FF2B5EF4-FFF2-40B4-BE49-F238E27FC236}">
                <a16:creationId xmlns:a16="http://schemas.microsoft.com/office/drawing/2014/main" id="{44E57321-5020-E449-88E0-AD8597A36B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79488" y="4179171"/>
            <a:ext cx="3487738" cy="69493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Short Title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2348B009-998D-794E-B5CA-031D62518AC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70475" y="4988836"/>
            <a:ext cx="5543910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</a:t>
            </a:r>
          </a:p>
        </p:txBody>
      </p:sp>
      <p:sp>
        <p:nvSpPr>
          <p:cNvPr id="39" name="Subtext">
            <a:extLst>
              <a:ext uri="{FF2B5EF4-FFF2-40B4-BE49-F238E27FC236}">
                <a16:creationId xmlns:a16="http://schemas.microsoft.com/office/drawing/2014/main" id="{C3CFF7EE-EB71-0141-A2E2-8938E1055E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9488" y="4820578"/>
            <a:ext cx="1823673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DE7A9276-8365-C745-9679-AA84949E880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70475" y="4174318"/>
            <a:ext cx="5543908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</a:t>
            </a:r>
          </a:p>
        </p:txBody>
      </p:sp>
      <p:sp>
        <p:nvSpPr>
          <p:cNvPr id="34" name="Slide Number Placeholder 5">
            <a:extLst>
              <a:ext uri="{FF2B5EF4-FFF2-40B4-BE49-F238E27FC236}">
                <a16:creationId xmlns:a16="http://schemas.microsoft.com/office/drawing/2014/main" id="{E3F94BEA-CCA0-3740-9901-B503717393F4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76DDD58-8046-3442-1C0E-8038F3A30DC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C394CD-A445-8522-DF0E-EDB724DC3D0B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1001552" y="605377"/>
            <a:ext cx="10097383" cy="30924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6" name="Subtext">
            <a:extLst>
              <a:ext uri="{FF2B5EF4-FFF2-40B4-BE49-F238E27FC236}">
                <a16:creationId xmlns:a16="http://schemas.microsoft.com/office/drawing/2014/main" id="{DBE1A998-B6F6-1629-36EA-CD04D4F458F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02638" y="263795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Content Title/Description</a:t>
            </a:r>
          </a:p>
        </p:txBody>
      </p:sp>
    </p:spTree>
    <p:extLst>
      <p:ext uri="{BB962C8B-B14F-4D97-AF65-F5344CB8AC3E}">
        <p14:creationId xmlns:p14="http://schemas.microsoft.com/office/powerpoint/2010/main" val="13305733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melines - Ba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2C350198-13F7-1D4E-BAEE-42B6A6B783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124119"/>
            <a:ext cx="3462823" cy="717248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799AA8A6-E8DE-CF48-9286-A9EB40B6C5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40911" y="4303383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18" name="Subtext">
            <a:extLst>
              <a:ext uri="{FF2B5EF4-FFF2-40B4-BE49-F238E27FC236}">
                <a16:creationId xmlns:a16="http://schemas.microsoft.com/office/drawing/2014/main" id="{9F3BC46D-55AC-834B-A8B1-05896F9702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1855" y="1765526"/>
            <a:ext cx="2455863" cy="248530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AF501AC-040A-B148-A91D-0C8D8CE4C706}"/>
              </a:ext>
            </a:extLst>
          </p:cNvPr>
          <p:cNvCxnSpPr>
            <a:cxnSpLocks/>
          </p:cNvCxnSpPr>
          <p:nvPr/>
        </p:nvCxnSpPr>
        <p:spPr>
          <a:xfrm>
            <a:off x="3052499" y="4506686"/>
            <a:ext cx="0" cy="1262743"/>
          </a:xfrm>
          <a:prstGeom prst="line">
            <a:avLst/>
          </a:prstGeom>
          <a:ln w="38100">
            <a:solidFill>
              <a:srgbClr val="F359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FB051D9-6CA4-4746-B82B-D3EC979ADACE}"/>
              </a:ext>
            </a:extLst>
          </p:cNvPr>
          <p:cNvCxnSpPr/>
          <p:nvPr/>
        </p:nvCxnSpPr>
        <p:spPr>
          <a:xfrm>
            <a:off x="5088127" y="2710543"/>
            <a:ext cx="0" cy="3058886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1045A0E-1080-CD46-B795-476E3C7274ED}"/>
              </a:ext>
            </a:extLst>
          </p:cNvPr>
          <p:cNvCxnSpPr/>
          <p:nvPr/>
        </p:nvCxnSpPr>
        <p:spPr>
          <a:xfrm>
            <a:off x="7134641" y="3864428"/>
            <a:ext cx="0" cy="1905001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3D05710-19D2-564C-B590-99BBA7DB8124}"/>
              </a:ext>
            </a:extLst>
          </p:cNvPr>
          <p:cNvCxnSpPr/>
          <p:nvPr/>
        </p:nvCxnSpPr>
        <p:spPr>
          <a:xfrm>
            <a:off x="9170269" y="3864428"/>
            <a:ext cx="0" cy="1905001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B7029C4E-8003-9449-804B-260856559850}"/>
              </a:ext>
            </a:extLst>
          </p:cNvPr>
          <p:cNvSpPr/>
          <p:nvPr/>
        </p:nvSpPr>
        <p:spPr>
          <a:xfrm>
            <a:off x="3033131" y="5769429"/>
            <a:ext cx="9169755" cy="304800"/>
          </a:xfrm>
          <a:prstGeom prst="rect">
            <a:avLst/>
          </a:prstGeom>
          <a:gradFill>
            <a:gsLst>
              <a:gs pos="0">
                <a:srgbClr val="F359A4"/>
              </a:gs>
              <a:gs pos="50000">
                <a:srgbClr val="E20074"/>
              </a:gs>
              <a:gs pos="100000">
                <a:srgbClr val="861B54"/>
              </a:gs>
            </a:gsLst>
            <a:lin ang="4500000" scaled="0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 dirty="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39" name="Subtext">
            <a:extLst>
              <a:ext uri="{FF2B5EF4-FFF2-40B4-BE49-F238E27FC236}">
                <a16:creationId xmlns:a16="http://schemas.microsoft.com/office/drawing/2014/main" id="{407E123A-1C60-A34D-BD2A-930CCA5257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27364" y="3677422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41" name="Subtext">
            <a:extLst>
              <a:ext uri="{FF2B5EF4-FFF2-40B4-BE49-F238E27FC236}">
                <a16:creationId xmlns:a16="http://schemas.microsoft.com/office/drawing/2014/main" id="{D215AD94-0275-A347-A8C0-0CE437EF8B2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27364" y="3965294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CD60481C-F37E-B04E-B96A-AE9609FA6F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84022" y="2503049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4" name="Subtext">
            <a:extLst>
              <a:ext uri="{FF2B5EF4-FFF2-40B4-BE49-F238E27FC236}">
                <a16:creationId xmlns:a16="http://schemas.microsoft.com/office/drawing/2014/main" id="{CB29A101-C34E-7948-A0F8-3AC6F25735D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70475" y="1877088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45" name="Subtext">
            <a:extLst>
              <a:ext uri="{FF2B5EF4-FFF2-40B4-BE49-F238E27FC236}">
                <a16:creationId xmlns:a16="http://schemas.microsoft.com/office/drawing/2014/main" id="{D264E85E-EAFC-5A4F-BCF2-13D9F12823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70475" y="2164960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sp>
        <p:nvSpPr>
          <p:cNvPr id="46" name="Text Placeholder 14">
            <a:extLst>
              <a:ext uri="{FF2B5EF4-FFF2-40B4-BE49-F238E27FC236}">
                <a16:creationId xmlns:a16="http://schemas.microsoft.com/office/drawing/2014/main" id="{F8330373-3A39-B44A-9005-86736741D39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28722" y="3645617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7" name="Subtext">
            <a:extLst>
              <a:ext uri="{FF2B5EF4-FFF2-40B4-BE49-F238E27FC236}">
                <a16:creationId xmlns:a16="http://schemas.microsoft.com/office/drawing/2014/main" id="{407427E9-794B-664C-BEEA-4079DBD590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15175" y="3019656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48" name="Subtext">
            <a:extLst>
              <a:ext uri="{FF2B5EF4-FFF2-40B4-BE49-F238E27FC236}">
                <a16:creationId xmlns:a16="http://schemas.microsoft.com/office/drawing/2014/main" id="{0628EA82-10F9-9845-8D8B-D6F73D25D65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15175" y="3307528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sp>
        <p:nvSpPr>
          <p:cNvPr id="52" name="Text Placeholder 14">
            <a:extLst>
              <a:ext uri="{FF2B5EF4-FFF2-40B4-BE49-F238E27FC236}">
                <a16:creationId xmlns:a16="http://schemas.microsoft.com/office/drawing/2014/main" id="{AC309D33-5C8D-2D44-84B3-4A43B49B0E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372600" y="3645617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53" name="Subtext">
            <a:extLst>
              <a:ext uri="{FF2B5EF4-FFF2-40B4-BE49-F238E27FC236}">
                <a16:creationId xmlns:a16="http://schemas.microsoft.com/office/drawing/2014/main" id="{4D8121D9-00AC-4044-8BCD-ABC2842ADEE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59053" y="3019656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54" name="Subtext">
            <a:extLst>
              <a:ext uri="{FF2B5EF4-FFF2-40B4-BE49-F238E27FC236}">
                <a16:creationId xmlns:a16="http://schemas.microsoft.com/office/drawing/2014/main" id="{8571CCE9-E8F6-0841-ACF7-1051A736D78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159053" y="3307528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C3D62DC-5B08-D741-B8B3-6A5CD79DC1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24EE986-97C2-FF47-A8CF-3337DBF4DC83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48CD374A-5DB7-FA48-A0EF-A41314A9D8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5501F2C8-E1E2-F19D-447E-B3322DC0298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0FA9FC-626D-88B8-FF37-1DC0EB593EFB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738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AET_Simple_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280C5CB-615C-D84B-A98D-EB13D2803A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300729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 | PRESENTATION DATE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C728E607-C7C9-664B-B04B-671FD912E0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148470"/>
            <a:ext cx="10352895" cy="1560833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>
              <a:lnSpc>
                <a:spcPct val="80000"/>
              </a:lnSpc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Cover Page - Long Title</a:t>
            </a:r>
            <a:br>
              <a:rPr lang="en-US" dirty="0"/>
            </a:br>
            <a:r>
              <a:rPr lang="en-US" dirty="0"/>
              <a:t>Text Highlight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91D6B5-5EC6-2C79-92BA-ED8963574FEE}"/>
              </a:ext>
            </a:extLst>
          </p:cNvPr>
          <p:cNvCxnSpPr/>
          <p:nvPr/>
        </p:nvCxnSpPr>
        <p:spPr>
          <a:xfrm>
            <a:off x="981855" y="2867597"/>
            <a:ext cx="2041415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c 4">
            <a:extLst>
              <a:ext uri="{FF2B5EF4-FFF2-40B4-BE49-F238E27FC236}">
                <a16:creationId xmlns:a16="http://schemas.microsoft.com/office/drawing/2014/main" id="{0C930E5A-6C6D-45A2-8DAB-4DEDA3C1EB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9703" t="28889" r="12148" b="51203"/>
          <a:stretch/>
        </p:blipFill>
        <p:spPr>
          <a:xfrm>
            <a:off x="6182184" y="5346700"/>
            <a:ext cx="5819843" cy="1360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6041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melines - Ba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799AA8A6-E8DE-CF48-9286-A9EB40B6C5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93035" y="4303383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AF501AC-040A-B148-A91D-0C8D8CE4C706}"/>
              </a:ext>
            </a:extLst>
          </p:cNvPr>
          <p:cNvCxnSpPr>
            <a:cxnSpLocks/>
          </p:cNvCxnSpPr>
          <p:nvPr/>
        </p:nvCxnSpPr>
        <p:spPr>
          <a:xfrm>
            <a:off x="1004623" y="4506686"/>
            <a:ext cx="0" cy="1262743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FB051D9-6CA4-4746-B82B-D3EC979ADACE}"/>
              </a:ext>
            </a:extLst>
          </p:cNvPr>
          <p:cNvCxnSpPr/>
          <p:nvPr/>
        </p:nvCxnSpPr>
        <p:spPr>
          <a:xfrm>
            <a:off x="3040251" y="2710543"/>
            <a:ext cx="0" cy="3058886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1045A0E-1080-CD46-B795-476E3C7274ED}"/>
              </a:ext>
            </a:extLst>
          </p:cNvPr>
          <p:cNvCxnSpPr/>
          <p:nvPr/>
        </p:nvCxnSpPr>
        <p:spPr>
          <a:xfrm>
            <a:off x="5086765" y="3864428"/>
            <a:ext cx="0" cy="1905001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3D05710-19D2-564C-B590-99BBA7DB8124}"/>
              </a:ext>
            </a:extLst>
          </p:cNvPr>
          <p:cNvCxnSpPr/>
          <p:nvPr/>
        </p:nvCxnSpPr>
        <p:spPr>
          <a:xfrm>
            <a:off x="7122393" y="3864428"/>
            <a:ext cx="0" cy="1905001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B7029C4E-8003-9449-804B-260856559850}"/>
              </a:ext>
            </a:extLst>
          </p:cNvPr>
          <p:cNvSpPr/>
          <p:nvPr/>
        </p:nvSpPr>
        <p:spPr>
          <a:xfrm>
            <a:off x="5767" y="5769429"/>
            <a:ext cx="9169755" cy="304800"/>
          </a:xfrm>
          <a:prstGeom prst="rect">
            <a:avLst/>
          </a:prstGeom>
          <a:gradFill>
            <a:gsLst>
              <a:gs pos="0">
                <a:srgbClr val="F359A4"/>
              </a:gs>
              <a:gs pos="50000">
                <a:srgbClr val="E20074"/>
              </a:gs>
              <a:gs pos="100000">
                <a:srgbClr val="861B54"/>
              </a:gs>
            </a:gsLst>
            <a:lin ang="4500000" scaled="0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 dirty="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39" name="Subtext">
            <a:extLst>
              <a:ext uri="{FF2B5EF4-FFF2-40B4-BE49-F238E27FC236}">
                <a16:creationId xmlns:a16="http://schemas.microsoft.com/office/drawing/2014/main" id="{407E123A-1C60-A34D-BD2A-930CCA5257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79488" y="3677422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41" name="Subtext">
            <a:extLst>
              <a:ext uri="{FF2B5EF4-FFF2-40B4-BE49-F238E27FC236}">
                <a16:creationId xmlns:a16="http://schemas.microsoft.com/office/drawing/2014/main" id="{D215AD94-0275-A347-A8C0-0CE437EF8B2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79488" y="3965294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CD60481C-F37E-B04E-B96A-AE9609FA6F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36146" y="2503049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4" name="Subtext">
            <a:extLst>
              <a:ext uri="{FF2B5EF4-FFF2-40B4-BE49-F238E27FC236}">
                <a16:creationId xmlns:a16="http://schemas.microsoft.com/office/drawing/2014/main" id="{CB29A101-C34E-7948-A0F8-3AC6F25735D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22599" y="1877088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45" name="Subtext">
            <a:extLst>
              <a:ext uri="{FF2B5EF4-FFF2-40B4-BE49-F238E27FC236}">
                <a16:creationId xmlns:a16="http://schemas.microsoft.com/office/drawing/2014/main" id="{D264E85E-EAFC-5A4F-BCF2-13D9F12823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22599" y="2164960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sp>
        <p:nvSpPr>
          <p:cNvPr id="46" name="Text Placeholder 14">
            <a:extLst>
              <a:ext uri="{FF2B5EF4-FFF2-40B4-BE49-F238E27FC236}">
                <a16:creationId xmlns:a16="http://schemas.microsoft.com/office/drawing/2014/main" id="{F8330373-3A39-B44A-9005-86736741D39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280846" y="3645617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7" name="Subtext">
            <a:extLst>
              <a:ext uri="{FF2B5EF4-FFF2-40B4-BE49-F238E27FC236}">
                <a16:creationId xmlns:a16="http://schemas.microsoft.com/office/drawing/2014/main" id="{407427E9-794B-664C-BEEA-4079DBD590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67299" y="3019656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48" name="Subtext">
            <a:extLst>
              <a:ext uri="{FF2B5EF4-FFF2-40B4-BE49-F238E27FC236}">
                <a16:creationId xmlns:a16="http://schemas.microsoft.com/office/drawing/2014/main" id="{0628EA82-10F9-9845-8D8B-D6F73D25D65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67299" y="3307528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sp>
        <p:nvSpPr>
          <p:cNvPr id="52" name="Text Placeholder 14">
            <a:extLst>
              <a:ext uri="{FF2B5EF4-FFF2-40B4-BE49-F238E27FC236}">
                <a16:creationId xmlns:a16="http://schemas.microsoft.com/office/drawing/2014/main" id="{AC309D33-5C8D-2D44-84B3-4A43B49B0E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324724" y="3645617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53" name="Subtext">
            <a:extLst>
              <a:ext uri="{FF2B5EF4-FFF2-40B4-BE49-F238E27FC236}">
                <a16:creationId xmlns:a16="http://schemas.microsoft.com/office/drawing/2014/main" id="{4D8121D9-00AC-4044-8BCD-ABC2842ADEE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111177" y="3019656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54" name="Subtext">
            <a:extLst>
              <a:ext uri="{FF2B5EF4-FFF2-40B4-BE49-F238E27FC236}">
                <a16:creationId xmlns:a16="http://schemas.microsoft.com/office/drawing/2014/main" id="{8571CCE9-E8F6-0841-ACF7-1051A736D78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111177" y="3307528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2F2B925-688D-3543-B370-C7F857F294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A9ABFB2-6DD3-9C47-8841-C18623FC9A9F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65E4A8B6-5F57-C045-88EA-480AC91CB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FA73837-3AE8-65A2-12C1-CC7C982067B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5737DB1-75AB-8041-0825-22BA036D81CD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57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melines - Calend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5CA5943-0598-C84F-A75A-8EA3B31AECA0}"/>
              </a:ext>
            </a:extLst>
          </p:cNvPr>
          <p:cNvSpPr/>
          <p:nvPr/>
        </p:nvSpPr>
        <p:spPr>
          <a:xfrm>
            <a:off x="0" y="0"/>
            <a:ext cx="12188952" cy="3310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 dirty="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CB75A44-A69E-3F40-A22D-BB9D257CC1CE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FD11B0DF-3B4D-C64E-8F14-19F5AD46D1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79488" y="1646527"/>
            <a:ext cx="8178800" cy="149720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80000"/>
              </a:lnSpc>
              <a:defRPr sz="11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Month</a:t>
            </a:r>
          </a:p>
        </p:txBody>
      </p:sp>
      <p:sp>
        <p:nvSpPr>
          <p:cNvPr id="46" name="Text Placeholder 14">
            <a:extLst>
              <a:ext uri="{FF2B5EF4-FFF2-40B4-BE49-F238E27FC236}">
                <a16:creationId xmlns:a16="http://schemas.microsoft.com/office/drawing/2014/main" id="{D97F6092-59B3-8A4E-83A2-FB3C5266E0C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27363" y="4560199"/>
            <a:ext cx="1865149" cy="31085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47" name="Subtext">
            <a:extLst>
              <a:ext uri="{FF2B5EF4-FFF2-40B4-BE49-F238E27FC236}">
                <a16:creationId xmlns:a16="http://schemas.microsoft.com/office/drawing/2014/main" id="{AA09146D-6B7E-8046-B84B-FCF07F24047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27363" y="3621047"/>
            <a:ext cx="413421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08</a:t>
            </a:r>
          </a:p>
        </p:txBody>
      </p:sp>
      <p:sp>
        <p:nvSpPr>
          <p:cNvPr id="48" name="Subtext">
            <a:extLst>
              <a:ext uri="{FF2B5EF4-FFF2-40B4-BE49-F238E27FC236}">
                <a16:creationId xmlns:a16="http://schemas.microsoft.com/office/drawing/2014/main" id="{0582FEB9-B57E-EB41-9AE1-39984914582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27363" y="3908919"/>
            <a:ext cx="1869912" cy="62581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Name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15F5D1E8-1D5B-4F4E-80AA-D288F9719E0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76826" y="4560199"/>
            <a:ext cx="1865149" cy="31085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57" name="Subtext">
            <a:extLst>
              <a:ext uri="{FF2B5EF4-FFF2-40B4-BE49-F238E27FC236}">
                <a16:creationId xmlns:a16="http://schemas.microsoft.com/office/drawing/2014/main" id="{FFD63B47-3801-994F-BC4F-ED89CCC871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76826" y="3621047"/>
            <a:ext cx="413421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</a:t>
            </a:r>
          </a:p>
        </p:txBody>
      </p:sp>
      <p:sp>
        <p:nvSpPr>
          <p:cNvPr id="58" name="Subtext">
            <a:extLst>
              <a:ext uri="{FF2B5EF4-FFF2-40B4-BE49-F238E27FC236}">
                <a16:creationId xmlns:a16="http://schemas.microsoft.com/office/drawing/2014/main" id="{8433D9A5-9396-2E4F-BE45-4F012179DBD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6826" y="3908919"/>
            <a:ext cx="1869912" cy="62581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Name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C639EC9A-0554-1A48-9CBA-C963A01E3CB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76826" y="6172200"/>
            <a:ext cx="1865149" cy="31085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60" name="Subtext">
            <a:extLst>
              <a:ext uri="{FF2B5EF4-FFF2-40B4-BE49-F238E27FC236}">
                <a16:creationId xmlns:a16="http://schemas.microsoft.com/office/drawing/2014/main" id="{27EA6687-C770-CF47-8E3A-77770179E6B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76826" y="5233048"/>
            <a:ext cx="413421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</a:t>
            </a:r>
          </a:p>
        </p:txBody>
      </p:sp>
      <p:sp>
        <p:nvSpPr>
          <p:cNvPr id="61" name="Subtext">
            <a:extLst>
              <a:ext uri="{FF2B5EF4-FFF2-40B4-BE49-F238E27FC236}">
                <a16:creationId xmlns:a16="http://schemas.microsoft.com/office/drawing/2014/main" id="{E29E3F13-DCFD-CC42-8037-9FD7E30EDD9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76826" y="5520920"/>
            <a:ext cx="1869912" cy="62581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Name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BAFE6D9B-E378-D44D-A642-1F7AC0A8C4F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121526" y="4560199"/>
            <a:ext cx="1865149" cy="31085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63" name="Subtext">
            <a:extLst>
              <a:ext uri="{FF2B5EF4-FFF2-40B4-BE49-F238E27FC236}">
                <a16:creationId xmlns:a16="http://schemas.microsoft.com/office/drawing/2014/main" id="{B662F05D-9DBA-0F43-8FA0-86927F2ADC5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121526" y="3621047"/>
            <a:ext cx="413421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12</a:t>
            </a:r>
          </a:p>
        </p:txBody>
      </p:sp>
      <p:sp>
        <p:nvSpPr>
          <p:cNvPr id="64" name="Subtext">
            <a:extLst>
              <a:ext uri="{FF2B5EF4-FFF2-40B4-BE49-F238E27FC236}">
                <a16:creationId xmlns:a16="http://schemas.microsoft.com/office/drawing/2014/main" id="{5680A9D6-CC54-6D41-80CD-590099CDD0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121526" y="3908919"/>
            <a:ext cx="1869912" cy="62581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Name</a:t>
            </a:r>
          </a:p>
        </p:txBody>
      </p:sp>
      <p:sp>
        <p:nvSpPr>
          <p:cNvPr id="65" name="Text Placeholder 14">
            <a:extLst>
              <a:ext uri="{FF2B5EF4-FFF2-40B4-BE49-F238E27FC236}">
                <a16:creationId xmlns:a16="http://schemas.microsoft.com/office/drawing/2014/main" id="{021D6481-7F5D-E244-A7A8-5ACA518BABD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166226" y="4560199"/>
            <a:ext cx="1865149" cy="31085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66" name="Subtext">
            <a:extLst>
              <a:ext uri="{FF2B5EF4-FFF2-40B4-BE49-F238E27FC236}">
                <a16:creationId xmlns:a16="http://schemas.microsoft.com/office/drawing/2014/main" id="{C596E39A-E934-7A4C-9D49-DCEEC1D6DC4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66226" y="3621047"/>
            <a:ext cx="413421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22</a:t>
            </a:r>
          </a:p>
        </p:txBody>
      </p:sp>
      <p:sp>
        <p:nvSpPr>
          <p:cNvPr id="67" name="Subtext">
            <a:extLst>
              <a:ext uri="{FF2B5EF4-FFF2-40B4-BE49-F238E27FC236}">
                <a16:creationId xmlns:a16="http://schemas.microsoft.com/office/drawing/2014/main" id="{C13B34D0-9D0D-384A-8221-131101B4A9A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66226" y="3908919"/>
            <a:ext cx="1869912" cy="62581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Name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6903746-0AD7-5A44-A23A-981180EA4C07}"/>
              </a:ext>
            </a:extLst>
          </p:cNvPr>
          <p:cNvSpPr txBox="1"/>
          <p:nvPr/>
        </p:nvSpPr>
        <p:spPr>
          <a:xfrm>
            <a:off x="981856" y="1172906"/>
            <a:ext cx="988347" cy="30059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lvl="0">
              <a:lnSpc>
                <a:spcPct val="80000"/>
              </a:lnSpc>
            </a:pPr>
            <a:r>
              <a:rPr lang="en-US" sz="1600" b="1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rPr>
              <a:t>EVENTS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F065FD0-3BF8-594A-9369-11838B74D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EFE71AF-084F-C648-9DF8-50B810ED67E8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E1E5163-F39A-B141-BA38-B09D95BB47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7A75C5D5-DB07-B13C-4762-16E9A3B9198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05AF387-BAA8-38F2-AC23-D9E97D4A6ADE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9499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melines - Lis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2C350198-13F7-1D4E-BAEE-42B6A6B783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124119"/>
            <a:ext cx="3462823" cy="717248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8" name="Subtext">
            <a:extLst>
              <a:ext uri="{FF2B5EF4-FFF2-40B4-BE49-F238E27FC236}">
                <a16:creationId xmlns:a16="http://schemas.microsoft.com/office/drawing/2014/main" id="{9F3BC46D-55AC-834B-A8B1-05896F9702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1855" y="1765526"/>
            <a:ext cx="2455863" cy="248530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FB508A-118D-ED48-99FC-BD64738C89B7}"/>
              </a:ext>
            </a:extLst>
          </p:cNvPr>
          <p:cNvSpPr txBox="1"/>
          <p:nvPr/>
        </p:nvSpPr>
        <p:spPr>
          <a:xfrm>
            <a:off x="3027363" y="3100218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01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6CC034C-CAC4-434A-B465-438FF20BCD53}"/>
              </a:ext>
            </a:extLst>
          </p:cNvPr>
          <p:cNvCxnSpPr>
            <a:cxnSpLocks/>
          </p:cNvCxnSpPr>
          <p:nvPr/>
        </p:nvCxnSpPr>
        <p:spPr>
          <a:xfrm>
            <a:off x="4122614" y="3100218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7F147FCF-46BB-C544-B7A8-B9E56507DD2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22614" y="3589008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0" name="Subtext">
            <a:extLst>
              <a:ext uri="{FF2B5EF4-FFF2-40B4-BE49-F238E27FC236}">
                <a16:creationId xmlns:a16="http://schemas.microsoft.com/office/drawing/2014/main" id="{E015E9F8-703D-9B4F-85F4-D8EFCB07A05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122614" y="3250919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9927D7C-9AF4-FE46-8B1A-BAB2C01D2336}"/>
              </a:ext>
            </a:extLst>
          </p:cNvPr>
          <p:cNvSpPr txBox="1"/>
          <p:nvPr/>
        </p:nvSpPr>
        <p:spPr>
          <a:xfrm>
            <a:off x="3027363" y="4616610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02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CDA1ADA-E38A-0347-B374-3E32D6D25D54}"/>
              </a:ext>
            </a:extLst>
          </p:cNvPr>
          <p:cNvCxnSpPr/>
          <p:nvPr/>
        </p:nvCxnSpPr>
        <p:spPr>
          <a:xfrm>
            <a:off x="4122614" y="4616610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02118B47-6883-F745-98E3-50A33A9189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122614" y="5105400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4" name="Subtext">
            <a:extLst>
              <a:ext uri="{FF2B5EF4-FFF2-40B4-BE49-F238E27FC236}">
                <a16:creationId xmlns:a16="http://schemas.microsoft.com/office/drawing/2014/main" id="{1B8763D6-F797-7441-8E02-5BBC880F0D3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22614" y="4767311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76AE01-3B1C-C649-B238-23936DD7E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B1D948A-5DDB-2B4B-992C-42160A6B79A1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DD5A803-D256-9B43-B4EB-A834C83CB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2A178986-127F-B4CD-1241-67249B857DCF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319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92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melines - Lis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FB508A-118D-ED48-99FC-BD64738C89B7}"/>
              </a:ext>
            </a:extLst>
          </p:cNvPr>
          <p:cNvSpPr txBox="1"/>
          <p:nvPr/>
        </p:nvSpPr>
        <p:spPr>
          <a:xfrm>
            <a:off x="3027363" y="1442106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03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6CC034C-CAC4-434A-B465-438FF20BCD53}"/>
              </a:ext>
            </a:extLst>
          </p:cNvPr>
          <p:cNvCxnSpPr>
            <a:cxnSpLocks/>
          </p:cNvCxnSpPr>
          <p:nvPr/>
        </p:nvCxnSpPr>
        <p:spPr>
          <a:xfrm>
            <a:off x="4122614" y="1442106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7F147FCF-46BB-C544-B7A8-B9E56507DD2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22614" y="1930896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0" name="Subtext">
            <a:extLst>
              <a:ext uri="{FF2B5EF4-FFF2-40B4-BE49-F238E27FC236}">
                <a16:creationId xmlns:a16="http://schemas.microsoft.com/office/drawing/2014/main" id="{E015E9F8-703D-9B4F-85F4-D8EFCB07A05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122614" y="1592807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9927D7C-9AF4-FE46-8B1A-BAB2C01D2336}"/>
              </a:ext>
            </a:extLst>
          </p:cNvPr>
          <p:cNvSpPr txBox="1"/>
          <p:nvPr/>
        </p:nvSpPr>
        <p:spPr>
          <a:xfrm>
            <a:off x="3027363" y="2958498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04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CDA1ADA-E38A-0347-B374-3E32D6D25D54}"/>
              </a:ext>
            </a:extLst>
          </p:cNvPr>
          <p:cNvCxnSpPr/>
          <p:nvPr/>
        </p:nvCxnSpPr>
        <p:spPr>
          <a:xfrm>
            <a:off x="4122614" y="2958498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02118B47-6883-F745-98E3-50A33A9189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122614" y="3447288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4" name="Subtext">
            <a:extLst>
              <a:ext uri="{FF2B5EF4-FFF2-40B4-BE49-F238E27FC236}">
                <a16:creationId xmlns:a16="http://schemas.microsoft.com/office/drawing/2014/main" id="{1B8763D6-F797-7441-8E02-5BBC880F0D3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22614" y="3109199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9BC7B3-7E0F-4742-B699-68E049DDDDA1}"/>
              </a:ext>
            </a:extLst>
          </p:cNvPr>
          <p:cNvSpPr txBox="1"/>
          <p:nvPr/>
        </p:nvSpPr>
        <p:spPr>
          <a:xfrm>
            <a:off x="3027363" y="4427208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05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D781096-E5A2-3B44-851B-666B862189D7}"/>
              </a:ext>
            </a:extLst>
          </p:cNvPr>
          <p:cNvCxnSpPr/>
          <p:nvPr/>
        </p:nvCxnSpPr>
        <p:spPr>
          <a:xfrm>
            <a:off x="4122614" y="4427208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53A90E0A-20CF-BF48-8559-5864413CE13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122614" y="4915998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22" name="Subtext">
            <a:extLst>
              <a:ext uri="{FF2B5EF4-FFF2-40B4-BE49-F238E27FC236}">
                <a16:creationId xmlns:a16="http://schemas.microsoft.com/office/drawing/2014/main" id="{64B7D56A-2F2C-A844-AC65-346CBC2B612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22614" y="4577909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C648E8-0D95-F74F-BF56-2FF5FD254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32F0BB2-6199-9F4B-858E-B1C2458AF332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94DC4A8-D5CC-F241-AC8C-5E2CCE5B4C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1A55FE0-2125-811E-C1C4-AD8DE3C5DB09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7338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92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-Layouts_3-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071466" y="-24939"/>
            <a:ext cx="2044805" cy="23026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071466" y="2277686"/>
            <a:ext cx="2044805" cy="23026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071466" y="4580311"/>
            <a:ext cx="2044805" cy="23026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FA564B9E-9C07-5446-AA7B-3F1237189A01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33" name="Subtext">
            <a:extLst>
              <a:ext uri="{FF2B5EF4-FFF2-40B4-BE49-F238E27FC236}">
                <a16:creationId xmlns:a16="http://schemas.microsoft.com/office/drawing/2014/main" id="{6AA7F7F5-CF67-A044-820A-AD1A4A54B3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81855" y="3728438"/>
            <a:ext cx="2455863" cy="248530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34" name="Title 23">
            <a:extLst>
              <a:ext uri="{FF2B5EF4-FFF2-40B4-BE49-F238E27FC236}">
                <a16:creationId xmlns:a16="http://schemas.microsoft.com/office/drawing/2014/main" id="{9F4586BE-6B08-0945-B44B-77FFF9F2A9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2392087"/>
            <a:ext cx="3462823" cy="1308179"/>
          </a:xfrm>
          <a:prstGeom prst="rect">
            <a:avLst/>
          </a:prstGeom>
        </p:spPr>
        <p:txBody>
          <a:bodyPr wrap="square" lIns="0" anchor="b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Highlight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7C37407B-38F2-D548-BC96-2059771FA3C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569835" y="954665"/>
            <a:ext cx="3629978" cy="85061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>
              <a:lnSpc>
                <a:spcPts val="2000"/>
              </a:lnSpc>
            </a:pP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amet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consectetur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, sed do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eiusmod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tempor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incididunt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ut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labore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et dolore magna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aliqua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.  </a:t>
            </a:r>
          </a:p>
        </p:txBody>
      </p:sp>
      <p:sp>
        <p:nvSpPr>
          <p:cNvPr id="36" name="Subtext">
            <a:extLst>
              <a:ext uri="{FF2B5EF4-FFF2-40B4-BE49-F238E27FC236}">
                <a16:creationId xmlns:a16="http://schemas.microsoft.com/office/drawing/2014/main" id="{18E78260-4551-E941-B7A0-DD998F2773C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69835" y="616576"/>
            <a:ext cx="3629978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17C8836A-89E1-E74A-A4B8-42053D8930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569835" y="3124200"/>
            <a:ext cx="3629978" cy="85061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>
              <a:lnSpc>
                <a:spcPts val="2000"/>
              </a:lnSpc>
            </a:pP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amet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consectetur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, sed do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eiusmod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tempor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incididunt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ut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labore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et dolore magna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aliqua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.  </a:t>
            </a:r>
          </a:p>
        </p:txBody>
      </p:sp>
      <p:sp>
        <p:nvSpPr>
          <p:cNvPr id="38" name="Subtext">
            <a:extLst>
              <a:ext uri="{FF2B5EF4-FFF2-40B4-BE49-F238E27FC236}">
                <a16:creationId xmlns:a16="http://schemas.microsoft.com/office/drawing/2014/main" id="{3962971E-FC2D-4649-A559-D14A96FC43C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69835" y="2786111"/>
            <a:ext cx="3629978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AD0F882B-95C1-734A-9F4D-CE87E5D5DF2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569835" y="5404104"/>
            <a:ext cx="3629978" cy="85061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>
              <a:lnSpc>
                <a:spcPts val="2000"/>
              </a:lnSpc>
            </a:pP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amet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consectetur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, sed do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eiusmod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tempor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incididunt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ut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labore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et dolore magna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aliqua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.  </a:t>
            </a:r>
          </a:p>
        </p:txBody>
      </p:sp>
      <p:sp>
        <p:nvSpPr>
          <p:cNvPr id="40" name="Subtext">
            <a:extLst>
              <a:ext uri="{FF2B5EF4-FFF2-40B4-BE49-F238E27FC236}">
                <a16:creationId xmlns:a16="http://schemas.microsoft.com/office/drawing/2014/main" id="{27A78BB5-8A25-3A40-8389-A819DBA8B2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69835" y="5066015"/>
            <a:ext cx="3629978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C927169-F5B7-1D4D-806B-69B43A668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F762CE2-511B-0C4A-94C2-799E7C0CE3CA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6C2B2359-4E09-C746-841A-7264CA58F2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C0336580-8F0B-90E0-BC02-C3721CCBFB3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</p:spTree>
    <p:extLst>
      <p:ext uri="{BB962C8B-B14F-4D97-AF65-F5344CB8AC3E}">
        <p14:creationId xmlns:p14="http://schemas.microsoft.com/office/powerpoint/2010/main" val="4712211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n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7116271" y="-8679"/>
            <a:ext cx="5075729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89105D-EFF6-1143-BC2F-E4E0F7C406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3945" y="1395084"/>
            <a:ext cx="2088331" cy="4454509"/>
          </a:xfrm>
          <a:prstGeom prst="rect">
            <a:avLst/>
          </a:prstGeom>
        </p:spPr>
      </p:pic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0C5803BC-B965-ED4D-A80F-52CF1321108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727749" y="1482266"/>
            <a:ext cx="1900114" cy="4280144"/>
          </a:xfrm>
          <a:prstGeom prst="roundRect">
            <a:avLst>
              <a:gd name="adj" fmla="val 9579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 anchorCtr="0"/>
          <a:lstStyle>
            <a:lvl1pPr marL="0" indent="0" algn="ctr">
              <a:buNone/>
              <a:defRPr lang="en-US" sz="1600" b="0" i="0" kern="1200" dirty="0">
                <a:solidFill>
                  <a:schemeClr val="tx1"/>
                </a:solidFill>
                <a:latin typeface="TeleNeo Office Medium" panose="020B0504040202090203" pitchFamily="34" charset="77"/>
                <a:ea typeface="Source Sans Pro" charset="0"/>
                <a:cs typeface="TeleNeo Office Medium" panose="020B0504040202090203" pitchFamily="34" charset="77"/>
              </a:defRPr>
            </a:lvl1pPr>
          </a:lstStyle>
          <a:p>
            <a:r>
              <a:rPr lang="en-US" dirty="0"/>
              <a:t>Drage &amp; Drop Image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0B0EED51-9EAB-FA44-AED5-F2C70CD7AB04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33" name="Title 23">
            <a:extLst>
              <a:ext uri="{FF2B5EF4-FFF2-40B4-BE49-F238E27FC236}">
                <a16:creationId xmlns:a16="http://schemas.microsoft.com/office/drawing/2014/main" id="{A81E7102-B6FB-1048-8AE4-EF634239D8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667143"/>
            <a:ext cx="2378754" cy="717248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4" name="Subtext">
            <a:extLst>
              <a:ext uri="{FF2B5EF4-FFF2-40B4-BE49-F238E27FC236}">
                <a16:creationId xmlns:a16="http://schemas.microsoft.com/office/drawing/2014/main" id="{36BB8680-4AFC-1F41-924D-8E5B1940C5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1855" y="2308550"/>
            <a:ext cx="2366663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118394E5-F875-5A40-AFE4-822E12C9065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34679" y="2118896"/>
            <a:ext cx="2044700" cy="54168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8" name="Subtext">
            <a:extLst>
              <a:ext uri="{FF2B5EF4-FFF2-40B4-BE49-F238E27FC236}">
                <a16:creationId xmlns:a16="http://schemas.microsoft.com/office/drawing/2014/main" id="{F44DF736-A1F7-1C47-ACF0-D04D46F36F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839561" y="1664632"/>
            <a:ext cx="2044700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735966A1-437E-124C-9D5A-8817013496D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34679" y="3681479"/>
            <a:ext cx="2044700" cy="54168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2" name="Subtext">
            <a:extLst>
              <a:ext uri="{FF2B5EF4-FFF2-40B4-BE49-F238E27FC236}">
                <a16:creationId xmlns:a16="http://schemas.microsoft.com/office/drawing/2014/main" id="{3A61CE55-A51D-6948-84BD-C2CD209300A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839561" y="3227215"/>
            <a:ext cx="2044700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D0699B59-7D26-0842-BA44-AFC12F9FDD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834679" y="5165219"/>
            <a:ext cx="2044700" cy="54168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6" name="Subtext">
            <a:extLst>
              <a:ext uri="{FF2B5EF4-FFF2-40B4-BE49-F238E27FC236}">
                <a16:creationId xmlns:a16="http://schemas.microsoft.com/office/drawing/2014/main" id="{646FA92C-CFA3-F749-9198-338A64DFA54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839561" y="4710955"/>
            <a:ext cx="2044700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11E50B-6435-8B4F-8CB4-E6B31F249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4151" y="1560422"/>
            <a:ext cx="111492" cy="11149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5E7BE62-8CC5-6841-83DA-3E025881A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9EF4D1D-1FE3-FB44-88EB-53A8CC6D1799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CD95FEF-0584-6C4D-9362-79CD30F33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A2241A01-3519-CEA9-8489-501A09F0137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</p:spTree>
    <p:extLst>
      <p:ext uri="{BB962C8B-B14F-4D97-AF65-F5344CB8AC3E}">
        <p14:creationId xmlns:p14="http://schemas.microsoft.com/office/powerpoint/2010/main" val="10653117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ne Layou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0B0EED51-9EAB-FA44-AED5-F2C70CD7AB04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118394E5-F875-5A40-AFE4-822E12C9065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37770" y="2118896"/>
            <a:ext cx="2044700" cy="54168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8" name="Subtext">
            <a:extLst>
              <a:ext uri="{FF2B5EF4-FFF2-40B4-BE49-F238E27FC236}">
                <a16:creationId xmlns:a16="http://schemas.microsoft.com/office/drawing/2014/main" id="{F44DF736-A1F7-1C47-ACF0-D04D46F36F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37770" y="1664632"/>
            <a:ext cx="2044700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735966A1-437E-124C-9D5A-8817013496D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837770" y="3681479"/>
            <a:ext cx="2044700" cy="54168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2" name="Subtext">
            <a:extLst>
              <a:ext uri="{FF2B5EF4-FFF2-40B4-BE49-F238E27FC236}">
                <a16:creationId xmlns:a16="http://schemas.microsoft.com/office/drawing/2014/main" id="{3A61CE55-A51D-6948-84BD-C2CD209300A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37770" y="3227215"/>
            <a:ext cx="2044700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D0699B59-7D26-0842-BA44-AFC12F9FDD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837770" y="5165219"/>
            <a:ext cx="2044700" cy="54168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6" name="Subtext">
            <a:extLst>
              <a:ext uri="{FF2B5EF4-FFF2-40B4-BE49-F238E27FC236}">
                <a16:creationId xmlns:a16="http://schemas.microsoft.com/office/drawing/2014/main" id="{646FA92C-CFA3-F749-9198-338A64DFA54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837770" y="4710955"/>
            <a:ext cx="2044700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314A6FC-4C00-0548-A2AA-D5DF1F5088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1006" y="1189456"/>
            <a:ext cx="2296859" cy="4899309"/>
          </a:xfrm>
          <a:prstGeom prst="rect">
            <a:avLst/>
          </a:prstGeom>
        </p:spPr>
      </p:pic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A65DEA37-B3C7-CC41-B571-6CCAC1F296CA}"/>
              </a:ext>
            </a:extLst>
          </p:cNvPr>
          <p:cNvSpPr>
            <a:spLocks noGrp="1" noChangeAspect="1"/>
          </p:cNvSpPr>
          <p:nvPr>
            <p:ph type="pic" sz="quarter" idx="25" hasCustomPrompt="1"/>
          </p:nvPr>
        </p:nvSpPr>
        <p:spPr>
          <a:xfrm>
            <a:off x="2806054" y="1276638"/>
            <a:ext cx="2089848" cy="4707534"/>
          </a:xfrm>
          <a:prstGeom prst="roundRect">
            <a:avLst>
              <a:gd name="adj" fmla="val 9579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 anchorCtr="0"/>
          <a:lstStyle>
            <a:lvl1pPr marL="0" indent="0" algn="ctr">
              <a:buNone/>
              <a:defRPr lang="en-US" sz="1600" b="0" i="0" kern="1200" dirty="0">
                <a:solidFill>
                  <a:schemeClr val="tx1"/>
                </a:solidFill>
                <a:latin typeface="TeleNeo Office Medium" panose="020B0504040202090203" pitchFamily="34" charset="77"/>
                <a:ea typeface="Source Sans Pro" charset="0"/>
                <a:cs typeface="TeleNeo Office Medium" panose="020B0504040202090203" pitchFamily="34" charset="77"/>
              </a:defRPr>
            </a:lvl1pPr>
          </a:lstStyle>
          <a:p>
            <a:r>
              <a:rPr lang="en-US" dirty="0"/>
              <a:t>Drage &amp; Drop Image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7E25317-59D7-A54E-999A-C035EB1C81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422" y="1354793"/>
            <a:ext cx="122625" cy="12262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6496D63-A813-4A43-BC95-0D9B89236E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6B2FD2A-EC9A-F54B-AC49-87219C06B12A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1C49C0F-4C33-E641-BDE7-74CEE2F6F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37998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teboo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3778D50-8297-C74B-929F-6F87D6FD94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3390" y="805270"/>
            <a:ext cx="9503508" cy="5312617"/>
          </a:xfrm>
          <a:prstGeom prst="rect">
            <a:avLst/>
          </a:prstGeom>
        </p:spPr>
      </p:pic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5C007E6-4DBB-EE44-A2B3-02A9191DFBE5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6" name="Title 23">
            <a:extLst>
              <a:ext uri="{FF2B5EF4-FFF2-40B4-BE49-F238E27FC236}">
                <a16:creationId xmlns:a16="http://schemas.microsoft.com/office/drawing/2014/main" id="{4E3A7F29-94A2-D84F-BA2E-05D65926C5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938059"/>
            <a:ext cx="3905738" cy="717248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7" name="Subtext">
            <a:extLst>
              <a:ext uri="{FF2B5EF4-FFF2-40B4-BE49-F238E27FC236}">
                <a16:creationId xmlns:a16="http://schemas.microsoft.com/office/drawing/2014/main" id="{80004F0D-FE59-A548-B2E9-B0C99077F9F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1855" y="2579466"/>
            <a:ext cx="3885885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89886561-8EB2-5D43-9800-EB26D0581E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81855" y="2998896"/>
            <a:ext cx="3885885" cy="3362114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.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9C75B7AB-B5F2-B94D-A33F-1BAE01E74F5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998464" y="941832"/>
            <a:ext cx="7269480" cy="480974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Drag &amp; Drop Image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5A94C30-F3E7-CF4D-B21E-C43ACAFD14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3BA05BB-8FBB-BF4B-89E5-148E5DA5BA22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B0B7379-EC33-C94E-A660-DCE53062DA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37153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conography Instructio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65BFBDF5-9022-1F43-B067-30D13C9E8A9D}"/>
              </a:ext>
            </a:extLst>
          </p:cNvPr>
          <p:cNvSpPr/>
          <p:nvPr/>
        </p:nvSpPr>
        <p:spPr>
          <a:xfrm>
            <a:off x="0" y="0"/>
            <a:ext cx="5071466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B21BF9-DB44-8341-AF5E-7368B7F7C4D6}"/>
              </a:ext>
            </a:extLst>
          </p:cNvPr>
          <p:cNvSpPr txBox="1"/>
          <p:nvPr/>
        </p:nvSpPr>
        <p:spPr>
          <a:xfrm>
            <a:off x="882038" y="1635512"/>
            <a:ext cx="3518512" cy="717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80000"/>
              </a:lnSpc>
            </a:pPr>
            <a:r>
              <a:rPr lang="en-US" sz="4800" b="1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rPr>
              <a:t>Iconography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E21C79E-0A34-D644-AF73-85827E74BD90}"/>
              </a:ext>
            </a:extLst>
          </p:cNvPr>
          <p:cNvCxnSpPr>
            <a:cxnSpLocks/>
          </p:cNvCxnSpPr>
          <p:nvPr/>
        </p:nvCxnSpPr>
        <p:spPr>
          <a:xfrm>
            <a:off x="986118" y="2996022"/>
            <a:ext cx="572429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FC297A2-7A6E-6243-85B7-CA9ADB1768B1}"/>
              </a:ext>
            </a:extLst>
          </p:cNvPr>
          <p:cNvSpPr txBox="1"/>
          <p:nvPr/>
        </p:nvSpPr>
        <p:spPr>
          <a:xfrm rot="16200000">
            <a:off x="-459364" y="5485096"/>
            <a:ext cx="17395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i="0" spc="600" dirty="0">
                <a:solidFill>
                  <a:schemeClr val="tx1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CONFIDENTIAL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47C2A490-029A-784B-B7EA-BEAF5656B610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DAA4332-CBB8-2F48-8116-83BF3D6C5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CD2D85E-1322-0E4B-8935-AE4D7E0857DA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4F5E444F-3284-8A4B-B88B-420AB9881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37" name="Picture 2">
            <a:extLst>
              <a:ext uri="{FF2B5EF4-FFF2-40B4-BE49-F238E27FC236}">
                <a16:creationId xmlns:a16="http://schemas.microsoft.com/office/drawing/2014/main" id="{BE1E77A0-7B45-2729-EBEC-0D53656155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452907" y="992265"/>
            <a:ext cx="685800" cy="685800"/>
          </a:xfrm>
          <a:prstGeom prst="rect">
            <a:avLst/>
          </a:prstGeom>
        </p:spPr>
      </p:pic>
      <p:pic>
        <p:nvPicPr>
          <p:cNvPr id="38" name="Picture 3">
            <a:extLst>
              <a:ext uri="{FF2B5EF4-FFF2-40B4-BE49-F238E27FC236}">
                <a16:creationId xmlns:a16="http://schemas.microsoft.com/office/drawing/2014/main" id="{F25F4248-425A-C336-9650-F026156E96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021040" y="982748"/>
            <a:ext cx="685800" cy="685800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3DC4F99B-5946-64C8-3F13-013728FF8D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8905434" y="989147"/>
            <a:ext cx="685800" cy="685800"/>
          </a:xfrm>
          <a:prstGeom prst="rect">
            <a:avLst/>
          </a:prstGeom>
        </p:spPr>
      </p:pic>
      <p:pic>
        <p:nvPicPr>
          <p:cNvPr id="40" name="Picture 8">
            <a:extLst>
              <a:ext uri="{FF2B5EF4-FFF2-40B4-BE49-F238E27FC236}">
                <a16:creationId xmlns:a16="http://schemas.microsoft.com/office/drawing/2014/main" id="{DF95B7E6-BD60-6C96-6555-0EE05BBA2A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0356048" y="982748"/>
            <a:ext cx="685800" cy="685800"/>
          </a:xfrm>
          <a:prstGeom prst="rect">
            <a:avLst/>
          </a:prstGeom>
        </p:spPr>
      </p:pic>
      <p:pic>
        <p:nvPicPr>
          <p:cNvPr id="41" name="Picture 16">
            <a:extLst>
              <a:ext uri="{FF2B5EF4-FFF2-40B4-BE49-F238E27FC236}">
                <a16:creationId xmlns:a16="http://schemas.microsoft.com/office/drawing/2014/main" id="{A620E87F-523B-7EE7-7B1B-1FC6C3C2E2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6021040" y="2871885"/>
            <a:ext cx="685800" cy="685800"/>
          </a:xfrm>
          <a:prstGeom prst="rect">
            <a:avLst/>
          </a:prstGeom>
        </p:spPr>
      </p:pic>
      <p:pic>
        <p:nvPicPr>
          <p:cNvPr id="42" name="Picture 17">
            <a:extLst>
              <a:ext uri="{FF2B5EF4-FFF2-40B4-BE49-F238E27FC236}">
                <a16:creationId xmlns:a16="http://schemas.microsoft.com/office/drawing/2014/main" id="{67A28762-BEDC-0871-F353-37F14E83E5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7452907" y="2871844"/>
            <a:ext cx="685800" cy="685800"/>
          </a:xfrm>
          <a:prstGeom prst="rect">
            <a:avLst/>
          </a:prstGeom>
        </p:spPr>
      </p:pic>
      <p:pic>
        <p:nvPicPr>
          <p:cNvPr id="43" name="Picture 18">
            <a:extLst>
              <a:ext uri="{FF2B5EF4-FFF2-40B4-BE49-F238E27FC236}">
                <a16:creationId xmlns:a16="http://schemas.microsoft.com/office/drawing/2014/main" id="{3A4F8990-7C65-7A45-D25A-9420EB5B0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8905434" y="2870114"/>
            <a:ext cx="685800" cy="685800"/>
          </a:xfrm>
          <a:prstGeom prst="rect">
            <a:avLst/>
          </a:prstGeom>
        </p:spPr>
      </p:pic>
      <p:pic>
        <p:nvPicPr>
          <p:cNvPr id="44" name="Picture 19">
            <a:extLst>
              <a:ext uri="{FF2B5EF4-FFF2-40B4-BE49-F238E27FC236}">
                <a16:creationId xmlns:a16="http://schemas.microsoft.com/office/drawing/2014/main" id="{4F89ED5B-C9DF-5C02-23E5-6F8FA04441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10356048" y="2879872"/>
            <a:ext cx="685800" cy="685800"/>
          </a:xfrm>
          <a:prstGeom prst="rect">
            <a:avLst/>
          </a:prstGeom>
        </p:spPr>
      </p:pic>
      <p:pic>
        <p:nvPicPr>
          <p:cNvPr id="45" name="Picture 24">
            <a:extLst>
              <a:ext uri="{FF2B5EF4-FFF2-40B4-BE49-F238E27FC236}">
                <a16:creationId xmlns:a16="http://schemas.microsoft.com/office/drawing/2014/main" id="{2BD5E592-0DEC-C517-73AD-83DFE935B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6021040" y="4850915"/>
            <a:ext cx="685800" cy="685800"/>
          </a:xfrm>
          <a:prstGeom prst="rect">
            <a:avLst/>
          </a:prstGeom>
        </p:spPr>
      </p:pic>
      <p:pic>
        <p:nvPicPr>
          <p:cNvPr id="46" name="Picture 25">
            <a:extLst>
              <a:ext uri="{FF2B5EF4-FFF2-40B4-BE49-F238E27FC236}">
                <a16:creationId xmlns:a16="http://schemas.microsoft.com/office/drawing/2014/main" id="{AAD0E749-BF31-9F99-A7A2-E0B9F7153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>
          <a:xfrm>
            <a:off x="7452907" y="4925045"/>
            <a:ext cx="685800" cy="685800"/>
          </a:xfrm>
          <a:prstGeom prst="rect">
            <a:avLst/>
          </a:prstGeom>
        </p:spPr>
      </p:pic>
      <p:pic>
        <p:nvPicPr>
          <p:cNvPr id="47" name="Picture 26">
            <a:extLst>
              <a:ext uri="{FF2B5EF4-FFF2-40B4-BE49-F238E27FC236}">
                <a16:creationId xmlns:a16="http://schemas.microsoft.com/office/drawing/2014/main" id="{BEBA1AD0-7A0E-DED3-DF46-2202796A7E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/>
        </p:blipFill>
        <p:spPr>
          <a:xfrm>
            <a:off x="8905434" y="4913988"/>
            <a:ext cx="685800" cy="685800"/>
          </a:xfrm>
          <a:prstGeom prst="rect">
            <a:avLst/>
          </a:prstGeom>
        </p:spPr>
      </p:pic>
      <p:pic>
        <p:nvPicPr>
          <p:cNvPr id="48" name="Picture 27">
            <a:extLst>
              <a:ext uri="{FF2B5EF4-FFF2-40B4-BE49-F238E27FC236}">
                <a16:creationId xmlns:a16="http://schemas.microsoft.com/office/drawing/2014/main" id="{A04A2553-B22B-42E3-0477-9B6C71ADB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/>
        </p:blipFill>
        <p:spPr>
          <a:xfrm>
            <a:off x="10356048" y="4925045"/>
            <a:ext cx="685800" cy="685800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F775B426-3E68-DD34-19B2-FD60F8C69FE0}"/>
              </a:ext>
            </a:extLst>
          </p:cNvPr>
          <p:cNvSpPr txBox="1"/>
          <p:nvPr/>
        </p:nvSpPr>
        <p:spPr>
          <a:xfrm>
            <a:off x="5833677" y="1691911"/>
            <a:ext cx="10605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Coverage A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B75EEF4-EE50-C4BC-48F7-8DF727CC6C6D}"/>
              </a:ext>
            </a:extLst>
          </p:cNvPr>
          <p:cNvSpPr txBox="1"/>
          <p:nvPr/>
        </p:nvSpPr>
        <p:spPr>
          <a:xfrm>
            <a:off x="7205324" y="1691911"/>
            <a:ext cx="1180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Coverage B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2D78829-B36A-F4D5-E032-C4B32696ABE0}"/>
              </a:ext>
            </a:extLst>
          </p:cNvPr>
          <p:cNvSpPr txBox="1"/>
          <p:nvPr/>
        </p:nvSpPr>
        <p:spPr>
          <a:xfrm>
            <a:off x="8657851" y="1691911"/>
            <a:ext cx="1180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Camera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899B43A-42FD-3662-D89D-7ECE9BB15E38}"/>
              </a:ext>
            </a:extLst>
          </p:cNvPr>
          <p:cNvSpPr txBox="1"/>
          <p:nvPr/>
        </p:nvSpPr>
        <p:spPr>
          <a:xfrm>
            <a:off x="10108465" y="1691911"/>
            <a:ext cx="1180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Chat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6717766-47B7-1072-2D49-7DFC8C997BA2}"/>
              </a:ext>
            </a:extLst>
          </p:cNvPr>
          <p:cNvSpPr txBox="1"/>
          <p:nvPr/>
        </p:nvSpPr>
        <p:spPr>
          <a:xfrm>
            <a:off x="5833677" y="3578828"/>
            <a:ext cx="10605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Plane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A1B4343-FC14-1295-ABEE-3B9178D991F7}"/>
              </a:ext>
            </a:extLst>
          </p:cNvPr>
          <p:cNvSpPr txBox="1"/>
          <p:nvPr/>
        </p:nvSpPr>
        <p:spPr>
          <a:xfrm>
            <a:off x="7265544" y="3578828"/>
            <a:ext cx="10605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Airlines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4B70A74-1EFE-0B51-5F4B-B85AD5A75657}"/>
              </a:ext>
            </a:extLst>
          </p:cNvPr>
          <p:cNvSpPr txBox="1"/>
          <p:nvPr/>
        </p:nvSpPr>
        <p:spPr>
          <a:xfrm>
            <a:off x="8637321" y="3578828"/>
            <a:ext cx="1222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Pre-Certified Hardware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BBE0F0A-FE81-0A47-9197-ABE276B88C52}"/>
              </a:ext>
            </a:extLst>
          </p:cNvPr>
          <p:cNvSpPr txBox="1"/>
          <p:nvPr/>
        </p:nvSpPr>
        <p:spPr>
          <a:xfrm>
            <a:off x="10087935" y="3578828"/>
            <a:ext cx="12220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IoT Certification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E749CA6-3CFC-5AE4-1EFC-AF642FB7850B}"/>
              </a:ext>
            </a:extLst>
          </p:cNvPr>
          <p:cNvSpPr txBox="1"/>
          <p:nvPr/>
        </p:nvSpPr>
        <p:spPr>
          <a:xfrm>
            <a:off x="5833677" y="5638871"/>
            <a:ext cx="10605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Watch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9679CE1-4A60-5588-1345-70C47D7ECF96}"/>
              </a:ext>
            </a:extLst>
          </p:cNvPr>
          <p:cNvSpPr txBox="1"/>
          <p:nvPr/>
        </p:nvSpPr>
        <p:spPr>
          <a:xfrm>
            <a:off x="7220481" y="5638871"/>
            <a:ext cx="1150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5G IoT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768A680-122C-C5EA-1794-F5430D275213}"/>
              </a:ext>
            </a:extLst>
          </p:cNvPr>
          <p:cNvSpPr txBox="1"/>
          <p:nvPr/>
        </p:nvSpPr>
        <p:spPr>
          <a:xfrm>
            <a:off x="8673008" y="5638871"/>
            <a:ext cx="1150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Smart Campus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7E11F6A-063C-A2ED-6E6F-DB75DF87B33D}"/>
              </a:ext>
            </a:extLst>
          </p:cNvPr>
          <p:cNvSpPr txBox="1"/>
          <p:nvPr/>
        </p:nvSpPr>
        <p:spPr>
          <a:xfrm>
            <a:off x="10123622" y="5638871"/>
            <a:ext cx="1150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5G Vehicle</a:t>
            </a:r>
          </a:p>
        </p:txBody>
      </p:sp>
    </p:spTree>
    <p:extLst>
      <p:ext uri="{BB962C8B-B14F-4D97-AF65-F5344CB8AC3E}">
        <p14:creationId xmlns:p14="http://schemas.microsoft.com/office/powerpoint/2010/main" val="1100963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id Magenta w/ T-Digi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ecorative graphic: T-Mobile icon">
            <a:extLst>
              <a:ext uri="{FF2B5EF4-FFF2-40B4-BE49-F238E27FC236}">
                <a16:creationId xmlns:a16="http://schemas.microsoft.com/office/drawing/2014/main" id="{4BF15CC9-2ACD-754F-A40D-CAB7AA33E0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4368" y="982468"/>
            <a:ext cx="4165712" cy="4965192"/>
          </a:xfrm>
          <a:prstGeom prst="rect">
            <a:avLst/>
          </a:prstGeom>
        </p:spPr>
      </p:pic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280C5CB-615C-D84B-A98D-EB13D2803A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78859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C728E607-C7C9-664B-B04B-671FD912E0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4775748"/>
            <a:ext cx="5983721" cy="778355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>
              <a:lnSpc>
                <a:spcPct val="8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Q &amp; A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257C3CF-8C7C-A4FF-B07B-7317F5A6AF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9147" t="28602" r="11051" b="51183"/>
          <a:stretch/>
        </p:blipFill>
        <p:spPr>
          <a:xfrm>
            <a:off x="58992" y="65033"/>
            <a:ext cx="4165712" cy="96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145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AET_Magenta_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280C5CB-615C-D84B-A98D-EB13D2803A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78859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200" baseline="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 | PRESENTATION DATE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C728E607-C7C9-664B-B04B-671FD912E0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3993270"/>
            <a:ext cx="5983721" cy="1560833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>
              <a:lnSpc>
                <a:spcPct val="80000"/>
              </a:lnSpc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Cover Page</a:t>
            </a:r>
            <a:br>
              <a:rPr lang="en-US" dirty="0"/>
            </a:br>
            <a:r>
              <a:rPr lang="en-US" dirty="0"/>
              <a:t>Text Highlight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2E4507A-51B7-5991-AD5C-657FA19EA1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8272" y="631235"/>
            <a:ext cx="5219700" cy="504825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F7D7A9C-14A2-B236-B099-1C20248B5E45}"/>
              </a:ext>
            </a:extLst>
          </p:cNvPr>
          <p:cNvSpPr txBox="1"/>
          <p:nvPr/>
        </p:nvSpPr>
        <p:spPr>
          <a:xfrm>
            <a:off x="8818185" y="6452370"/>
            <a:ext cx="32959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</a:rPr>
              <a:t>T-Mobile Advanced &amp; Emerging Technologies</a:t>
            </a:r>
          </a:p>
        </p:txBody>
      </p:sp>
    </p:spTree>
    <p:extLst>
      <p:ext uri="{BB962C8B-B14F-4D97-AF65-F5344CB8AC3E}">
        <p14:creationId xmlns:p14="http://schemas.microsoft.com/office/powerpoint/2010/main" val="33692429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id Magenta w/ Glowing T-Digi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A4723750-F7B4-E14B-BD61-C134E772DBA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78859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2EEBB26B-B446-A040-BAFA-3352E9B168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4775748"/>
            <a:ext cx="5983721" cy="778355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>
              <a:lnSpc>
                <a:spcPct val="8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Q &amp; A</a:t>
            </a:r>
          </a:p>
        </p:txBody>
      </p:sp>
      <p:pic>
        <p:nvPicPr>
          <p:cNvPr id="10" name="Picture 9" descr="Decorative graphic: T-Mobile icon outlined with glow effect">
            <a:extLst>
              <a:ext uri="{FF2B5EF4-FFF2-40B4-BE49-F238E27FC236}">
                <a16:creationId xmlns:a16="http://schemas.microsoft.com/office/drawing/2014/main" id="{722AC4E3-D9AB-8948-A5D8-E4071ADA00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9454" y="338203"/>
            <a:ext cx="6182546" cy="627554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B8BC1807-133A-FD4A-1DEB-79D95D78D6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9147" t="28602" r="11051" b="51183"/>
          <a:stretch/>
        </p:blipFill>
        <p:spPr>
          <a:xfrm>
            <a:off x="58992" y="65033"/>
            <a:ext cx="4165712" cy="96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9453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-Mobile Logo on Magent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ecorative graphic: T-Mobile logo">
            <a:extLst>
              <a:ext uri="{FF2B5EF4-FFF2-40B4-BE49-F238E27FC236}">
                <a16:creationId xmlns:a16="http://schemas.microsoft.com/office/drawing/2014/main" id="{666D0F72-9515-374B-AAA2-711DF1F03D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00" y="2971800"/>
            <a:ext cx="4470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7232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-Digit on Solid Magenta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ecorative graphic: T-Mobile icon">
            <a:extLst>
              <a:ext uri="{FF2B5EF4-FFF2-40B4-BE49-F238E27FC236}">
                <a16:creationId xmlns:a16="http://schemas.microsoft.com/office/drawing/2014/main" id="{1A4507F4-583B-4342-82D4-212E15228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1983" y="2482596"/>
            <a:ext cx="1588034" cy="189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5432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on Glow T-Digit on Magenta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ecorative graphic: T-Digit icon with neon glow">
            <a:extLst>
              <a:ext uri="{FF2B5EF4-FFF2-40B4-BE49-F238E27FC236}">
                <a16:creationId xmlns:a16="http://schemas.microsoft.com/office/drawing/2014/main" id="{47835455-001E-1640-91B4-C305BAA69F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3450" y="1274524"/>
            <a:ext cx="4245101" cy="430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555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Magenta_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ecorative graphic: T-Mobile icon">
            <a:extLst>
              <a:ext uri="{FF2B5EF4-FFF2-40B4-BE49-F238E27FC236}">
                <a16:creationId xmlns:a16="http://schemas.microsoft.com/office/drawing/2014/main" id="{4BF15CC9-2ACD-754F-A40D-CAB7AA33E0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4368" y="982468"/>
            <a:ext cx="4165712" cy="4965192"/>
          </a:xfrm>
          <a:prstGeom prst="rect">
            <a:avLst/>
          </a:prstGeom>
        </p:spPr>
      </p:pic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280C5CB-615C-D84B-A98D-EB13D2803A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78859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C728E607-C7C9-664B-B04B-671FD912E0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3993270"/>
            <a:ext cx="5983721" cy="1560833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>
              <a:lnSpc>
                <a:spcPct val="80000"/>
              </a:lnSpc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Cover Page</a:t>
            </a:r>
            <a:br>
              <a:rPr lang="en-US" dirty="0"/>
            </a:br>
            <a:r>
              <a:rPr lang="en-US" dirty="0"/>
              <a:t>Text Highlight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257C3CF-8C7C-A4FF-B07B-7317F5A6AF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9147" t="28602" r="11051" b="51183"/>
          <a:stretch/>
        </p:blipFill>
        <p:spPr>
          <a:xfrm>
            <a:off x="58992" y="65033"/>
            <a:ext cx="4165712" cy="96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6317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Magenta_Lit_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A4723750-F7B4-E14B-BD61-C134E772DBA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78859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2EEBB26B-B446-A040-BAFA-3352E9B168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3993270"/>
            <a:ext cx="5983721" cy="1560833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>
              <a:lnSpc>
                <a:spcPct val="80000"/>
              </a:lnSpc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Cover Page</a:t>
            </a:r>
            <a:br>
              <a:rPr lang="en-US" dirty="0"/>
            </a:br>
            <a:r>
              <a:rPr lang="en-US" dirty="0"/>
              <a:t>Text Highlight</a:t>
            </a:r>
          </a:p>
        </p:txBody>
      </p:sp>
      <p:pic>
        <p:nvPicPr>
          <p:cNvPr id="10" name="Picture 9" descr="Decorative graphic: T-Mobile icon outlined with glow effect">
            <a:extLst>
              <a:ext uri="{FF2B5EF4-FFF2-40B4-BE49-F238E27FC236}">
                <a16:creationId xmlns:a16="http://schemas.microsoft.com/office/drawing/2014/main" id="{722AC4E3-D9AB-8948-A5D8-E4071ADA00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9454" y="338203"/>
            <a:ext cx="6182546" cy="627554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B8BC1807-133A-FD4A-1DEB-79D95D78D6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9147" t="28602" r="11051" b="51183"/>
          <a:stretch/>
        </p:blipFill>
        <p:spPr>
          <a:xfrm>
            <a:off x="58992" y="65033"/>
            <a:ext cx="4165712" cy="96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021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w/ AET 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quare Gradient">
            <a:extLst>
              <a:ext uri="{FF2B5EF4-FFF2-40B4-BE49-F238E27FC236}">
                <a16:creationId xmlns:a16="http://schemas.microsoft.com/office/drawing/2014/main" id="{660C4738-0AA6-2E4A-A5DF-AEC05AA20AA4}"/>
              </a:ext>
            </a:extLst>
          </p:cNvPr>
          <p:cNvSpPr/>
          <p:nvPr/>
        </p:nvSpPr>
        <p:spPr>
          <a:xfrm>
            <a:off x="5071466" y="830578"/>
            <a:ext cx="6140820" cy="5047707"/>
          </a:xfrm>
          <a:prstGeom prst="rect">
            <a:avLst/>
          </a:prstGeom>
          <a:gradFill>
            <a:gsLst>
              <a:gs pos="0">
                <a:srgbClr val="F359A4"/>
              </a:gs>
              <a:gs pos="50000">
                <a:srgbClr val="E20074"/>
              </a:gs>
              <a:gs pos="100000">
                <a:srgbClr val="861B54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spc="300" dirty="0">
              <a:latin typeface="Bebas Neue Book" charset="0"/>
              <a:ea typeface="Bebas Neue Book" charset="0"/>
              <a:cs typeface="Bebas Neue Book" charset="0"/>
            </a:endParaRPr>
          </a:p>
        </p:txBody>
      </p:sp>
      <p:sp>
        <p:nvSpPr>
          <p:cNvPr id="3" name="Section Divider">
            <a:extLst>
              <a:ext uri="{FF2B5EF4-FFF2-40B4-BE49-F238E27FC236}">
                <a16:creationId xmlns:a16="http://schemas.microsoft.com/office/drawing/2014/main" id="{FFEF1EDB-A271-4047-8E82-9A989E40A6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61259" y="3364705"/>
            <a:ext cx="5168591" cy="1197333"/>
          </a:xfrm>
          <a:prstGeom prst="rect">
            <a:avLst/>
          </a:prstGeom>
        </p:spPr>
        <p:txBody>
          <a:bodyPr wrap="square" lIns="0" anchor="b" anchorCtr="0">
            <a:noAutofit/>
          </a:bodyPr>
          <a:lstStyle>
            <a:lvl1pPr marL="0" indent="0">
              <a:lnSpc>
                <a:spcPct val="100000"/>
              </a:lnSpc>
              <a:buNone/>
              <a:defRPr lang="en-US" sz="4800" b="0" kern="1200" baseline="0" dirty="0">
                <a:solidFill>
                  <a:schemeClr val="bg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Section Divider</a:t>
            </a:r>
          </a:p>
        </p:txBody>
      </p:sp>
      <p:sp>
        <p:nvSpPr>
          <p:cNvPr id="5" name="Subtext">
            <a:extLst>
              <a:ext uri="{FF2B5EF4-FFF2-40B4-BE49-F238E27FC236}">
                <a16:creationId xmlns:a16="http://schemas.microsoft.com/office/drawing/2014/main" id="{D61E4560-1CF7-DA40-8E4B-E5B14F244A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61260" y="1200440"/>
            <a:ext cx="2455863" cy="22554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22" name="2 Lines of text">
            <a:extLst>
              <a:ext uri="{FF2B5EF4-FFF2-40B4-BE49-F238E27FC236}">
                <a16:creationId xmlns:a16="http://schemas.microsoft.com/office/drawing/2014/main" id="{22B87C4C-46C5-8F4F-976B-E435BC3E49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61260" y="4562038"/>
            <a:ext cx="5168591" cy="699395"/>
          </a:xfrm>
          <a:prstGeom prst="rect">
            <a:avLst/>
          </a:prstGeom>
        </p:spPr>
        <p:txBody>
          <a:bodyPr lIns="0">
            <a:noAutofit/>
          </a:bodyPr>
          <a:lstStyle>
            <a:lvl1pPr marL="0" marR="0" indent="0" algn="l" defTabSz="914400" rtl="0" eaLnBrk="1" fontAlgn="auto" latinLnBrk="0" hangingPunct="1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400" b="0" kern="1200" dirty="0">
                <a:solidFill>
                  <a:schemeClr val="bg1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defRPr>
            </a:lvl1pPr>
            <a:lvl4pPr marL="1371600" indent="0">
              <a:buNone/>
              <a:defRPr>
                <a:solidFill>
                  <a:schemeClr val="bg1"/>
                </a:solidFill>
              </a:defRPr>
            </a:lvl4pPr>
          </a:lstStyle>
          <a:p>
            <a:pPr marL="0" lvl="0" algn="l" defTabSz="914400" rtl="0" eaLnBrk="1" latinLnBrk="0" hangingPunct="1">
              <a:lnSpc>
                <a:spcPts val="2000"/>
              </a:lnSpc>
            </a:pPr>
            <a:r>
              <a:rPr lang="en-US" dirty="0"/>
              <a:t>Please limit this to 2 lines of text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DCEE29A-6F72-CC40-A733-4CDB3EE99FC2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8F91F4B-70CF-EFF6-4E1B-528B473EBA6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836" y="787622"/>
            <a:ext cx="52197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6847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w/ AET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quare Gradient">
            <a:extLst>
              <a:ext uri="{FF2B5EF4-FFF2-40B4-BE49-F238E27FC236}">
                <a16:creationId xmlns:a16="http://schemas.microsoft.com/office/drawing/2014/main" id="{660C4738-0AA6-2E4A-A5DF-AEC05AA20AA4}"/>
              </a:ext>
            </a:extLst>
          </p:cNvPr>
          <p:cNvSpPr/>
          <p:nvPr/>
        </p:nvSpPr>
        <p:spPr>
          <a:xfrm>
            <a:off x="5071466" y="830578"/>
            <a:ext cx="6140820" cy="5047707"/>
          </a:xfrm>
          <a:prstGeom prst="rect">
            <a:avLst/>
          </a:prstGeom>
          <a:gradFill>
            <a:gsLst>
              <a:gs pos="0">
                <a:srgbClr val="F359A4"/>
              </a:gs>
              <a:gs pos="50000">
                <a:srgbClr val="E20074"/>
              </a:gs>
              <a:gs pos="100000">
                <a:srgbClr val="861B54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spc="300" dirty="0">
              <a:latin typeface="Bebas Neue Book" charset="0"/>
              <a:ea typeface="Bebas Neue Book" charset="0"/>
              <a:cs typeface="Bebas Neue Book" charset="0"/>
            </a:endParaRPr>
          </a:p>
        </p:txBody>
      </p:sp>
      <p:sp>
        <p:nvSpPr>
          <p:cNvPr id="3" name="Section Divider">
            <a:extLst>
              <a:ext uri="{FF2B5EF4-FFF2-40B4-BE49-F238E27FC236}">
                <a16:creationId xmlns:a16="http://schemas.microsoft.com/office/drawing/2014/main" id="{FFEF1EDB-A271-4047-8E82-9A989E40A6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61259" y="3364705"/>
            <a:ext cx="5168591" cy="1197333"/>
          </a:xfrm>
          <a:prstGeom prst="rect">
            <a:avLst/>
          </a:prstGeom>
        </p:spPr>
        <p:txBody>
          <a:bodyPr wrap="square" lIns="0" anchor="b" anchorCtr="0">
            <a:noAutofit/>
          </a:bodyPr>
          <a:lstStyle>
            <a:lvl1pPr marL="0" indent="0">
              <a:lnSpc>
                <a:spcPct val="100000"/>
              </a:lnSpc>
              <a:buNone/>
              <a:defRPr lang="en-US" sz="4800" b="0" kern="1200" dirty="0">
                <a:solidFill>
                  <a:schemeClr val="bg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Section Divider</a:t>
            </a:r>
          </a:p>
        </p:txBody>
      </p:sp>
      <p:sp>
        <p:nvSpPr>
          <p:cNvPr id="5" name="Subtext">
            <a:extLst>
              <a:ext uri="{FF2B5EF4-FFF2-40B4-BE49-F238E27FC236}">
                <a16:creationId xmlns:a16="http://schemas.microsoft.com/office/drawing/2014/main" id="{D61E4560-1CF7-DA40-8E4B-E5B14F244A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61260" y="1200440"/>
            <a:ext cx="2455863" cy="22554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22" name="2 Lines of text">
            <a:extLst>
              <a:ext uri="{FF2B5EF4-FFF2-40B4-BE49-F238E27FC236}">
                <a16:creationId xmlns:a16="http://schemas.microsoft.com/office/drawing/2014/main" id="{22B87C4C-46C5-8F4F-976B-E435BC3E49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61260" y="4562038"/>
            <a:ext cx="5168591" cy="699395"/>
          </a:xfrm>
          <a:prstGeom prst="rect">
            <a:avLst/>
          </a:prstGeom>
        </p:spPr>
        <p:txBody>
          <a:bodyPr lIns="0">
            <a:noAutofit/>
          </a:bodyPr>
          <a:lstStyle>
            <a:lvl1pPr marL="0" marR="0" indent="0" algn="l" defTabSz="914400" rtl="0" eaLnBrk="1" fontAlgn="auto" latinLnBrk="0" hangingPunct="1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400" b="0" kern="1200" dirty="0">
                <a:solidFill>
                  <a:schemeClr val="bg1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defRPr>
            </a:lvl1pPr>
            <a:lvl4pPr marL="1371600" indent="0">
              <a:buNone/>
              <a:defRPr>
                <a:solidFill>
                  <a:schemeClr val="bg1"/>
                </a:solidFill>
              </a:defRPr>
            </a:lvl4pPr>
          </a:lstStyle>
          <a:p>
            <a:pPr marL="0" lvl="0" algn="l" defTabSz="914400" rtl="0" eaLnBrk="1" latinLnBrk="0" hangingPunct="1">
              <a:lnSpc>
                <a:spcPts val="2000"/>
              </a:lnSpc>
            </a:pPr>
            <a:r>
              <a:rPr lang="en-US" dirty="0"/>
              <a:t>Please limit this to 2 lines of text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DCEE29A-6F72-CC40-A733-4CDB3EE99FC2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5EDD9FC-2097-A94A-A804-469757B01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F8CED30-DC01-5F43-BF9B-48243B916FEE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33B6644E-2750-9D44-9CEA-8890E4ACB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F5911C72-45B5-E2D2-FC52-DD5D84FA5A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26745" y="17053"/>
            <a:ext cx="3228426" cy="77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646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2C350198-13F7-1D4E-BAEE-42B6A6B783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3474" y="716377"/>
            <a:ext cx="3462823" cy="717248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8" name="Subtext">
            <a:extLst>
              <a:ext uri="{FF2B5EF4-FFF2-40B4-BE49-F238E27FC236}">
                <a16:creationId xmlns:a16="http://schemas.microsoft.com/office/drawing/2014/main" id="{9F3BC46D-55AC-834B-A8B1-05896F9702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33474" y="1357784"/>
            <a:ext cx="2455863" cy="248530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FB508A-118D-ED48-99FC-BD64738C89B7}"/>
              </a:ext>
            </a:extLst>
          </p:cNvPr>
          <p:cNvSpPr txBox="1"/>
          <p:nvPr/>
        </p:nvSpPr>
        <p:spPr>
          <a:xfrm>
            <a:off x="1932112" y="1940248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01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6CC034C-CAC4-434A-B465-438FF20BCD53}"/>
              </a:ext>
            </a:extLst>
          </p:cNvPr>
          <p:cNvCxnSpPr>
            <a:cxnSpLocks/>
          </p:cNvCxnSpPr>
          <p:nvPr/>
        </p:nvCxnSpPr>
        <p:spPr>
          <a:xfrm>
            <a:off x="3027363" y="1940248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7F147FCF-46BB-C544-B7A8-B9E56507DD2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27363" y="2429038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0" name="Subtext">
            <a:extLst>
              <a:ext uri="{FF2B5EF4-FFF2-40B4-BE49-F238E27FC236}">
                <a16:creationId xmlns:a16="http://schemas.microsoft.com/office/drawing/2014/main" id="{E015E9F8-703D-9B4F-85F4-D8EFCB07A05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27363" y="2090949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9927D7C-9AF4-FE46-8B1A-BAB2C01D2336}"/>
              </a:ext>
            </a:extLst>
          </p:cNvPr>
          <p:cNvSpPr txBox="1"/>
          <p:nvPr/>
        </p:nvSpPr>
        <p:spPr>
          <a:xfrm>
            <a:off x="1932112" y="3456640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02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CDA1ADA-E38A-0347-B374-3E32D6D25D54}"/>
              </a:ext>
            </a:extLst>
          </p:cNvPr>
          <p:cNvCxnSpPr/>
          <p:nvPr/>
        </p:nvCxnSpPr>
        <p:spPr>
          <a:xfrm>
            <a:off x="3027363" y="3456640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02118B47-6883-F745-98E3-50A33A9189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27363" y="3945430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4" name="Subtext">
            <a:extLst>
              <a:ext uri="{FF2B5EF4-FFF2-40B4-BE49-F238E27FC236}">
                <a16:creationId xmlns:a16="http://schemas.microsoft.com/office/drawing/2014/main" id="{1B8763D6-F797-7441-8E02-5BBC880F0D3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27363" y="3607341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76AE01-3B1C-C649-B238-23936DD7E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1400661" y="0"/>
            <a:ext cx="786983" cy="786983"/>
            <a:chOff x="0" y="0"/>
            <a:chExt cx="786983" cy="78698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B1D948A-5DDB-2B4B-992C-42160A6B79A1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DD5A803-D256-9B43-B4EB-A834C83CB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F67FC3D-24B9-DCDE-FDF7-BC0152020811}"/>
              </a:ext>
            </a:extLst>
          </p:cNvPr>
          <p:cNvSpPr txBox="1"/>
          <p:nvPr/>
        </p:nvSpPr>
        <p:spPr>
          <a:xfrm>
            <a:off x="1932112" y="5036943"/>
            <a:ext cx="973985" cy="92089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03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6A0AC30-8FEE-B932-DC2C-D0F1C7320F8D}"/>
              </a:ext>
            </a:extLst>
          </p:cNvPr>
          <p:cNvCxnSpPr/>
          <p:nvPr/>
        </p:nvCxnSpPr>
        <p:spPr>
          <a:xfrm>
            <a:off x="3027363" y="5036943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1E43893B-2276-3889-53E8-02800400EE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27363" y="5525733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5" name="Subtext">
            <a:extLst>
              <a:ext uri="{FF2B5EF4-FFF2-40B4-BE49-F238E27FC236}">
                <a16:creationId xmlns:a16="http://schemas.microsoft.com/office/drawing/2014/main" id="{D8407195-6052-51E6-2CA6-B8B3D20CD70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027363" y="5187644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</p:spTree>
    <p:extLst>
      <p:ext uri="{BB962C8B-B14F-4D97-AF65-F5344CB8AC3E}">
        <p14:creationId xmlns:p14="http://schemas.microsoft.com/office/powerpoint/2010/main" val="18393061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160">
          <p15:clr>
            <a:srgbClr val="FBAE40"/>
          </p15:clr>
        </p15:guide>
        <p15:guide id="3" orient="horz" pos="3888">
          <p15:clr>
            <a:srgbClr val="FBAE40"/>
          </p15:clr>
        </p15:guide>
        <p15:guide id="4" orient="horz" pos="43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DC89BBE5-7688-E34A-8A2A-5CA1B36E6D95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31537D-013D-DF47-97CC-AFDBFCA230E0}"/>
              </a:ext>
            </a:extLst>
          </p:cNvPr>
          <p:cNvCxnSpPr/>
          <p:nvPr/>
        </p:nvCxnSpPr>
        <p:spPr>
          <a:xfrm>
            <a:off x="563833" y="1174815"/>
            <a:ext cx="2041415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7BB694D-A789-BA0B-6355-27368165E9B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Section Divider">
            <a:extLst>
              <a:ext uri="{FF2B5EF4-FFF2-40B4-BE49-F238E27FC236}">
                <a16:creationId xmlns:a16="http://schemas.microsoft.com/office/drawing/2014/main" id="{3CA3E850-6C91-7542-DFCD-F2B9D5DBF71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9770" y="291985"/>
            <a:ext cx="10897824" cy="494046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32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BIG BLANK SLIDE FOR TECHNICAL CONTENT</a:t>
            </a:r>
          </a:p>
        </p:txBody>
      </p:sp>
      <p:sp>
        <p:nvSpPr>
          <p:cNvPr id="3" name="Subtext">
            <a:extLst>
              <a:ext uri="{FF2B5EF4-FFF2-40B4-BE49-F238E27FC236}">
                <a16:creationId xmlns:a16="http://schemas.microsoft.com/office/drawing/2014/main" id="{071C85FE-88B1-5C3D-1B6E-CAD7F3C655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833" y="814640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0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Subtext</a:t>
            </a:r>
          </a:p>
        </p:txBody>
      </p:sp>
      <p:sp>
        <p:nvSpPr>
          <p:cNvPr id="8" name="Subtext">
            <a:extLst>
              <a:ext uri="{FF2B5EF4-FFF2-40B4-BE49-F238E27FC236}">
                <a16:creationId xmlns:a16="http://schemas.microsoft.com/office/drawing/2014/main" id="{17A72375-79AB-11E2-134F-71C5E445C09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71500" y="1579747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 err="1"/>
              <a:t>TeleNeo</a:t>
            </a:r>
            <a:r>
              <a:rPr lang="en-US" dirty="0"/>
              <a:t> Office 16 (Bold)</a:t>
            </a:r>
          </a:p>
        </p:txBody>
      </p:sp>
      <p:sp>
        <p:nvSpPr>
          <p:cNvPr id="10" name="Subtext">
            <a:extLst>
              <a:ext uri="{FF2B5EF4-FFF2-40B4-BE49-F238E27FC236}">
                <a16:creationId xmlns:a16="http://schemas.microsoft.com/office/drawing/2014/main" id="{118D7049-B94C-D105-DD54-F55D0F43D8B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71500" y="1991359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0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 err="1"/>
              <a:t>TeleNeo</a:t>
            </a:r>
            <a:r>
              <a:rPr lang="en-US" dirty="0"/>
              <a:t> Office 16 (normal)</a:t>
            </a:r>
          </a:p>
        </p:txBody>
      </p:sp>
      <p:sp>
        <p:nvSpPr>
          <p:cNvPr id="11" name="Subtext">
            <a:extLst>
              <a:ext uri="{FF2B5EF4-FFF2-40B4-BE49-F238E27FC236}">
                <a16:creationId xmlns:a16="http://schemas.microsoft.com/office/drawing/2014/main" id="{92D085A4-C5CE-2B7C-CB1A-02AC711D1FA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71500" y="2402971"/>
            <a:ext cx="2455863" cy="242952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0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 err="1"/>
              <a:t>TeleNeo</a:t>
            </a:r>
            <a:r>
              <a:rPr lang="en-US" dirty="0"/>
              <a:t> Office 12 (normal)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1B1749-74D9-93EC-5288-7F52381E90F2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4229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15.sv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745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3997" r:id="rId3"/>
    <p:sldLayoutId id="2147483996" r:id="rId4"/>
    <p:sldLayoutId id="2147483998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52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7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EABE7871-13B0-B11A-B5CC-41324E73B5E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19703" t="28796" r="11629" b="51482"/>
          <a:stretch/>
        </p:blipFill>
        <p:spPr>
          <a:xfrm>
            <a:off x="9881418" y="6256643"/>
            <a:ext cx="2202631" cy="50610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2758EC-DA4F-4BE1-BDF6-AC85146CA945}"/>
              </a:ext>
            </a:extLst>
          </p:cNvPr>
          <p:cNvSpPr txBox="1"/>
          <p:nvPr/>
        </p:nvSpPr>
        <p:spPr>
          <a:xfrm>
            <a:off x="4589228" y="6500356"/>
            <a:ext cx="3013544" cy="26239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889" marR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/>
              </a:rPr>
              <a:t>T-Mobile Confidential</a:t>
            </a:r>
          </a:p>
        </p:txBody>
      </p:sp>
    </p:spTree>
    <p:extLst>
      <p:ext uri="{BB962C8B-B14F-4D97-AF65-F5344CB8AC3E}">
        <p14:creationId xmlns:p14="http://schemas.microsoft.com/office/powerpoint/2010/main" val="224752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10" r:id="rId2"/>
    <p:sldLayoutId id="2147484006" r:id="rId3"/>
    <p:sldLayoutId id="2147484013" r:id="rId4"/>
    <p:sldLayoutId id="2147484014" r:id="rId5"/>
    <p:sldLayoutId id="2147483707" r:id="rId6"/>
    <p:sldLayoutId id="2147483805" r:id="rId7"/>
    <p:sldLayoutId id="2147483676" r:id="rId8"/>
    <p:sldLayoutId id="2147483798" r:id="rId9"/>
    <p:sldLayoutId id="2147483800" r:id="rId10"/>
    <p:sldLayoutId id="21474836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2000" b="1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TeleNeo Office ExtraBold" panose="020B0A04040202090203" pitchFamily="34" charset="0"/>
        <a:buChar char="–"/>
        <a:tabLst/>
        <a:defRPr sz="1800" b="0" i="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0" i="0" kern="1200" spc="3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2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92662D54-DDD4-8418-0638-686636A6F7E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19703" t="28796" r="11629" b="51482"/>
          <a:stretch/>
        </p:blipFill>
        <p:spPr>
          <a:xfrm>
            <a:off x="9881418" y="6256643"/>
            <a:ext cx="2202631" cy="5061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826E03F-1D77-A569-3A65-A88598B00DBA}"/>
              </a:ext>
            </a:extLst>
          </p:cNvPr>
          <p:cNvSpPr txBox="1"/>
          <p:nvPr/>
        </p:nvSpPr>
        <p:spPr>
          <a:xfrm>
            <a:off x="4589228" y="6500356"/>
            <a:ext cx="3013544" cy="26239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889" marR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/>
              </a:rPr>
              <a:t>T-Mobile Confidential</a:t>
            </a:r>
          </a:p>
        </p:txBody>
      </p:sp>
    </p:spTree>
    <p:extLst>
      <p:ext uri="{BB962C8B-B14F-4D97-AF65-F5344CB8AC3E}">
        <p14:creationId xmlns:p14="http://schemas.microsoft.com/office/powerpoint/2010/main" val="2215330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656" r:id="rId3"/>
    <p:sldLayoutId id="2147483927" r:id="rId4"/>
    <p:sldLayoutId id="214748393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79C784-5654-7233-9F1B-98726D3EA2C6}"/>
              </a:ext>
            </a:extLst>
          </p:cNvPr>
          <p:cNvSpPr txBox="1"/>
          <p:nvPr/>
        </p:nvSpPr>
        <p:spPr>
          <a:xfrm>
            <a:off x="4589228" y="6500356"/>
            <a:ext cx="3013544" cy="26239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889" marR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/>
              </a:rPr>
              <a:t>T-Mobile Confidential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1D63D0-685F-8EF3-2619-F6E0FA6B38B8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709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34C245-87C7-1368-EC65-90BFEB5F710C}"/>
              </a:ext>
            </a:extLst>
          </p:cNvPr>
          <p:cNvSpPr txBox="1"/>
          <p:nvPr/>
        </p:nvSpPr>
        <p:spPr>
          <a:xfrm>
            <a:off x="4589228" y="6500356"/>
            <a:ext cx="3013544" cy="26239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889" marR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/>
              </a:rPr>
              <a:t>T-Mobile Confidential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891795B-6B05-9240-EC61-8647DCFD00E4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999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947" r:id="rId2"/>
    <p:sldLayoutId id="214748394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240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5820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1" r:id="rId1"/>
    <p:sldLayoutId id="2147484012" r:id="rId2"/>
    <p:sldLayoutId id="2147483705" r:id="rId3"/>
    <p:sldLayoutId id="2147483706" r:id="rId4"/>
    <p:sldLayoutId id="214748395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jpeg"/><Relationship Id="rId18" Type="http://schemas.openxmlformats.org/officeDocument/2006/relationships/diagramColors" Target="../diagrams/colors1.xml"/><Relationship Id="rId3" Type="http://schemas.openxmlformats.org/officeDocument/2006/relationships/chart" Target="../charts/chart1.xml"/><Relationship Id="rId7" Type="http://schemas.openxmlformats.org/officeDocument/2006/relationships/image" Target="../media/image51.jpeg"/><Relationship Id="rId12" Type="http://schemas.openxmlformats.org/officeDocument/2006/relationships/image" Target="../media/image56.jpeg"/><Relationship Id="rId17" Type="http://schemas.openxmlformats.org/officeDocument/2006/relationships/diagramQuickStyle" Target="../diagrams/quickStyle1.xml"/><Relationship Id="rId2" Type="http://schemas.openxmlformats.org/officeDocument/2006/relationships/image" Target="../media/image47.png"/><Relationship Id="rId16" Type="http://schemas.openxmlformats.org/officeDocument/2006/relationships/diagramLayout" Target="../diagrams/layout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0.png"/><Relationship Id="rId11" Type="http://schemas.openxmlformats.org/officeDocument/2006/relationships/image" Target="../media/image55.jpeg"/><Relationship Id="rId5" Type="http://schemas.openxmlformats.org/officeDocument/2006/relationships/image" Target="../media/image49.jpeg"/><Relationship Id="rId15" Type="http://schemas.openxmlformats.org/officeDocument/2006/relationships/diagramData" Target="../diagrams/data1.xml"/><Relationship Id="rId10" Type="http://schemas.openxmlformats.org/officeDocument/2006/relationships/image" Target="../media/image54.png"/><Relationship Id="rId19" Type="http://schemas.microsoft.com/office/2007/relationships/diagramDrawing" Target="../diagrams/drawing1.xml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318BF7-986A-3E86-2A38-5EF147F2B0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81855" y="5077397"/>
            <a:ext cx="4976493" cy="847411"/>
          </a:xfrm>
        </p:spPr>
        <p:txBody>
          <a:bodyPr/>
          <a:lstStyle/>
          <a:p>
            <a:r>
              <a:rPr lang="en-US" dirty="0"/>
              <a:t>3GPP 6G Workshop March 2025 Inchon, KR</a:t>
            </a:r>
          </a:p>
          <a:p>
            <a:r>
              <a:rPr lang="en-US" dirty="0"/>
              <a:t>6GWS-250017</a:t>
            </a:r>
            <a:endParaRPr lang="en-GB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B59EEF0-9B05-E1B9-5DB5-F61D8C30E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855" y="3208973"/>
            <a:ext cx="10251295" cy="1570430"/>
          </a:xfrm>
        </p:spPr>
        <p:txBody>
          <a:bodyPr/>
          <a:lstStyle/>
          <a:p>
            <a:r>
              <a:rPr lang="en-US" dirty="0"/>
              <a:t>T-Mobile’s Vision &amp; Priorities for Next Generation RAN</a:t>
            </a:r>
          </a:p>
        </p:txBody>
      </p:sp>
    </p:spTree>
    <p:extLst>
      <p:ext uri="{BB962C8B-B14F-4D97-AF65-F5344CB8AC3E}">
        <p14:creationId xmlns:p14="http://schemas.microsoft.com/office/powerpoint/2010/main" val="15383743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92BCA2C-09DA-9AC9-3550-E7A00BC2D9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81855" y="5788597"/>
            <a:ext cx="3127157" cy="258532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B6BA20B-2CAD-5240-8396-0D66D466F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855" y="4775748"/>
            <a:ext cx="5983721" cy="778355"/>
          </a:xfrm>
        </p:spPr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20141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E383A3-1811-AE3F-E75B-86845D0DB6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AE2CEC-AEE2-D7AD-12AC-58FBECD78AD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9770" y="291985"/>
            <a:ext cx="10897824" cy="545855"/>
          </a:xfrm>
        </p:spPr>
        <p:txBody>
          <a:bodyPr/>
          <a:lstStyle/>
          <a:p>
            <a:r>
              <a:rPr lang="en-US" sz="3200" dirty="0"/>
              <a:t>What Have We Learned from 5G Deployment?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725268-8D69-4622-D394-D2389B2765E1}"/>
              </a:ext>
            </a:extLst>
          </p:cNvPr>
          <p:cNvSpPr txBox="1"/>
          <p:nvPr/>
        </p:nvSpPr>
        <p:spPr>
          <a:xfrm>
            <a:off x="343595" y="1374059"/>
            <a:ext cx="386770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sz="2000" dirty="0">
                <a:latin typeface="Aparajita" panose="02020603050405020304" pitchFamily="18" charset="0"/>
                <a:cs typeface="Aparajita" panose="02020603050405020304" pitchFamily="18" charset="0"/>
              </a:rPr>
              <a:t>No fundamental RAN network architecture difference between 4G and 5G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2000" dirty="0">
                <a:latin typeface="Aparajita" panose="02020603050405020304" pitchFamily="18" charset="0"/>
                <a:cs typeface="Aparajita" panose="02020603050405020304" pitchFamily="18" charset="0"/>
              </a:rPr>
              <a:t>One-pipe-for-all RAN is not commercially viable to support all new verticals promised by 5G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2000" dirty="0">
                <a:latin typeface="Aparajita" panose="02020603050405020304" pitchFamily="18" charset="0"/>
                <a:cs typeface="Aparajita" panose="02020603050405020304" pitchFamily="18" charset="0"/>
              </a:rPr>
              <a:t>Conventional mechanisms (5QI, Slicing) for service quality control is too coarse and static to meet new vertical requirements while maintaining reasonable spectrum efficiency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2000" dirty="0">
                <a:latin typeface="Aparajita" panose="02020603050405020304" pitchFamily="18" charset="0"/>
                <a:cs typeface="Aparajita" panose="02020603050405020304" pitchFamily="18" charset="0"/>
              </a:rPr>
              <a:t>5GA will </a:t>
            </a:r>
            <a:r>
              <a:rPr lang="en-US" sz="2000" b="1" dirty="0">
                <a:latin typeface="Aparajita" panose="02020603050405020304" pitchFamily="18" charset="0"/>
                <a:cs typeface="Aparajita" panose="02020603050405020304" pitchFamily="18" charset="0"/>
              </a:rPr>
              <a:t>NOT</a:t>
            </a:r>
            <a:r>
              <a:rPr lang="en-US" sz="2000" dirty="0">
                <a:latin typeface="Aparajita" panose="02020603050405020304" pitchFamily="18" charset="0"/>
                <a:cs typeface="Aparajita" panose="02020603050405020304" pitchFamily="18" charset="0"/>
              </a:rPr>
              <a:t> be able to address those new verticals effectively.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2000" dirty="0">
                <a:latin typeface="Aparajita" panose="02020603050405020304" pitchFamily="18" charset="0"/>
                <a:cs typeface="Aparajita" panose="02020603050405020304" pitchFamily="18" charset="0"/>
              </a:rPr>
              <a:t>The faster, the “dumber”.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2000" dirty="0">
                <a:latin typeface="Aparajita" panose="02020603050405020304" pitchFamily="18" charset="0"/>
                <a:cs typeface="Aparajita" panose="02020603050405020304" pitchFamily="18" charset="0"/>
              </a:rPr>
              <a:t>A needed capability to allocate channel/resources to minimize self interference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208F424-3604-F833-2C3A-12DEB3673878}"/>
              </a:ext>
            </a:extLst>
          </p:cNvPr>
          <p:cNvSpPr txBox="1"/>
          <p:nvPr/>
        </p:nvSpPr>
        <p:spPr>
          <a:xfrm>
            <a:off x="6738630" y="5926473"/>
            <a:ext cx="309059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i="1" u="none" strike="noStrike" dirty="0">
                <a:solidFill>
                  <a:srgbClr val="374151"/>
                </a:solidFill>
                <a:effectLst/>
                <a:latin typeface="poppins" panose="020B0604020202020204" pitchFamily="34" charset="0"/>
              </a:rPr>
              <a:t>The 5G triangle</a:t>
            </a:r>
            <a:r>
              <a:rPr lang="en-US" sz="1600" i="1" dirty="0">
                <a:solidFill>
                  <a:srgbClr val="374151"/>
                </a:solidFill>
                <a:latin typeface="poppins" panose="020B0604020202020204" pitchFamily="34" charset="0"/>
              </a:rPr>
              <a:t> </a:t>
            </a:r>
            <a:r>
              <a:rPr lang="en-US" sz="1600" b="0" i="1" u="none" strike="noStrike" dirty="0">
                <a:solidFill>
                  <a:srgbClr val="374151"/>
                </a:solidFill>
                <a:effectLst/>
                <a:latin typeface="poppins" panose="020B0604020202020204" pitchFamily="34" charset="0"/>
              </a:rPr>
              <a:t>credit: ETSI</a:t>
            </a:r>
            <a:endParaRPr lang="en-US" sz="16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308A1F2-21D8-CA89-852F-21BCDF04BBD0}"/>
              </a:ext>
            </a:extLst>
          </p:cNvPr>
          <p:cNvGrpSpPr/>
          <p:nvPr/>
        </p:nvGrpSpPr>
        <p:grpSpPr>
          <a:xfrm>
            <a:off x="4490977" y="1146317"/>
            <a:ext cx="6916617" cy="4780156"/>
            <a:chOff x="4003451" y="979837"/>
            <a:chExt cx="7298028" cy="5181600"/>
          </a:xfrm>
        </p:grpSpPr>
        <p:pic>
          <p:nvPicPr>
            <p:cNvPr id="13" name="Picture 4">
              <a:extLst>
                <a:ext uri="{FF2B5EF4-FFF2-40B4-BE49-F238E27FC236}">
                  <a16:creationId xmlns:a16="http://schemas.microsoft.com/office/drawing/2014/main" id="{6DD5F38A-C04C-B2E5-C955-7AA3698EE6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03451" y="979837"/>
              <a:ext cx="7298028" cy="5181600"/>
            </a:xfrm>
            <a:prstGeom prst="rect">
              <a:avLst/>
            </a:prstGeom>
            <a:solidFill>
              <a:srgbClr val="FFFFFF"/>
            </a:solidFill>
          </p:spPr>
        </p:pic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E27FC7A-357A-78EC-9185-4803E871980C}"/>
                </a:ext>
              </a:extLst>
            </p:cNvPr>
            <p:cNvSpPr/>
            <p:nvPr/>
          </p:nvSpPr>
          <p:spPr>
            <a:xfrm>
              <a:off x="8865510" y="1612474"/>
              <a:ext cx="373373" cy="37780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5785D058-8BD8-FFF5-EB92-3698BE8D389A}"/>
                </a:ext>
              </a:extLst>
            </p:cNvPr>
            <p:cNvSpPr/>
            <p:nvPr/>
          </p:nvSpPr>
          <p:spPr>
            <a:xfrm>
              <a:off x="9276471" y="1628812"/>
              <a:ext cx="373373" cy="37780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1F2B1CD-B965-BE35-4034-0357009618FC}"/>
                </a:ext>
              </a:extLst>
            </p:cNvPr>
            <p:cNvGrpSpPr/>
            <p:nvPr/>
          </p:nvGrpSpPr>
          <p:grpSpPr>
            <a:xfrm>
              <a:off x="10084073" y="1966124"/>
              <a:ext cx="373373" cy="377806"/>
              <a:chOff x="9186333" y="1219199"/>
              <a:chExt cx="914400" cy="914400"/>
            </a:xfrm>
          </p:grpSpPr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E384B475-F4E5-2D15-E972-E4BD1BB82A71}"/>
                  </a:ext>
                </a:extLst>
              </p:cNvPr>
              <p:cNvSpPr/>
              <p:nvPr/>
            </p:nvSpPr>
            <p:spPr>
              <a:xfrm>
                <a:off x="9186333" y="1219199"/>
                <a:ext cx="914400" cy="9144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id="{235A14EC-A888-BF9E-26EC-2B6C3D0236D0}"/>
                  </a:ext>
                </a:extLst>
              </p:cNvPr>
              <p:cNvSpPr/>
              <p:nvPr/>
            </p:nvSpPr>
            <p:spPr>
              <a:xfrm>
                <a:off x="9431868" y="1430867"/>
                <a:ext cx="127000" cy="2027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79C8D5E8-0C88-B544-6BF6-9C7C9161641A}"/>
                  </a:ext>
                </a:extLst>
              </p:cNvPr>
              <p:cNvSpPr/>
              <p:nvPr/>
            </p:nvSpPr>
            <p:spPr>
              <a:xfrm>
                <a:off x="9736668" y="1430866"/>
                <a:ext cx="127000" cy="2027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Arc 96">
                <a:extLst>
                  <a:ext uri="{FF2B5EF4-FFF2-40B4-BE49-F238E27FC236}">
                    <a16:creationId xmlns:a16="http://schemas.microsoft.com/office/drawing/2014/main" id="{5ECD772C-DA9E-81C6-6A4A-A21A816E8695}"/>
                  </a:ext>
                </a:extLst>
              </p:cNvPr>
              <p:cNvSpPr/>
              <p:nvPr/>
            </p:nvSpPr>
            <p:spPr>
              <a:xfrm rot="8117055">
                <a:off x="9335587" y="1262261"/>
                <a:ext cx="615889" cy="677588"/>
              </a:xfrm>
              <a:prstGeom prst="arc">
                <a:avLst/>
              </a:prstGeom>
              <a:noFill/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D9DBC16-35D7-4607-10AD-593382DA6BCE}"/>
                </a:ext>
              </a:extLst>
            </p:cNvPr>
            <p:cNvGrpSpPr/>
            <p:nvPr/>
          </p:nvGrpSpPr>
          <p:grpSpPr>
            <a:xfrm>
              <a:off x="10360646" y="2976821"/>
              <a:ext cx="375685" cy="372006"/>
              <a:chOff x="9593989" y="2311400"/>
              <a:chExt cx="677334" cy="660401"/>
            </a:xfrm>
          </p:grpSpPr>
          <p:grpSp>
            <p:nvGrpSpPr>
              <p:cNvPr id="89" name="Group 88">
                <a:extLst>
                  <a:ext uri="{FF2B5EF4-FFF2-40B4-BE49-F238E27FC236}">
                    <a16:creationId xmlns:a16="http://schemas.microsoft.com/office/drawing/2014/main" id="{2EA2A3AD-C95D-91B6-3EF3-D5BEC665E9AB}"/>
                  </a:ext>
                </a:extLst>
              </p:cNvPr>
              <p:cNvGrpSpPr/>
              <p:nvPr/>
            </p:nvGrpSpPr>
            <p:grpSpPr>
              <a:xfrm>
                <a:off x="9593989" y="2311400"/>
                <a:ext cx="677334" cy="660401"/>
                <a:chOff x="9186333" y="1219199"/>
                <a:chExt cx="914400" cy="914400"/>
              </a:xfrm>
            </p:grpSpPr>
            <p:sp>
              <p:nvSpPr>
                <p:cNvPr id="91" name="Oval 90">
                  <a:extLst>
                    <a:ext uri="{FF2B5EF4-FFF2-40B4-BE49-F238E27FC236}">
                      <a16:creationId xmlns:a16="http://schemas.microsoft.com/office/drawing/2014/main" id="{4145F700-B096-04B8-3DC7-BAA4058659F7}"/>
                    </a:ext>
                  </a:extLst>
                </p:cNvPr>
                <p:cNvSpPr/>
                <p:nvPr/>
              </p:nvSpPr>
              <p:spPr>
                <a:xfrm>
                  <a:off x="9186333" y="1219199"/>
                  <a:ext cx="914400" cy="91440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" name="Oval 91">
                  <a:extLst>
                    <a:ext uri="{FF2B5EF4-FFF2-40B4-BE49-F238E27FC236}">
                      <a16:creationId xmlns:a16="http://schemas.microsoft.com/office/drawing/2014/main" id="{15B67266-CCEF-34CC-F7FF-B9B8CB339830}"/>
                    </a:ext>
                  </a:extLst>
                </p:cNvPr>
                <p:cNvSpPr/>
                <p:nvPr/>
              </p:nvSpPr>
              <p:spPr>
                <a:xfrm>
                  <a:off x="9431868" y="1430867"/>
                  <a:ext cx="127000" cy="202738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" name="Oval 92">
                  <a:extLst>
                    <a:ext uri="{FF2B5EF4-FFF2-40B4-BE49-F238E27FC236}">
                      <a16:creationId xmlns:a16="http://schemas.microsoft.com/office/drawing/2014/main" id="{E27D0B58-5497-891B-0805-697036A485A7}"/>
                    </a:ext>
                  </a:extLst>
                </p:cNvPr>
                <p:cNvSpPr/>
                <p:nvPr/>
              </p:nvSpPr>
              <p:spPr>
                <a:xfrm>
                  <a:off x="9736668" y="1430866"/>
                  <a:ext cx="127000" cy="202738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5D1E4337-157C-FD32-694C-B9CC93E056A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833742" y="2793999"/>
                <a:ext cx="20751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D79381D-1D6E-6B07-609C-3BAE98FDF64B}"/>
                </a:ext>
              </a:extLst>
            </p:cNvPr>
            <p:cNvGrpSpPr/>
            <p:nvPr/>
          </p:nvGrpSpPr>
          <p:grpSpPr>
            <a:xfrm>
              <a:off x="10188517" y="5160924"/>
              <a:ext cx="404649" cy="508002"/>
              <a:chOff x="9808482" y="3555999"/>
              <a:chExt cx="677334" cy="901826"/>
            </a:xfrm>
          </p:grpSpPr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7517532E-143B-1672-1172-8EB9786D1F3C}"/>
                  </a:ext>
                </a:extLst>
              </p:cNvPr>
              <p:cNvSpPr/>
              <p:nvPr/>
            </p:nvSpPr>
            <p:spPr>
              <a:xfrm>
                <a:off x="9808482" y="3555999"/>
                <a:ext cx="677334" cy="660401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4CB6BA55-7AFF-1ED4-D7B3-75F3C65F5D3A}"/>
                  </a:ext>
                </a:extLst>
              </p:cNvPr>
              <p:cNvSpPr/>
              <p:nvPr/>
            </p:nvSpPr>
            <p:spPr>
              <a:xfrm>
                <a:off x="9990360" y="3708871"/>
                <a:ext cx="94074" cy="14642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BA2950EE-9611-A16B-79B3-71C507DA90DB}"/>
                  </a:ext>
                </a:extLst>
              </p:cNvPr>
              <p:cNvSpPr/>
              <p:nvPr/>
            </p:nvSpPr>
            <p:spPr>
              <a:xfrm>
                <a:off x="10216138" y="3708870"/>
                <a:ext cx="94074" cy="14642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Arc 87">
                <a:extLst>
                  <a:ext uri="{FF2B5EF4-FFF2-40B4-BE49-F238E27FC236}">
                    <a16:creationId xmlns:a16="http://schemas.microsoft.com/office/drawing/2014/main" id="{9CD4C880-6F2A-4505-39A3-5550A2E2BEAF}"/>
                  </a:ext>
                </a:extLst>
              </p:cNvPr>
              <p:cNvSpPr/>
              <p:nvPr/>
            </p:nvSpPr>
            <p:spPr>
              <a:xfrm rot="18756227">
                <a:off x="9935975" y="3985033"/>
                <a:ext cx="456215" cy="489370"/>
              </a:xfrm>
              <a:prstGeom prst="arc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240C37A-529F-369A-17ED-3BA2AFFE5217}"/>
                </a:ext>
              </a:extLst>
            </p:cNvPr>
            <p:cNvGrpSpPr/>
            <p:nvPr/>
          </p:nvGrpSpPr>
          <p:grpSpPr>
            <a:xfrm>
              <a:off x="6003141" y="1235180"/>
              <a:ext cx="373373" cy="377806"/>
              <a:chOff x="9186333" y="1219199"/>
              <a:chExt cx="914400" cy="914400"/>
            </a:xfrm>
          </p:grpSpPr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6C48FEAC-3619-A864-AC59-FDF3B51B6FAA}"/>
                  </a:ext>
                </a:extLst>
              </p:cNvPr>
              <p:cNvSpPr/>
              <p:nvPr/>
            </p:nvSpPr>
            <p:spPr>
              <a:xfrm>
                <a:off x="9186333" y="1219199"/>
                <a:ext cx="914400" cy="9144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C13EE990-9FD4-41B1-123C-34D50F98C559}"/>
                  </a:ext>
                </a:extLst>
              </p:cNvPr>
              <p:cNvSpPr/>
              <p:nvPr/>
            </p:nvSpPr>
            <p:spPr>
              <a:xfrm>
                <a:off x="9431868" y="1430867"/>
                <a:ext cx="127000" cy="2027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74F48C62-5334-891B-D85A-EAEA66E621A6}"/>
                  </a:ext>
                </a:extLst>
              </p:cNvPr>
              <p:cNvSpPr/>
              <p:nvPr/>
            </p:nvSpPr>
            <p:spPr>
              <a:xfrm>
                <a:off x="9736668" y="1430866"/>
                <a:ext cx="127000" cy="2027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Arc 83">
                <a:extLst>
                  <a:ext uri="{FF2B5EF4-FFF2-40B4-BE49-F238E27FC236}">
                    <a16:creationId xmlns:a16="http://schemas.microsoft.com/office/drawing/2014/main" id="{31DB4BDD-4DAC-1F3B-BB41-D31E44C91EA7}"/>
                  </a:ext>
                </a:extLst>
              </p:cNvPr>
              <p:cNvSpPr/>
              <p:nvPr/>
            </p:nvSpPr>
            <p:spPr>
              <a:xfrm rot="8117055">
                <a:off x="9335587" y="1262261"/>
                <a:ext cx="615889" cy="677588"/>
              </a:xfrm>
              <a:prstGeom prst="arc">
                <a:avLst/>
              </a:prstGeom>
              <a:noFill/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A32075E-956C-0800-065D-A8C5D458CD8D}"/>
                </a:ext>
              </a:extLst>
            </p:cNvPr>
            <p:cNvGrpSpPr/>
            <p:nvPr/>
          </p:nvGrpSpPr>
          <p:grpSpPr>
            <a:xfrm>
              <a:off x="4970207" y="1794903"/>
              <a:ext cx="373373" cy="377806"/>
              <a:chOff x="9186333" y="1219199"/>
              <a:chExt cx="914400" cy="914400"/>
            </a:xfrm>
          </p:grpSpPr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73B2117B-8B19-314A-D057-86A627DC04F3}"/>
                  </a:ext>
                </a:extLst>
              </p:cNvPr>
              <p:cNvSpPr/>
              <p:nvPr/>
            </p:nvSpPr>
            <p:spPr>
              <a:xfrm>
                <a:off x="9186333" y="1219199"/>
                <a:ext cx="914400" cy="9144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138A2199-56B9-7F57-40E9-D1C989ACD2E4}"/>
                  </a:ext>
                </a:extLst>
              </p:cNvPr>
              <p:cNvSpPr/>
              <p:nvPr/>
            </p:nvSpPr>
            <p:spPr>
              <a:xfrm>
                <a:off x="9431868" y="1430867"/>
                <a:ext cx="127000" cy="2027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38096E2E-FB2D-0325-4D5D-7E5A03A0D5D3}"/>
                  </a:ext>
                </a:extLst>
              </p:cNvPr>
              <p:cNvSpPr/>
              <p:nvPr/>
            </p:nvSpPr>
            <p:spPr>
              <a:xfrm>
                <a:off x="9736668" y="1430866"/>
                <a:ext cx="127000" cy="2027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Arc 79">
                <a:extLst>
                  <a:ext uri="{FF2B5EF4-FFF2-40B4-BE49-F238E27FC236}">
                    <a16:creationId xmlns:a16="http://schemas.microsoft.com/office/drawing/2014/main" id="{25BE43BD-28A3-CEA8-C09E-0CD93AD91A80}"/>
                  </a:ext>
                </a:extLst>
              </p:cNvPr>
              <p:cNvSpPr/>
              <p:nvPr/>
            </p:nvSpPr>
            <p:spPr>
              <a:xfrm rot="8117055">
                <a:off x="9335587" y="1262261"/>
                <a:ext cx="615889" cy="677588"/>
              </a:xfrm>
              <a:prstGeom prst="arc">
                <a:avLst/>
              </a:prstGeom>
              <a:noFill/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BF72CD58-BCBD-1A85-22FB-51F77AA7D1BA}"/>
                </a:ext>
              </a:extLst>
            </p:cNvPr>
            <p:cNvGrpSpPr/>
            <p:nvPr/>
          </p:nvGrpSpPr>
          <p:grpSpPr>
            <a:xfrm>
              <a:off x="5220851" y="3422974"/>
              <a:ext cx="373373" cy="377806"/>
              <a:chOff x="9186333" y="1219199"/>
              <a:chExt cx="914400" cy="914400"/>
            </a:xfrm>
          </p:grpSpPr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3374C38D-B79F-24C3-6BD8-3D95B74A0A74}"/>
                  </a:ext>
                </a:extLst>
              </p:cNvPr>
              <p:cNvSpPr/>
              <p:nvPr/>
            </p:nvSpPr>
            <p:spPr>
              <a:xfrm>
                <a:off x="9186333" y="1219199"/>
                <a:ext cx="914400" cy="9144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497B99DB-0012-64BC-CFE5-871CB22EA147}"/>
                  </a:ext>
                </a:extLst>
              </p:cNvPr>
              <p:cNvSpPr/>
              <p:nvPr/>
            </p:nvSpPr>
            <p:spPr>
              <a:xfrm>
                <a:off x="9431868" y="1430867"/>
                <a:ext cx="127000" cy="2027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9EF31D12-C268-EEF5-185E-232DB0117343}"/>
                  </a:ext>
                </a:extLst>
              </p:cNvPr>
              <p:cNvSpPr/>
              <p:nvPr/>
            </p:nvSpPr>
            <p:spPr>
              <a:xfrm>
                <a:off x="9736668" y="1430866"/>
                <a:ext cx="127000" cy="2027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Arc 75">
                <a:extLst>
                  <a:ext uri="{FF2B5EF4-FFF2-40B4-BE49-F238E27FC236}">
                    <a16:creationId xmlns:a16="http://schemas.microsoft.com/office/drawing/2014/main" id="{64D0E4BE-3EA2-0B54-E206-38F4AD14CDCB}"/>
                  </a:ext>
                </a:extLst>
              </p:cNvPr>
              <p:cNvSpPr/>
              <p:nvPr/>
            </p:nvSpPr>
            <p:spPr>
              <a:xfrm rot="8117055">
                <a:off x="9335587" y="1262261"/>
                <a:ext cx="615889" cy="677588"/>
              </a:xfrm>
              <a:prstGeom prst="arc">
                <a:avLst/>
              </a:prstGeom>
              <a:noFill/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4AD65F8F-6465-966B-0C6B-0F061684D0F6}"/>
                </a:ext>
              </a:extLst>
            </p:cNvPr>
            <p:cNvGrpSpPr/>
            <p:nvPr/>
          </p:nvGrpSpPr>
          <p:grpSpPr>
            <a:xfrm>
              <a:off x="4518646" y="2409555"/>
              <a:ext cx="375685" cy="372006"/>
              <a:chOff x="9593989" y="2311400"/>
              <a:chExt cx="677334" cy="660401"/>
            </a:xfrm>
          </p:grpSpPr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8571D338-515F-30A6-A8DE-1A33D411C718}"/>
                  </a:ext>
                </a:extLst>
              </p:cNvPr>
              <p:cNvGrpSpPr/>
              <p:nvPr/>
            </p:nvGrpSpPr>
            <p:grpSpPr>
              <a:xfrm>
                <a:off x="9593989" y="2311400"/>
                <a:ext cx="677334" cy="660401"/>
                <a:chOff x="9186333" y="1219199"/>
                <a:chExt cx="914400" cy="914400"/>
              </a:xfrm>
            </p:grpSpPr>
            <p:sp>
              <p:nvSpPr>
                <p:cNvPr id="70" name="Oval 69">
                  <a:extLst>
                    <a:ext uri="{FF2B5EF4-FFF2-40B4-BE49-F238E27FC236}">
                      <a16:creationId xmlns:a16="http://schemas.microsoft.com/office/drawing/2014/main" id="{52049C05-D9DF-D198-4E23-55A7E165BA33}"/>
                    </a:ext>
                  </a:extLst>
                </p:cNvPr>
                <p:cNvSpPr/>
                <p:nvPr/>
              </p:nvSpPr>
              <p:spPr>
                <a:xfrm>
                  <a:off x="9186333" y="1219199"/>
                  <a:ext cx="914400" cy="91440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" name="Oval 70">
                  <a:extLst>
                    <a:ext uri="{FF2B5EF4-FFF2-40B4-BE49-F238E27FC236}">
                      <a16:creationId xmlns:a16="http://schemas.microsoft.com/office/drawing/2014/main" id="{B4F503B1-BC9E-8958-D3A1-89436A9D38D3}"/>
                    </a:ext>
                  </a:extLst>
                </p:cNvPr>
                <p:cNvSpPr/>
                <p:nvPr/>
              </p:nvSpPr>
              <p:spPr>
                <a:xfrm>
                  <a:off x="9431868" y="1430867"/>
                  <a:ext cx="127000" cy="202738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" name="Oval 71">
                  <a:extLst>
                    <a:ext uri="{FF2B5EF4-FFF2-40B4-BE49-F238E27FC236}">
                      <a16:creationId xmlns:a16="http://schemas.microsoft.com/office/drawing/2014/main" id="{4636C82D-3FC6-299A-26C4-5F1F4AC330FF}"/>
                    </a:ext>
                  </a:extLst>
                </p:cNvPr>
                <p:cNvSpPr/>
                <p:nvPr/>
              </p:nvSpPr>
              <p:spPr>
                <a:xfrm>
                  <a:off x="9736668" y="1430866"/>
                  <a:ext cx="127000" cy="202738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8CC463C9-934F-B45B-3DC3-EA5CF8E96D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833742" y="2793999"/>
                <a:ext cx="20751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09B75D9-1FD2-9D1A-AA05-4F49EAB6633B}"/>
                </a:ext>
              </a:extLst>
            </p:cNvPr>
            <p:cNvGrpSpPr/>
            <p:nvPr/>
          </p:nvGrpSpPr>
          <p:grpSpPr>
            <a:xfrm>
              <a:off x="10593166" y="2455427"/>
              <a:ext cx="373373" cy="377806"/>
              <a:chOff x="9186333" y="1219199"/>
              <a:chExt cx="914400" cy="914400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F7F810A4-384F-C93D-D9AF-D6EEFC72013D}"/>
                  </a:ext>
                </a:extLst>
              </p:cNvPr>
              <p:cNvSpPr/>
              <p:nvPr/>
            </p:nvSpPr>
            <p:spPr>
              <a:xfrm>
                <a:off x="9186333" y="1219199"/>
                <a:ext cx="914400" cy="9144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DC1B0219-452B-BC43-330F-40DB1BF5FD32}"/>
                  </a:ext>
                </a:extLst>
              </p:cNvPr>
              <p:cNvSpPr/>
              <p:nvPr/>
            </p:nvSpPr>
            <p:spPr>
              <a:xfrm>
                <a:off x="9431868" y="1430867"/>
                <a:ext cx="127000" cy="2027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06F38B37-6BD9-7F98-A229-01B642F5D678}"/>
                  </a:ext>
                </a:extLst>
              </p:cNvPr>
              <p:cNvSpPr/>
              <p:nvPr/>
            </p:nvSpPr>
            <p:spPr>
              <a:xfrm>
                <a:off x="9736668" y="1430866"/>
                <a:ext cx="127000" cy="2027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Arc 66">
                <a:extLst>
                  <a:ext uri="{FF2B5EF4-FFF2-40B4-BE49-F238E27FC236}">
                    <a16:creationId xmlns:a16="http://schemas.microsoft.com/office/drawing/2014/main" id="{9589E4F1-EEB9-A381-2937-390EC4FEA30B}"/>
                  </a:ext>
                </a:extLst>
              </p:cNvPr>
              <p:cNvSpPr/>
              <p:nvPr/>
            </p:nvSpPr>
            <p:spPr>
              <a:xfrm rot="8117055">
                <a:off x="9335587" y="1262261"/>
                <a:ext cx="615889" cy="677588"/>
              </a:xfrm>
              <a:prstGeom prst="arc">
                <a:avLst/>
              </a:prstGeom>
              <a:noFill/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D077D69-4B53-5815-F821-FAD5528485A4}"/>
                </a:ext>
              </a:extLst>
            </p:cNvPr>
            <p:cNvGrpSpPr/>
            <p:nvPr/>
          </p:nvGrpSpPr>
          <p:grpSpPr>
            <a:xfrm>
              <a:off x="10576538" y="4353514"/>
              <a:ext cx="404649" cy="508002"/>
              <a:chOff x="9808482" y="3555999"/>
              <a:chExt cx="677334" cy="901826"/>
            </a:xfrm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D03E6295-A780-144B-9F19-FD5A2FB03069}"/>
                  </a:ext>
                </a:extLst>
              </p:cNvPr>
              <p:cNvSpPr/>
              <p:nvPr/>
            </p:nvSpPr>
            <p:spPr>
              <a:xfrm>
                <a:off x="9808482" y="3555999"/>
                <a:ext cx="677334" cy="660401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4ABC6B4-2243-798C-781C-5B95CBE1A9EB}"/>
                  </a:ext>
                </a:extLst>
              </p:cNvPr>
              <p:cNvSpPr/>
              <p:nvPr/>
            </p:nvSpPr>
            <p:spPr>
              <a:xfrm>
                <a:off x="9990360" y="3708871"/>
                <a:ext cx="94074" cy="14642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44425492-1F89-BAA5-3AD1-DE06001AFEFF}"/>
                  </a:ext>
                </a:extLst>
              </p:cNvPr>
              <p:cNvSpPr/>
              <p:nvPr/>
            </p:nvSpPr>
            <p:spPr>
              <a:xfrm>
                <a:off x="10216138" y="3708870"/>
                <a:ext cx="94074" cy="14642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Arc 62">
                <a:extLst>
                  <a:ext uri="{FF2B5EF4-FFF2-40B4-BE49-F238E27FC236}">
                    <a16:creationId xmlns:a16="http://schemas.microsoft.com/office/drawing/2014/main" id="{60FD061F-C249-B22E-706A-F6AC1F1E596D}"/>
                  </a:ext>
                </a:extLst>
              </p:cNvPr>
              <p:cNvSpPr/>
              <p:nvPr/>
            </p:nvSpPr>
            <p:spPr>
              <a:xfrm rot="18756227">
                <a:off x="9935975" y="3985033"/>
                <a:ext cx="456215" cy="489370"/>
              </a:xfrm>
              <a:prstGeom prst="arc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2BCB642-F414-3E6B-3032-38027E84EB0F}"/>
                </a:ext>
              </a:extLst>
            </p:cNvPr>
            <p:cNvGrpSpPr/>
            <p:nvPr/>
          </p:nvGrpSpPr>
          <p:grpSpPr>
            <a:xfrm>
              <a:off x="10708513" y="3311327"/>
              <a:ext cx="404649" cy="508002"/>
              <a:chOff x="9808482" y="3555999"/>
              <a:chExt cx="677334" cy="901826"/>
            </a:xfrm>
          </p:grpSpPr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57E0677F-A96C-6870-4F75-286441740B0E}"/>
                  </a:ext>
                </a:extLst>
              </p:cNvPr>
              <p:cNvSpPr/>
              <p:nvPr/>
            </p:nvSpPr>
            <p:spPr>
              <a:xfrm>
                <a:off x="9808482" y="3555999"/>
                <a:ext cx="677334" cy="660401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7B670D86-53B7-9AFD-1762-6B1108F8843C}"/>
                  </a:ext>
                </a:extLst>
              </p:cNvPr>
              <p:cNvSpPr/>
              <p:nvPr/>
            </p:nvSpPr>
            <p:spPr>
              <a:xfrm>
                <a:off x="9990360" y="3708871"/>
                <a:ext cx="94074" cy="14642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F55C762A-BCCE-279D-457F-CBEFC752B731}"/>
                  </a:ext>
                </a:extLst>
              </p:cNvPr>
              <p:cNvSpPr/>
              <p:nvPr/>
            </p:nvSpPr>
            <p:spPr>
              <a:xfrm>
                <a:off x="10216138" y="3708870"/>
                <a:ext cx="94074" cy="14642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Arc 58">
                <a:extLst>
                  <a:ext uri="{FF2B5EF4-FFF2-40B4-BE49-F238E27FC236}">
                    <a16:creationId xmlns:a16="http://schemas.microsoft.com/office/drawing/2014/main" id="{88B45BA7-E742-193B-6F56-0E7713137B27}"/>
                  </a:ext>
                </a:extLst>
              </p:cNvPr>
              <p:cNvSpPr/>
              <p:nvPr/>
            </p:nvSpPr>
            <p:spPr>
              <a:xfrm rot="18756227">
                <a:off x="9935975" y="3985033"/>
                <a:ext cx="456215" cy="489370"/>
              </a:xfrm>
              <a:prstGeom prst="arc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36FA5C7-D507-5C91-2B73-FFD36F6593B2}"/>
                </a:ext>
              </a:extLst>
            </p:cNvPr>
            <p:cNvGrpSpPr/>
            <p:nvPr/>
          </p:nvGrpSpPr>
          <p:grpSpPr>
            <a:xfrm>
              <a:off x="5971865" y="5541165"/>
              <a:ext cx="404649" cy="508002"/>
              <a:chOff x="9808482" y="3555999"/>
              <a:chExt cx="677334" cy="901826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ADA7F93D-62EA-573C-752B-8C7915F5F2DE}"/>
                  </a:ext>
                </a:extLst>
              </p:cNvPr>
              <p:cNvSpPr/>
              <p:nvPr/>
            </p:nvSpPr>
            <p:spPr>
              <a:xfrm>
                <a:off x="9808482" y="3555999"/>
                <a:ext cx="677334" cy="660401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FF5CA330-E13A-0A3E-CF88-6765B4676C22}"/>
                  </a:ext>
                </a:extLst>
              </p:cNvPr>
              <p:cNvSpPr/>
              <p:nvPr/>
            </p:nvSpPr>
            <p:spPr>
              <a:xfrm>
                <a:off x="9990360" y="3708871"/>
                <a:ext cx="94074" cy="14642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4888EEA4-AACA-8C8E-1685-D4DA1F1A53CE}"/>
                  </a:ext>
                </a:extLst>
              </p:cNvPr>
              <p:cNvSpPr/>
              <p:nvPr/>
            </p:nvSpPr>
            <p:spPr>
              <a:xfrm>
                <a:off x="10216138" y="3708870"/>
                <a:ext cx="94074" cy="14642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Arc 54">
                <a:extLst>
                  <a:ext uri="{FF2B5EF4-FFF2-40B4-BE49-F238E27FC236}">
                    <a16:creationId xmlns:a16="http://schemas.microsoft.com/office/drawing/2014/main" id="{3A883867-1E92-3525-9D6E-4265E982DD68}"/>
                  </a:ext>
                </a:extLst>
              </p:cNvPr>
              <p:cNvSpPr/>
              <p:nvPr/>
            </p:nvSpPr>
            <p:spPr>
              <a:xfrm rot="18756227">
                <a:off x="9935975" y="3985033"/>
                <a:ext cx="456215" cy="489370"/>
              </a:xfrm>
              <a:prstGeom prst="arc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41A3F5AA-9002-4911-7B9B-480B2CB78217}"/>
                </a:ext>
              </a:extLst>
            </p:cNvPr>
            <p:cNvGrpSpPr/>
            <p:nvPr/>
          </p:nvGrpSpPr>
          <p:grpSpPr>
            <a:xfrm>
              <a:off x="4330803" y="3941023"/>
              <a:ext cx="375685" cy="372006"/>
              <a:chOff x="9593989" y="2311400"/>
              <a:chExt cx="677334" cy="660401"/>
            </a:xfrm>
          </p:grpSpPr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0CDDF0AA-3A7E-8FC3-489F-2975A676B5C7}"/>
                  </a:ext>
                </a:extLst>
              </p:cNvPr>
              <p:cNvGrpSpPr/>
              <p:nvPr/>
            </p:nvGrpSpPr>
            <p:grpSpPr>
              <a:xfrm>
                <a:off x="9593989" y="2311400"/>
                <a:ext cx="677334" cy="660401"/>
                <a:chOff x="9186333" y="1219199"/>
                <a:chExt cx="914400" cy="914400"/>
              </a:xfrm>
            </p:grpSpPr>
            <p:sp>
              <p:nvSpPr>
                <p:cNvPr id="49" name="Oval 48">
                  <a:extLst>
                    <a:ext uri="{FF2B5EF4-FFF2-40B4-BE49-F238E27FC236}">
                      <a16:creationId xmlns:a16="http://schemas.microsoft.com/office/drawing/2014/main" id="{B8E10FCB-7DB3-1D5B-EE0A-39D2E4D1B91A}"/>
                    </a:ext>
                  </a:extLst>
                </p:cNvPr>
                <p:cNvSpPr/>
                <p:nvPr/>
              </p:nvSpPr>
              <p:spPr>
                <a:xfrm>
                  <a:off x="9186333" y="1219199"/>
                  <a:ext cx="914400" cy="91440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Oval 49">
                  <a:extLst>
                    <a:ext uri="{FF2B5EF4-FFF2-40B4-BE49-F238E27FC236}">
                      <a16:creationId xmlns:a16="http://schemas.microsoft.com/office/drawing/2014/main" id="{CBB100C8-2E14-4344-6917-728B324775E7}"/>
                    </a:ext>
                  </a:extLst>
                </p:cNvPr>
                <p:cNvSpPr/>
                <p:nvPr/>
              </p:nvSpPr>
              <p:spPr>
                <a:xfrm>
                  <a:off x="9431868" y="1430867"/>
                  <a:ext cx="127000" cy="202738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7BF089D9-03CA-EA50-EC5E-E4E8316E6FB0}"/>
                    </a:ext>
                  </a:extLst>
                </p:cNvPr>
                <p:cNvSpPr/>
                <p:nvPr/>
              </p:nvSpPr>
              <p:spPr>
                <a:xfrm>
                  <a:off x="9736668" y="1430866"/>
                  <a:ext cx="127000" cy="202738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08221C0F-A131-63FB-4DF5-D9762AE3657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833742" y="2793999"/>
                <a:ext cx="20751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1B2FEB35-340E-AE85-9908-FDC73D2937C0}"/>
                </a:ext>
              </a:extLst>
            </p:cNvPr>
            <p:cNvGrpSpPr/>
            <p:nvPr/>
          </p:nvGrpSpPr>
          <p:grpSpPr>
            <a:xfrm>
              <a:off x="4317695" y="4856169"/>
              <a:ext cx="375685" cy="372006"/>
              <a:chOff x="9593989" y="2311400"/>
              <a:chExt cx="677334" cy="660401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BCEEDE25-8C31-6ADC-AB21-B01F00B31F3B}"/>
                  </a:ext>
                </a:extLst>
              </p:cNvPr>
              <p:cNvGrpSpPr/>
              <p:nvPr/>
            </p:nvGrpSpPr>
            <p:grpSpPr>
              <a:xfrm>
                <a:off x="9593989" y="2311400"/>
                <a:ext cx="677334" cy="660401"/>
                <a:chOff x="9186333" y="1219199"/>
                <a:chExt cx="914400" cy="914400"/>
              </a:xfrm>
            </p:grpSpPr>
            <p:sp>
              <p:nvSpPr>
                <p:cNvPr id="44" name="Oval 43">
                  <a:extLst>
                    <a:ext uri="{FF2B5EF4-FFF2-40B4-BE49-F238E27FC236}">
                      <a16:creationId xmlns:a16="http://schemas.microsoft.com/office/drawing/2014/main" id="{8FFF6E8E-0DD4-79D4-C43B-C9787FF6E979}"/>
                    </a:ext>
                  </a:extLst>
                </p:cNvPr>
                <p:cNvSpPr/>
                <p:nvPr/>
              </p:nvSpPr>
              <p:spPr>
                <a:xfrm>
                  <a:off x="9186333" y="1219199"/>
                  <a:ext cx="914400" cy="91440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7886C37B-44D7-AC50-08DC-9D168710BFB4}"/>
                    </a:ext>
                  </a:extLst>
                </p:cNvPr>
                <p:cNvSpPr/>
                <p:nvPr/>
              </p:nvSpPr>
              <p:spPr>
                <a:xfrm>
                  <a:off x="9431868" y="1430867"/>
                  <a:ext cx="127000" cy="202738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id="{CD30D293-81F4-2E59-5C75-1F928A7BCA2E}"/>
                    </a:ext>
                  </a:extLst>
                </p:cNvPr>
                <p:cNvSpPr/>
                <p:nvPr/>
              </p:nvSpPr>
              <p:spPr>
                <a:xfrm>
                  <a:off x="9736668" y="1430866"/>
                  <a:ext cx="127000" cy="202738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6D632811-CB2C-DA04-338B-A6E7C5F7A0B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833742" y="2793999"/>
                <a:ext cx="20751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46F8F969-51DB-FEFA-120E-CFE45A440110}"/>
                </a:ext>
              </a:extLst>
            </p:cNvPr>
            <p:cNvGrpSpPr/>
            <p:nvPr/>
          </p:nvGrpSpPr>
          <p:grpSpPr>
            <a:xfrm>
              <a:off x="10664142" y="3764674"/>
              <a:ext cx="404649" cy="508002"/>
              <a:chOff x="9808482" y="3555999"/>
              <a:chExt cx="677334" cy="901826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097D4B2F-6529-4976-4FC0-2151310725A8}"/>
                  </a:ext>
                </a:extLst>
              </p:cNvPr>
              <p:cNvSpPr/>
              <p:nvPr/>
            </p:nvSpPr>
            <p:spPr>
              <a:xfrm>
                <a:off x="9808482" y="3555999"/>
                <a:ext cx="677334" cy="660401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7202B862-5D26-05AF-FB01-4D93D401CBA0}"/>
                  </a:ext>
                </a:extLst>
              </p:cNvPr>
              <p:cNvSpPr/>
              <p:nvPr/>
            </p:nvSpPr>
            <p:spPr>
              <a:xfrm>
                <a:off x="9990360" y="3708871"/>
                <a:ext cx="94074" cy="14642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3B1765A6-3617-2921-CD9D-CA1461238040}"/>
                  </a:ext>
                </a:extLst>
              </p:cNvPr>
              <p:cNvSpPr/>
              <p:nvPr/>
            </p:nvSpPr>
            <p:spPr>
              <a:xfrm>
                <a:off x="10216138" y="3708870"/>
                <a:ext cx="94074" cy="14642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Arc 40">
                <a:extLst>
                  <a:ext uri="{FF2B5EF4-FFF2-40B4-BE49-F238E27FC236}">
                    <a16:creationId xmlns:a16="http://schemas.microsoft.com/office/drawing/2014/main" id="{6A8EAFC8-6661-75AA-5254-EF25145FB903}"/>
                  </a:ext>
                </a:extLst>
              </p:cNvPr>
              <p:cNvSpPr/>
              <p:nvPr/>
            </p:nvSpPr>
            <p:spPr>
              <a:xfrm rot="18756227">
                <a:off x="9935975" y="3985033"/>
                <a:ext cx="456215" cy="489370"/>
              </a:xfrm>
              <a:prstGeom prst="arc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91801D2-3AFB-45D2-1C8A-98DDD92C9873}"/>
                </a:ext>
              </a:extLst>
            </p:cNvPr>
            <p:cNvSpPr txBox="1"/>
            <p:nvPr/>
          </p:nvSpPr>
          <p:spPr>
            <a:xfrm>
              <a:off x="8402333" y="1800330"/>
              <a:ext cx="493347" cy="3002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accent1"/>
                  </a:solidFill>
                  <a:latin typeface="Tele-GroteskNor" pitchFamily="2" charset="0"/>
                  <a:cs typeface="Arial" pitchFamily="34" charset="0"/>
                </a:rPr>
                <a:t>FWA</a:t>
              </a:r>
            </a:p>
          </p:txBody>
        </p:sp>
        <p:cxnSp>
          <p:nvCxnSpPr>
            <p:cNvPr id="31" name="Elbow Connector 30">
              <a:extLst>
                <a:ext uri="{FF2B5EF4-FFF2-40B4-BE49-F238E27FC236}">
                  <a16:creationId xmlns:a16="http://schemas.microsoft.com/office/drawing/2014/main" id="{274DB5B3-421E-0017-F7EF-17A6832AD57B}"/>
                </a:ext>
              </a:extLst>
            </p:cNvPr>
            <p:cNvCxnSpPr>
              <a:endCxn id="30" idx="1"/>
            </p:cNvCxnSpPr>
            <p:nvPr/>
          </p:nvCxnSpPr>
          <p:spPr>
            <a:xfrm flipV="1">
              <a:off x="7785980" y="1950461"/>
              <a:ext cx="616353" cy="222248"/>
            </a:xfrm>
            <a:prstGeom prst="bentConnector3">
              <a:avLst/>
            </a:prstGeom>
            <a:ln w="19050">
              <a:solidFill>
                <a:schemeClr val="accent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0C3C03ED-6E0C-9FCE-ADD5-94B435F28584}"/>
                </a:ext>
              </a:extLst>
            </p:cNvPr>
            <p:cNvSpPr/>
            <p:nvPr/>
          </p:nvSpPr>
          <p:spPr>
            <a:xfrm>
              <a:off x="9376731" y="1709504"/>
              <a:ext cx="51857" cy="8376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F298FC6-A92C-F64A-C5ED-08F5C3F341DA}"/>
                </a:ext>
              </a:extLst>
            </p:cNvPr>
            <p:cNvSpPr/>
            <p:nvPr/>
          </p:nvSpPr>
          <p:spPr>
            <a:xfrm>
              <a:off x="9501189" y="1709503"/>
              <a:ext cx="51857" cy="8376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Arc 33">
              <a:extLst>
                <a:ext uri="{FF2B5EF4-FFF2-40B4-BE49-F238E27FC236}">
                  <a16:creationId xmlns:a16="http://schemas.microsoft.com/office/drawing/2014/main" id="{EAB7C269-F57A-6D91-F733-7485F29AA727}"/>
                </a:ext>
              </a:extLst>
            </p:cNvPr>
            <p:cNvSpPr/>
            <p:nvPr/>
          </p:nvSpPr>
          <p:spPr>
            <a:xfrm rot="8117055">
              <a:off x="9337417" y="1639840"/>
              <a:ext cx="251483" cy="279962"/>
            </a:xfrm>
            <a:prstGeom prst="arc">
              <a:avLst/>
            </a:prstGeom>
            <a:noFill/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CB3C415-8602-8A71-00F1-304FEE326F15}"/>
                </a:ext>
              </a:extLst>
            </p:cNvPr>
            <p:cNvSpPr/>
            <p:nvPr/>
          </p:nvSpPr>
          <p:spPr>
            <a:xfrm>
              <a:off x="8965327" y="1695454"/>
              <a:ext cx="51857" cy="8376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C89CC63E-BA2F-25D1-099A-AEF3365A04B2}"/>
                </a:ext>
              </a:extLst>
            </p:cNvPr>
            <p:cNvSpPr/>
            <p:nvPr/>
          </p:nvSpPr>
          <p:spPr>
            <a:xfrm>
              <a:off x="9089785" y="1695453"/>
              <a:ext cx="51857" cy="8376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Arc 36">
              <a:extLst>
                <a:ext uri="{FF2B5EF4-FFF2-40B4-BE49-F238E27FC236}">
                  <a16:creationId xmlns:a16="http://schemas.microsoft.com/office/drawing/2014/main" id="{8BC5DAD7-FFCB-6164-C47D-060C65B28DAF}"/>
                </a:ext>
              </a:extLst>
            </p:cNvPr>
            <p:cNvSpPr/>
            <p:nvPr/>
          </p:nvSpPr>
          <p:spPr>
            <a:xfrm rot="8117055">
              <a:off x="8926013" y="1625790"/>
              <a:ext cx="251483" cy="279962"/>
            </a:xfrm>
            <a:prstGeom prst="arc">
              <a:avLst/>
            </a:prstGeom>
            <a:noFill/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A8EF3F0D-585D-4213-103A-D80202F8161E}"/>
              </a:ext>
            </a:extLst>
          </p:cNvPr>
          <p:cNvSpPr txBox="1"/>
          <p:nvPr/>
        </p:nvSpPr>
        <p:spPr>
          <a:xfrm>
            <a:off x="9732718" y="1635994"/>
            <a:ext cx="16091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accent1"/>
                </a:solidFill>
                <a:latin typeface="Tele-GroteskNor" pitchFamily="2" charset="0"/>
                <a:cs typeface="Arial" pitchFamily="34" charset="0"/>
              </a:rPr>
              <a:t>Successful with pain points</a:t>
            </a:r>
          </a:p>
        </p:txBody>
      </p:sp>
    </p:spTree>
    <p:extLst>
      <p:ext uri="{BB962C8B-B14F-4D97-AF65-F5344CB8AC3E}">
        <p14:creationId xmlns:p14="http://schemas.microsoft.com/office/powerpoint/2010/main" val="2868014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EBCE76-700A-2E63-1D9D-82DEABA88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715E1-AAEC-D4F3-FA8E-76CC7E9B4F5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9770" y="291985"/>
            <a:ext cx="10897824" cy="545855"/>
          </a:xfrm>
        </p:spPr>
        <p:txBody>
          <a:bodyPr/>
          <a:lstStyle/>
          <a:p>
            <a:r>
              <a:rPr lang="en-US" dirty="0"/>
              <a:t>Intent Based Connectivity in 5G Advanced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4DD363-AE2A-0FB1-4347-0582A95225F9}"/>
              </a:ext>
            </a:extLst>
          </p:cNvPr>
          <p:cNvSpPr txBox="1"/>
          <p:nvPr/>
        </p:nvSpPr>
        <p:spPr>
          <a:xfrm>
            <a:off x="499051" y="1720918"/>
            <a:ext cx="23021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Tele-GroteskNor" pitchFamily="2" charset="0"/>
                <a:cs typeface="Arial" pitchFamily="34" charset="0"/>
              </a:rPr>
              <a:t>5GA Tools-in-the Box provide opportunities for intent based Connectivity and Radio Resource Management</a:t>
            </a:r>
          </a:p>
        </p:txBody>
      </p:sp>
      <p:pic>
        <p:nvPicPr>
          <p:cNvPr id="7" name="Picture 2" descr="Toolbox Isolated Drawn Stock ...">
            <a:extLst>
              <a:ext uri="{FF2B5EF4-FFF2-40B4-BE49-F238E27FC236}">
                <a16:creationId xmlns:a16="http://schemas.microsoft.com/office/drawing/2014/main" id="{CF7B7CBC-F49E-C064-E1F3-BA70AF8F93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51" y="3762331"/>
            <a:ext cx="1663077" cy="1663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204EE30-92D7-3303-F377-F3F86BEA5A59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2162128" y="2658052"/>
            <a:ext cx="883332" cy="1935818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34B9776-0756-2F6E-86A1-4A9FBE6B7CB9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2162128" y="4143952"/>
            <a:ext cx="883332" cy="449918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7BB822E-92B8-B300-E59F-D4C098CC5D07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2162128" y="4593870"/>
            <a:ext cx="883332" cy="395902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5E78556-CB84-7B5E-6CAA-6360BD3D2CF0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2162128" y="4593870"/>
            <a:ext cx="883332" cy="1265398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95F89CF-0E6A-F9F7-4D6F-08248A49CE1B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2162128" y="3474084"/>
            <a:ext cx="883332" cy="1119786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EBFFEAB4-8E23-D745-E6A2-3306EAB6BB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31197"/>
              </p:ext>
            </p:extLst>
          </p:nvPr>
        </p:nvGraphicFramePr>
        <p:xfrm>
          <a:off x="3045460" y="1371795"/>
          <a:ext cx="7882952" cy="4824375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385963">
                  <a:extLst>
                    <a:ext uri="{9D8B030D-6E8A-4147-A177-3AD203B41FA5}">
                      <a16:colId xmlns:a16="http://schemas.microsoft.com/office/drawing/2014/main" val="3319857915"/>
                    </a:ext>
                  </a:extLst>
                </a:gridCol>
                <a:gridCol w="1978029">
                  <a:extLst>
                    <a:ext uri="{9D8B030D-6E8A-4147-A177-3AD203B41FA5}">
                      <a16:colId xmlns:a16="http://schemas.microsoft.com/office/drawing/2014/main" val="2772928351"/>
                    </a:ext>
                  </a:extLst>
                </a:gridCol>
                <a:gridCol w="2946591">
                  <a:extLst>
                    <a:ext uri="{9D8B030D-6E8A-4147-A177-3AD203B41FA5}">
                      <a16:colId xmlns:a16="http://schemas.microsoft.com/office/drawing/2014/main" val="4286865550"/>
                    </a:ext>
                  </a:extLst>
                </a:gridCol>
                <a:gridCol w="1572369">
                  <a:extLst>
                    <a:ext uri="{9D8B030D-6E8A-4147-A177-3AD203B41FA5}">
                      <a16:colId xmlns:a16="http://schemas.microsoft.com/office/drawing/2014/main" val="497764874"/>
                    </a:ext>
                  </a:extLst>
                </a:gridCol>
              </a:tblGrid>
              <a:tr h="908483">
                <a:tc>
                  <a:txBody>
                    <a:bodyPr/>
                    <a:lstStyle/>
                    <a:p>
                      <a:r>
                        <a:rPr lang="en-US" sz="2000" dirty="0"/>
                        <a:t>5G/5GA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Benefits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Limitations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Real time RAN service awareness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816348"/>
                  </a:ext>
                </a:extLst>
              </a:tr>
              <a:tr h="714045">
                <a:tc>
                  <a:txBody>
                    <a:bodyPr/>
                    <a:lstStyle/>
                    <a:p>
                      <a:pPr marL="0" marR="0" lvl="0" indent="0" algn="l" defTabSz="45785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latin typeface="Tele-GroteskNor" pitchFamily="2" charset="0"/>
                          <a:cs typeface="Arial" pitchFamily="34" charset="0"/>
                        </a:rPr>
                        <a:t>Network Slicing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Supported today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Static, provision based. Rely on device OS support.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Limited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5066608"/>
                  </a:ext>
                </a:extLst>
              </a:tr>
              <a:tr h="714045">
                <a:tc>
                  <a:txBody>
                    <a:bodyPr/>
                    <a:lstStyle/>
                    <a:p>
                      <a:pPr marL="0" marR="0" lvl="0" indent="0" algn="l" defTabSz="45785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latin typeface="Tele-GroteskNor" pitchFamily="2" charset="0"/>
                          <a:cs typeface="Arial" pitchFamily="34" charset="0"/>
                        </a:rPr>
                        <a:t>QoS (5QI)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Supported today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Static and coarse. Not KPI based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Limited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3869282"/>
                  </a:ext>
                </a:extLst>
              </a:tr>
              <a:tr h="714045">
                <a:tc>
                  <a:txBody>
                    <a:bodyPr/>
                    <a:lstStyle/>
                    <a:p>
                      <a:pPr marL="0" marR="0" lvl="0" indent="0" algn="l" defTabSz="45785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latin typeface="Tele-GroteskNor" pitchFamily="2" charset="0"/>
                          <a:cs typeface="Arial" pitchFamily="34" charset="0"/>
                        </a:rPr>
                        <a:t>L4S</a:t>
                      </a:r>
                    </a:p>
                    <a:p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RAN level real time adaptation for latency sensitive applications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Limited IP level congestion information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Limited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315785"/>
                  </a:ext>
                </a:extLst>
              </a:tr>
              <a:tr h="714045">
                <a:tc>
                  <a:txBody>
                    <a:bodyPr/>
                    <a:lstStyle/>
                    <a:p>
                      <a:pPr marL="0" marR="0" lvl="0" indent="0" algn="l" defTabSz="45785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latin typeface="Tele-GroteskNor" pitchFamily="2" charset="0"/>
                          <a:cs typeface="Arial" pitchFamily="34" charset="0"/>
                        </a:rPr>
                        <a:t>URLLC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Reduce RAN latency only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Only UL enhancement features available. No ecosystem for mini-slot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6061748"/>
                  </a:ext>
                </a:extLst>
              </a:tr>
              <a:tr h="714045">
                <a:tc>
                  <a:txBody>
                    <a:bodyPr/>
                    <a:lstStyle/>
                    <a:p>
                      <a:pPr marL="0" marR="0" lvl="0" indent="0" algn="l" defTabSz="45785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latin typeface="Tele-GroteskNor" pitchFamily="2" charset="0"/>
                          <a:cs typeface="Arial" pitchFamily="34" charset="0"/>
                        </a:rPr>
                        <a:t>UE grouping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RAN level RRM based on UE type/group/capabilities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Only works for UEs with specific type of service, e.g. IOT.  However, no differentiation within the same UE group.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Limited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282640"/>
                  </a:ext>
                </a:extLst>
              </a:tr>
            </a:tbl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CD9A372E-F0A9-0E75-845E-B5256B182A04}"/>
              </a:ext>
            </a:extLst>
          </p:cNvPr>
          <p:cNvSpPr txBox="1"/>
          <p:nvPr/>
        </p:nvSpPr>
        <p:spPr>
          <a:xfrm>
            <a:off x="570451" y="792204"/>
            <a:ext cx="9318603" cy="307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Tele-GroteskNor" pitchFamily="2" charset="0"/>
                <a:cs typeface="Arial" pitchFamily="34" charset="0"/>
              </a:rPr>
              <a:t>However, all those are far from enough for making RAN capable of supporting new verticals that have been promised by the industry</a:t>
            </a:r>
          </a:p>
        </p:txBody>
      </p:sp>
    </p:spTree>
    <p:extLst>
      <p:ext uri="{BB962C8B-B14F-4D97-AF65-F5344CB8AC3E}">
        <p14:creationId xmlns:p14="http://schemas.microsoft.com/office/powerpoint/2010/main" val="2101595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34CED8-809B-D78B-431C-1CF19DBDBB3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9770" y="291985"/>
            <a:ext cx="10897824" cy="542713"/>
          </a:xfrm>
        </p:spPr>
        <p:txBody>
          <a:bodyPr/>
          <a:lstStyle/>
          <a:p>
            <a:r>
              <a:rPr lang="en-US" sz="3200" dirty="0">
                <a:latin typeface="Tele-GroteskUlt"/>
              </a:rPr>
              <a:t>FWA “Fallow Capacity” Model Works but at a High Price</a:t>
            </a:r>
            <a:r>
              <a:rPr lang="en-US" dirty="0"/>
              <a:t>	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A053DC-78C8-9B0D-2B26-33AD25340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5535" y="4829363"/>
            <a:ext cx="2547808" cy="1534315"/>
          </a:xfrm>
          <a:prstGeom prst="rect">
            <a:avLst/>
          </a:prstGeom>
        </p:spPr>
      </p:pic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DE728446-F0AD-42E2-CEBC-3FF38C27B0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1266062"/>
              </p:ext>
            </p:extLst>
          </p:nvPr>
        </p:nvGraphicFramePr>
        <p:xfrm>
          <a:off x="1342265" y="2126853"/>
          <a:ext cx="2251331" cy="1876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31403B4-11C6-7365-3871-A18B1E45C23B}"/>
              </a:ext>
            </a:extLst>
          </p:cNvPr>
          <p:cNvSpPr txBox="1"/>
          <p:nvPr/>
        </p:nvSpPr>
        <p:spPr>
          <a:xfrm>
            <a:off x="593430" y="1219678"/>
            <a:ext cx="4263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sz="1600" dirty="0">
                <a:latin typeface="Tele-GroteskNor" pitchFamily="2" charset="0"/>
                <a:cs typeface="Arial" pitchFamily="34" charset="0"/>
              </a:rPr>
              <a:t>Service differentiation for traffic through the FWA device – </a:t>
            </a:r>
            <a:r>
              <a:rPr lang="en-US" sz="1600" b="1" dirty="0">
                <a:solidFill>
                  <a:schemeClr val="accent1"/>
                </a:solidFill>
                <a:latin typeface="Tele-GroteskNor" pitchFamily="2" charset="0"/>
                <a:cs typeface="Arial" pitchFamily="34" charset="0"/>
              </a:rPr>
              <a:t>Opportunities for value added services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65F0EF6-832B-A4A3-B86A-0B8BB1767397}"/>
              </a:ext>
            </a:extLst>
          </p:cNvPr>
          <p:cNvSpPr txBox="1"/>
          <p:nvPr/>
        </p:nvSpPr>
        <p:spPr>
          <a:xfrm>
            <a:off x="5745238" y="1224534"/>
            <a:ext cx="61047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sz="1600" dirty="0">
                <a:latin typeface="Tele-GroteskNor" pitchFamily="2" charset="0"/>
                <a:cs typeface="Arial" pitchFamily="34" charset="0"/>
              </a:rPr>
              <a:t>Static/Semi-static radio resource sharing between </a:t>
            </a:r>
            <a:r>
              <a:rPr lang="en-US" sz="1600" dirty="0" err="1">
                <a:latin typeface="Tele-GroteskNor" pitchFamily="2" charset="0"/>
                <a:cs typeface="Arial" pitchFamily="34" charset="0"/>
              </a:rPr>
              <a:t>eMBB</a:t>
            </a:r>
            <a:r>
              <a:rPr lang="en-US" sz="1600" dirty="0">
                <a:latin typeface="Tele-GroteskNor" pitchFamily="2" charset="0"/>
                <a:cs typeface="Arial" pitchFamily="34" charset="0"/>
              </a:rPr>
              <a:t> and FWA – </a:t>
            </a:r>
            <a:r>
              <a:rPr lang="en-US" sz="1600" b="1" dirty="0">
                <a:solidFill>
                  <a:schemeClr val="accent1"/>
                </a:solidFill>
                <a:latin typeface="Tele-GroteskNor" pitchFamily="2" charset="0"/>
                <a:cs typeface="Arial" pitchFamily="34" charset="0"/>
              </a:rPr>
              <a:t>Lose spectrum efficiency</a:t>
            </a:r>
          </a:p>
        </p:txBody>
      </p:sp>
      <p:pic>
        <p:nvPicPr>
          <p:cNvPr id="42" name="Picture 8">
            <a:extLst>
              <a:ext uri="{FF2B5EF4-FFF2-40B4-BE49-F238E27FC236}">
                <a16:creationId xmlns:a16="http://schemas.microsoft.com/office/drawing/2014/main" id="{D9A3E486-BE99-3312-5CBA-B14033078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219" y="2708242"/>
            <a:ext cx="521175" cy="512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4" descr="NFL logo embroidery design">
            <a:extLst>
              <a:ext uri="{FF2B5EF4-FFF2-40B4-BE49-F238E27FC236}">
                <a16:creationId xmlns:a16="http://schemas.microsoft.com/office/drawing/2014/main" id="{FF35A872-9667-540C-7AC0-7E47EA1B2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538" y="2186813"/>
            <a:ext cx="440271" cy="611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8">
            <a:extLst>
              <a:ext uri="{FF2B5EF4-FFF2-40B4-BE49-F238E27FC236}">
                <a16:creationId xmlns:a16="http://schemas.microsoft.com/office/drawing/2014/main" id="{958263B6-9FD3-3790-BAFF-76260AA70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413" y="3156986"/>
            <a:ext cx="400864" cy="394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Down Arrow Callout 44">
            <a:extLst>
              <a:ext uri="{FF2B5EF4-FFF2-40B4-BE49-F238E27FC236}">
                <a16:creationId xmlns:a16="http://schemas.microsoft.com/office/drawing/2014/main" id="{0AD5D717-AB36-3E5C-D085-085F70EF7698}"/>
              </a:ext>
            </a:extLst>
          </p:cNvPr>
          <p:cNvSpPr/>
          <p:nvPr/>
        </p:nvSpPr>
        <p:spPr>
          <a:xfrm>
            <a:off x="904133" y="2142003"/>
            <a:ext cx="3705320" cy="2724859"/>
          </a:xfrm>
          <a:prstGeom prst="downArrowCallout">
            <a:avLst/>
          </a:prstGeom>
          <a:noFill/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B629B39-3BCF-8C8F-89BA-0BE552EBFE1E}"/>
              </a:ext>
            </a:extLst>
          </p:cNvPr>
          <p:cNvSpPr txBox="1"/>
          <p:nvPr/>
        </p:nvSpPr>
        <p:spPr>
          <a:xfrm>
            <a:off x="3593596" y="5056434"/>
            <a:ext cx="2129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Tele-GroteskNor" pitchFamily="2" charset="0"/>
                <a:cs typeface="Arial" pitchFamily="34" charset="0"/>
              </a:rPr>
              <a:t>Flat ARPU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Tele-GroteskNor" pitchFamily="2" charset="0"/>
                <a:cs typeface="Arial" pitchFamily="34" charset="0"/>
              </a:rPr>
              <a:t>15x </a:t>
            </a:r>
            <a:r>
              <a:rPr lang="en-US" sz="1600" dirty="0" err="1">
                <a:latin typeface="Tele-GroteskNor" pitchFamily="2" charset="0"/>
                <a:cs typeface="Arial" pitchFamily="34" charset="0"/>
              </a:rPr>
              <a:t>eMBB</a:t>
            </a:r>
            <a:r>
              <a:rPr lang="en-US" sz="1600" dirty="0">
                <a:latin typeface="Tele-GroteskNor" pitchFamily="2" charset="0"/>
                <a:cs typeface="Arial" pitchFamily="34" charset="0"/>
              </a:rPr>
              <a:t> data consumption</a:t>
            </a:r>
          </a:p>
        </p:txBody>
      </p:sp>
      <p:pic>
        <p:nvPicPr>
          <p:cNvPr id="47" name="Picture 20" descr="Every Social Media Logo and Icon in One ...">
            <a:extLst>
              <a:ext uri="{FF2B5EF4-FFF2-40B4-BE49-F238E27FC236}">
                <a16:creationId xmlns:a16="http://schemas.microsoft.com/office/drawing/2014/main" id="{1A5A99A3-A0B0-8ED2-8DC5-9EC421DBC9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459" y="2213026"/>
            <a:ext cx="376940" cy="376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2" descr="Every Social Media Logo and Icon in One ...">
            <a:extLst>
              <a:ext uri="{FF2B5EF4-FFF2-40B4-BE49-F238E27FC236}">
                <a16:creationId xmlns:a16="http://schemas.microsoft.com/office/drawing/2014/main" id="{B62D2472-8864-97F8-AEFD-490CAA6AF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336" y="3092173"/>
            <a:ext cx="408683" cy="408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4" descr="A Guide to Printing Social Media Logos ...">
            <a:extLst>
              <a:ext uri="{FF2B5EF4-FFF2-40B4-BE49-F238E27FC236}">
                <a16:creationId xmlns:a16="http://schemas.microsoft.com/office/drawing/2014/main" id="{DEB8D0EC-2AE3-65B6-810F-7126E15FFF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389" y="2518346"/>
            <a:ext cx="666646" cy="497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6" descr="Your Logo on Social Media ...">
            <a:extLst>
              <a:ext uri="{FF2B5EF4-FFF2-40B4-BE49-F238E27FC236}">
                <a16:creationId xmlns:a16="http://schemas.microsoft.com/office/drawing/2014/main" id="{1D5C6D27-6EC9-904E-2041-1202DA25C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435" y="2194084"/>
            <a:ext cx="435652" cy="435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8" descr="Free Social Media Icons (The Ones You ...">
            <a:extLst>
              <a:ext uri="{FF2B5EF4-FFF2-40B4-BE49-F238E27FC236}">
                <a16:creationId xmlns:a16="http://schemas.microsoft.com/office/drawing/2014/main" id="{79B1CF5B-C7C4-5FF2-80A7-AC15052110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715" y="2251077"/>
            <a:ext cx="478748" cy="33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30" descr="Most Popular Online Games of 2022: Try ...">
            <a:extLst>
              <a:ext uri="{FF2B5EF4-FFF2-40B4-BE49-F238E27FC236}">
                <a16:creationId xmlns:a16="http://schemas.microsoft.com/office/drawing/2014/main" id="{1D9061D2-05EA-28DB-D4BE-D5E1528D4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655" y="3413319"/>
            <a:ext cx="793750" cy="429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32" descr="What is the most popular online game in 2024 so far? - Quora">
            <a:extLst>
              <a:ext uri="{FF2B5EF4-FFF2-40B4-BE49-F238E27FC236}">
                <a16:creationId xmlns:a16="http://schemas.microsoft.com/office/drawing/2014/main" id="{F0D05432-CADB-845C-3DE5-CEE2B3743E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6849" y="2876175"/>
            <a:ext cx="671226" cy="377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36" descr="Staff – TBEY Arts Center">
            <a:extLst>
              <a:ext uri="{FF2B5EF4-FFF2-40B4-BE49-F238E27FC236}">
                <a16:creationId xmlns:a16="http://schemas.microsoft.com/office/drawing/2014/main" id="{3D1ECB73-0CDD-3066-D8B2-B772079096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219" y="2320176"/>
            <a:ext cx="496861" cy="49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7F9E136C-CBCE-81B6-F3D8-4A11A0939686}"/>
              </a:ext>
            </a:extLst>
          </p:cNvPr>
          <p:cNvSpPr txBox="1"/>
          <p:nvPr/>
        </p:nvSpPr>
        <p:spPr>
          <a:xfrm>
            <a:off x="5763921" y="3158593"/>
            <a:ext cx="61047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sz="1600" dirty="0">
                <a:latin typeface="Tele-GroteskNor" pitchFamily="2" charset="0"/>
                <a:cs typeface="Arial" pitchFamily="34" charset="0"/>
              </a:rPr>
              <a:t>Over designed RAN protocol (mobility, link adaptation, RRM) for smartphone applications – </a:t>
            </a:r>
            <a:r>
              <a:rPr lang="en-US" sz="1600" b="1" dirty="0">
                <a:solidFill>
                  <a:schemeClr val="accent1"/>
                </a:solidFill>
                <a:latin typeface="Tele-GroteskNor" pitchFamily="2" charset="0"/>
                <a:cs typeface="Arial" pitchFamily="34" charset="0"/>
              </a:rPr>
              <a:t>lose RRM efficiency and add device complexity</a:t>
            </a:r>
            <a:endParaRPr lang="en-US" sz="1600" dirty="0">
              <a:solidFill>
                <a:schemeClr val="accent1"/>
              </a:solidFill>
              <a:latin typeface="Tele-GroteskNor" pitchFamily="2" charset="0"/>
              <a:cs typeface="Arial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C5815AE-E1CA-7AC5-23C7-2A8F88D511A7}"/>
              </a:ext>
            </a:extLst>
          </p:cNvPr>
          <p:cNvSpPr/>
          <p:nvPr/>
        </p:nvSpPr>
        <p:spPr>
          <a:xfrm>
            <a:off x="6368995" y="1888773"/>
            <a:ext cx="4956042" cy="12018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B1FFD16-FAC9-B99F-AE92-14491EB24093}"/>
              </a:ext>
            </a:extLst>
          </p:cNvPr>
          <p:cNvCxnSpPr/>
          <p:nvPr/>
        </p:nvCxnSpPr>
        <p:spPr>
          <a:xfrm>
            <a:off x="6368995" y="2252484"/>
            <a:ext cx="4956042" cy="0"/>
          </a:xfrm>
          <a:prstGeom prst="line">
            <a:avLst/>
          </a:prstGeom>
          <a:ln w="19050">
            <a:solidFill>
              <a:schemeClr val="accent3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id="{E3447A38-2928-B4D1-0488-7E7D6AA82EC8}"/>
              </a:ext>
            </a:extLst>
          </p:cNvPr>
          <p:cNvSpPr/>
          <p:nvPr/>
        </p:nvSpPr>
        <p:spPr>
          <a:xfrm>
            <a:off x="6492764" y="1944430"/>
            <a:ext cx="914400" cy="24059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946374CE-44CD-D1C6-D1CE-B3EBB4E9D8A2}"/>
              </a:ext>
            </a:extLst>
          </p:cNvPr>
          <p:cNvSpPr/>
          <p:nvPr/>
        </p:nvSpPr>
        <p:spPr>
          <a:xfrm>
            <a:off x="7734898" y="1993364"/>
            <a:ext cx="914400" cy="14140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id="{6E80ED12-970C-4AF2-9602-B421BBDAA077}"/>
              </a:ext>
            </a:extLst>
          </p:cNvPr>
          <p:cNvSpPr/>
          <p:nvPr/>
        </p:nvSpPr>
        <p:spPr>
          <a:xfrm>
            <a:off x="8828724" y="1929761"/>
            <a:ext cx="676259" cy="25525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867B0267-3FB4-0E38-BEBB-245EDEF09187}"/>
              </a:ext>
            </a:extLst>
          </p:cNvPr>
          <p:cNvSpPr/>
          <p:nvPr/>
        </p:nvSpPr>
        <p:spPr>
          <a:xfrm>
            <a:off x="10015201" y="1990083"/>
            <a:ext cx="1233652" cy="1530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id="{ED416E70-3678-65FF-A93D-C7016110F9E7}"/>
              </a:ext>
            </a:extLst>
          </p:cNvPr>
          <p:cNvSpPr/>
          <p:nvPr/>
        </p:nvSpPr>
        <p:spPr>
          <a:xfrm>
            <a:off x="6492764" y="2302423"/>
            <a:ext cx="92640" cy="28299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id="{CB52130D-668D-55BC-7033-BD49F7CDF225}"/>
              </a:ext>
            </a:extLst>
          </p:cNvPr>
          <p:cNvSpPr/>
          <p:nvPr/>
        </p:nvSpPr>
        <p:spPr>
          <a:xfrm>
            <a:off x="6624484" y="2484841"/>
            <a:ext cx="92640" cy="28299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id="{BD16F199-1FD4-3E29-19C8-B97A6C986A8E}"/>
              </a:ext>
            </a:extLst>
          </p:cNvPr>
          <p:cNvSpPr/>
          <p:nvPr/>
        </p:nvSpPr>
        <p:spPr>
          <a:xfrm>
            <a:off x="6498588" y="2740608"/>
            <a:ext cx="92640" cy="28299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DF11A380-49D0-F5DF-5104-AB94E7513299}"/>
              </a:ext>
            </a:extLst>
          </p:cNvPr>
          <p:cNvSpPr/>
          <p:nvPr/>
        </p:nvSpPr>
        <p:spPr>
          <a:xfrm>
            <a:off x="10572594" y="1947288"/>
            <a:ext cx="676259" cy="25525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id="{B63EFDD6-C6B7-A059-7B30-E4FF3336B5F5}"/>
              </a:ext>
            </a:extLst>
          </p:cNvPr>
          <p:cNvSpPr/>
          <p:nvPr/>
        </p:nvSpPr>
        <p:spPr>
          <a:xfrm>
            <a:off x="6776884" y="2302423"/>
            <a:ext cx="92640" cy="71028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id="{F0553861-86D7-E1ED-0CBC-847A8B2F0513}"/>
              </a:ext>
            </a:extLst>
          </p:cNvPr>
          <p:cNvSpPr/>
          <p:nvPr/>
        </p:nvSpPr>
        <p:spPr>
          <a:xfrm>
            <a:off x="6929284" y="2382842"/>
            <a:ext cx="92640" cy="20257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id="{44593337-5242-435D-0763-1ED1AAA71E64}"/>
              </a:ext>
            </a:extLst>
          </p:cNvPr>
          <p:cNvSpPr/>
          <p:nvPr/>
        </p:nvSpPr>
        <p:spPr>
          <a:xfrm>
            <a:off x="7231093" y="2561169"/>
            <a:ext cx="92640" cy="28299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96ED0B4E-70B1-20F8-9506-E41C734EEA3A}"/>
              </a:ext>
            </a:extLst>
          </p:cNvPr>
          <p:cNvSpPr/>
          <p:nvPr/>
        </p:nvSpPr>
        <p:spPr>
          <a:xfrm>
            <a:off x="7081684" y="2302423"/>
            <a:ext cx="92640" cy="71028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ounded Rectangle 69">
            <a:extLst>
              <a:ext uri="{FF2B5EF4-FFF2-40B4-BE49-F238E27FC236}">
                <a16:creationId xmlns:a16="http://schemas.microsoft.com/office/drawing/2014/main" id="{CA600D1B-5164-BF3F-7871-880B337F90C3}"/>
              </a:ext>
            </a:extLst>
          </p:cNvPr>
          <p:cNvSpPr/>
          <p:nvPr/>
        </p:nvSpPr>
        <p:spPr>
          <a:xfrm>
            <a:off x="7388176" y="2294591"/>
            <a:ext cx="92640" cy="28299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id="{6F741429-93F0-F917-C883-670F7C3DA408}"/>
              </a:ext>
            </a:extLst>
          </p:cNvPr>
          <p:cNvSpPr/>
          <p:nvPr/>
        </p:nvSpPr>
        <p:spPr>
          <a:xfrm>
            <a:off x="7519896" y="2477009"/>
            <a:ext cx="92640" cy="28299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id="{022C1A71-760E-43B6-5B53-E37F68A99CD7}"/>
              </a:ext>
            </a:extLst>
          </p:cNvPr>
          <p:cNvSpPr/>
          <p:nvPr/>
        </p:nvSpPr>
        <p:spPr>
          <a:xfrm>
            <a:off x="7394000" y="2732776"/>
            <a:ext cx="92640" cy="28299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ounded Rectangle 72">
            <a:extLst>
              <a:ext uri="{FF2B5EF4-FFF2-40B4-BE49-F238E27FC236}">
                <a16:creationId xmlns:a16="http://schemas.microsoft.com/office/drawing/2014/main" id="{635D67D3-97A3-7A53-D62C-C0DE1B78C3D6}"/>
              </a:ext>
            </a:extLst>
          </p:cNvPr>
          <p:cNvSpPr/>
          <p:nvPr/>
        </p:nvSpPr>
        <p:spPr>
          <a:xfrm>
            <a:off x="7672296" y="2294591"/>
            <a:ext cx="92640" cy="71028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id="{13F79240-C582-63EA-DC03-EBF4DA9396F8}"/>
              </a:ext>
            </a:extLst>
          </p:cNvPr>
          <p:cNvSpPr/>
          <p:nvPr/>
        </p:nvSpPr>
        <p:spPr>
          <a:xfrm>
            <a:off x="7824696" y="2375010"/>
            <a:ext cx="92640" cy="20257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id="{7A0EECE5-FB77-EB55-776F-3423A520274E}"/>
              </a:ext>
            </a:extLst>
          </p:cNvPr>
          <p:cNvSpPr/>
          <p:nvPr/>
        </p:nvSpPr>
        <p:spPr>
          <a:xfrm>
            <a:off x="8126505" y="2553337"/>
            <a:ext cx="92640" cy="28299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id="{789A7313-75C0-B5FE-ECE7-680DF91351E9}"/>
              </a:ext>
            </a:extLst>
          </p:cNvPr>
          <p:cNvSpPr/>
          <p:nvPr/>
        </p:nvSpPr>
        <p:spPr>
          <a:xfrm>
            <a:off x="7977096" y="2294591"/>
            <a:ext cx="92640" cy="71028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id="{699FFCEB-A134-C6EE-1EA8-202634366CB8}"/>
              </a:ext>
            </a:extLst>
          </p:cNvPr>
          <p:cNvSpPr/>
          <p:nvPr/>
        </p:nvSpPr>
        <p:spPr>
          <a:xfrm>
            <a:off x="8292398" y="2382841"/>
            <a:ext cx="92640" cy="20257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id="{0026B4D8-4B96-02ED-3C4B-9E11451B55D6}"/>
              </a:ext>
            </a:extLst>
          </p:cNvPr>
          <p:cNvSpPr/>
          <p:nvPr/>
        </p:nvSpPr>
        <p:spPr>
          <a:xfrm>
            <a:off x="8594207" y="2561168"/>
            <a:ext cx="92640" cy="28299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id="{E6CEA0C1-215E-562F-12B7-98AFC9A482D8}"/>
              </a:ext>
            </a:extLst>
          </p:cNvPr>
          <p:cNvSpPr/>
          <p:nvPr/>
        </p:nvSpPr>
        <p:spPr>
          <a:xfrm>
            <a:off x="8444798" y="2302422"/>
            <a:ext cx="92640" cy="71028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ounded Rectangle 79">
            <a:extLst>
              <a:ext uri="{FF2B5EF4-FFF2-40B4-BE49-F238E27FC236}">
                <a16:creationId xmlns:a16="http://schemas.microsoft.com/office/drawing/2014/main" id="{8CC14BB1-87D6-2053-DC72-4798CEBD2B5B}"/>
              </a:ext>
            </a:extLst>
          </p:cNvPr>
          <p:cNvSpPr/>
          <p:nvPr/>
        </p:nvSpPr>
        <p:spPr>
          <a:xfrm>
            <a:off x="8751290" y="2294590"/>
            <a:ext cx="92640" cy="28299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ounded Rectangle 80">
            <a:extLst>
              <a:ext uri="{FF2B5EF4-FFF2-40B4-BE49-F238E27FC236}">
                <a16:creationId xmlns:a16="http://schemas.microsoft.com/office/drawing/2014/main" id="{FD425E8A-006C-4904-2651-D8F0978336A0}"/>
              </a:ext>
            </a:extLst>
          </p:cNvPr>
          <p:cNvSpPr/>
          <p:nvPr/>
        </p:nvSpPr>
        <p:spPr>
          <a:xfrm>
            <a:off x="8883010" y="2477008"/>
            <a:ext cx="92640" cy="28299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ounded Rectangle 81">
            <a:extLst>
              <a:ext uri="{FF2B5EF4-FFF2-40B4-BE49-F238E27FC236}">
                <a16:creationId xmlns:a16="http://schemas.microsoft.com/office/drawing/2014/main" id="{023B5236-6D0E-1B1C-A59B-D5A258CBC249}"/>
              </a:ext>
            </a:extLst>
          </p:cNvPr>
          <p:cNvSpPr/>
          <p:nvPr/>
        </p:nvSpPr>
        <p:spPr>
          <a:xfrm>
            <a:off x="8757114" y="2732775"/>
            <a:ext cx="92640" cy="28299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ounded Rectangle 82">
            <a:extLst>
              <a:ext uri="{FF2B5EF4-FFF2-40B4-BE49-F238E27FC236}">
                <a16:creationId xmlns:a16="http://schemas.microsoft.com/office/drawing/2014/main" id="{1E031191-0E1C-517A-5CD2-EE35CAA84CE9}"/>
              </a:ext>
            </a:extLst>
          </p:cNvPr>
          <p:cNvSpPr/>
          <p:nvPr/>
        </p:nvSpPr>
        <p:spPr>
          <a:xfrm>
            <a:off x="9035410" y="2294590"/>
            <a:ext cx="92640" cy="71028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ounded Rectangle 83">
            <a:extLst>
              <a:ext uri="{FF2B5EF4-FFF2-40B4-BE49-F238E27FC236}">
                <a16:creationId xmlns:a16="http://schemas.microsoft.com/office/drawing/2014/main" id="{8E3CDC58-32E3-EFC4-0F81-81EC5A69B4A3}"/>
              </a:ext>
            </a:extLst>
          </p:cNvPr>
          <p:cNvSpPr/>
          <p:nvPr/>
        </p:nvSpPr>
        <p:spPr>
          <a:xfrm>
            <a:off x="9187810" y="2375009"/>
            <a:ext cx="92640" cy="20257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ounded Rectangle 84">
            <a:extLst>
              <a:ext uri="{FF2B5EF4-FFF2-40B4-BE49-F238E27FC236}">
                <a16:creationId xmlns:a16="http://schemas.microsoft.com/office/drawing/2014/main" id="{114E6C16-8363-61AE-3687-CF92C2261B9F}"/>
              </a:ext>
            </a:extLst>
          </p:cNvPr>
          <p:cNvSpPr/>
          <p:nvPr/>
        </p:nvSpPr>
        <p:spPr>
          <a:xfrm>
            <a:off x="9358287" y="2287059"/>
            <a:ext cx="92640" cy="71028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ounded Rectangle 85">
            <a:extLst>
              <a:ext uri="{FF2B5EF4-FFF2-40B4-BE49-F238E27FC236}">
                <a16:creationId xmlns:a16="http://schemas.microsoft.com/office/drawing/2014/main" id="{5F4C3D38-4BCD-C97A-B492-19BA177671C7}"/>
              </a:ext>
            </a:extLst>
          </p:cNvPr>
          <p:cNvSpPr/>
          <p:nvPr/>
        </p:nvSpPr>
        <p:spPr>
          <a:xfrm>
            <a:off x="9510687" y="2367478"/>
            <a:ext cx="92640" cy="20257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ounded Rectangle 86">
            <a:extLst>
              <a:ext uri="{FF2B5EF4-FFF2-40B4-BE49-F238E27FC236}">
                <a16:creationId xmlns:a16="http://schemas.microsoft.com/office/drawing/2014/main" id="{BBA7C571-4D28-B31D-40D3-CD52535028C7}"/>
              </a:ext>
            </a:extLst>
          </p:cNvPr>
          <p:cNvSpPr/>
          <p:nvPr/>
        </p:nvSpPr>
        <p:spPr>
          <a:xfrm>
            <a:off x="9812496" y="2545805"/>
            <a:ext cx="92640" cy="28299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ounded Rectangle 87">
            <a:extLst>
              <a:ext uri="{FF2B5EF4-FFF2-40B4-BE49-F238E27FC236}">
                <a16:creationId xmlns:a16="http://schemas.microsoft.com/office/drawing/2014/main" id="{D650869C-F20F-977D-99CC-4C34C388FC75}"/>
              </a:ext>
            </a:extLst>
          </p:cNvPr>
          <p:cNvSpPr/>
          <p:nvPr/>
        </p:nvSpPr>
        <p:spPr>
          <a:xfrm>
            <a:off x="9663087" y="2287059"/>
            <a:ext cx="92640" cy="71028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ounded Rectangle 88">
            <a:extLst>
              <a:ext uri="{FF2B5EF4-FFF2-40B4-BE49-F238E27FC236}">
                <a16:creationId xmlns:a16="http://schemas.microsoft.com/office/drawing/2014/main" id="{C5D00D67-263B-D857-6F06-2A6F573DD9C0}"/>
              </a:ext>
            </a:extLst>
          </p:cNvPr>
          <p:cNvSpPr/>
          <p:nvPr/>
        </p:nvSpPr>
        <p:spPr>
          <a:xfrm>
            <a:off x="9978389" y="2375309"/>
            <a:ext cx="92640" cy="20257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ounded Rectangle 89">
            <a:extLst>
              <a:ext uri="{FF2B5EF4-FFF2-40B4-BE49-F238E27FC236}">
                <a16:creationId xmlns:a16="http://schemas.microsoft.com/office/drawing/2014/main" id="{DD62C17F-170C-CC3B-E5DF-A255D3D46020}"/>
              </a:ext>
            </a:extLst>
          </p:cNvPr>
          <p:cNvSpPr/>
          <p:nvPr/>
        </p:nvSpPr>
        <p:spPr>
          <a:xfrm>
            <a:off x="10280198" y="2553636"/>
            <a:ext cx="92640" cy="28299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ounded Rectangle 90">
            <a:extLst>
              <a:ext uri="{FF2B5EF4-FFF2-40B4-BE49-F238E27FC236}">
                <a16:creationId xmlns:a16="http://schemas.microsoft.com/office/drawing/2014/main" id="{F3CAEE02-5A70-1E60-0AE0-8A79C388CA7A}"/>
              </a:ext>
            </a:extLst>
          </p:cNvPr>
          <p:cNvSpPr/>
          <p:nvPr/>
        </p:nvSpPr>
        <p:spPr>
          <a:xfrm>
            <a:off x="10130789" y="2294890"/>
            <a:ext cx="92640" cy="71028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ounded Rectangle 91">
            <a:extLst>
              <a:ext uri="{FF2B5EF4-FFF2-40B4-BE49-F238E27FC236}">
                <a16:creationId xmlns:a16="http://schemas.microsoft.com/office/drawing/2014/main" id="{B0D5DBDE-B29A-A6AE-85FD-888C08C559DD}"/>
              </a:ext>
            </a:extLst>
          </p:cNvPr>
          <p:cNvSpPr/>
          <p:nvPr/>
        </p:nvSpPr>
        <p:spPr>
          <a:xfrm>
            <a:off x="10437281" y="2287058"/>
            <a:ext cx="92640" cy="28299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ounded Rectangle 92">
            <a:extLst>
              <a:ext uri="{FF2B5EF4-FFF2-40B4-BE49-F238E27FC236}">
                <a16:creationId xmlns:a16="http://schemas.microsoft.com/office/drawing/2014/main" id="{70B848D8-DCD9-FC64-28BD-E0DCB9A73E4A}"/>
              </a:ext>
            </a:extLst>
          </p:cNvPr>
          <p:cNvSpPr/>
          <p:nvPr/>
        </p:nvSpPr>
        <p:spPr>
          <a:xfrm>
            <a:off x="10569001" y="2469476"/>
            <a:ext cx="92640" cy="28299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ounded Rectangle 93">
            <a:extLst>
              <a:ext uri="{FF2B5EF4-FFF2-40B4-BE49-F238E27FC236}">
                <a16:creationId xmlns:a16="http://schemas.microsoft.com/office/drawing/2014/main" id="{A12717F9-23E4-68DE-AE6F-DB5EEB84258E}"/>
              </a:ext>
            </a:extLst>
          </p:cNvPr>
          <p:cNvSpPr/>
          <p:nvPr/>
        </p:nvSpPr>
        <p:spPr>
          <a:xfrm>
            <a:off x="10443105" y="2725243"/>
            <a:ext cx="92640" cy="28299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ounded Rectangle 94">
            <a:extLst>
              <a:ext uri="{FF2B5EF4-FFF2-40B4-BE49-F238E27FC236}">
                <a16:creationId xmlns:a16="http://schemas.microsoft.com/office/drawing/2014/main" id="{7C6A04ED-41DC-E2EB-1520-831F1FE0EB0F}"/>
              </a:ext>
            </a:extLst>
          </p:cNvPr>
          <p:cNvSpPr/>
          <p:nvPr/>
        </p:nvSpPr>
        <p:spPr>
          <a:xfrm>
            <a:off x="10713460" y="2392591"/>
            <a:ext cx="92640" cy="20257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ounded Rectangle 95">
            <a:extLst>
              <a:ext uri="{FF2B5EF4-FFF2-40B4-BE49-F238E27FC236}">
                <a16:creationId xmlns:a16="http://schemas.microsoft.com/office/drawing/2014/main" id="{3CE4CD98-D346-8AAB-33F4-8A1A6AD5F4E5}"/>
              </a:ext>
            </a:extLst>
          </p:cNvPr>
          <p:cNvSpPr/>
          <p:nvPr/>
        </p:nvSpPr>
        <p:spPr>
          <a:xfrm>
            <a:off x="11015269" y="2570918"/>
            <a:ext cx="92640" cy="28299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ounded Rectangle 96">
            <a:extLst>
              <a:ext uri="{FF2B5EF4-FFF2-40B4-BE49-F238E27FC236}">
                <a16:creationId xmlns:a16="http://schemas.microsoft.com/office/drawing/2014/main" id="{FEF94457-30B2-E67C-BAD6-867A18252ACE}"/>
              </a:ext>
            </a:extLst>
          </p:cNvPr>
          <p:cNvSpPr/>
          <p:nvPr/>
        </p:nvSpPr>
        <p:spPr>
          <a:xfrm>
            <a:off x="10865860" y="2312172"/>
            <a:ext cx="92640" cy="71028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ounded Rectangle 97">
            <a:extLst>
              <a:ext uri="{FF2B5EF4-FFF2-40B4-BE49-F238E27FC236}">
                <a16:creationId xmlns:a16="http://schemas.microsoft.com/office/drawing/2014/main" id="{62EEAC3A-CAFF-CA6E-6CAD-546C186BB931}"/>
              </a:ext>
            </a:extLst>
          </p:cNvPr>
          <p:cNvSpPr/>
          <p:nvPr/>
        </p:nvSpPr>
        <p:spPr>
          <a:xfrm>
            <a:off x="11172352" y="2304340"/>
            <a:ext cx="92640" cy="28299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ounded Rectangle 98">
            <a:extLst>
              <a:ext uri="{FF2B5EF4-FFF2-40B4-BE49-F238E27FC236}">
                <a16:creationId xmlns:a16="http://schemas.microsoft.com/office/drawing/2014/main" id="{A8A7D0EA-FF59-4B80-B3E2-501F3EC290C6}"/>
              </a:ext>
            </a:extLst>
          </p:cNvPr>
          <p:cNvSpPr/>
          <p:nvPr/>
        </p:nvSpPr>
        <p:spPr>
          <a:xfrm>
            <a:off x="11178176" y="2742525"/>
            <a:ext cx="92640" cy="28299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A9CFE162-342F-44C5-9284-BE27AFABF69A}"/>
              </a:ext>
            </a:extLst>
          </p:cNvPr>
          <p:cNvSpPr txBox="1"/>
          <p:nvPr/>
        </p:nvSpPr>
        <p:spPr>
          <a:xfrm>
            <a:off x="5763921" y="1935353"/>
            <a:ext cx="5212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ele-GroteskNor" pitchFamily="2" charset="0"/>
                <a:cs typeface="Arial" pitchFamily="34" charset="0"/>
              </a:rPr>
              <a:t>FWA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5F81B619-D79D-88C0-169C-F6740698C3AA}"/>
              </a:ext>
            </a:extLst>
          </p:cNvPr>
          <p:cNvSpPr txBox="1"/>
          <p:nvPr/>
        </p:nvSpPr>
        <p:spPr>
          <a:xfrm>
            <a:off x="5705243" y="2572398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Tele-GroteskNor" pitchFamily="2" charset="0"/>
                <a:cs typeface="Arial" pitchFamily="34" charset="0"/>
              </a:rPr>
              <a:t>eMBB</a:t>
            </a:r>
            <a:endParaRPr lang="en-US" dirty="0">
              <a:latin typeface="Tele-GroteskNor" pitchFamily="2" charset="0"/>
              <a:cs typeface="Arial" pitchFamily="34" charset="0"/>
            </a:endParaRPr>
          </a:p>
        </p:txBody>
      </p:sp>
      <p:graphicFrame>
        <p:nvGraphicFramePr>
          <p:cNvPr id="102" name="Diagram 101">
            <a:extLst>
              <a:ext uri="{FF2B5EF4-FFF2-40B4-BE49-F238E27FC236}">
                <a16:creationId xmlns:a16="http://schemas.microsoft.com/office/drawing/2014/main" id="{A783425E-0AC0-7331-74F4-EC02318469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0538147"/>
              </p:ext>
            </p:extLst>
          </p:nvPr>
        </p:nvGraphicFramePr>
        <p:xfrm>
          <a:off x="6669840" y="4001470"/>
          <a:ext cx="4089940" cy="23089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103" name="TextBox 102">
            <a:extLst>
              <a:ext uri="{FF2B5EF4-FFF2-40B4-BE49-F238E27FC236}">
                <a16:creationId xmlns:a16="http://schemas.microsoft.com/office/drawing/2014/main" id="{EDF09891-9651-D9D7-F8B2-23F5F35F03DA}"/>
              </a:ext>
            </a:extLst>
          </p:cNvPr>
          <p:cNvSpPr txBox="1"/>
          <p:nvPr/>
        </p:nvSpPr>
        <p:spPr>
          <a:xfrm>
            <a:off x="741699" y="4545203"/>
            <a:ext cx="6039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Tele-GroteskNor" pitchFamily="2" charset="0"/>
                <a:cs typeface="Arial" pitchFamily="34" charset="0"/>
              </a:rPr>
              <a:t>Today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3C336C26-CB6F-6A6C-3E74-377FE78BC9D8}"/>
              </a:ext>
            </a:extLst>
          </p:cNvPr>
          <p:cNvSpPr txBox="1"/>
          <p:nvPr/>
        </p:nvSpPr>
        <p:spPr>
          <a:xfrm>
            <a:off x="641604" y="4880944"/>
            <a:ext cx="145479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latin typeface="Tele-GroteskNor" pitchFamily="2" charset="0"/>
                <a:cs typeface="Arial" pitchFamily="34" charset="0"/>
              </a:rPr>
              <a:t>FWA consumes significant chunk of network resources</a:t>
            </a:r>
          </a:p>
        </p:txBody>
      </p:sp>
    </p:spTree>
    <p:extLst>
      <p:ext uri="{BB962C8B-B14F-4D97-AF65-F5344CB8AC3E}">
        <p14:creationId xmlns:p14="http://schemas.microsoft.com/office/powerpoint/2010/main" val="938802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CCC5CB-9563-299C-3D97-1203349F5A8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9770" y="291985"/>
            <a:ext cx="10897824" cy="545855"/>
          </a:xfrm>
        </p:spPr>
        <p:txBody>
          <a:bodyPr/>
          <a:lstStyle/>
          <a:p>
            <a:r>
              <a:rPr lang="en-US" dirty="0"/>
              <a:t>RAN Strategy for 6G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7B7EC5-373B-8544-A69B-50BEDA582859}"/>
              </a:ext>
            </a:extLst>
          </p:cNvPr>
          <p:cNvSpPr txBox="1"/>
          <p:nvPr/>
        </p:nvSpPr>
        <p:spPr>
          <a:xfrm>
            <a:off x="509770" y="1277848"/>
            <a:ext cx="1067319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/>
                </a:solidFill>
              </a:rPr>
              <a:t>Fundamentals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/>
              <a:t>Legacy Services:  </a:t>
            </a:r>
            <a:r>
              <a:rPr lang="en-US" sz="2000" dirty="0"/>
              <a:t>EMBB and voice must be supported on Day 1 in 6G and continue to </a:t>
            </a:r>
            <a:r>
              <a:rPr lang="en-US" sz="2000" b="1" dirty="0">
                <a:solidFill>
                  <a:schemeClr val="accent1"/>
                </a:solidFill>
              </a:rPr>
              <a:t>evolve</a:t>
            </a:r>
            <a:r>
              <a:rPr lang="en-US" sz="2000" dirty="0"/>
              <a:t> and enhance the technology into 6G era for spectrum efficiency and better customer experience.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/>
              <a:t>New Use 6G Cases: </a:t>
            </a:r>
            <a:r>
              <a:rPr lang="en-US" sz="2000" dirty="0"/>
              <a:t>Focus on addressing the new use cases or use cases that CANNOT be </a:t>
            </a:r>
            <a:r>
              <a:rPr lang="en-US" sz="2000" b="1" dirty="0">
                <a:solidFill>
                  <a:schemeClr val="accent1"/>
                </a:solidFill>
              </a:rPr>
              <a:t>effectively</a:t>
            </a:r>
            <a:r>
              <a:rPr lang="en-US" sz="2000" dirty="0"/>
              <a:t> supported by 5G/5GA. </a:t>
            </a:r>
          </a:p>
          <a:p>
            <a:pPr lvl="2" algn="ctr"/>
            <a:r>
              <a:rPr lang="en-US" sz="2000" i="1" dirty="0"/>
              <a:t>The 6G specification should not be limited by the current protocol and RAN architecture.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/>
                </a:solidFill>
              </a:rPr>
              <a:t>Start Small and Build Smart – Scalable Architecture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Start simple with each </a:t>
            </a:r>
            <a:r>
              <a:rPr lang="en-US" sz="2000" b="1" i="1" dirty="0"/>
              <a:t>slice</a:t>
            </a:r>
            <a:r>
              <a:rPr lang="en-US" sz="2000" dirty="0"/>
              <a:t> or </a:t>
            </a:r>
            <a:r>
              <a:rPr lang="en-US" sz="2000" b="1" i="1" dirty="0"/>
              <a:t>module</a:t>
            </a:r>
            <a:r>
              <a:rPr lang="en-US" sz="2000" dirty="0"/>
              <a:t> focusing on specific use case with specific protocol or architecture that is best suited for the application – </a:t>
            </a:r>
            <a:r>
              <a:rPr lang="en-US" sz="2000" b="1" dirty="0">
                <a:solidFill>
                  <a:schemeClr val="accent1"/>
                </a:solidFill>
              </a:rPr>
              <a:t>Modular</a:t>
            </a:r>
            <a:r>
              <a:rPr lang="en-US" sz="2000" dirty="0"/>
              <a:t> 6G architecture approach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Define architecture/protocol that allow easy addition of new </a:t>
            </a:r>
            <a:r>
              <a:rPr lang="en-US" sz="2000" b="1" i="1" dirty="0"/>
              <a:t>slice</a:t>
            </a:r>
            <a:r>
              <a:rPr lang="en-US" sz="2000" dirty="0"/>
              <a:t> or </a:t>
            </a:r>
            <a:r>
              <a:rPr lang="en-US" sz="2000" b="1" i="1" dirty="0"/>
              <a:t>module</a:t>
            </a:r>
            <a:r>
              <a:rPr lang="en-US" sz="20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Drive </a:t>
            </a:r>
            <a:r>
              <a:rPr lang="en-US" sz="2000" b="1" dirty="0">
                <a:solidFill>
                  <a:schemeClr val="accent1"/>
                </a:solidFill>
              </a:rPr>
              <a:t>AI-RAN</a:t>
            </a:r>
            <a:r>
              <a:rPr lang="en-US" sz="2000" dirty="0"/>
              <a:t> to set the foundation for Integrated Communication and Computing platform that enables service aware access for different verticals – </a:t>
            </a:r>
            <a:r>
              <a:rPr lang="en-US" sz="2000" b="1" dirty="0">
                <a:solidFill>
                  <a:schemeClr val="accent1"/>
                </a:solidFill>
              </a:rPr>
              <a:t>Programmable RAN </a:t>
            </a:r>
          </a:p>
        </p:txBody>
      </p:sp>
    </p:spTree>
    <p:extLst>
      <p:ext uri="{BB962C8B-B14F-4D97-AF65-F5344CB8AC3E}">
        <p14:creationId xmlns:p14="http://schemas.microsoft.com/office/powerpoint/2010/main" val="3965457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5B18B3-3726-48C5-7E5D-2DF46D8C3E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9E4BE2-B96C-8171-4782-54A58C4B9E5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9770" y="291985"/>
            <a:ext cx="10897824" cy="545855"/>
          </a:xfrm>
        </p:spPr>
        <p:txBody>
          <a:bodyPr/>
          <a:lstStyle/>
          <a:p>
            <a:r>
              <a:rPr lang="en-US" dirty="0"/>
              <a:t>6G RAN Expectations: Less Revolution, More Evolution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4E1EF9-1E07-E047-A4F4-C8FA137E7C90}"/>
              </a:ext>
            </a:extLst>
          </p:cNvPr>
          <p:cNvSpPr txBox="1"/>
          <p:nvPr/>
        </p:nvSpPr>
        <p:spPr>
          <a:xfrm>
            <a:off x="523876" y="1247792"/>
            <a:ext cx="10883718" cy="54476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/>
                </a:solidFill>
              </a:rPr>
              <a:t>Spectrum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Clean migration/sharing of existing spectrum from/between 5G to 6G (MRSS). 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en-US" sz="1600" dirty="0"/>
              <a:t>Avoid mistakes made in 5G with Dynamic Spectrum Sharing (DSS)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Re-use 5G Band Combinations and Power Classes for 6G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Enable new capabilities to leverage the </a:t>
            </a:r>
            <a:r>
              <a:rPr lang="en-US" sz="1600" b="1" dirty="0">
                <a:solidFill>
                  <a:schemeClr val="accent1"/>
                </a:solidFill>
              </a:rPr>
              <a:t>unlicensed spectrum</a:t>
            </a:r>
            <a:r>
              <a:rPr lang="en-US" sz="1600" dirty="0">
                <a:solidFill>
                  <a:schemeClr val="accent1"/>
                </a:solidFill>
              </a:rPr>
              <a:t> </a:t>
            </a:r>
            <a:r>
              <a:rPr lang="en-US" sz="1600" dirty="0"/>
              <a:t>which were not well utilized in 4G/5G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/>
                </a:solidFill>
              </a:rPr>
              <a:t>Performance gain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Performance gain should be service specific, and user experience centric: </a:t>
            </a:r>
            <a:r>
              <a:rPr lang="en-US" sz="1600" b="1" dirty="0">
                <a:solidFill>
                  <a:schemeClr val="accent1"/>
                </a:solidFill>
              </a:rPr>
              <a:t>Service Aware RAN</a:t>
            </a:r>
            <a:r>
              <a:rPr lang="en-US" sz="1600" dirty="0"/>
              <a:t> is essential.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en-US" sz="1600" dirty="0"/>
              <a:t>The UE must be able to understand the RAN conditions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Continued improvement on radio link efficiency  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en-US" sz="1600" dirty="0"/>
              <a:t>Important to support existing </a:t>
            </a:r>
            <a:r>
              <a:rPr lang="en-US" sz="1600" dirty="0" err="1"/>
              <a:t>eMBB</a:t>
            </a:r>
            <a:r>
              <a:rPr lang="en-US" sz="1600" dirty="0"/>
              <a:t> centric services and new use cases.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New or improved air interfaces/protocols:  needed to support new verticals, sensing, FWA, etc. 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en-US" sz="1600" dirty="0"/>
              <a:t>Should be integral part of the overall 6G RAN architecture which is </a:t>
            </a:r>
            <a:r>
              <a:rPr lang="en-US" sz="1600" b="1" dirty="0">
                <a:solidFill>
                  <a:schemeClr val="accent1"/>
                </a:solidFill>
              </a:rPr>
              <a:t>Service Aware</a:t>
            </a:r>
            <a:r>
              <a:rPr lang="en-US" sz="1600" dirty="0"/>
              <a:t> in real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/>
                </a:solidFill>
              </a:rPr>
              <a:t>Operation and Energy Efficiency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RAN needs to have the capabilities to differentiate, prioritize and predict services for decisions that lead to </a:t>
            </a:r>
            <a:r>
              <a:rPr lang="en-US" sz="1600" b="1" dirty="0">
                <a:solidFill>
                  <a:schemeClr val="accent1"/>
                </a:solidFill>
              </a:rPr>
              <a:t>real time</a:t>
            </a:r>
            <a:r>
              <a:rPr lang="en-US" sz="2800" b="1" dirty="0"/>
              <a:t> </a:t>
            </a:r>
            <a:r>
              <a:rPr lang="en-US" sz="1600" dirty="0"/>
              <a:t>coverage and capacity planning which are critical inputs for energy saving or other operation related functions powered by AI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Cloud native RAN architecture reduces unnecessary coordination among RAN nodes and expedites the decision-making process for energy saving and real time optimization of the network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And again, </a:t>
            </a:r>
            <a:r>
              <a:rPr lang="en-US" sz="1600" b="1" dirty="0">
                <a:solidFill>
                  <a:schemeClr val="accent1"/>
                </a:solidFill>
              </a:rPr>
              <a:t>Service Aware for RAN is essential</a:t>
            </a:r>
            <a:r>
              <a:rPr lang="en-US" sz="1600" dirty="0">
                <a:solidFill>
                  <a:schemeClr val="accent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65061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E61227-14F6-C89D-ACF8-2777729DD0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A7715A-103C-894B-8012-63E785B39DE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9770" y="291985"/>
            <a:ext cx="10897824" cy="545855"/>
          </a:xfrm>
        </p:spPr>
        <p:txBody>
          <a:bodyPr/>
          <a:lstStyle/>
          <a:p>
            <a:r>
              <a:rPr lang="en-US" sz="3200" b="0" dirty="0">
                <a:latin typeface="+mj-lt"/>
              </a:rPr>
              <a:t>6G Success Demands Evolution &amp; Innovation</a:t>
            </a:r>
            <a:endParaRPr lang="en-US" sz="3200" b="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6CB5F5-2412-A8B4-A194-620705E3B3C3}"/>
              </a:ext>
            </a:extLst>
          </p:cNvPr>
          <p:cNvSpPr txBox="1"/>
          <p:nvPr/>
        </p:nvSpPr>
        <p:spPr>
          <a:xfrm>
            <a:off x="1174965" y="1878088"/>
            <a:ext cx="434093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Tele-GroteskNor" pitchFamily="2" charset="0"/>
                <a:cs typeface="Arial" pitchFamily="34" charset="0"/>
              </a:rPr>
              <a:t>Evolution:</a:t>
            </a:r>
            <a:r>
              <a:rPr lang="en-US" dirty="0">
                <a:latin typeface="Tele-GroteskNor" pitchFamily="2" charset="0"/>
                <a:cs typeface="Arial" pitchFamily="34" charset="0"/>
              </a:rPr>
              <a:t> </a:t>
            </a:r>
            <a:r>
              <a:rPr lang="en-US" sz="2000" dirty="0">
                <a:latin typeface="Tele-GroteskNor" pitchFamily="2" charset="0"/>
                <a:cs typeface="Arial" pitchFamily="34" charset="0"/>
              </a:rPr>
              <a:t>the </a:t>
            </a:r>
            <a:r>
              <a:rPr lang="en-US" sz="2000" b="1" dirty="0">
                <a:latin typeface="Tele-GroteskNor" pitchFamily="2" charset="0"/>
                <a:cs typeface="Arial" pitchFamily="34" charset="0"/>
              </a:rPr>
              <a:t>legacy</a:t>
            </a:r>
            <a:r>
              <a:rPr lang="en-US" sz="2000" dirty="0">
                <a:latin typeface="Tele-GroteskNor" pitchFamily="2" charset="0"/>
                <a:cs typeface="Arial" pitchFamily="34" charset="0"/>
              </a:rPr>
              <a:t> services that can be efficiently supported by 5GA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Tele-GroteskNor" pitchFamily="2" charset="0"/>
                <a:cs typeface="Arial" pitchFamily="34" charset="0"/>
              </a:rPr>
              <a:t>eMBB</a:t>
            </a:r>
            <a:endParaRPr lang="en-US" sz="2000" dirty="0">
              <a:latin typeface="Tele-GroteskNor" pitchFamily="2" charset="0"/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ele-GroteskNor" pitchFamily="2" charset="0"/>
                <a:cs typeface="Arial" pitchFamily="34" charset="0"/>
              </a:rPr>
              <a:t>Existing IOT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ele-GroteskNor" pitchFamily="2" charset="0"/>
                <a:cs typeface="Arial" pitchFamily="34" charset="0"/>
              </a:rPr>
              <a:t>Voice &amp; Message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ele-GroteskNor" pitchFamily="2" charset="0"/>
                <a:cs typeface="Arial" pitchFamily="34" charset="0"/>
              </a:rPr>
              <a:t>Regulatory services (WEA, E911, LI </a:t>
            </a:r>
            <a:r>
              <a:rPr lang="en-US" sz="2000" dirty="0" err="1">
                <a:latin typeface="Tele-GroteskNor" pitchFamily="2" charset="0"/>
                <a:cs typeface="Arial" pitchFamily="34" charset="0"/>
              </a:rPr>
              <a:t>etc</a:t>
            </a:r>
            <a:r>
              <a:rPr lang="en-US" sz="2000" dirty="0">
                <a:latin typeface="Tele-GroteskNor" pitchFamily="2" charset="0"/>
                <a:cs typeface="Arial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ele-GroteskNor" pitchFamily="2" charset="0"/>
                <a:cs typeface="Arial" pitchFamily="34" charset="0"/>
              </a:rPr>
              <a:t>NTN Integration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B96EBE-14A7-3EF5-AF4C-9C01E15853D9}"/>
              </a:ext>
            </a:extLst>
          </p:cNvPr>
          <p:cNvSpPr txBox="1"/>
          <p:nvPr/>
        </p:nvSpPr>
        <p:spPr>
          <a:xfrm>
            <a:off x="6343647" y="1878088"/>
            <a:ext cx="4638496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Tele-GroteskNor" pitchFamily="2" charset="0"/>
                <a:cs typeface="Arial" pitchFamily="34" charset="0"/>
              </a:rPr>
              <a:t>Revolution:</a:t>
            </a:r>
            <a:r>
              <a:rPr lang="en-US" dirty="0">
                <a:latin typeface="Tele-GroteskNor" pitchFamily="2" charset="0"/>
                <a:cs typeface="Arial" pitchFamily="34" charset="0"/>
              </a:rPr>
              <a:t> </a:t>
            </a:r>
            <a:r>
              <a:rPr lang="en-US" sz="2000" b="1" dirty="0">
                <a:latin typeface="Tele-GroteskNor" pitchFamily="2" charset="0"/>
                <a:cs typeface="Arial" pitchFamily="34" charset="0"/>
              </a:rPr>
              <a:t>New</a:t>
            </a:r>
            <a:r>
              <a:rPr lang="en-US" sz="2000" dirty="0">
                <a:latin typeface="Tele-GroteskNor" pitchFamily="2" charset="0"/>
                <a:cs typeface="Arial" pitchFamily="34" charset="0"/>
              </a:rPr>
              <a:t> </a:t>
            </a:r>
            <a:r>
              <a:rPr lang="en-US" sz="2000" b="1" dirty="0">
                <a:latin typeface="Tele-GroteskNor" pitchFamily="2" charset="0"/>
                <a:cs typeface="Arial" pitchFamily="34" charset="0"/>
              </a:rPr>
              <a:t>services, or services</a:t>
            </a:r>
            <a:r>
              <a:rPr lang="en-US" sz="2000" dirty="0">
                <a:latin typeface="Tele-GroteskNor" pitchFamily="2" charset="0"/>
                <a:cs typeface="Arial" pitchFamily="34" charset="0"/>
              </a:rPr>
              <a:t> that can </a:t>
            </a:r>
            <a:r>
              <a:rPr lang="en-US" sz="2000" b="1" dirty="0">
                <a:latin typeface="Tele-GroteskNor" pitchFamily="2" charset="0"/>
                <a:cs typeface="Arial" pitchFamily="34" charset="0"/>
              </a:rPr>
              <a:t>NOT</a:t>
            </a:r>
            <a:r>
              <a:rPr lang="en-US" sz="2000" dirty="0">
                <a:latin typeface="Tele-GroteskNor" pitchFamily="2" charset="0"/>
                <a:cs typeface="Arial" pitchFamily="34" charset="0"/>
              </a:rPr>
              <a:t> be efficiently supported by 5GA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ele-GroteskNor" pitchFamily="2" charset="0"/>
                <a:cs typeface="Arial" pitchFamily="34" charset="0"/>
              </a:rPr>
              <a:t>Dedicated and Optimized FWA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ele-GroteskNor" pitchFamily="2" charset="0"/>
                <a:cs typeface="Arial" pitchFamily="34" charset="0"/>
              </a:rPr>
              <a:t>LPWA/IIOT/Ambient IOT for 6G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ele-GroteskNor" pitchFamily="2" charset="0"/>
                <a:cs typeface="Arial" pitchFamily="34" charset="0"/>
              </a:rPr>
              <a:t>Integrated Sensing and Communications (ISAC)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6DADF50-8188-299C-7425-612F50CDDC1D}"/>
              </a:ext>
            </a:extLst>
          </p:cNvPr>
          <p:cNvCxnSpPr>
            <a:cxnSpLocks/>
          </p:cNvCxnSpPr>
          <p:nvPr/>
        </p:nvCxnSpPr>
        <p:spPr>
          <a:xfrm>
            <a:off x="5689444" y="2415898"/>
            <a:ext cx="0" cy="11522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385968CE-4948-EC58-4688-55CAB6BDF7FF}"/>
              </a:ext>
            </a:extLst>
          </p:cNvPr>
          <p:cNvSpPr/>
          <p:nvPr/>
        </p:nvSpPr>
        <p:spPr>
          <a:xfrm>
            <a:off x="888599" y="5365573"/>
            <a:ext cx="10140165" cy="63717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Cloud &amp; AI native platform: Enabler for multiple stacks/protocols for different verticals  </a:t>
            </a:r>
          </a:p>
        </p:txBody>
      </p:sp>
    </p:spTree>
    <p:extLst>
      <p:ext uri="{BB962C8B-B14F-4D97-AF65-F5344CB8AC3E}">
        <p14:creationId xmlns:p14="http://schemas.microsoft.com/office/powerpoint/2010/main" val="2715862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5D6DE2-33A2-C1A3-ACBE-64EE374D4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2B4238-C1AC-6E5F-D435-4DDFA2B831B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9770" y="291985"/>
            <a:ext cx="10897824" cy="545855"/>
          </a:xfrm>
        </p:spPr>
        <p:txBody>
          <a:bodyPr/>
          <a:lstStyle/>
          <a:p>
            <a:r>
              <a:rPr lang="en-US" sz="3200" dirty="0">
                <a:latin typeface="+mj-lt"/>
              </a:rPr>
              <a:t>AI-RAN and Integrated Communication and Computing for 6G</a:t>
            </a:r>
            <a:endParaRPr lang="en-US" sz="3200" b="0" dirty="0">
              <a:solidFill>
                <a:srgbClr val="000000"/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45C77DE-0B3D-FDD9-1DED-23AD7615403C}"/>
              </a:ext>
            </a:extLst>
          </p:cNvPr>
          <p:cNvGrpSpPr/>
          <p:nvPr/>
        </p:nvGrpSpPr>
        <p:grpSpPr>
          <a:xfrm>
            <a:off x="1661372" y="886632"/>
            <a:ext cx="8457405" cy="5217845"/>
            <a:chOff x="-286375" y="791068"/>
            <a:chExt cx="8457405" cy="521784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57D4A7D-93B8-16B1-8A6B-75E274077A19}"/>
                </a:ext>
              </a:extLst>
            </p:cNvPr>
            <p:cNvGrpSpPr/>
            <p:nvPr/>
          </p:nvGrpSpPr>
          <p:grpSpPr>
            <a:xfrm>
              <a:off x="-286375" y="1144920"/>
              <a:ext cx="8457405" cy="4863993"/>
              <a:chOff x="-528145" y="1144920"/>
              <a:chExt cx="8457405" cy="4863993"/>
            </a:xfrm>
          </p:grpSpPr>
          <p:graphicFrame>
            <p:nvGraphicFramePr>
              <p:cNvPr id="12" name="Diagram 11">
                <a:extLst>
                  <a:ext uri="{FF2B5EF4-FFF2-40B4-BE49-F238E27FC236}">
                    <a16:creationId xmlns:a16="http://schemas.microsoft.com/office/drawing/2014/main" id="{44D89DF2-5F6D-1FF2-2167-E3BD060643B2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494975889"/>
                  </p:ext>
                </p:extLst>
              </p:nvPr>
            </p:nvGraphicFramePr>
            <p:xfrm>
              <a:off x="-528145" y="1144920"/>
              <a:ext cx="8457405" cy="4863993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5A169E04-8096-BBDA-B6D2-A1DF5769C267}"/>
                  </a:ext>
                </a:extLst>
              </p:cNvPr>
              <p:cNvGrpSpPr/>
              <p:nvPr/>
            </p:nvGrpSpPr>
            <p:grpSpPr>
              <a:xfrm>
                <a:off x="2989685" y="3008651"/>
                <a:ext cx="1437266" cy="1408975"/>
                <a:chOff x="10089135" y="2343629"/>
                <a:chExt cx="1437266" cy="1408975"/>
              </a:xfrm>
            </p:grpSpPr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F303B067-E1F0-BB08-2A73-B554CD09E554}"/>
                    </a:ext>
                  </a:extLst>
                </p:cNvPr>
                <p:cNvSpPr txBox="1"/>
                <p:nvPr/>
              </p:nvSpPr>
              <p:spPr>
                <a:xfrm>
                  <a:off x="10101011" y="2891431"/>
                  <a:ext cx="1425390" cy="338554"/>
                </a:xfrm>
                <a:prstGeom prst="rect">
                  <a:avLst/>
                </a:prstGeom>
                <a:solidFill>
                  <a:srgbClr val="0070C0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dirty="0">
                      <a:solidFill>
                        <a:schemeClr val="bg1"/>
                      </a:solidFill>
                      <a:latin typeface="Tele-GroteskNor" pitchFamily="2" charset="0"/>
                      <a:cs typeface="Arial" pitchFamily="34" charset="0"/>
                    </a:rPr>
                    <a:t>GPU/NPU/CPU</a:t>
                  </a:r>
                </a:p>
              </p:txBody>
            </p:sp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404E38F2-141E-DFA6-9D56-7E7411F36A6E}"/>
                    </a:ext>
                  </a:extLst>
                </p:cNvPr>
                <p:cNvSpPr/>
                <p:nvPr/>
              </p:nvSpPr>
              <p:spPr>
                <a:xfrm>
                  <a:off x="10089135" y="2343629"/>
                  <a:ext cx="1425389" cy="1408975"/>
                </a:xfrm>
                <a:prstGeom prst="ellipse">
                  <a:avLst/>
                </a:prstGeom>
                <a:noFill/>
                <a:ln w="1905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938FD3F-DECB-70FA-765F-293DF0A4223D}"/>
                  </a:ext>
                </a:extLst>
              </p:cNvPr>
              <p:cNvSpPr txBox="1"/>
              <p:nvPr/>
            </p:nvSpPr>
            <p:spPr>
              <a:xfrm>
                <a:off x="3106072" y="4435781"/>
                <a:ext cx="13603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800" dirty="0">
                    <a:solidFill>
                      <a:schemeClr val="accent1"/>
                    </a:solidFill>
                    <a:latin typeface="Tele-GroteskNor" pitchFamily="2" charset="0"/>
                    <a:cs typeface="Arial" pitchFamily="34" charset="0"/>
                  </a:rPr>
                  <a:t>Cloud Native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CC861C8-DC39-0507-ACEA-810F51F0E9E6}"/>
                  </a:ext>
                </a:extLst>
              </p:cNvPr>
              <p:cNvSpPr txBox="1"/>
              <p:nvPr/>
            </p:nvSpPr>
            <p:spPr>
              <a:xfrm>
                <a:off x="3222136" y="2709409"/>
                <a:ext cx="10093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800" dirty="0">
                    <a:solidFill>
                      <a:schemeClr val="accent1"/>
                    </a:solidFill>
                    <a:latin typeface="Tele-GroteskNor" pitchFamily="2" charset="0"/>
                    <a:cs typeface="Arial" pitchFamily="34" charset="0"/>
                  </a:rPr>
                  <a:t>AI Native</a:t>
                </a:r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32C83A5-E52A-1CC9-3B68-E39434044AA1}"/>
                </a:ext>
              </a:extLst>
            </p:cNvPr>
            <p:cNvSpPr txBox="1"/>
            <p:nvPr/>
          </p:nvSpPr>
          <p:spPr>
            <a:xfrm>
              <a:off x="3351373" y="791068"/>
              <a:ext cx="13173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0070C0"/>
                  </a:solidFill>
                  <a:latin typeface="Tele-GroteskNor" pitchFamily="2" charset="0"/>
                  <a:cs typeface="Arial" pitchFamily="34" charset="0"/>
                </a:rPr>
                <a:t>AI-for-RAN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21DD2A3-13E7-338B-AC48-FD115AC9112F}"/>
                </a:ext>
              </a:extLst>
            </p:cNvPr>
            <p:cNvSpPr txBox="1"/>
            <p:nvPr/>
          </p:nvSpPr>
          <p:spPr>
            <a:xfrm>
              <a:off x="1175962" y="4374225"/>
              <a:ext cx="129394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00B050"/>
                  </a:solidFill>
                  <a:latin typeface="Tele-GroteskNor" pitchFamily="2" charset="0"/>
                  <a:cs typeface="Arial" pitchFamily="34" charset="0"/>
                </a:rPr>
                <a:t>AI-on-RAN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7ED4974-4648-7F10-D122-969B186221E4}"/>
                </a:ext>
              </a:extLst>
            </p:cNvPr>
            <p:cNvSpPr txBox="1"/>
            <p:nvPr/>
          </p:nvSpPr>
          <p:spPr>
            <a:xfrm>
              <a:off x="5311287" y="4374225"/>
              <a:ext cx="14237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accent1"/>
                  </a:solidFill>
                  <a:latin typeface="Tele-GroteskNor" pitchFamily="2" charset="0"/>
                  <a:cs typeface="Arial" pitchFamily="34" charset="0"/>
                </a:rPr>
                <a:t>AI-and-RAN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CC54208D-D21C-8858-C9B5-ACF02A26F09A}"/>
              </a:ext>
            </a:extLst>
          </p:cNvPr>
          <p:cNvSpPr txBox="1"/>
          <p:nvPr/>
        </p:nvSpPr>
        <p:spPr>
          <a:xfrm>
            <a:off x="1540042" y="320842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Tele-GroteskNor" pitchFamily="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146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72CF63-A0A6-4623-70FE-33C9B9CE11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CDB9FD-E1D3-EC99-0889-DA7DA71EF4D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9770" y="291985"/>
            <a:ext cx="10897824" cy="545855"/>
          </a:xfrm>
        </p:spPr>
        <p:txBody>
          <a:bodyPr/>
          <a:lstStyle/>
          <a:p>
            <a:r>
              <a:rPr lang="en-US" sz="3200" dirty="0">
                <a:latin typeface="+mj-lt"/>
              </a:rPr>
              <a:t>Summary</a:t>
            </a:r>
            <a:endParaRPr lang="en-US" sz="3200" b="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618B32-E3EE-6123-39C5-FD22119E7639}"/>
              </a:ext>
            </a:extLst>
          </p:cNvPr>
          <p:cNvSpPr txBox="1"/>
          <p:nvPr/>
        </p:nvSpPr>
        <p:spPr>
          <a:xfrm>
            <a:off x="679128" y="1615954"/>
            <a:ext cx="102641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sz="2400" b="1" i="1" dirty="0">
                <a:solidFill>
                  <a:schemeClr val="accent1"/>
                </a:solidFill>
                <a:latin typeface="Tele-GroteskNor" pitchFamily="2" charset="0"/>
                <a:cs typeface="Arial" pitchFamily="34" charset="0"/>
              </a:rPr>
              <a:t>Evolution of 5G to 6G </a:t>
            </a:r>
            <a:r>
              <a:rPr lang="en-US" sz="2400" dirty="0">
                <a:latin typeface="Tele-GroteskNor" pitchFamily="2" charset="0"/>
                <a:cs typeface="Arial" pitchFamily="34" charset="0"/>
              </a:rPr>
              <a:t>is critical for legacy services that have successfully been supported by 5G (</a:t>
            </a:r>
            <a:r>
              <a:rPr lang="en-US" sz="2400" dirty="0" err="1">
                <a:latin typeface="Tele-GroteskNor" pitchFamily="2" charset="0"/>
                <a:cs typeface="Arial" pitchFamily="34" charset="0"/>
              </a:rPr>
              <a:t>eMBB</a:t>
            </a:r>
            <a:r>
              <a:rPr lang="en-US" sz="2400" dirty="0">
                <a:latin typeface="Tele-GroteskNor" pitchFamily="2" charset="0"/>
                <a:cs typeface="Arial" pitchFamily="34" charset="0"/>
              </a:rPr>
              <a:t>, Voice </a:t>
            </a:r>
            <a:r>
              <a:rPr lang="en-US" sz="2400" dirty="0" err="1">
                <a:latin typeface="Tele-GroteskNor" pitchFamily="2" charset="0"/>
                <a:cs typeface="Arial" pitchFamily="34" charset="0"/>
              </a:rPr>
              <a:t>etc</a:t>
            </a:r>
            <a:r>
              <a:rPr lang="en-US" sz="2400" dirty="0">
                <a:latin typeface="Tele-GroteskNor" pitchFamily="2" charset="0"/>
                <a:cs typeface="Arial" pitchFamily="34" charset="0"/>
              </a:rPr>
              <a:t>)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sz="2400" dirty="0">
              <a:latin typeface="Tele-GroteskNor" pitchFamily="2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sz="2400" b="1" i="1" dirty="0">
                <a:solidFill>
                  <a:schemeClr val="accent1"/>
                </a:solidFill>
                <a:latin typeface="Tele-GroteskNor" pitchFamily="2" charset="0"/>
                <a:cs typeface="Arial" pitchFamily="34" charset="0"/>
              </a:rPr>
              <a:t>Fixed Wireless Access 5G </a:t>
            </a:r>
            <a:r>
              <a:rPr lang="en-US" sz="2400" dirty="0">
                <a:latin typeface="Tele-GroteskNor" pitchFamily="2" charset="0"/>
                <a:cs typeface="Arial" pitchFamily="34" charset="0"/>
              </a:rPr>
              <a:t>service has been highly successful in creating new revenue and market opportunities but it requires significant enhancements and optimizations to make it a long-term 6G success story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sz="2400" dirty="0">
              <a:latin typeface="Tele-GroteskNor" pitchFamily="2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sz="2400" b="1" i="1" dirty="0">
                <a:solidFill>
                  <a:schemeClr val="accent1"/>
                </a:solidFill>
                <a:latin typeface="Tele-GroteskNor" pitchFamily="2" charset="0"/>
                <a:cs typeface="Arial" pitchFamily="34" charset="0"/>
              </a:rPr>
              <a:t>RAN service awareness </a:t>
            </a:r>
            <a:r>
              <a:rPr lang="en-US" sz="2400" dirty="0">
                <a:latin typeface="Tele-GroteskNor" pitchFamily="2" charset="0"/>
                <a:cs typeface="Arial" pitchFamily="34" charset="0"/>
              </a:rPr>
              <a:t>for 6G will improve customer experience, resource utilization, and create new market opportunities.  </a:t>
            </a:r>
          </a:p>
        </p:txBody>
      </p:sp>
    </p:spTree>
    <p:extLst>
      <p:ext uri="{BB962C8B-B14F-4D97-AF65-F5344CB8AC3E}">
        <p14:creationId xmlns:p14="http://schemas.microsoft.com/office/powerpoint/2010/main" val="3825644854"/>
      </p:ext>
    </p:extLst>
  </p:cSld>
  <p:clrMapOvr>
    <a:masterClrMapping/>
  </p:clrMapOvr>
</p:sld>
</file>

<file path=ppt/theme/theme1.xml><?xml version="1.0" encoding="utf-8"?>
<a:theme xmlns:a="http://schemas.openxmlformats.org/drawingml/2006/main" name="2024 AET New Logo Theme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2024 AET New Logo Theme" id="{65EF294C-4216-4733-8D9E-86275E4FA1F1}" vid="{77110A4D-E677-47C1-9B63-B987EB7D897E}"/>
    </a:ext>
  </a:extLst>
</a:theme>
</file>

<file path=ppt/theme/theme2.xml><?xml version="1.0" encoding="utf-8"?>
<a:theme xmlns:a="http://schemas.openxmlformats.org/drawingml/2006/main" name="3 - Section Divider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4C9C8CE9-8ED9-48D3-AA29-1488D690A32C}"/>
    </a:ext>
  </a:extLst>
</a:theme>
</file>

<file path=ppt/theme/theme3.xml><?xml version="1.0" encoding="utf-8"?>
<a:theme xmlns:a="http://schemas.openxmlformats.org/drawingml/2006/main" name="4 - Text Layouts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sz="2800" b="1" dirty="0" smtClean="0">
            <a:solidFill>
              <a:sysClr val="windowText" lastClr="000000"/>
            </a:solidFill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noAutofit/>
      </a:bodyPr>
      <a:lstStyle>
        <a:defPPr marL="283464" marR="0" indent="-282575" algn="l" defTabSz="914400" rtl="0" eaLnBrk="1" fontAlgn="auto" latinLnBrk="0" hangingPunct="1">
          <a:lnSpc>
            <a:spcPct val="90000"/>
          </a:lnSpc>
          <a:spcBef>
            <a:spcPts val="600"/>
          </a:spcBef>
          <a:buClrTx/>
          <a:buSzTx/>
          <a:buFont typeface="Wingdings" panose="05000000000000000000" pitchFamily="2" charset="2"/>
          <a:buChar char="§"/>
          <a:tabLst/>
          <a:defRPr sz="2000" dirty="0" smtClean="0">
            <a:solidFill>
              <a:srgbClr val="000000"/>
            </a:solidFill>
            <a:latin typeface="TeleNeo Office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F1D20DD1-02B5-48AA-8674-76D8BD6F0DA9}"/>
    </a:ext>
  </a:extLst>
</a:theme>
</file>

<file path=ppt/theme/theme4.xml><?xml version="1.0" encoding="utf-8"?>
<a:theme xmlns:a="http://schemas.openxmlformats.org/drawingml/2006/main" name="5 - Timelines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861A53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D4D1A560-E40F-4B68-A1A5-643FE118A00C}"/>
    </a:ext>
  </a:extLst>
</a:theme>
</file>

<file path=ppt/theme/theme5.xml><?xml version="1.0" encoding="utf-8"?>
<a:theme xmlns:a="http://schemas.openxmlformats.org/drawingml/2006/main" name="6 - Photo Layouts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115A7AE6-9F5B-4346-BCC5-CD933BD5B14A}"/>
    </a:ext>
  </a:extLst>
</a:theme>
</file>

<file path=ppt/theme/theme6.xml><?xml version="1.0" encoding="utf-8"?>
<a:theme xmlns:a="http://schemas.openxmlformats.org/drawingml/2006/main" name="7 - Devices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48634F81-C1CE-4885-9415-34CE242B0C05}"/>
    </a:ext>
  </a:extLst>
</a:theme>
</file>

<file path=ppt/theme/theme7.xml><?xml version="1.0" encoding="utf-8"?>
<a:theme xmlns:a="http://schemas.openxmlformats.org/drawingml/2006/main" name="8 - Iconography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C1ABC35D-815E-4A36-8351-71630D557BDE}"/>
    </a:ext>
  </a:extLst>
</a:theme>
</file>

<file path=ppt/theme/theme8.xml><?xml version="1.0" encoding="utf-8"?>
<a:theme xmlns:a="http://schemas.openxmlformats.org/drawingml/2006/main" name="9 - Closing Slides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63B75E3D-2990-4D63-A854-670D09DE0ACF}"/>
    </a:ext>
  </a:extLst>
</a:theme>
</file>

<file path=docMetadata/LabelInfo.xml><?xml version="1.0" encoding="utf-8"?>
<clbl:labelList xmlns:clbl="http://schemas.microsoft.com/office/2020/mipLabelMetadata">
  <clbl:label id="{7af72c41-31f4-4d40-a6d0-808117dc4d77}" enabled="1" method="Standar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26460</TotalTime>
  <Words>1003</Words>
  <Application>Microsoft Office PowerPoint</Application>
  <PresentationFormat>Widescreen</PresentationFormat>
  <Paragraphs>121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10</vt:i4>
      </vt:variant>
    </vt:vector>
  </HeadingPairs>
  <TitlesOfParts>
    <vt:vector size="31" baseType="lpstr">
      <vt:lpstr>Aparajita</vt:lpstr>
      <vt:lpstr>Arial</vt:lpstr>
      <vt:lpstr>Bebas Neue Book</vt:lpstr>
      <vt:lpstr>linea-basic-10</vt:lpstr>
      <vt:lpstr>poppins</vt:lpstr>
      <vt:lpstr>Source Sans Pro</vt:lpstr>
      <vt:lpstr>System Font Regular</vt:lpstr>
      <vt:lpstr>Tele-GroteskNor</vt:lpstr>
      <vt:lpstr>Tele-GroteskUlt</vt:lpstr>
      <vt:lpstr>TeleNeo Office</vt:lpstr>
      <vt:lpstr>TeleNeo Office ExtraBold</vt:lpstr>
      <vt:lpstr>TeleNeo Office Medium</vt:lpstr>
      <vt:lpstr>Wingdings</vt:lpstr>
      <vt:lpstr>2024 AET New Logo Theme</vt:lpstr>
      <vt:lpstr>3 - Section Divider</vt:lpstr>
      <vt:lpstr>4 - Text Layouts</vt:lpstr>
      <vt:lpstr>5 - Timelines</vt:lpstr>
      <vt:lpstr>6 - Photo Layouts</vt:lpstr>
      <vt:lpstr>7 - Devices</vt:lpstr>
      <vt:lpstr>8 - Iconography</vt:lpstr>
      <vt:lpstr>9 - Closing Slides</vt:lpstr>
      <vt:lpstr>T-Mobile’s Vision &amp; Priorities for Next Generation RAN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Sellers, Woody</dc:creator>
  <cp:lastModifiedBy>Migaldi, Scott</cp:lastModifiedBy>
  <cp:revision>8</cp:revision>
  <dcterms:created xsi:type="dcterms:W3CDTF">2024-12-19T23:10:31Z</dcterms:created>
  <dcterms:modified xsi:type="dcterms:W3CDTF">2025-02-04T17:22:22Z</dcterms:modified>
</cp:coreProperties>
</file>