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handoutMasterIdLst>
    <p:handoutMasterId r:id="rId6"/>
  </p:handoutMasterIdLst>
  <p:sldIdLst>
    <p:sldId id="1135" r:id="rId3"/>
    <p:sldId id="1130" r:id="rId4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84" d="100"/>
          <a:sy n="84" d="100"/>
        </p:scale>
        <p:origin x="36" y="5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2139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D7F9A2B1-BBFD-4346-96F5-459DB8EC50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1D15BB3-14C9-471D-9855-A4D11CACF3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CF434-DCDD-40BA-B486-09D2AD91F61C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F9322AB-4DB6-4FCC-9393-BCA81B5AE4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58520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ADF7B18-78CE-43A5-ABF7-9EE5B2108F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2725" y="858520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B5589-B5EC-4AD9-83C0-B386590A9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80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SP-251645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Options for two-sided model</a:t>
            </a:r>
          </a:p>
        </p:txBody>
      </p:sp>
    </p:spTree>
    <p:extLst>
      <p:ext uri="{BB962C8B-B14F-4D97-AF65-F5344CB8AC3E}">
        <p14:creationId xmlns:p14="http://schemas.microsoft.com/office/powerpoint/2010/main" val="331035352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0488" y="228600"/>
            <a:ext cx="8005233" cy="1143000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Different Options for studying two-sided model in SA2/SA5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947" y="1459833"/>
            <a:ext cx="11184467" cy="483023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1800" dirty="0"/>
              <a:t>Option 1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600" dirty="0"/>
              <a:t>SA approve the current SA5 SID revision SP-251372 and SA2 SID revision </a:t>
            </a:r>
            <a:r>
              <a:rPr lang="en-US" sz="1600" dirty="0"/>
              <a:t>SP-251500 by adding two-sided mode and SA2 and SA5 allocate TUs in Q1/Q2, 2026 to start the study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check point on June, 2026 to decide the way forward </a:t>
            </a:r>
            <a:endParaRPr lang="en-GB" sz="1600" dirty="0"/>
          </a:p>
          <a:p>
            <a:pPr>
              <a:lnSpc>
                <a:spcPct val="110000"/>
              </a:lnSpc>
              <a:defRPr/>
            </a:pPr>
            <a:r>
              <a:rPr lang="en-GB" altLang="en-US" sz="1800" dirty="0"/>
              <a:t>Option 2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600" dirty="0"/>
              <a:t>SA approve SA5 SID revision SP-251372</a:t>
            </a:r>
            <a:endParaRPr lang="en-US" sz="1600" dirty="0"/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S</a:t>
            </a:r>
            <a:r>
              <a:rPr lang="en-GB" altLang="en-US" sz="1600" dirty="0"/>
              <a:t>top the study of two-sided model in SA2 </a:t>
            </a:r>
          </a:p>
          <a:p>
            <a:pPr>
              <a:lnSpc>
                <a:spcPct val="110000"/>
              </a:lnSpc>
              <a:defRPr/>
            </a:pPr>
            <a:r>
              <a:rPr lang="en-GB" altLang="en-US" sz="1800" dirty="0"/>
              <a:t>Option 3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600" dirty="0"/>
              <a:t>SA approve SA2 SID revision </a:t>
            </a:r>
            <a:r>
              <a:rPr lang="en-US" sz="1600" dirty="0"/>
              <a:t>SP-251500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S</a:t>
            </a:r>
            <a:r>
              <a:rPr lang="en-GB" altLang="en-US" sz="1600" dirty="0"/>
              <a:t>top the study of two-sided model in SA5 </a:t>
            </a:r>
          </a:p>
          <a:p>
            <a:pPr>
              <a:lnSpc>
                <a:spcPct val="110000"/>
              </a:lnSpc>
              <a:defRPr/>
            </a:pPr>
            <a:r>
              <a:rPr lang="en-GB" altLang="en-US" sz="1800" dirty="0"/>
              <a:t>Option 4</a:t>
            </a:r>
            <a:endParaRPr lang="en-US" sz="1600" dirty="0"/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S</a:t>
            </a:r>
            <a:r>
              <a:rPr lang="en-GB" altLang="en-US" sz="1600" dirty="0"/>
              <a:t>top the study of two-sided model in SA2 and SA5 </a:t>
            </a:r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114572</TotalTime>
  <Words>107</Words>
  <Application>Microsoft Office PowerPoint</Application>
  <PresentationFormat>宽屏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Options for two-sided model</vt:lpstr>
      <vt:lpstr>Different Options for studying two-sided model in SA2/SA5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xiaobo2</cp:lastModifiedBy>
  <cp:revision>1192</cp:revision>
  <cp:lastPrinted>2023-08-02T08:25:48Z</cp:lastPrinted>
  <dcterms:created xsi:type="dcterms:W3CDTF">2018-05-24T11:49:12Z</dcterms:created>
  <dcterms:modified xsi:type="dcterms:W3CDTF">2025-12-10T21:22:11Z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