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0"/>
  </p:notesMasterIdLst>
  <p:handoutMasterIdLst>
    <p:handoutMasterId r:id="rId11"/>
  </p:handoutMasterIdLst>
  <p:sldIdLst>
    <p:sldId id="341" r:id="rId2"/>
    <p:sldId id="867" r:id="rId3"/>
    <p:sldId id="899" r:id="rId4"/>
    <p:sldId id="898" r:id="rId5"/>
    <p:sldId id="901" r:id="rId6"/>
    <p:sldId id="900" r:id="rId7"/>
    <p:sldId id="902" r:id="rId8"/>
    <p:sldId id="904" r:id="rId9"/>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95" autoAdjust="0"/>
    <p:restoredTop sz="95226" autoAdjust="0"/>
  </p:normalViewPr>
  <p:slideViewPr>
    <p:cSldViewPr snapToGrid="0">
      <p:cViewPr varScale="1">
        <p:scale>
          <a:sx n="95" d="100"/>
          <a:sy n="95" d="100"/>
        </p:scale>
        <p:origin x="63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er Genoud" userId="e3287607-b312-4221-8c8d-a6943b641987" providerId="ADAL" clId="{DB3239C4-F5D1-4674-8AE7-45F0EEA46465}"/>
    <pc:docChg chg="modSld">
      <pc:chgData name="Olivier Genoud" userId="e3287607-b312-4221-8c8d-a6943b641987" providerId="ADAL" clId="{DB3239C4-F5D1-4674-8AE7-45F0EEA46465}" dt="2024-05-24T00:37:43.903" v="69" actId="20577"/>
      <pc:docMkLst>
        <pc:docMk/>
      </pc:docMkLst>
      <pc:sldChg chg="modSp mod">
        <pc:chgData name="Olivier Genoud" userId="e3287607-b312-4221-8c8d-a6943b641987" providerId="ADAL" clId="{DB3239C4-F5D1-4674-8AE7-45F0EEA46465}" dt="2024-05-24T00:37:43.903" v="69" actId="20577"/>
        <pc:sldMkLst>
          <pc:docMk/>
          <pc:sldMk cId="3718173731" sldId="867"/>
        </pc:sldMkLst>
      </pc:sldChg>
    </pc:docChg>
  </pc:docChgLst>
  <pc:docChgLst>
    <pc:chgData name="Olivier Genoud" userId="e3287607-b312-4221-8c8d-a6943b641987" providerId="ADAL" clId="{2EF4E2D5-F421-4099-B8C8-A98BE858DEBE}"/>
    <pc:docChg chg="undo custSel addSld modSld">
      <pc:chgData name="Olivier Genoud" userId="e3287607-b312-4221-8c8d-a6943b641987" providerId="ADAL" clId="{2EF4E2D5-F421-4099-B8C8-A98BE858DEBE}" dt="2025-08-26T14:06:29.216" v="77" actId="20577"/>
      <pc:docMkLst>
        <pc:docMk/>
      </pc:docMkLst>
      <pc:sldChg chg="modSp add mod">
        <pc:chgData name="Olivier Genoud" userId="e3287607-b312-4221-8c8d-a6943b641987" providerId="ADAL" clId="{2EF4E2D5-F421-4099-B8C8-A98BE858DEBE}" dt="2025-08-26T14:06:29.216" v="77" actId="20577"/>
        <pc:sldMkLst>
          <pc:docMk/>
          <pc:sldMk cId="358925585" sldId="903"/>
        </pc:sldMkLst>
      </pc:sldChg>
    </pc:docChg>
  </pc:docChgLst>
  <pc:docChgLst>
    <pc:chgData name="Olivier Genoud" userId="e3287607-b312-4221-8c8d-a6943b641987" providerId="ADAL" clId="{A6BCE8E1-D29F-46AD-8990-4C51F8B07AE9}"/>
    <pc:docChg chg="undo custSel addSld delSld modSld">
      <pc:chgData name="Olivier Genoud" userId="e3287607-b312-4221-8c8d-a6943b641987" providerId="ADAL" clId="{A6BCE8E1-D29F-46AD-8990-4C51F8B07AE9}" dt="2025-02-18T08:37:08.273" v="322" actId="20577"/>
      <pc:docMkLst>
        <pc:docMk/>
      </pc:docMkLst>
      <pc:sldChg chg="modSp mod">
        <pc:chgData name="Olivier Genoud" userId="e3287607-b312-4221-8c8d-a6943b641987" providerId="ADAL" clId="{A6BCE8E1-D29F-46AD-8990-4C51F8B07AE9}" dt="2025-02-17T19:11:59.129" v="5" actId="6549"/>
        <pc:sldMkLst>
          <pc:docMk/>
          <pc:sldMk cId="0" sldId="341"/>
        </pc:sldMkLst>
      </pc:sldChg>
      <pc:sldChg chg="delSp modSp mod">
        <pc:chgData name="Olivier Genoud" userId="e3287607-b312-4221-8c8d-a6943b641987" providerId="ADAL" clId="{A6BCE8E1-D29F-46AD-8990-4C51F8B07AE9}" dt="2025-02-17T20:13:55" v="300" actId="20577"/>
        <pc:sldMkLst>
          <pc:docMk/>
          <pc:sldMk cId="3718173731" sldId="867"/>
        </pc:sldMkLst>
      </pc:sldChg>
      <pc:sldChg chg="delSp modSp mod">
        <pc:chgData name="Olivier Genoud" userId="e3287607-b312-4221-8c8d-a6943b641987" providerId="ADAL" clId="{A6BCE8E1-D29F-46AD-8990-4C51F8B07AE9}" dt="2025-02-18T04:45:16.270" v="302" actId="478"/>
        <pc:sldMkLst>
          <pc:docMk/>
          <pc:sldMk cId="3861986546" sldId="890"/>
        </pc:sldMkLst>
      </pc:sldChg>
      <pc:sldChg chg="delSp modSp mod">
        <pc:chgData name="Olivier Genoud" userId="e3287607-b312-4221-8c8d-a6943b641987" providerId="ADAL" clId="{A6BCE8E1-D29F-46AD-8990-4C51F8B07AE9}" dt="2025-02-18T08:36:44.959" v="318" actId="20577"/>
        <pc:sldMkLst>
          <pc:docMk/>
          <pc:sldMk cId="1470335251" sldId="896"/>
        </pc:sldMkLst>
      </pc:sldChg>
      <pc:sldChg chg="delSp modSp add mod">
        <pc:chgData name="Olivier Genoud" userId="e3287607-b312-4221-8c8d-a6943b641987" providerId="ADAL" clId="{A6BCE8E1-D29F-46AD-8990-4C51F8B07AE9}" dt="2025-02-18T08:37:08.273" v="322" actId="20577"/>
        <pc:sldMkLst>
          <pc:docMk/>
          <pc:sldMk cId="3947856262" sldId="897"/>
        </pc:sldMkLst>
      </pc:sldChg>
      <pc:sldChg chg="add del">
        <pc:chgData name="Olivier Genoud" userId="e3287607-b312-4221-8c8d-a6943b641987" providerId="ADAL" clId="{A6BCE8E1-D29F-46AD-8990-4C51F8B07AE9}" dt="2025-02-17T20:08:41.629" v="228"/>
        <pc:sldMkLst>
          <pc:docMk/>
          <pc:sldMk cId="189233699" sldId="898"/>
        </pc:sldMkLst>
      </pc:sldChg>
    </pc:docChg>
  </pc:docChgLst>
  <pc:docChgLst>
    <pc:chgData name="Olivier Genoud" userId="e3287607-b312-4221-8c8d-a6943b641987" providerId="ADAL" clId="{FCBF3E9B-A976-4524-A18D-4772B8371AC3}"/>
    <pc:docChg chg="custSel addSld delSld modSld">
      <pc:chgData name="Olivier Genoud" userId="e3287607-b312-4221-8c8d-a6943b641987" providerId="ADAL" clId="{FCBF3E9B-A976-4524-A18D-4772B8371AC3}" dt="2024-11-18T20:54:00.624" v="886" actId="478"/>
      <pc:docMkLst>
        <pc:docMk/>
      </pc:docMkLst>
      <pc:sldChg chg="modSp mod">
        <pc:chgData name="Olivier Genoud" userId="e3287607-b312-4221-8c8d-a6943b641987" providerId="ADAL" clId="{FCBF3E9B-A976-4524-A18D-4772B8371AC3}" dt="2024-11-17T23:43:40.041" v="386" actId="20577"/>
        <pc:sldMkLst>
          <pc:docMk/>
          <pc:sldMk cId="3718173731" sldId="867"/>
        </pc:sldMkLst>
      </pc:sldChg>
      <pc:sldChg chg="delSp modSp mod">
        <pc:chgData name="Olivier Genoud" userId="e3287607-b312-4221-8c8d-a6943b641987" providerId="ADAL" clId="{FCBF3E9B-A976-4524-A18D-4772B8371AC3}" dt="2024-11-18T14:08:19.789" v="654" actId="478"/>
        <pc:sldMkLst>
          <pc:docMk/>
          <pc:sldMk cId="3861986546" sldId="890"/>
        </pc:sldMkLst>
      </pc:sldChg>
      <pc:sldChg chg="del">
        <pc:chgData name="Olivier Genoud" userId="e3287607-b312-4221-8c8d-a6943b641987" providerId="ADAL" clId="{FCBF3E9B-A976-4524-A18D-4772B8371AC3}" dt="2024-11-17T20:52:07.954" v="291" actId="47"/>
        <pc:sldMkLst>
          <pc:docMk/>
          <pc:sldMk cId="2984681367" sldId="892"/>
        </pc:sldMkLst>
      </pc:sldChg>
      <pc:sldChg chg="del">
        <pc:chgData name="Olivier Genoud" userId="e3287607-b312-4221-8c8d-a6943b641987" providerId="ADAL" clId="{FCBF3E9B-A976-4524-A18D-4772B8371AC3}" dt="2024-11-17T20:52:07.954" v="291" actId="47"/>
        <pc:sldMkLst>
          <pc:docMk/>
          <pc:sldMk cId="1679295632" sldId="893"/>
        </pc:sldMkLst>
      </pc:sldChg>
      <pc:sldChg chg="del">
        <pc:chgData name="Olivier Genoud" userId="e3287607-b312-4221-8c8d-a6943b641987" providerId="ADAL" clId="{FCBF3E9B-A976-4524-A18D-4772B8371AC3}" dt="2024-11-17T20:52:07.954" v="291" actId="47"/>
        <pc:sldMkLst>
          <pc:docMk/>
          <pc:sldMk cId="289467042" sldId="894"/>
        </pc:sldMkLst>
      </pc:sldChg>
      <pc:sldChg chg="del">
        <pc:chgData name="Olivier Genoud" userId="e3287607-b312-4221-8c8d-a6943b641987" providerId="ADAL" clId="{FCBF3E9B-A976-4524-A18D-4772B8371AC3}" dt="2024-11-17T23:38:34.291" v="297" actId="47"/>
        <pc:sldMkLst>
          <pc:docMk/>
          <pc:sldMk cId="3430940149" sldId="895"/>
        </pc:sldMkLst>
      </pc:sldChg>
      <pc:sldChg chg="delSp modSp mod">
        <pc:chgData name="Olivier Genoud" userId="e3287607-b312-4221-8c8d-a6943b641987" providerId="ADAL" clId="{FCBF3E9B-A976-4524-A18D-4772B8371AC3}" dt="2024-11-18T14:33:19.678" v="674" actId="403"/>
        <pc:sldMkLst>
          <pc:docMk/>
          <pc:sldMk cId="1470335251" sldId="896"/>
        </pc:sldMkLst>
      </pc:sldChg>
      <pc:sldChg chg="modSp add mod">
        <pc:chgData name="Olivier Genoud" userId="e3287607-b312-4221-8c8d-a6943b641987" providerId="ADAL" clId="{FCBF3E9B-A976-4524-A18D-4772B8371AC3}" dt="2024-11-18T14:33:32.811" v="676" actId="404"/>
        <pc:sldMkLst>
          <pc:docMk/>
          <pc:sldMk cId="2261384514" sldId="897"/>
        </pc:sldMkLst>
      </pc:sldChg>
      <pc:sldChg chg="delSp modSp add mod">
        <pc:chgData name="Olivier Genoud" userId="e3287607-b312-4221-8c8d-a6943b641987" providerId="ADAL" clId="{FCBF3E9B-A976-4524-A18D-4772B8371AC3}" dt="2024-11-18T20:54:00.624" v="886" actId="478"/>
        <pc:sldMkLst>
          <pc:docMk/>
          <pc:sldMk cId="1124773930" sldId="898"/>
        </pc:sldMkLst>
      </pc:sldChg>
      <pc:sldChg chg="new del">
        <pc:chgData name="Olivier Genoud" userId="e3287607-b312-4221-8c8d-a6943b641987" providerId="ADAL" clId="{FCBF3E9B-A976-4524-A18D-4772B8371AC3}" dt="2024-11-17T23:38:58.739" v="299" actId="47"/>
        <pc:sldMkLst>
          <pc:docMk/>
          <pc:sldMk cId="2733577251" sldId="898"/>
        </pc:sldMkLst>
      </pc:sldChg>
      <pc:sldChg chg="delSp modSp add mod">
        <pc:chgData name="Olivier Genoud" userId="e3287607-b312-4221-8c8d-a6943b641987" providerId="ADAL" clId="{FCBF3E9B-A976-4524-A18D-4772B8371AC3}" dt="2024-11-18T14:08:17.006" v="653" actId="478"/>
        <pc:sldMkLst>
          <pc:docMk/>
          <pc:sldMk cId="1110432132" sldId="899"/>
        </pc:sldMkLst>
      </pc:sldChg>
    </pc:docChg>
  </pc:docChgLst>
  <pc:docChgLst>
    <pc:chgData name="Olivier Genoud" userId="e3287607-b312-4221-8c8d-a6943b641987" providerId="ADAL" clId="{AE1077FF-9D79-4DFE-8CC4-0920840D66B5}"/>
    <pc:docChg chg="modSld">
      <pc:chgData name="Olivier Genoud" userId="e3287607-b312-4221-8c8d-a6943b641987" providerId="ADAL" clId="{AE1077FF-9D79-4DFE-8CC4-0920840D66B5}" dt="2025-11-19T17:55:46.637" v="33" actId="20577"/>
      <pc:docMkLst>
        <pc:docMk/>
      </pc:docMkLst>
      <pc:sldChg chg="modSp mod">
        <pc:chgData name="Olivier Genoud" userId="e3287607-b312-4221-8c8d-a6943b641987" providerId="ADAL" clId="{AE1077FF-9D79-4DFE-8CC4-0920840D66B5}" dt="2025-11-19T17:55:26.533" v="31" actId="113"/>
        <pc:sldMkLst>
          <pc:docMk/>
          <pc:sldMk cId="3718173731" sldId="867"/>
        </pc:sldMkLst>
      </pc:sldChg>
      <pc:sldChg chg="modSp mod">
        <pc:chgData name="Olivier Genoud" userId="e3287607-b312-4221-8c8d-a6943b641987" providerId="ADAL" clId="{AE1077FF-9D79-4DFE-8CC4-0920840D66B5}" dt="2025-11-19T17:55:46.637" v="33" actId="20577"/>
        <pc:sldMkLst>
          <pc:docMk/>
          <pc:sldMk cId="2261384514" sldId="898"/>
        </pc:sldMkLst>
      </pc:sldChg>
    </pc:docChg>
  </pc:docChgLst>
  <pc:docChgLst>
    <pc:chgData name="Olivier Genoud" userId="e3287607-b312-4221-8c8d-a6943b641987" providerId="ADAL" clId="{B5C6D0A8-E9C6-402E-AA53-F9B0AFE75C28}"/>
    <pc:docChg chg="undo custSel addSld modSld sldOrd">
      <pc:chgData name="Olivier Genoud" userId="e3287607-b312-4221-8c8d-a6943b641987" providerId="ADAL" clId="{B5C6D0A8-E9C6-402E-AA53-F9B0AFE75C28}" dt="2024-11-20T20:49:50.317" v="247" actId="20577"/>
      <pc:docMkLst>
        <pc:docMk/>
      </pc:docMkLst>
      <pc:sldChg chg="modSp mod">
        <pc:chgData name="Olivier Genoud" userId="e3287607-b312-4221-8c8d-a6943b641987" providerId="ADAL" clId="{B5C6D0A8-E9C6-402E-AA53-F9B0AFE75C28}" dt="2024-11-20T20:49:50.317" v="247" actId="20577"/>
        <pc:sldMkLst>
          <pc:docMk/>
          <pc:sldMk cId="3718173731" sldId="867"/>
        </pc:sldMkLst>
      </pc:sldChg>
      <pc:sldChg chg="ord">
        <pc:chgData name="Olivier Genoud" userId="e3287607-b312-4221-8c8d-a6943b641987" providerId="ADAL" clId="{B5C6D0A8-E9C6-402E-AA53-F9B0AFE75C28}" dt="2024-11-20T20:49:33.015" v="243"/>
        <pc:sldMkLst>
          <pc:docMk/>
          <pc:sldMk cId="1124773930" sldId="898"/>
        </pc:sldMkLst>
      </pc:sldChg>
      <pc:sldChg chg="modSp add mod">
        <pc:chgData name="Olivier Genoud" userId="e3287607-b312-4221-8c8d-a6943b641987" providerId="ADAL" clId="{B5C6D0A8-E9C6-402E-AA53-F9B0AFE75C28}" dt="2024-11-20T12:59:07.812" v="157" actId="6549"/>
        <pc:sldMkLst>
          <pc:docMk/>
          <pc:sldMk cId="2882786919" sldId="901"/>
        </pc:sldMkLst>
      </pc:sldChg>
    </pc:docChg>
  </pc:docChgLst>
  <pc:docChgLst>
    <pc:chgData name="Olivier Genoud" userId="e3287607-b312-4221-8c8d-a6943b641987" providerId="ADAL" clId="{283BD019-F5EF-4A48-BDBC-03DEB9C57706}"/>
    <pc:docChg chg="delSld modSld modMainMaster">
      <pc:chgData name="Olivier Genoud" userId="e3287607-b312-4221-8c8d-a6943b641987" providerId="ADAL" clId="{283BD019-F5EF-4A48-BDBC-03DEB9C57706}" dt="2025-02-17T09:59:02.569" v="322" actId="6549"/>
      <pc:docMkLst>
        <pc:docMk/>
      </pc:docMkLst>
      <pc:sldChg chg="modSp mod">
        <pc:chgData name="Olivier Genoud" userId="e3287607-b312-4221-8c8d-a6943b641987" providerId="ADAL" clId="{283BD019-F5EF-4A48-BDBC-03DEB9C57706}" dt="2025-02-13T21:36:53.039" v="23" actId="6549"/>
        <pc:sldMkLst>
          <pc:docMk/>
          <pc:sldMk cId="0" sldId="341"/>
        </pc:sldMkLst>
      </pc:sldChg>
      <pc:sldChg chg="addSp modSp mod">
        <pc:chgData name="Olivier Genoud" userId="e3287607-b312-4221-8c8d-a6943b641987" providerId="ADAL" clId="{283BD019-F5EF-4A48-BDBC-03DEB9C57706}" dt="2025-02-17T09:59:02.569" v="322" actId="6549"/>
        <pc:sldMkLst>
          <pc:docMk/>
          <pc:sldMk cId="3718173731" sldId="867"/>
        </pc:sldMkLst>
      </pc:sldChg>
      <pc:sldChg chg="addSp modSp mod">
        <pc:chgData name="Olivier Genoud" userId="e3287607-b312-4221-8c8d-a6943b641987" providerId="ADAL" clId="{283BD019-F5EF-4A48-BDBC-03DEB9C57706}" dt="2025-02-16T20:13:14.070" v="261" actId="20577"/>
        <pc:sldMkLst>
          <pc:docMk/>
          <pc:sldMk cId="3861986546" sldId="890"/>
        </pc:sldMkLst>
      </pc:sldChg>
      <pc:sldChg chg="addSp modSp mod">
        <pc:chgData name="Olivier Genoud" userId="e3287607-b312-4221-8c8d-a6943b641987" providerId="ADAL" clId="{283BD019-F5EF-4A48-BDBC-03DEB9C57706}" dt="2025-02-16T20:11:13.774" v="161" actId="20577"/>
        <pc:sldMkLst>
          <pc:docMk/>
          <pc:sldMk cId="1470335251" sldId="896"/>
        </pc:sldMkLst>
      </pc:sldChg>
      <pc:sldChg chg="addSp modSp del">
        <pc:chgData name="Olivier Genoud" userId="e3287607-b312-4221-8c8d-a6943b641987" providerId="ADAL" clId="{283BD019-F5EF-4A48-BDBC-03DEB9C57706}" dt="2025-02-16T20:11:22.878" v="162" actId="47"/>
        <pc:sldMkLst>
          <pc:docMk/>
          <pc:sldMk cId="2261384514" sldId="897"/>
        </pc:sldMkLst>
      </pc:sldChg>
      <pc:sldChg chg="addSp modSp del">
        <pc:chgData name="Olivier Genoud" userId="e3287607-b312-4221-8c8d-a6943b641987" providerId="ADAL" clId="{283BD019-F5EF-4A48-BDBC-03DEB9C57706}" dt="2025-02-16T20:13:29.976" v="264" actId="47"/>
        <pc:sldMkLst>
          <pc:docMk/>
          <pc:sldMk cId="1124773930" sldId="898"/>
        </pc:sldMkLst>
      </pc:sldChg>
      <pc:sldChg chg="addSp modSp del">
        <pc:chgData name="Olivier Genoud" userId="e3287607-b312-4221-8c8d-a6943b641987" providerId="ADAL" clId="{283BD019-F5EF-4A48-BDBC-03DEB9C57706}" dt="2025-02-16T20:13:27.302" v="262" actId="47"/>
        <pc:sldMkLst>
          <pc:docMk/>
          <pc:sldMk cId="1110432132" sldId="899"/>
        </pc:sldMkLst>
      </pc:sldChg>
      <pc:sldChg chg="addSp modSp del">
        <pc:chgData name="Olivier Genoud" userId="e3287607-b312-4221-8c8d-a6943b641987" providerId="ADAL" clId="{283BD019-F5EF-4A48-BDBC-03DEB9C57706}" dt="2025-02-16T20:13:28.536" v="263" actId="47"/>
        <pc:sldMkLst>
          <pc:docMk/>
          <pc:sldMk cId="4047775450" sldId="900"/>
        </pc:sldMkLst>
      </pc:sldChg>
      <pc:sldChg chg="addSp modSp del">
        <pc:chgData name="Olivier Genoud" userId="e3287607-b312-4221-8c8d-a6943b641987" providerId="ADAL" clId="{283BD019-F5EF-4A48-BDBC-03DEB9C57706}" dt="2025-02-16T20:13:31.071" v="265" actId="47"/>
        <pc:sldMkLst>
          <pc:docMk/>
          <pc:sldMk cId="2882786919" sldId="901"/>
        </pc:sldMkLst>
      </pc:sldChg>
      <pc:sldMasterChg chg="modSp mod modSldLayout">
        <pc:chgData name="Olivier Genoud" userId="e3287607-b312-4221-8c8d-a6943b641987" providerId="ADAL" clId="{283BD019-F5EF-4A48-BDBC-03DEB9C57706}" dt="2025-02-14T07:20:34.846" v="79" actId="6549"/>
        <pc:sldMasterMkLst>
          <pc:docMk/>
          <pc:sldMasterMk cId="0" sldId="2147485146"/>
        </pc:sldMasterMkLst>
        <pc:sldLayoutChg chg="modSp mod">
          <pc:chgData name="Olivier Genoud" userId="e3287607-b312-4221-8c8d-a6943b641987" providerId="ADAL" clId="{283BD019-F5EF-4A48-BDBC-03DEB9C57706}" dt="2025-02-14T07:20:29.577" v="77"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A5FE700F-7F96-48D3-802C-874F23ACAE00}"/>
    <pc:docChg chg="modSld">
      <pc:chgData name="Olivier Genoud" userId="e3287607-b312-4221-8c8d-a6943b641987" providerId="ADAL" clId="{A5FE700F-7F96-48D3-802C-874F23ACAE00}" dt="2025-02-18T20:03:46.430" v="9" actId="207"/>
      <pc:docMkLst>
        <pc:docMk/>
      </pc:docMkLst>
      <pc:sldChg chg="modSp mod">
        <pc:chgData name="Olivier Genoud" userId="e3287607-b312-4221-8c8d-a6943b641987" providerId="ADAL" clId="{A5FE700F-7F96-48D3-802C-874F23ACAE00}" dt="2025-02-18T20:03:46.430" v="9" actId="207"/>
        <pc:sldMkLst>
          <pc:docMk/>
          <pc:sldMk cId="1470335251" sldId="896"/>
        </pc:sldMkLst>
      </pc:sldChg>
    </pc:docChg>
  </pc:docChgLst>
  <pc:docChgLst>
    <pc:chgData name="Olivier Genoud" userId="e3287607-b312-4221-8c8d-a6943b641987" providerId="ADAL" clId="{7D0EDC46-C41F-49DE-9AA0-4156A870E4CB}"/>
    <pc:docChg chg="custSel addSld modSld modMainMaster">
      <pc:chgData name="Olivier Genoud" userId="e3287607-b312-4221-8c8d-a6943b641987" providerId="ADAL" clId="{7D0EDC46-C41F-49DE-9AA0-4156A870E4CB}" dt="2024-05-20T22:21:29.132" v="367" actId="20577"/>
      <pc:docMkLst>
        <pc:docMk/>
      </pc:docMkLst>
      <pc:sldChg chg="modSp mod">
        <pc:chgData name="Olivier Genoud" userId="e3287607-b312-4221-8c8d-a6943b641987" providerId="ADAL" clId="{7D0EDC46-C41F-49DE-9AA0-4156A870E4CB}" dt="2024-05-20T21:44:05.076" v="19" actId="20577"/>
        <pc:sldMkLst>
          <pc:docMk/>
          <pc:sldMk cId="0" sldId="341"/>
        </pc:sldMkLst>
      </pc:sldChg>
      <pc:sldChg chg="addSp delSp modSp mod">
        <pc:chgData name="Olivier Genoud" userId="e3287607-b312-4221-8c8d-a6943b641987" providerId="ADAL" clId="{7D0EDC46-C41F-49DE-9AA0-4156A870E4CB}" dt="2024-05-20T21:58:27.477" v="159" actId="478"/>
        <pc:sldMkLst>
          <pc:docMk/>
          <pc:sldMk cId="3861986546" sldId="890"/>
        </pc:sldMkLst>
      </pc:sldChg>
      <pc:sldChg chg="addSp modSp mod">
        <pc:chgData name="Olivier Genoud" userId="e3287607-b312-4221-8c8d-a6943b641987" providerId="ADAL" clId="{7D0EDC46-C41F-49DE-9AA0-4156A870E4CB}" dt="2024-05-20T22:07:13.679" v="366" actId="20577"/>
        <pc:sldMkLst>
          <pc:docMk/>
          <pc:sldMk cId="1173444157" sldId="891"/>
        </pc:sldMkLst>
      </pc:sldChg>
      <pc:sldChg chg="modSp add mod">
        <pc:chgData name="Olivier Genoud" userId="e3287607-b312-4221-8c8d-a6943b641987" providerId="ADAL" clId="{7D0EDC46-C41F-49DE-9AA0-4156A870E4CB}" dt="2024-05-20T22:01:15.818" v="187"/>
        <pc:sldMkLst>
          <pc:docMk/>
          <pc:sldMk cId="2984681367" sldId="892"/>
        </pc:sldMkLst>
      </pc:sldChg>
      <pc:sldMasterChg chg="modSp mod modSldLayout">
        <pc:chgData name="Olivier Genoud" userId="e3287607-b312-4221-8c8d-a6943b641987" providerId="ADAL" clId="{7D0EDC46-C41F-49DE-9AA0-4156A870E4CB}" dt="2024-05-20T21:45:44.087" v="56" actId="6549"/>
        <pc:sldMasterMkLst>
          <pc:docMk/>
          <pc:sldMasterMk cId="0" sldId="2147485146"/>
        </pc:sldMasterMkLst>
        <pc:sldLayoutChg chg="modSp mod">
          <pc:chgData name="Olivier Genoud" userId="e3287607-b312-4221-8c8d-a6943b641987" providerId="ADAL" clId="{7D0EDC46-C41F-49DE-9AA0-4156A870E4CB}" dt="2024-05-20T21:45:38.744" v="54"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9EECAF7E-5419-45F3-BDC0-AD4B9EF37A73}"/>
    <pc:docChg chg="undo custSel addSld delSld modSld modMainMaster">
      <pc:chgData name="Olivier Genoud" userId="e3287607-b312-4221-8c8d-a6943b641987" providerId="ADAL" clId="{9EECAF7E-5419-45F3-BDC0-AD4B9EF37A73}" dt="2024-02-27T17:14:44.851" v="382" actId="114"/>
      <pc:docMkLst>
        <pc:docMk/>
      </pc:docMkLst>
      <pc:sldChg chg="modSp mod">
        <pc:chgData name="Olivier Genoud" userId="e3287607-b312-4221-8c8d-a6943b641987" providerId="ADAL" clId="{9EECAF7E-5419-45F3-BDC0-AD4B9EF37A73}" dt="2024-02-23T15:40:12.746" v="32" actId="6549"/>
        <pc:sldMkLst>
          <pc:docMk/>
          <pc:sldMk cId="0" sldId="341"/>
        </pc:sldMkLst>
      </pc:sldChg>
      <pc:sldChg chg="addSp delSp modSp mod">
        <pc:chgData name="Olivier Genoud" userId="e3287607-b312-4221-8c8d-a6943b641987" providerId="ADAL" clId="{9EECAF7E-5419-45F3-BDC0-AD4B9EF37A73}" dt="2024-02-27T12:07:20.831" v="381" actId="403"/>
        <pc:sldMkLst>
          <pc:docMk/>
          <pc:sldMk cId="3718173731" sldId="867"/>
        </pc:sldMkLst>
      </pc:sldChg>
      <pc:sldChg chg="addSp modSp del">
        <pc:chgData name="Olivier Genoud" userId="e3287607-b312-4221-8c8d-a6943b641987" providerId="ADAL" clId="{9EECAF7E-5419-45F3-BDC0-AD4B9EF37A73}" dt="2024-02-26T07:16:13.201" v="156" actId="47"/>
        <pc:sldMkLst>
          <pc:docMk/>
          <pc:sldMk cId="1584786579" sldId="887"/>
        </pc:sldMkLst>
      </pc:sldChg>
      <pc:sldChg chg="addSp modSp del">
        <pc:chgData name="Olivier Genoud" userId="e3287607-b312-4221-8c8d-a6943b641987" providerId="ADAL" clId="{9EECAF7E-5419-45F3-BDC0-AD4B9EF37A73}" dt="2024-02-26T07:16:13.201" v="156" actId="47"/>
        <pc:sldMkLst>
          <pc:docMk/>
          <pc:sldMk cId="2835461262" sldId="888"/>
        </pc:sldMkLst>
      </pc:sldChg>
      <pc:sldChg chg="addSp modSp del">
        <pc:chgData name="Olivier Genoud" userId="e3287607-b312-4221-8c8d-a6943b641987" providerId="ADAL" clId="{9EECAF7E-5419-45F3-BDC0-AD4B9EF37A73}" dt="2024-02-26T07:16:13.201" v="156" actId="47"/>
        <pc:sldMkLst>
          <pc:docMk/>
          <pc:sldMk cId="266246037" sldId="889"/>
        </pc:sldMkLst>
      </pc:sldChg>
      <pc:sldChg chg="addSp delSp modSp mod">
        <pc:chgData name="Olivier Genoud" userId="e3287607-b312-4221-8c8d-a6943b641987" providerId="ADAL" clId="{9EECAF7E-5419-45F3-BDC0-AD4B9EF37A73}" dt="2024-02-27T12:07:04.866" v="377" actId="478"/>
        <pc:sldMkLst>
          <pc:docMk/>
          <pc:sldMk cId="3861986546" sldId="890"/>
        </pc:sldMkLst>
      </pc:sldChg>
      <pc:sldChg chg="addSp modSp del">
        <pc:chgData name="Olivier Genoud" userId="e3287607-b312-4221-8c8d-a6943b641987" providerId="ADAL" clId="{9EECAF7E-5419-45F3-BDC0-AD4B9EF37A73}" dt="2024-02-26T07:16:13.201" v="156" actId="47"/>
        <pc:sldMkLst>
          <pc:docMk/>
          <pc:sldMk cId="1171290141" sldId="891"/>
        </pc:sldMkLst>
      </pc:sldChg>
      <pc:sldChg chg="delSp modSp add mod">
        <pc:chgData name="Olivier Genoud" userId="e3287607-b312-4221-8c8d-a6943b641987" providerId="ADAL" clId="{9EECAF7E-5419-45F3-BDC0-AD4B9EF37A73}" dt="2024-02-27T17:14:44.851" v="382" actId="114"/>
        <pc:sldMkLst>
          <pc:docMk/>
          <pc:sldMk cId="1173444157" sldId="891"/>
        </pc:sldMkLst>
      </pc:sldChg>
      <pc:sldChg chg="addSp modSp del">
        <pc:chgData name="Olivier Genoud" userId="e3287607-b312-4221-8c8d-a6943b641987" providerId="ADAL" clId="{9EECAF7E-5419-45F3-BDC0-AD4B9EF37A73}" dt="2024-02-26T07:16:13.201" v="156" actId="47"/>
        <pc:sldMkLst>
          <pc:docMk/>
          <pc:sldMk cId="49491647" sldId="892"/>
        </pc:sldMkLst>
      </pc:sldChg>
      <pc:sldMasterChg chg="modSp mod modSldLayout">
        <pc:chgData name="Olivier Genoud" userId="e3287607-b312-4221-8c8d-a6943b641987" providerId="ADAL" clId="{9EECAF7E-5419-45F3-BDC0-AD4B9EF37A73}" dt="2024-02-23T15:40:56.298" v="93" actId="6549"/>
        <pc:sldMasterMkLst>
          <pc:docMk/>
          <pc:sldMasterMk cId="0" sldId="2147485146"/>
        </pc:sldMasterMkLst>
        <pc:sldLayoutChg chg="modSp mod">
          <pc:chgData name="Olivier Genoud" userId="e3287607-b312-4221-8c8d-a6943b641987" providerId="ADAL" clId="{9EECAF7E-5419-45F3-BDC0-AD4B9EF37A73}" dt="2024-02-23T15:40:52.323" v="91"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A8E01FDE-79EB-4172-B305-AFAE3DB43692}"/>
    <pc:docChg chg="undo custSel addSld delSld modSld sldOrd modMainMaster">
      <pc:chgData name="Olivier Genoud" userId="e3287607-b312-4221-8c8d-a6943b641987" providerId="ADAL" clId="{A8E01FDE-79EB-4172-B305-AFAE3DB43692}" dt="2024-08-21T11:25:15.775" v="754" actId="478"/>
      <pc:docMkLst>
        <pc:docMk/>
      </pc:docMkLst>
      <pc:sldChg chg="modSp mod">
        <pc:chgData name="Olivier Genoud" userId="e3287607-b312-4221-8c8d-a6943b641987" providerId="ADAL" clId="{A8E01FDE-79EB-4172-B305-AFAE3DB43692}" dt="2024-08-19T09:51:38.962" v="19" actId="20577"/>
        <pc:sldMkLst>
          <pc:docMk/>
          <pc:sldMk cId="0" sldId="341"/>
        </pc:sldMkLst>
      </pc:sldChg>
      <pc:sldChg chg="addSp delSp modSp mod">
        <pc:chgData name="Olivier Genoud" userId="e3287607-b312-4221-8c8d-a6943b641987" providerId="ADAL" clId="{A8E01FDE-79EB-4172-B305-AFAE3DB43692}" dt="2024-08-20T16:52:37.304" v="403" actId="478"/>
        <pc:sldMkLst>
          <pc:docMk/>
          <pc:sldMk cId="3861986546" sldId="890"/>
        </pc:sldMkLst>
      </pc:sldChg>
      <pc:sldChg chg="addSp modSp del">
        <pc:chgData name="Olivier Genoud" userId="e3287607-b312-4221-8c8d-a6943b641987" providerId="ADAL" clId="{A8E01FDE-79EB-4172-B305-AFAE3DB43692}" dt="2024-08-20T16:52:42.735" v="404" actId="47"/>
        <pc:sldMkLst>
          <pc:docMk/>
          <pc:sldMk cId="1173444157" sldId="891"/>
        </pc:sldMkLst>
      </pc:sldChg>
      <pc:sldChg chg="addSp delSp modSp mod">
        <pc:chgData name="Olivier Genoud" userId="e3287607-b312-4221-8c8d-a6943b641987" providerId="ADAL" clId="{A8E01FDE-79EB-4172-B305-AFAE3DB43692}" dt="2024-08-21T07:51:56.780" v="584" actId="6549"/>
        <pc:sldMkLst>
          <pc:docMk/>
          <pc:sldMk cId="2984681367" sldId="892"/>
        </pc:sldMkLst>
      </pc:sldChg>
      <pc:sldChg chg="modSp add mod ord">
        <pc:chgData name="Olivier Genoud" userId="e3287607-b312-4221-8c8d-a6943b641987" providerId="ADAL" clId="{A8E01FDE-79EB-4172-B305-AFAE3DB43692}" dt="2024-08-21T11:24:00.671" v="749"/>
        <pc:sldMkLst>
          <pc:docMk/>
          <pc:sldMk cId="1679295632" sldId="893"/>
        </pc:sldMkLst>
      </pc:sldChg>
      <pc:sldChg chg="addSp modSp del">
        <pc:chgData name="Olivier Genoud" userId="e3287607-b312-4221-8c8d-a6943b641987" providerId="ADAL" clId="{A8E01FDE-79EB-4172-B305-AFAE3DB43692}" dt="2024-08-20T16:52:42.735" v="404" actId="47"/>
        <pc:sldMkLst>
          <pc:docMk/>
          <pc:sldMk cId="1878864336" sldId="893"/>
        </pc:sldMkLst>
      </pc:sldChg>
      <pc:sldChg chg="modSp add mod">
        <pc:chgData name="Olivier Genoud" userId="e3287607-b312-4221-8c8d-a6943b641987" providerId="ADAL" clId="{A8E01FDE-79EB-4172-B305-AFAE3DB43692}" dt="2024-08-21T11:23:53.063" v="747"/>
        <pc:sldMkLst>
          <pc:docMk/>
          <pc:sldMk cId="289467042" sldId="894"/>
        </pc:sldMkLst>
      </pc:sldChg>
      <pc:sldChg chg="addSp modSp del">
        <pc:chgData name="Olivier Genoud" userId="e3287607-b312-4221-8c8d-a6943b641987" providerId="ADAL" clId="{A8E01FDE-79EB-4172-B305-AFAE3DB43692}" dt="2024-08-20T16:52:42.735" v="404" actId="47"/>
        <pc:sldMkLst>
          <pc:docMk/>
          <pc:sldMk cId="3907048126" sldId="894"/>
        </pc:sldMkLst>
      </pc:sldChg>
      <pc:sldChg chg="add del">
        <pc:chgData name="Olivier Genoud" userId="e3287607-b312-4221-8c8d-a6943b641987" providerId="ADAL" clId="{A8E01FDE-79EB-4172-B305-AFAE3DB43692}" dt="2024-08-20T16:45:22.520" v="159" actId="47"/>
        <pc:sldMkLst>
          <pc:docMk/>
          <pc:sldMk cId="2839602385" sldId="895"/>
        </pc:sldMkLst>
      </pc:sldChg>
      <pc:sldMasterChg chg="modSp mod modSldLayout">
        <pc:chgData name="Olivier Genoud" userId="e3287607-b312-4221-8c8d-a6943b641987" providerId="ADAL" clId="{A8E01FDE-79EB-4172-B305-AFAE3DB43692}" dt="2024-08-19T09:52:26.185" v="81" actId="6549"/>
        <pc:sldMasterMkLst>
          <pc:docMk/>
          <pc:sldMasterMk cId="0" sldId="2147485146"/>
        </pc:sldMasterMkLst>
        <pc:sldLayoutChg chg="modSp mod">
          <pc:chgData name="Olivier Genoud" userId="e3287607-b312-4221-8c8d-a6943b641987" providerId="ADAL" clId="{A8E01FDE-79EB-4172-B305-AFAE3DB43692}" dt="2024-08-19T09:52:20.051" v="79"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58BE507E-0A54-4E21-AAAB-87745200041B}"/>
    <pc:docChg chg="undo custSel addSld delSld modSld modMainMaster">
      <pc:chgData name="Olivier Genoud" userId="e3287607-b312-4221-8c8d-a6943b641987" providerId="ADAL" clId="{58BE507E-0A54-4E21-AAAB-87745200041B}" dt="2026-02-11T16:28:53.660" v="899" actId="20577"/>
      <pc:docMkLst>
        <pc:docMk/>
      </pc:docMkLst>
      <pc:sldChg chg="modSp mod">
        <pc:chgData name="Olivier Genoud" userId="e3287607-b312-4221-8c8d-a6943b641987" providerId="ADAL" clId="{58BE507E-0A54-4E21-AAAB-87745200041B}" dt="2026-02-06T14:46:58.229" v="31" actId="6549"/>
        <pc:sldMkLst>
          <pc:docMk/>
          <pc:sldMk cId="0" sldId="341"/>
        </pc:sldMkLst>
        <pc:spChg chg="mod">
          <ac:chgData name="Olivier Genoud" userId="e3287607-b312-4221-8c8d-a6943b641987" providerId="ADAL" clId="{58BE507E-0A54-4E21-AAAB-87745200041B}" dt="2026-02-06T14:46:58.229" v="31" actId="6549"/>
          <ac:spMkLst>
            <pc:docMk/>
            <pc:sldMk cId="0" sldId="341"/>
            <ac:spMk id="5122" creationId="{BB023146-264F-4A3E-B3FE-6023E397D993}"/>
          </ac:spMkLst>
        </pc:spChg>
      </pc:sldChg>
      <pc:sldChg chg="delSp modSp mod">
        <pc:chgData name="Olivier Genoud" userId="e3287607-b312-4221-8c8d-a6943b641987" providerId="ADAL" clId="{58BE507E-0A54-4E21-AAAB-87745200041B}" dt="2026-02-11T16:28:53.660" v="899" actId="20577"/>
        <pc:sldMkLst>
          <pc:docMk/>
          <pc:sldMk cId="3718173731" sldId="867"/>
        </pc:sldMkLst>
        <pc:spChg chg="del">
          <ac:chgData name="Olivier Genoud" userId="e3287607-b312-4221-8c8d-a6943b641987" providerId="ADAL" clId="{58BE507E-0A54-4E21-AAAB-87745200041B}" dt="2026-02-10T07:22:23.421" v="522" actId="478"/>
          <ac:spMkLst>
            <pc:docMk/>
            <pc:sldMk cId="3718173731" sldId="867"/>
            <ac:spMk id="2" creationId="{3D05B4F2-9426-D4C6-609E-B6F2801F4ED4}"/>
          </ac:spMkLst>
        </pc:spChg>
        <pc:spChg chg="mod">
          <ac:chgData name="Olivier Genoud" userId="e3287607-b312-4221-8c8d-a6943b641987" providerId="ADAL" clId="{58BE507E-0A54-4E21-AAAB-87745200041B}" dt="2026-02-11T16:28:53.660" v="899" actId="20577"/>
          <ac:spMkLst>
            <pc:docMk/>
            <pc:sldMk cId="3718173731" sldId="867"/>
            <ac:spMk id="18435" creationId="{6DF2C6A5-97CD-46B8-BBA9-33870923E61E}"/>
          </ac:spMkLst>
        </pc:spChg>
      </pc:sldChg>
      <pc:sldChg chg="addSp delSp modSp mod">
        <pc:chgData name="Olivier Genoud" userId="e3287607-b312-4221-8c8d-a6943b641987" providerId="ADAL" clId="{58BE507E-0A54-4E21-AAAB-87745200041B}" dt="2026-02-10T07:23:50.077" v="557" actId="478"/>
        <pc:sldMkLst>
          <pc:docMk/>
          <pc:sldMk cId="2261384514" sldId="898"/>
        </pc:sldMkLst>
        <pc:spChg chg="add del mod">
          <ac:chgData name="Olivier Genoud" userId="e3287607-b312-4221-8c8d-a6943b641987" providerId="ADAL" clId="{58BE507E-0A54-4E21-AAAB-87745200041B}" dt="2026-02-10T07:23:50.077" v="557" actId="478"/>
          <ac:spMkLst>
            <pc:docMk/>
            <pc:sldMk cId="2261384514" sldId="898"/>
            <ac:spMk id="2" creationId="{47C5D266-3AEB-E5FF-DC3D-D399A0836C60}"/>
          </ac:spMkLst>
        </pc:spChg>
        <pc:spChg chg="mod">
          <ac:chgData name="Olivier Genoud" userId="e3287607-b312-4221-8c8d-a6943b641987" providerId="ADAL" clId="{58BE507E-0A54-4E21-AAAB-87745200041B}" dt="2026-02-06T15:33:44.724" v="245"/>
          <ac:spMkLst>
            <pc:docMk/>
            <pc:sldMk cId="2261384514" sldId="898"/>
            <ac:spMk id="4" creationId="{C5B93149-CD1D-4C62-8DFE-579BA4A128B1}"/>
          </ac:spMkLst>
        </pc:spChg>
        <pc:spChg chg="mod">
          <ac:chgData name="Olivier Genoud" userId="e3287607-b312-4221-8c8d-a6943b641987" providerId="ADAL" clId="{58BE507E-0A54-4E21-AAAB-87745200041B}" dt="2026-02-10T07:23:37.732" v="556" actId="20577"/>
          <ac:spMkLst>
            <pc:docMk/>
            <pc:sldMk cId="2261384514" sldId="898"/>
            <ac:spMk id="18435" creationId="{6DF2C6A5-97CD-46B8-BBA9-33870923E61E}"/>
          </ac:spMkLst>
        </pc:spChg>
      </pc:sldChg>
      <pc:sldChg chg="addSp delSp modSp add mod">
        <pc:chgData name="Olivier Genoud" userId="e3287607-b312-4221-8c8d-a6943b641987" providerId="ADAL" clId="{58BE507E-0A54-4E21-AAAB-87745200041B}" dt="2026-02-10T07:23:21.181" v="553" actId="207"/>
        <pc:sldMkLst>
          <pc:docMk/>
          <pc:sldMk cId="649033720" sldId="899"/>
        </pc:sldMkLst>
        <pc:spChg chg="add del mod">
          <ac:chgData name="Olivier Genoud" userId="e3287607-b312-4221-8c8d-a6943b641987" providerId="ADAL" clId="{58BE507E-0A54-4E21-AAAB-87745200041B}" dt="2026-02-10T07:23:16.574" v="552" actId="478"/>
          <ac:spMkLst>
            <pc:docMk/>
            <pc:sldMk cId="649033720" sldId="899"/>
            <ac:spMk id="2" creationId="{E5A71A15-DF6C-3536-0153-D6E8FB16017F}"/>
          </ac:spMkLst>
        </pc:spChg>
        <pc:spChg chg="mod">
          <ac:chgData name="Olivier Genoud" userId="e3287607-b312-4221-8c8d-a6943b641987" providerId="ADAL" clId="{58BE507E-0A54-4E21-AAAB-87745200041B}" dt="2026-02-06T15:24:39.103" v="187" actId="6549"/>
          <ac:spMkLst>
            <pc:docMk/>
            <pc:sldMk cId="649033720" sldId="899"/>
            <ac:spMk id="4" creationId="{C5B93149-CD1D-4C62-8DFE-579BA4A128B1}"/>
          </ac:spMkLst>
        </pc:spChg>
        <pc:spChg chg="mod">
          <ac:chgData name="Olivier Genoud" userId="e3287607-b312-4221-8c8d-a6943b641987" providerId="ADAL" clId="{58BE507E-0A54-4E21-AAAB-87745200041B}" dt="2026-02-10T07:23:21.181" v="553" actId="207"/>
          <ac:spMkLst>
            <pc:docMk/>
            <pc:sldMk cId="649033720" sldId="899"/>
            <ac:spMk id="18435" creationId="{6DF2C6A5-97CD-46B8-BBA9-33870923E61E}"/>
          </ac:spMkLst>
        </pc:spChg>
      </pc:sldChg>
      <pc:sldChg chg="delSp modSp add mod">
        <pc:chgData name="Olivier Genoud" userId="e3287607-b312-4221-8c8d-a6943b641987" providerId="ADAL" clId="{58BE507E-0A54-4E21-AAAB-87745200041B}" dt="2026-02-10T07:33:27.281" v="566" actId="478"/>
        <pc:sldMkLst>
          <pc:docMk/>
          <pc:sldMk cId="1463141618" sldId="900"/>
        </pc:sldMkLst>
        <pc:spChg chg="del">
          <ac:chgData name="Olivier Genoud" userId="e3287607-b312-4221-8c8d-a6943b641987" providerId="ADAL" clId="{58BE507E-0A54-4E21-AAAB-87745200041B}" dt="2026-02-10T07:33:27.281" v="566" actId="478"/>
          <ac:spMkLst>
            <pc:docMk/>
            <pc:sldMk cId="1463141618" sldId="900"/>
            <ac:spMk id="2" creationId="{52584338-3606-B6BC-685C-F51CFAE70CF4}"/>
          </ac:spMkLst>
        </pc:spChg>
        <pc:spChg chg="mod">
          <ac:chgData name="Olivier Genoud" userId="e3287607-b312-4221-8c8d-a6943b641987" providerId="ADAL" clId="{58BE507E-0A54-4E21-AAAB-87745200041B}" dt="2026-02-06T15:38:10.297" v="291"/>
          <ac:spMkLst>
            <pc:docMk/>
            <pc:sldMk cId="1463141618" sldId="900"/>
            <ac:spMk id="4" creationId="{4A6C3273-F4EA-FD23-6CE9-1A5B4348936B}"/>
          </ac:spMkLst>
        </pc:spChg>
        <pc:spChg chg="mod">
          <ac:chgData name="Olivier Genoud" userId="e3287607-b312-4221-8c8d-a6943b641987" providerId="ADAL" clId="{58BE507E-0A54-4E21-AAAB-87745200041B}" dt="2026-02-06T15:39:03.882" v="309" actId="6549"/>
          <ac:spMkLst>
            <pc:docMk/>
            <pc:sldMk cId="1463141618" sldId="900"/>
            <ac:spMk id="18435" creationId="{5CC57DF2-2721-4008-254B-E54D8B1C0308}"/>
          </ac:spMkLst>
        </pc:spChg>
      </pc:sldChg>
      <pc:sldChg chg="delSp modSp add mod">
        <pc:chgData name="Olivier Genoud" userId="e3287607-b312-4221-8c8d-a6943b641987" providerId="ADAL" clId="{58BE507E-0A54-4E21-AAAB-87745200041B}" dt="2026-02-10T07:33:14.157" v="565" actId="478"/>
        <pc:sldMkLst>
          <pc:docMk/>
          <pc:sldMk cId="2158173097" sldId="901"/>
        </pc:sldMkLst>
        <pc:spChg chg="del">
          <ac:chgData name="Olivier Genoud" userId="e3287607-b312-4221-8c8d-a6943b641987" providerId="ADAL" clId="{58BE507E-0A54-4E21-AAAB-87745200041B}" dt="2026-02-10T07:33:14.157" v="565" actId="478"/>
          <ac:spMkLst>
            <pc:docMk/>
            <pc:sldMk cId="2158173097" sldId="901"/>
            <ac:spMk id="2" creationId="{77C54226-8E0B-17E7-BF20-3B70989CA6AE}"/>
          </ac:spMkLst>
        </pc:spChg>
        <pc:spChg chg="mod">
          <ac:chgData name="Olivier Genoud" userId="e3287607-b312-4221-8c8d-a6943b641987" providerId="ADAL" clId="{58BE507E-0A54-4E21-AAAB-87745200041B}" dt="2026-02-10T04:48:35.327" v="378"/>
          <ac:spMkLst>
            <pc:docMk/>
            <pc:sldMk cId="2158173097" sldId="901"/>
            <ac:spMk id="4" creationId="{89BA7579-086C-5208-6705-6371407AA4EC}"/>
          </ac:spMkLst>
        </pc:spChg>
        <pc:spChg chg="mod">
          <ac:chgData name="Olivier Genoud" userId="e3287607-b312-4221-8c8d-a6943b641987" providerId="ADAL" clId="{58BE507E-0A54-4E21-AAAB-87745200041B}" dt="2026-02-10T07:33:10.490" v="564" actId="6549"/>
          <ac:spMkLst>
            <pc:docMk/>
            <pc:sldMk cId="2158173097" sldId="901"/>
            <ac:spMk id="18435" creationId="{15736DAB-6A18-5E42-A894-72D9DC2429A1}"/>
          </ac:spMkLst>
        </pc:spChg>
      </pc:sldChg>
      <pc:sldChg chg="modSp add mod">
        <pc:chgData name="Olivier Genoud" userId="e3287607-b312-4221-8c8d-a6943b641987" providerId="ADAL" clId="{58BE507E-0A54-4E21-AAAB-87745200041B}" dt="2026-02-10T07:42:59.062" v="611" actId="20577"/>
        <pc:sldMkLst>
          <pc:docMk/>
          <pc:sldMk cId="2430849158" sldId="902"/>
        </pc:sldMkLst>
        <pc:spChg chg="mod">
          <ac:chgData name="Olivier Genoud" userId="e3287607-b312-4221-8c8d-a6943b641987" providerId="ADAL" clId="{58BE507E-0A54-4E21-AAAB-87745200041B}" dt="2026-02-10T07:33:56.854" v="568"/>
          <ac:spMkLst>
            <pc:docMk/>
            <pc:sldMk cId="2430849158" sldId="902"/>
            <ac:spMk id="4" creationId="{E166C57C-D5BA-CCED-A38A-B61696B31F3C}"/>
          </ac:spMkLst>
        </pc:spChg>
        <pc:spChg chg="mod">
          <ac:chgData name="Olivier Genoud" userId="e3287607-b312-4221-8c8d-a6943b641987" providerId="ADAL" clId="{58BE507E-0A54-4E21-AAAB-87745200041B}" dt="2026-02-10T07:42:59.062" v="611" actId="20577"/>
          <ac:spMkLst>
            <pc:docMk/>
            <pc:sldMk cId="2430849158" sldId="902"/>
            <ac:spMk id="18435" creationId="{4F253A11-6568-59D5-3241-B213BAD5AC3A}"/>
          </ac:spMkLst>
        </pc:spChg>
      </pc:sldChg>
      <pc:sldChg chg="modSp add del mod">
        <pc:chgData name="Olivier Genoud" userId="e3287607-b312-4221-8c8d-a6943b641987" providerId="ADAL" clId="{58BE507E-0A54-4E21-AAAB-87745200041B}" dt="2026-02-10T13:51:01.758" v="682" actId="47"/>
        <pc:sldMkLst>
          <pc:docMk/>
          <pc:sldMk cId="1196594007" sldId="903"/>
        </pc:sldMkLst>
        <pc:spChg chg="mod">
          <ac:chgData name="Olivier Genoud" userId="e3287607-b312-4221-8c8d-a6943b641987" providerId="ADAL" clId="{58BE507E-0A54-4E21-AAAB-87745200041B}" dt="2026-02-10T13:50:45.659" v="680" actId="20577"/>
          <ac:spMkLst>
            <pc:docMk/>
            <pc:sldMk cId="1196594007" sldId="903"/>
            <ac:spMk id="4" creationId="{0F1D1F49-3713-1F98-5450-E633E0C7C2D9}"/>
          </ac:spMkLst>
        </pc:spChg>
      </pc:sldChg>
      <pc:sldChg chg="modSp add mod">
        <pc:chgData name="Olivier Genoud" userId="e3287607-b312-4221-8c8d-a6943b641987" providerId="ADAL" clId="{58BE507E-0A54-4E21-AAAB-87745200041B}" dt="2026-02-10T17:22:09.472" v="850" actId="20577"/>
        <pc:sldMkLst>
          <pc:docMk/>
          <pc:sldMk cId="1200045629" sldId="904"/>
        </pc:sldMkLst>
        <pc:spChg chg="mod">
          <ac:chgData name="Olivier Genoud" userId="e3287607-b312-4221-8c8d-a6943b641987" providerId="ADAL" clId="{58BE507E-0A54-4E21-AAAB-87745200041B}" dt="2026-02-10T17:22:09.472" v="850" actId="20577"/>
          <ac:spMkLst>
            <pc:docMk/>
            <pc:sldMk cId="1200045629" sldId="904"/>
            <ac:spMk id="4" creationId="{594D29FE-C5AC-8AFB-1B0D-711994B05536}"/>
          </ac:spMkLst>
        </pc:spChg>
        <pc:spChg chg="mod">
          <ac:chgData name="Olivier Genoud" userId="e3287607-b312-4221-8c8d-a6943b641987" providerId="ADAL" clId="{58BE507E-0A54-4E21-AAAB-87745200041B}" dt="2026-02-10T14:14:03.324" v="812" actId="20577"/>
          <ac:spMkLst>
            <pc:docMk/>
            <pc:sldMk cId="1200045629" sldId="904"/>
            <ac:spMk id="18435" creationId="{647E3B34-9991-DECC-E32E-2C1AC559799C}"/>
          </ac:spMkLst>
        </pc:spChg>
      </pc:sldChg>
      <pc:sldMasterChg chg="modSp mod modSldLayout">
        <pc:chgData name="Olivier Genoud" userId="e3287607-b312-4221-8c8d-a6943b641987" providerId="ADAL" clId="{58BE507E-0A54-4E21-AAAB-87745200041B}" dt="2026-02-06T14:47:42.862" v="87" actId="6549"/>
        <pc:sldMasterMkLst>
          <pc:docMk/>
          <pc:sldMasterMk cId="0" sldId="2147485146"/>
        </pc:sldMasterMkLst>
        <pc:spChg chg="mod">
          <ac:chgData name="Olivier Genoud" userId="e3287607-b312-4221-8c8d-a6943b641987" providerId="ADAL" clId="{58BE507E-0A54-4E21-AAAB-87745200041B}" dt="2026-02-06T14:47:42.862" v="87" actId="6549"/>
          <ac:spMkLst>
            <pc:docMk/>
            <pc:sldMasterMk cId="0" sldId="2147485146"/>
            <ac:spMk id="13" creationId="{1831B337-8E3A-42C4-B945-76126539A2BF}"/>
          </ac:spMkLst>
        </pc:spChg>
        <pc:sldLayoutChg chg="modSp mod">
          <pc:chgData name="Olivier Genoud" userId="e3287607-b312-4221-8c8d-a6943b641987" providerId="ADAL" clId="{58BE507E-0A54-4E21-AAAB-87745200041B}" dt="2026-02-06T14:47:34.517" v="85" actId="20577"/>
          <pc:sldLayoutMkLst>
            <pc:docMk/>
            <pc:sldMasterMk cId="0" sldId="2147485146"/>
            <pc:sldLayoutMk cId="24707556" sldId="2147485303"/>
          </pc:sldLayoutMkLst>
          <pc:spChg chg="mod">
            <ac:chgData name="Olivier Genoud" userId="e3287607-b312-4221-8c8d-a6943b641987" providerId="ADAL" clId="{58BE507E-0A54-4E21-AAAB-87745200041B}" dt="2026-02-06T14:47:34.517" v="85" actId="20577"/>
            <ac:spMkLst>
              <pc:docMk/>
              <pc:sldMasterMk cId="0" sldId="2147485146"/>
              <pc:sldLayoutMk cId="24707556" sldId="2147485303"/>
              <ac:spMk id="4" creationId="{E2704E77-2CAB-49C6-8BD1-C72049D1039D}"/>
            </ac:spMkLst>
          </pc:spChg>
        </pc:sldLayoutChg>
      </pc:sldMasterChg>
    </pc:docChg>
  </pc:docChgLst>
  <pc:docChgLst>
    <pc:chgData name="Olivier Genoud" userId="e3287607-b312-4221-8c8d-a6943b641987" providerId="ADAL" clId="{74723C7D-19F7-484F-A504-9EFE7C368EC7}"/>
    <pc:docChg chg="undo custSel addSld delSld modSld modMainMaster">
      <pc:chgData name="Olivier Genoud" userId="e3287607-b312-4221-8c8d-a6943b641987" providerId="ADAL" clId="{74723C7D-19F7-484F-A504-9EFE7C368EC7}" dt="2025-08-26T01:35:58.883" v="261" actId="403"/>
      <pc:docMkLst>
        <pc:docMk/>
      </pc:docMkLst>
      <pc:sldChg chg="modSp mod">
        <pc:chgData name="Olivier Genoud" userId="e3287607-b312-4221-8c8d-a6943b641987" providerId="ADAL" clId="{74723C7D-19F7-484F-A504-9EFE7C368EC7}" dt="2025-08-25T06:52:07.721" v="12" actId="6549"/>
        <pc:sldMkLst>
          <pc:docMk/>
          <pc:sldMk cId="0" sldId="341"/>
        </pc:sldMkLst>
      </pc:sldChg>
      <pc:sldChg chg="addSp delSp modSp mod">
        <pc:chgData name="Olivier Genoud" userId="e3287607-b312-4221-8c8d-a6943b641987" providerId="ADAL" clId="{74723C7D-19F7-484F-A504-9EFE7C368EC7}" dt="2025-08-26T01:35:29.975" v="259" actId="478"/>
        <pc:sldMkLst>
          <pc:docMk/>
          <pc:sldMk cId="3718173731" sldId="867"/>
        </pc:sldMkLst>
      </pc:sldChg>
      <pc:sldChg chg="addSp delSp modSp mod">
        <pc:chgData name="Olivier Genoud" userId="e3287607-b312-4221-8c8d-a6943b641987" providerId="ADAL" clId="{74723C7D-19F7-484F-A504-9EFE7C368EC7}" dt="2025-08-26T01:35:48.438" v="260" actId="403"/>
        <pc:sldMkLst>
          <pc:docMk/>
          <pc:sldMk cId="2261384514" sldId="898"/>
        </pc:sldMkLst>
      </pc:sldChg>
      <pc:sldChg chg="addSp modSp del">
        <pc:chgData name="Olivier Genoud" userId="e3287607-b312-4221-8c8d-a6943b641987" providerId="ADAL" clId="{74723C7D-19F7-484F-A504-9EFE7C368EC7}" dt="2025-08-25T16:10:46.334" v="235" actId="47"/>
        <pc:sldMkLst>
          <pc:docMk/>
          <pc:sldMk cId="326569714" sldId="899"/>
        </pc:sldMkLst>
      </pc:sldChg>
      <pc:sldChg chg="addSp modSp del">
        <pc:chgData name="Olivier Genoud" userId="e3287607-b312-4221-8c8d-a6943b641987" providerId="ADAL" clId="{74723C7D-19F7-484F-A504-9EFE7C368EC7}" dt="2025-08-25T16:10:46.334" v="235" actId="47"/>
        <pc:sldMkLst>
          <pc:docMk/>
          <pc:sldMk cId="2684801586" sldId="900"/>
        </pc:sldMkLst>
      </pc:sldChg>
      <pc:sldChg chg="addSp modSp del">
        <pc:chgData name="Olivier Genoud" userId="e3287607-b312-4221-8c8d-a6943b641987" providerId="ADAL" clId="{74723C7D-19F7-484F-A504-9EFE7C368EC7}" dt="2025-08-25T16:10:46.334" v="235" actId="47"/>
        <pc:sldMkLst>
          <pc:docMk/>
          <pc:sldMk cId="3052496165" sldId="901"/>
        </pc:sldMkLst>
      </pc:sldChg>
      <pc:sldChg chg="modSp add mod">
        <pc:chgData name="Olivier Genoud" userId="e3287607-b312-4221-8c8d-a6943b641987" providerId="ADAL" clId="{74723C7D-19F7-484F-A504-9EFE7C368EC7}" dt="2025-08-26T01:35:58.883" v="261" actId="403"/>
        <pc:sldMkLst>
          <pc:docMk/>
          <pc:sldMk cId="2348547705" sldId="902"/>
        </pc:sldMkLst>
      </pc:sldChg>
      <pc:sldMasterChg chg="modSp mod modSldLayout">
        <pc:chgData name="Olivier Genoud" userId="e3287607-b312-4221-8c8d-a6943b641987" providerId="ADAL" clId="{74723C7D-19F7-484F-A504-9EFE7C368EC7}" dt="2025-08-25T06:52:40.609" v="58" actId="6549"/>
        <pc:sldMasterMkLst>
          <pc:docMk/>
          <pc:sldMasterMk cId="0" sldId="2147485146"/>
        </pc:sldMasterMkLst>
        <pc:sldLayoutChg chg="modSp mod">
          <pc:chgData name="Olivier Genoud" userId="e3287607-b312-4221-8c8d-a6943b641987" providerId="ADAL" clId="{74723C7D-19F7-484F-A504-9EFE7C368EC7}" dt="2025-08-25T06:52:35.357" v="56" actId="20577"/>
          <pc:sldLayoutMkLst>
            <pc:docMk/>
            <pc:sldMasterMk cId="0" sldId="2147485146"/>
            <pc:sldLayoutMk cId="24707556" sldId="2147485303"/>
          </pc:sldLayoutMkLst>
        </pc:sldLayoutChg>
      </pc:sldMasterChg>
    </pc:docChg>
  </pc:docChgLst>
  <pc:docChgLst>
    <pc:chgData name="Olivier Genoud" userId="e3287607-b312-4221-8c8d-a6943b641987" providerId="ADAL" clId="{261A2581-F935-4959-91F0-54AB54A6337D}"/>
    <pc:docChg chg="custSel addSld modSld">
      <pc:chgData name="Olivier Genoud" userId="e3287607-b312-4221-8c8d-a6943b641987" providerId="ADAL" clId="{261A2581-F935-4959-91F0-54AB54A6337D}" dt="2025-05-20T17:15:06.096" v="302" actId="20577"/>
      <pc:docMkLst>
        <pc:docMk/>
      </pc:docMkLst>
      <pc:sldChg chg="modSp mod">
        <pc:chgData name="Olivier Genoud" userId="e3287607-b312-4221-8c8d-a6943b641987" providerId="ADAL" clId="{261A2581-F935-4959-91F0-54AB54A6337D}" dt="2025-05-20T17:14:18.842" v="273" actId="207"/>
        <pc:sldMkLst>
          <pc:docMk/>
          <pc:sldMk cId="2261384514" sldId="898"/>
        </pc:sldMkLst>
      </pc:sldChg>
      <pc:sldChg chg="modSp mod">
        <pc:chgData name="Olivier Genoud" userId="e3287607-b312-4221-8c8d-a6943b641987" providerId="ADAL" clId="{261A2581-F935-4959-91F0-54AB54A6337D}" dt="2025-05-20T17:14:41.730" v="291" actId="6549"/>
        <pc:sldMkLst>
          <pc:docMk/>
          <pc:sldMk cId="326569714" sldId="899"/>
        </pc:sldMkLst>
      </pc:sldChg>
      <pc:sldChg chg="modSp add mod">
        <pc:chgData name="Olivier Genoud" userId="e3287607-b312-4221-8c8d-a6943b641987" providerId="ADAL" clId="{261A2581-F935-4959-91F0-54AB54A6337D}" dt="2025-05-20T17:15:06.096" v="302" actId="20577"/>
        <pc:sldMkLst>
          <pc:docMk/>
          <pc:sldMk cId="3052496165" sldId="901"/>
        </pc:sldMkLst>
      </pc:sldChg>
    </pc:docChg>
  </pc:docChgLst>
  <pc:docChgLst>
    <pc:chgData name="Olivier Genoud" userId="e3287607-b312-4221-8c8d-a6943b641987" providerId="ADAL" clId="{0C2D7A10-27C4-4D3F-9B93-EAC3D85671CC}"/>
    <pc:docChg chg="custSel delSld modSld modMainMaster">
      <pc:chgData name="Olivier Genoud" userId="e3287607-b312-4221-8c8d-a6943b641987" providerId="ADAL" clId="{0C2D7A10-27C4-4D3F-9B93-EAC3D85671CC}" dt="2025-11-18T17:31:01.354" v="228" actId="403"/>
      <pc:docMkLst>
        <pc:docMk/>
      </pc:docMkLst>
      <pc:sldChg chg="modSp mod">
        <pc:chgData name="Olivier Genoud" userId="e3287607-b312-4221-8c8d-a6943b641987" providerId="ADAL" clId="{0C2D7A10-27C4-4D3F-9B93-EAC3D85671CC}" dt="2025-11-13T20:28:00.007" v="25" actId="6549"/>
        <pc:sldMkLst>
          <pc:docMk/>
          <pc:sldMk cId="0" sldId="341"/>
        </pc:sldMkLst>
      </pc:sldChg>
      <pc:sldChg chg="addSp delSp modSp mod">
        <pc:chgData name="Olivier Genoud" userId="e3287607-b312-4221-8c8d-a6943b641987" providerId="ADAL" clId="{0C2D7A10-27C4-4D3F-9B93-EAC3D85671CC}" dt="2025-11-18T17:31:01.354" v="228" actId="403"/>
        <pc:sldMkLst>
          <pc:docMk/>
          <pc:sldMk cId="2261384514" sldId="898"/>
        </pc:sldMkLst>
      </pc:sldChg>
      <pc:sldChg chg="addSp modSp del">
        <pc:chgData name="Olivier Genoud" userId="e3287607-b312-4221-8c8d-a6943b641987" providerId="ADAL" clId="{0C2D7A10-27C4-4D3F-9B93-EAC3D85671CC}" dt="2025-11-18T14:01:34.330" v="215" actId="47"/>
        <pc:sldMkLst>
          <pc:docMk/>
          <pc:sldMk cId="2348547705" sldId="902"/>
        </pc:sldMkLst>
      </pc:sldChg>
      <pc:sldChg chg="addSp modSp del">
        <pc:chgData name="Olivier Genoud" userId="e3287607-b312-4221-8c8d-a6943b641987" providerId="ADAL" clId="{0C2D7A10-27C4-4D3F-9B93-EAC3D85671CC}" dt="2025-11-18T14:01:35.421" v="216" actId="47"/>
        <pc:sldMkLst>
          <pc:docMk/>
          <pc:sldMk cId="358925585" sldId="903"/>
        </pc:sldMkLst>
      </pc:sldChg>
      <pc:sldMasterChg chg="modSp mod modSldLayout">
        <pc:chgData name="Olivier Genoud" userId="e3287607-b312-4221-8c8d-a6943b641987" providerId="ADAL" clId="{0C2D7A10-27C4-4D3F-9B93-EAC3D85671CC}" dt="2025-11-13T20:29:12.330" v="76" actId="6549"/>
        <pc:sldMasterMkLst>
          <pc:docMk/>
          <pc:sldMasterMk cId="0" sldId="2147485146"/>
        </pc:sldMasterMkLst>
        <pc:sldLayoutChg chg="modSp mod">
          <pc:chgData name="Olivier Genoud" userId="e3287607-b312-4221-8c8d-a6943b641987" providerId="ADAL" clId="{0C2D7A10-27C4-4D3F-9B93-EAC3D85671CC}" dt="2025-11-13T20:29:01.065" v="74" actId="6549"/>
          <pc:sldLayoutMkLst>
            <pc:docMk/>
            <pc:sldMasterMk cId="0" sldId="2147485146"/>
            <pc:sldLayoutMk cId="24707556" sldId="2147485303"/>
          </pc:sldLayoutMkLst>
        </pc:sldLayoutChg>
      </pc:sldMasterChg>
    </pc:docChg>
  </pc:docChgLst>
  <pc:docChgLst>
    <pc:chgData name="Olivier Genoud" userId="e3287607-b312-4221-8c8d-a6943b641987" providerId="ADAL" clId="{C14726C8-0790-49DE-8057-AD1E576F45D4}"/>
    <pc:docChg chg="undo redo custSel addSld modSld">
      <pc:chgData name="Olivier Genoud" userId="e3287607-b312-4221-8c8d-a6943b641987" providerId="ADAL" clId="{C14726C8-0790-49DE-8057-AD1E576F45D4}" dt="2024-05-22T06:07:07.448" v="771" actId="6549"/>
      <pc:docMkLst>
        <pc:docMk/>
      </pc:docMkLst>
      <pc:sldChg chg="modSp">
        <pc:chgData name="Olivier Genoud" userId="e3287607-b312-4221-8c8d-a6943b641987" providerId="ADAL" clId="{C14726C8-0790-49DE-8057-AD1E576F45D4}" dt="2024-05-21T22:04:32.602" v="151" actId="403"/>
        <pc:sldMkLst>
          <pc:docMk/>
          <pc:sldMk cId="3861986546" sldId="890"/>
        </pc:sldMkLst>
      </pc:sldChg>
      <pc:sldChg chg="delSp modSp mod">
        <pc:chgData name="Olivier Genoud" userId="e3287607-b312-4221-8c8d-a6943b641987" providerId="ADAL" clId="{C14726C8-0790-49DE-8057-AD1E576F45D4}" dt="2024-05-22T06:07:07.448" v="771" actId="6549"/>
        <pc:sldMkLst>
          <pc:docMk/>
          <pc:sldMk cId="1173444157" sldId="891"/>
        </pc:sldMkLst>
      </pc:sldChg>
      <pc:sldChg chg="delSp modSp add mod">
        <pc:chgData name="Olivier Genoud" userId="e3287607-b312-4221-8c8d-a6943b641987" providerId="ADAL" clId="{C14726C8-0790-49DE-8057-AD1E576F45D4}" dt="2024-05-22T05:19:10.010" v="155" actId="478"/>
        <pc:sldMkLst>
          <pc:docMk/>
          <pc:sldMk cId="1878864336" sldId="893"/>
        </pc:sldMkLst>
      </pc:sldChg>
      <pc:sldChg chg="delSp modSp add mod">
        <pc:chgData name="Olivier Genoud" userId="e3287607-b312-4221-8c8d-a6943b641987" providerId="ADAL" clId="{C14726C8-0790-49DE-8057-AD1E576F45D4}" dt="2024-05-22T05:19:18.226" v="156" actId="478"/>
        <pc:sldMkLst>
          <pc:docMk/>
          <pc:sldMk cId="3907048126" sldId="894"/>
        </pc:sldMkLst>
      </pc:sldChg>
    </pc:docChg>
  </pc:docChgLst>
  <pc:docChgLst>
    <pc:chgData name="Olivier Genoud" userId="e3287607-b312-4221-8c8d-a6943b641987" providerId="ADAL" clId="{BFE2EE4E-B804-460B-BD9F-D485FF1A963E}"/>
    <pc:docChg chg="undo redo custSel addSld delSld modSld modMainMaster">
      <pc:chgData name="Olivier Genoud" userId="e3287607-b312-4221-8c8d-a6943b641987" providerId="ADAL" clId="{BFE2EE4E-B804-460B-BD9F-D485FF1A963E}" dt="2025-05-20T09:56:09.949" v="448" actId="20577"/>
      <pc:docMkLst>
        <pc:docMk/>
      </pc:docMkLst>
      <pc:sldChg chg="modSp mod">
        <pc:chgData name="Olivier Genoud" userId="e3287607-b312-4221-8c8d-a6943b641987" providerId="ADAL" clId="{BFE2EE4E-B804-460B-BD9F-D485FF1A963E}" dt="2025-05-15T08:43:40.855" v="14" actId="6549"/>
        <pc:sldMkLst>
          <pc:docMk/>
          <pc:sldMk cId="0" sldId="341"/>
        </pc:sldMkLst>
      </pc:sldChg>
      <pc:sldChg chg="addSp modSp del">
        <pc:chgData name="Olivier Genoud" userId="e3287607-b312-4221-8c8d-a6943b641987" providerId="ADAL" clId="{BFE2EE4E-B804-460B-BD9F-D485FF1A963E}" dt="2025-05-19T12:17:32.998" v="161" actId="47"/>
        <pc:sldMkLst>
          <pc:docMk/>
          <pc:sldMk cId="3861986546" sldId="890"/>
        </pc:sldMkLst>
      </pc:sldChg>
      <pc:sldChg chg="addSp modSp del">
        <pc:chgData name="Olivier Genoud" userId="e3287607-b312-4221-8c8d-a6943b641987" providerId="ADAL" clId="{BFE2EE4E-B804-460B-BD9F-D485FF1A963E}" dt="2025-05-19T12:17:30.670" v="160" actId="47"/>
        <pc:sldMkLst>
          <pc:docMk/>
          <pc:sldMk cId="1470335251" sldId="896"/>
        </pc:sldMkLst>
      </pc:sldChg>
      <pc:sldChg chg="addSp modSp del">
        <pc:chgData name="Olivier Genoud" userId="e3287607-b312-4221-8c8d-a6943b641987" providerId="ADAL" clId="{BFE2EE4E-B804-460B-BD9F-D485FF1A963E}" dt="2025-05-19T12:17:34.857" v="162" actId="47"/>
        <pc:sldMkLst>
          <pc:docMk/>
          <pc:sldMk cId="3947856262" sldId="897"/>
        </pc:sldMkLst>
      </pc:sldChg>
      <pc:sldChg chg="delSp modSp mod">
        <pc:chgData name="Olivier Genoud" userId="e3287607-b312-4221-8c8d-a6943b641987" providerId="ADAL" clId="{BFE2EE4E-B804-460B-BD9F-D485FF1A963E}" dt="2025-05-20T09:21:37.672" v="283" actId="20577"/>
        <pc:sldMkLst>
          <pc:docMk/>
          <pc:sldMk cId="2261384514" sldId="898"/>
        </pc:sldMkLst>
      </pc:sldChg>
      <pc:sldChg chg="delSp modSp add mod">
        <pc:chgData name="Olivier Genoud" userId="e3287607-b312-4221-8c8d-a6943b641987" providerId="ADAL" clId="{BFE2EE4E-B804-460B-BD9F-D485FF1A963E}" dt="2025-05-19T12:37:48.277" v="281" actId="478"/>
        <pc:sldMkLst>
          <pc:docMk/>
          <pc:sldMk cId="326569714" sldId="899"/>
        </pc:sldMkLst>
      </pc:sldChg>
      <pc:sldChg chg="modSp add mod">
        <pc:chgData name="Olivier Genoud" userId="e3287607-b312-4221-8c8d-a6943b641987" providerId="ADAL" clId="{BFE2EE4E-B804-460B-BD9F-D485FF1A963E}" dt="2025-05-20T09:52:56.928" v="424" actId="403"/>
        <pc:sldMkLst>
          <pc:docMk/>
          <pc:sldMk cId="2684801586" sldId="900"/>
        </pc:sldMkLst>
      </pc:sldChg>
      <pc:sldMasterChg chg="modSp mod modSldLayout">
        <pc:chgData name="Olivier Genoud" userId="e3287607-b312-4221-8c8d-a6943b641987" providerId="ADAL" clId="{BFE2EE4E-B804-460B-BD9F-D485FF1A963E}" dt="2025-05-15T08:44:30.682" v="50" actId="6549"/>
        <pc:sldMasterMkLst>
          <pc:docMk/>
          <pc:sldMasterMk cId="0" sldId="2147485146"/>
        </pc:sldMasterMkLst>
        <pc:sldLayoutChg chg="modSp mod">
          <pc:chgData name="Olivier Genoud" userId="e3287607-b312-4221-8c8d-a6943b641987" providerId="ADAL" clId="{BFE2EE4E-B804-460B-BD9F-D485FF1A963E}" dt="2025-05-15T08:44:30.682" v="50" actId="6549"/>
          <pc:sldLayoutMkLst>
            <pc:docMk/>
            <pc:sldMasterMk cId="0" sldId="2147485146"/>
            <pc:sldLayoutMk cId="24707556" sldId="2147485303"/>
          </pc:sldLayoutMkLst>
        </pc:sldLayoutChg>
      </pc:sldMasterChg>
    </pc:docChg>
  </pc:docChgLst>
  <pc:docChgLst>
    <pc:chgData name="Olivier Genoud" userId="e3287607-b312-4221-8c8d-a6943b641987" providerId="ADAL" clId="{E24D7650-B15D-4101-90D9-CD2D00B379B6}"/>
    <pc:docChg chg="addSld modSld">
      <pc:chgData name="Olivier Genoud" userId="e3287607-b312-4221-8c8d-a6943b641987" providerId="ADAL" clId="{E24D7650-B15D-4101-90D9-CD2D00B379B6}" dt="2024-11-20T01:47:45.291" v="40" actId="6549"/>
      <pc:docMkLst>
        <pc:docMk/>
      </pc:docMkLst>
      <pc:sldChg chg="modSp add mod">
        <pc:chgData name="Olivier Genoud" userId="e3287607-b312-4221-8c8d-a6943b641987" providerId="ADAL" clId="{E24D7650-B15D-4101-90D9-CD2D00B379B6}" dt="2024-11-20T01:47:45.291" v="40" actId="6549"/>
        <pc:sldMkLst>
          <pc:docMk/>
          <pc:sldMk cId="4047775450" sldId="900"/>
        </pc:sldMkLst>
      </pc:sldChg>
    </pc:docChg>
  </pc:docChgLst>
  <pc:docChgLst>
    <pc:chgData name="Olivier Genoud" userId="e3287607-b312-4221-8c8d-a6943b641987" providerId="ADAL" clId="{6A9F7374-321B-4497-B598-F42D79E450A4}"/>
    <pc:docChg chg="modSld">
      <pc:chgData name="Olivier Genoud" userId="e3287607-b312-4221-8c8d-a6943b641987" providerId="ADAL" clId="{6A9F7374-321B-4497-B598-F42D79E450A4}" dt="2023-11-15T15:55:22.332" v="9" actId="20577"/>
      <pc:docMkLst>
        <pc:docMk/>
      </pc:docMkLst>
      <pc:sldChg chg="modSp mod">
        <pc:chgData name="Olivier Genoud" userId="e3287607-b312-4221-8c8d-a6943b641987" providerId="ADAL" clId="{6A9F7374-321B-4497-B598-F42D79E450A4}" dt="2023-11-15T14:28:43.965" v="4" actId="20577"/>
        <pc:sldMkLst>
          <pc:docMk/>
          <pc:sldMk cId="1584786579" sldId="887"/>
        </pc:sldMkLst>
      </pc:sldChg>
      <pc:sldChg chg="modSp mod">
        <pc:chgData name="Olivier Genoud" userId="e3287607-b312-4221-8c8d-a6943b641987" providerId="ADAL" clId="{6A9F7374-321B-4497-B598-F42D79E450A4}" dt="2023-11-15T15:55:22.332" v="9" actId="20577"/>
        <pc:sldMkLst>
          <pc:docMk/>
          <pc:sldMk cId="2835461262" sldId="888"/>
        </pc:sldMkLst>
      </pc:sldChg>
    </pc:docChg>
  </pc:docChgLst>
  <pc:docChgLst>
    <pc:chgData name="Olivier Genoud" userId="e3287607-b312-4221-8c8d-a6943b641987" providerId="ADAL" clId="{B6B1900F-30CA-4914-A78C-003BEB1793F7}"/>
    <pc:docChg chg="custSel modSld">
      <pc:chgData name="Olivier Genoud" userId="e3287607-b312-4221-8c8d-a6943b641987" providerId="ADAL" clId="{B6B1900F-30CA-4914-A78C-003BEB1793F7}" dt="2024-11-18T20:56:20.050" v="6" actId="20577"/>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0A015951-8854-4A5D-8CFD-940931B645B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9233191-2AD1-44D3-AA2E-292EFB85F482}"/>
              </a:ext>
            </a:extLst>
          </p:cNvPr>
          <p:cNvSpPr>
            <a:spLocks noGrp="1" noChangeArrowheads="1"/>
          </p:cNvSpPr>
          <p:nvPr>
            <p:ph type="dt" sz="quarter"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1B6A06A-5960-4BA8-9146-B736D0DB86FA}"/>
              </a:ext>
            </a:extLst>
          </p:cNvPr>
          <p:cNvSpPr>
            <a:spLocks noGrp="1" noChangeArrowheads="1"/>
          </p:cNvSpPr>
          <p:nvPr>
            <p:ph type="ftr" sz="quarter" idx="2"/>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41E10EE8-7D07-4C13-AD57-4DDDE53A4DAF}"/>
              </a:ext>
            </a:extLst>
          </p:cNvPr>
          <p:cNvSpPr>
            <a:spLocks noGrp="1" noChangeArrowheads="1"/>
          </p:cNvSpPr>
          <p:nvPr>
            <p:ph type="sldNum" sz="quarter" idx="3"/>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A3274CC3-5A48-42A1-A519-7979449CD42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6ECC274-9B19-48B2-8CFE-BB13DAFD0653}"/>
              </a:ext>
            </a:extLst>
          </p:cNvPr>
          <p:cNvSpPr>
            <a:spLocks noGrp="1" noChangeArrowheads="1"/>
          </p:cNvSpPr>
          <p:nvPr>
            <p:ph type="hdr" sz="quarter"/>
          </p:nvPr>
        </p:nvSpPr>
        <p:spPr bwMode="auto">
          <a:xfrm>
            <a:off x="1"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9C15EF3-80B5-4E89-B948-295FDBE79DA5}"/>
              </a:ext>
            </a:extLst>
          </p:cNvPr>
          <p:cNvSpPr>
            <a:spLocks noGrp="1" noChangeArrowheads="1"/>
          </p:cNvSpPr>
          <p:nvPr>
            <p:ph type="dt" idx="1"/>
          </p:nvPr>
        </p:nvSpPr>
        <p:spPr bwMode="auto">
          <a:xfrm>
            <a:off x="3849178" y="1"/>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B9B54BB-B11D-480E-8A65-182D2FC4CC7C}"/>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908B220-B9CC-4350-8FEC-514765BC3C0D}"/>
              </a:ext>
            </a:extLst>
          </p:cNvPr>
          <p:cNvSpPr>
            <a:spLocks noGrp="1" noChangeArrowheads="1"/>
          </p:cNvSpPr>
          <p:nvPr>
            <p:ph type="body" sz="quarter" idx="3"/>
          </p:nvPr>
        </p:nvSpPr>
        <p:spPr bwMode="auto">
          <a:xfrm>
            <a:off x="906972" y="4717103"/>
            <a:ext cx="4980556" cy="447006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5CE6651-32E6-42DE-9F60-1A47E40C4A3D}"/>
              </a:ext>
            </a:extLst>
          </p:cNvPr>
          <p:cNvSpPr>
            <a:spLocks noGrp="1" noChangeArrowheads="1"/>
          </p:cNvSpPr>
          <p:nvPr>
            <p:ph type="ftr" sz="quarter" idx="4"/>
          </p:nvPr>
        </p:nvSpPr>
        <p:spPr bwMode="auto">
          <a:xfrm>
            <a:off x="1"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24B38BFF-BC64-4CB2-B79D-476E3BAF8BEF}"/>
              </a:ext>
            </a:extLst>
          </p:cNvPr>
          <p:cNvSpPr>
            <a:spLocks noGrp="1" noChangeArrowheads="1"/>
          </p:cNvSpPr>
          <p:nvPr>
            <p:ph type="sldNum" sz="quarter" idx="5"/>
          </p:nvPr>
        </p:nvSpPr>
        <p:spPr bwMode="auto">
          <a:xfrm>
            <a:off x="3849178" y="9434205"/>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CB553C2B-DA9F-43DF-B0E2-B753B8087AB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B8BF2E68-7E51-4ED5-A6B0-A5E52EA9F3F7}"/>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7ABFB39C-97BA-43A2-AC59-DFD9973428F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4BBA19FF-A43B-4E15-9CF6-BF6D37CE8E8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978">
              <a:defRPr>
                <a:solidFill>
                  <a:schemeClr val="tx1"/>
                </a:solidFill>
                <a:latin typeface="Arial" panose="020B0604020202020204" pitchFamily="34" charset="0"/>
                <a:cs typeface="Arial" panose="020B0604020202020204" pitchFamily="34" charset="0"/>
              </a:defRPr>
            </a:lvl1pPr>
            <a:lvl2pPr marL="730691" indent="-281035" defTabSz="928978">
              <a:defRPr>
                <a:solidFill>
                  <a:schemeClr val="tx1"/>
                </a:solidFill>
                <a:latin typeface="Arial" panose="020B0604020202020204" pitchFamily="34" charset="0"/>
                <a:cs typeface="Arial" panose="020B0604020202020204" pitchFamily="34" charset="0"/>
              </a:defRPr>
            </a:lvl2pPr>
            <a:lvl3pPr marL="1124141" indent="-224828" defTabSz="928978">
              <a:defRPr>
                <a:solidFill>
                  <a:schemeClr val="tx1"/>
                </a:solidFill>
                <a:latin typeface="Arial" panose="020B0604020202020204" pitchFamily="34" charset="0"/>
                <a:cs typeface="Arial" panose="020B0604020202020204" pitchFamily="34" charset="0"/>
              </a:defRPr>
            </a:lvl3pPr>
            <a:lvl4pPr marL="1573797" indent="-224828" defTabSz="928978">
              <a:defRPr>
                <a:solidFill>
                  <a:schemeClr val="tx1"/>
                </a:solidFill>
                <a:latin typeface="Arial" panose="020B0604020202020204" pitchFamily="34" charset="0"/>
                <a:cs typeface="Arial" panose="020B0604020202020204" pitchFamily="34" charset="0"/>
              </a:defRPr>
            </a:lvl4pPr>
            <a:lvl5pPr marL="2023453" indent="-224828" defTabSz="928978">
              <a:defRPr>
                <a:solidFill>
                  <a:schemeClr val="tx1"/>
                </a:solidFill>
                <a:latin typeface="Arial" panose="020B0604020202020204" pitchFamily="34" charset="0"/>
                <a:cs typeface="Arial" panose="020B0604020202020204" pitchFamily="34" charset="0"/>
              </a:defRPr>
            </a:lvl5pPr>
            <a:lvl6pPr marL="2473109"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22765"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72422"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22078" indent="-224828" defTabSz="92897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F0CFBA-5F27-44D3-8DE6-FA369EA38BAC}" type="slidenum">
              <a:rPr lang="en-GB" altLang="en-US" smtClean="0">
                <a:latin typeface="Times New Roman" panose="02020603050405020304" pitchFamily="18" charset="0"/>
              </a:rPr>
              <a:pPr/>
              <a:t>1</a:t>
            </a:fld>
            <a:endParaRPr lang="en-GB"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2</a:t>
            </a:fld>
            <a:endParaRPr lang="en-GB" altLang="en-US"/>
          </a:p>
        </p:txBody>
      </p:sp>
    </p:spTree>
    <p:extLst>
      <p:ext uri="{BB962C8B-B14F-4D97-AF65-F5344CB8AC3E}">
        <p14:creationId xmlns:p14="http://schemas.microsoft.com/office/powerpoint/2010/main" val="2935345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3</a:t>
            </a:fld>
            <a:endParaRPr lang="en-GB" altLang="en-US"/>
          </a:p>
        </p:txBody>
      </p:sp>
    </p:spTree>
    <p:extLst>
      <p:ext uri="{BB962C8B-B14F-4D97-AF65-F5344CB8AC3E}">
        <p14:creationId xmlns:p14="http://schemas.microsoft.com/office/powerpoint/2010/main" val="528248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CB553C2B-DA9F-43DF-B0E2-B753B8087AB5}" type="slidenum">
              <a:rPr lang="en-GB" altLang="en-US" smtClean="0"/>
              <a:pPr>
                <a:defRPr/>
              </a:pPr>
              <a:t>4</a:t>
            </a:fld>
            <a:endParaRPr lang="en-GB" altLang="en-US"/>
          </a:p>
        </p:txBody>
      </p:sp>
    </p:spTree>
    <p:extLst>
      <p:ext uri="{BB962C8B-B14F-4D97-AF65-F5344CB8AC3E}">
        <p14:creationId xmlns:p14="http://schemas.microsoft.com/office/powerpoint/2010/main" val="528248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D91C0-3C1A-2D4D-311E-475C15BAE4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37EE80-3154-2F71-25FF-C0A056E7E6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77C1AD-ADEB-7DA9-D55C-FB91CA7DF2C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FCC9C9F-DD08-033F-4B87-31AA1491B5AD}"/>
              </a:ext>
            </a:extLst>
          </p:cNvPr>
          <p:cNvSpPr>
            <a:spLocks noGrp="1"/>
          </p:cNvSpPr>
          <p:nvPr>
            <p:ph type="sldNum" sz="quarter" idx="5"/>
          </p:nvPr>
        </p:nvSpPr>
        <p:spPr/>
        <p:txBody>
          <a:bodyPr/>
          <a:lstStyle/>
          <a:p>
            <a:pPr>
              <a:defRPr/>
            </a:pPr>
            <a:fld id="{CB553C2B-DA9F-43DF-B0E2-B753B8087AB5}" type="slidenum">
              <a:rPr lang="en-GB" altLang="en-US" smtClean="0"/>
              <a:pPr>
                <a:defRPr/>
              </a:pPr>
              <a:t>5</a:t>
            </a:fld>
            <a:endParaRPr lang="en-GB" altLang="en-US"/>
          </a:p>
        </p:txBody>
      </p:sp>
    </p:spTree>
    <p:extLst>
      <p:ext uri="{BB962C8B-B14F-4D97-AF65-F5344CB8AC3E}">
        <p14:creationId xmlns:p14="http://schemas.microsoft.com/office/powerpoint/2010/main" val="500286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F7F29-1803-1970-07F4-98A2E24631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7BB851-444E-4477-A3AD-4BA52586F9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B3A3EC-213D-5DD0-D78D-69BEE4B0E4F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4E20A4D-3D2C-773E-AB94-3950F5BD5054}"/>
              </a:ext>
            </a:extLst>
          </p:cNvPr>
          <p:cNvSpPr>
            <a:spLocks noGrp="1"/>
          </p:cNvSpPr>
          <p:nvPr>
            <p:ph type="sldNum" sz="quarter" idx="5"/>
          </p:nvPr>
        </p:nvSpPr>
        <p:spPr/>
        <p:txBody>
          <a:bodyPr/>
          <a:lstStyle/>
          <a:p>
            <a:pPr>
              <a:defRPr/>
            </a:pPr>
            <a:fld id="{CB553C2B-DA9F-43DF-B0E2-B753B8087AB5}" type="slidenum">
              <a:rPr lang="en-GB" altLang="en-US" smtClean="0"/>
              <a:pPr>
                <a:defRPr/>
              </a:pPr>
              <a:t>6</a:t>
            </a:fld>
            <a:endParaRPr lang="en-GB" altLang="en-US"/>
          </a:p>
        </p:txBody>
      </p:sp>
    </p:spTree>
    <p:extLst>
      <p:ext uri="{BB962C8B-B14F-4D97-AF65-F5344CB8AC3E}">
        <p14:creationId xmlns:p14="http://schemas.microsoft.com/office/powerpoint/2010/main" val="12830712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89CCF-E393-58F5-CFAF-3E8483A6BA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E6C1B2-9827-4ADA-4805-5252C256E7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EAC43F-0223-5330-07F9-4A242BCDF67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7195797-A3E9-FCD1-FBA6-56BEA40E5F3A}"/>
              </a:ext>
            </a:extLst>
          </p:cNvPr>
          <p:cNvSpPr>
            <a:spLocks noGrp="1"/>
          </p:cNvSpPr>
          <p:nvPr>
            <p:ph type="sldNum" sz="quarter" idx="5"/>
          </p:nvPr>
        </p:nvSpPr>
        <p:spPr/>
        <p:txBody>
          <a:bodyPr/>
          <a:lstStyle/>
          <a:p>
            <a:pPr>
              <a:defRPr/>
            </a:pPr>
            <a:fld id="{CB553C2B-DA9F-43DF-B0E2-B753B8087AB5}" type="slidenum">
              <a:rPr lang="en-GB" altLang="en-US" smtClean="0"/>
              <a:pPr>
                <a:defRPr/>
              </a:pPr>
              <a:t>7</a:t>
            </a:fld>
            <a:endParaRPr lang="en-GB" altLang="en-US"/>
          </a:p>
        </p:txBody>
      </p:sp>
    </p:spTree>
    <p:extLst>
      <p:ext uri="{BB962C8B-B14F-4D97-AF65-F5344CB8AC3E}">
        <p14:creationId xmlns:p14="http://schemas.microsoft.com/office/powerpoint/2010/main" val="2355373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77B9A-D87A-44CA-1AF8-FEAFB9016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5B9A12-31D6-15F1-8AEE-BB435ABA3B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7C1833-2FB1-4B7E-B4D6-887F78FA135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8B3049D-EA51-0839-530E-D83A9ABF38F8}"/>
              </a:ext>
            </a:extLst>
          </p:cNvPr>
          <p:cNvSpPr>
            <a:spLocks noGrp="1"/>
          </p:cNvSpPr>
          <p:nvPr>
            <p:ph type="sldNum" sz="quarter" idx="5"/>
          </p:nvPr>
        </p:nvSpPr>
        <p:spPr/>
        <p:txBody>
          <a:bodyPr/>
          <a:lstStyle/>
          <a:p>
            <a:pPr>
              <a:defRPr/>
            </a:pPr>
            <a:fld id="{CB553C2B-DA9F-43DF-B0E2-B753B8087AB5}" type="slidenum">
              <a:rPr lang="en-GB" altLang="en-US" smtClean="0"/>
              <a:pPr>
                <a:defRPr/>
              </a:pPr>
              <a:t>8</a:t>
            </a:fld>
            <a:endParaRPr lang="en-GB" altLang="en-US"/>
          </a:p>
        </p:txBody>
      </p:sp>
    </p:spTree>
    <p:extLst>
      <p:ext uri="{BB962C8B-B14F-4D97-AF65-F5344CB8AC3E}">
        <p14:creationId xmlns:p14="http://schemas.microsoft.com/office/powerpoint/2010/main" val="1064835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E2704E77-2CAB-49C6-8BD1-C72049D1039D}"/>
              </a:ext>
            </a:extLst>
          </p:cNvPr>
          <p:cNvSpPr txBox="1">
            <a:spLocks noChangeArrowheads="1"/>
          </p:cNvSpPr>
          <p:nvPr userDrawn="1"/>
        </p:nvSpPr>
        <p:spPr bwMode="auto">
          <a:xfrm>
            <a:off x="133350" y="36513"/>
            <a:ext cx="5810250" cy="46355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RAN WG5 # 110</a:t>
            </a:r>
          </a:p>
          <a:p>
            <a:pPr eaLnBrk="1" hangingPunct="1">
              <a:defRPr/>
            </a:pPr>
            <a:r>
              <a:rPr lang="sv-SE" altLang="en-US" sz="1200" b="1" dirty="0">
                <a:latin typeface="Arial "/>
              </a:rPr>
              <a:t>Gothenburg, Sweden – 9th to 13th February 2026</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4707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18150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2209565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EF66945C-8B45-4A2B-86C7-F163FA72C540}"/>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088C305A-DF9E-4E7A-B12D-7962114E8E3F}"/>
              </a:ext>
            </a:extLst>
          </p:cNvPr>
          <p:cNvSpPr>
            <a:spLocks noGrp="1"/>
          </p:cNvSpPr>
          <p:nvPr>
            <p:ph type="title"/>
          </p:nvPr>
        </p:nvSpPr>
        <p:spPr bwMode="auto">
          <a:xfrm>
            <a:off x="838200" y="93663"/>
            <a:ext cx="105156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7DEFBD51-73EB-4CEF-B037-B27300E9C237}"/>
              </a:ext>
            </a:extLst>
          </p:cNvPr>
          <p:cNvSpPr>
            <a:spLocks noGrp="1"/>
          </p:cNvSpPr>
          <p:nvPr>
            <p:ph type="body" idx="1"/>
          </p:nvPr>
        </p:nvSpPr>
        <p:spPr bwMode="auto">
          <a:xfrm>
            <a:off x="838200" y="1481138"/>
            <a:ext cx="10515600"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1D48781E-7099-4915-8FEC-E19D87EBD82D}"/>
              </a:ext>
            </a:extLst>
          </p:cNvPr>
          <p:cNvSpPr/>
          <p:nvPr userDrawn="1"/>
        </p:nvSpPr>
        <p:spPr>
          <a:xfrm>
            <a:off x="-7938" y="11255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FCB99B02-CF35-48A9-903B-BB14AD9FAEB8}"/>
              </a:ext>
            </a:extLst>
          </p:cNvPr>
          <p:cNvSpPr txBox="1">
            <a:spLocks noChangeArrowheads="1"/>
          </p:cNvSpPr>
          <p:nvPr userDrawn="1"/>
        </p:nvSpPr>
        <p:spPr bwMode="auto">
          <a:xfrm>
            <a:off x="11191875" y="6592888"/>
            <a:ext cx="987425" cy="214312"/>
          </a:xfrm>
          <a:prstGeom prst="rect">
            <a:avLst/>
          </a:prstGeom>
          <a:noFill/>
          <a:ln>
            <a:noFill/>
          </a:ln>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19252F1-DFEE-45B2-B74C-9E888A93C87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112713"/>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02D1E152-B327-4B79-AB89-82D47AFAD7BC}"/>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B72F7E44-B8D9-4AF0-BDC6-A6D2103E201E}"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3" name="Text Box 14">
            <a:extLst>
              <a:ext uri="{FF2B5EF4-FFF2-40B4-BE49-F238E27FC236}">
                <a16:creationId xmlns:a16="http://schemas.microsoft.com/office/drawing/2014/main" id="{1831B337-8E3A-42C4-B945-76126539A2BF}"/>
              </a:ext>
            </a:extLst>
          </p:cNvPr>
          <p:cNvSpPr txBox="1">
            <a:spLocks noChangeArrowheads="1"/>
          </p:cNvSpPr>
          <p:nvPr userDrawn="1"/>
        </p:nvSpPr>
        <p:spPr bwMode="auto">
          <a:xfrm>
            <a:off x="52387" y="6381750"/>
            <a:ext cx="2017481"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RAN5#110 TTCN sidebar</a:t>
            </a:r>
            <a:endParaRPr lang="sv-SE" altLang="en-US" sz="12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303" r:id="rId1"/>
    <p:sldLayoutId id="2147485301" r:id="rId2"/>
    <p:sldLayoutId id="214748530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B023146-264F-4A3E-B3FE-6023E397D993}"/>
              </a:ext>
            </a:extLst>
          </p:cNvPr>
          <p:cNvSpPr>
            <a:spLocks noGrp="1"/>
          </p:cNvSpPr>
          <p:nvPr>
            <p:ph type="ctrTitle"/>
          </p:nvPr>
        </p:nvSpPr>
        <p:spPr>
          <a:xfrm>
            <a:off x="1524000" y="1819274"/>
            <a:ext cx="9144000" cy="2915687"/>
          </a:xfrm>
        </p:spPr>
        <p:txBody>
          <a:bodyPr/>
          <a:lstStyle/>
          <a:p>
            <a:pPr eaLnBrk="1" hangingPunct="1"/>
            <a:r>
              <a:rPr lang="en-GB" altLang="en-US" b="1" dirty="0"/>
              <a:t>RAN5#110 TTCN sidebar</a:t>
            </a:r>
            <a:br>
              <a:rPr lang="en-GB" altLang="en-US" b="1" dirty="0"/>
            </a:br>
            <a:br>
              <a:rPr lang="en-GB" altLang="en-US" sz="4000" b="1" dirty="0"/>
            </a:br>
            <a:r>
              <a:rPr lang="en-GB" altLang="en-US" sz="4000" b="1" dirty="0"/>
              <a:t>Tuesday 10</a:t>
            </a:r>
            <a:r>
              <a:rPr lang="en-GB" altLang="en-US" sz="4000" b="1" baseline="30000" dirty="0"/>
              <a:t>th</a:t>
            </a:r>
            <a:r>
              <a:rPr lang="en-GB" altLang="en-US" sz="4000" b="1" dirty="0"/>
              <a:t> February 2026</a:t>
            </a:r>
            <a:br>
              <a:rPr lang="en-GB" altLang="en-US" sz="4000" b="1" dirty="0"/>
            </a:br>
            <a:endParaRPr lang="en-GB" altLang="en-US" sz="3600" b="1" dirty="0"/>
          </a:p>
        </p:txBody>
      </p:sp>
      <p:sp>
        <p:nvSpPr>
          <p:cNvPr id="5123" name="Text Placeholder 2">
            <a:extLst>
              <a:ext uri="{FF2B5EF4-FFF2-40B4-BE49-F238E27FC236}">
                <a16:creationId xmlns:a16="http://schemas.microsoft.com/office/drawing/2014/main" id="{CA9F74A1-C51B-4E5E-ACF0-FC129B8DAEA6}"/>
              </a:ext>
            </a:extLst>
          </p:cNvPr>
          <p:cNvSpPr>
            <a:spLocks noGrp="1"/>
          </p:cNvSpPr>
          <p:nvPr>
            <p:ph type="subTitle" idx="1"/>
          </p:nvPr>
        </p:nvSpPr>
        <p:spPr>
          <a:xfrm>
            <a:off x="1524000" y="4806949"/>
            <a:ext cx="9144000" cy="1158421"/>
          </a:xfrm>
        </p:spPr>
        <p:txBody>
          <a:bodyPr/>
          <a:lstStyle/>
          <a:p>
            <a:pPr algn="l" eaLnBrk="1" hangingPunct="1">
              <a:buFontTx/>
              <a:buNone/>
            </a:pPr>
            <a:r>
              <a:rPr lang="en-GB" altLang="en-US" sz="2800" dirty="0"/>
              <a:t>Olivier Genoud</a:t>
            </a:r>
          </a:p>
          <a:p>
            <a:pPr algn="l" eaLnBrk="1" hangingPunct="1">
              <a:buFontTx/>
              <a:buNone/>
            </a:pPr>
            <a:r>
              <a:rPr lang="en-GB" altLang="en-US" sz="2800" dirty="0"/>
              <a:t>Task Force 160 Leader, 3GPP MCC</a:t>
            </a:r>
          </a:p>
          <a:p>
            <a:pPr algn="l" eaLnBrk="1" hangingPunct="1">
              <a:buFontTx/>
              <a:buNone/>
            </a:pPr>
            <a:endParaRPr lang="en-GB" altLang="en-US" sz="2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593453" y="1411705"/>
            <a:ext cx="10823230" cy="5061284"/>
          </a:xfrm>
        </p:spPr>
        <p:txBody>
          <a:bodyPr/>
          <a:lstStyle/>
          <a:p>
            <a:pPr eaLnBrk="1" hangingPunct="1"/>
            <a:r>
              <a:rPr lang="en-GB" altLang="en-US" sz="2000" b="1" dirty="0"/>
              <a:t> TTCN Workshop#72 follow-up</a:t>
            </a:r>
            <a:endParaRPr lang="en-GB" altLang="en-US" sz="1800" dirty="0"/>
          </a:p>
          <a:p>
            <a:pPr lvl="1"/>
            <a:r>
              <a:rPr lang="en-GB" altLang="en-US" sz="1800" dirty="0"/>
              <a:t>Action Points review.</a:t>
            </a:r>
          </a:p>
          <a:p>
            <a:pPr eaLnBrk="1" hangingPunct="1"/>
            <a:r>
              <a:rPr lang="en-GB" altLang="en-US" sz="2000" b="1" dirty="0"/>
              <a:t> </a:t>
            </a:r>
            <a:r>
              <a:rPr lang="nn-NO" altLang="en-US" sz="2000" b="1" dirty="0"/>
              <a:t>Rel-17 SSSG Switch: </a:t>
            </a:r>
            <a:endParaRPr lang="en-GB" altLang="en-US" sz="1800" dirty="0"/>
          </a:p>
          <a:p>
            <a:pPr lvl="1"/>
            <a:r>
              <a:rPr lang="en-GB" altLang="en-US" sz="1800" dirty="0"/>
              <a:t>Test Model &amp; ASPs review (TF160, R&amp;S).</a:t>
            </a:r>
          </a:p>
          <a:p>
            <a:pPr eaLnBrk="1" hangingPunct="1"/>
            <a:r>
              <a:rPr lang="en-GB" altLang="en-US" sz="2000" b="1" dirty="0"/>
              <a:t> </a:t>
            </a:r>
            <a:r>
              <a:rPr lang="nn-NO" altLang="en-US" sz="2000" b="1" dirty="0"/>
              <a:t>Rel-17 NR coverage enh.: </a:t>
            </a:r>
            <a:endParaRPr lang="en-GB" altLang="en-US" sz="1800" dirty="0"/>
          </a:p>
          <a:p>
            <a:pPr lvl="1"/>
            <a:r>
              <a:rPr lang="en-GB" altLang="en-US" sz="1800" dirty="0"/>
              <a:t>Test Model for PUSCH retransmissions with a configured grant (TF160).</a:t>
            </a:r>
          </a:p>
          <a:p>
            <a:pPr eaLnBrk="1" hangingPunct="1"/>
            <a:r>
              <a:rPr lang="en-GB" altLang="en-US" sz="2000" b="1" dirty="0"/>
              <a:t> </a:t>
            </a:r>
            <a:r>
              <a:rPr lang="nn-NO" altLang="en-US" sz="2000" b="1" dirty="0"/>
              <a:t>Rel-18 NR Positioning Enhancements: </a:t>
            </a:r>
            <a:endParaRPr lang="en-GB" altLang="en-US" sz="1800" dirty="0"/>
          </a:p>
          <a:p>
            <a:pPr lvl="1"/>
            <a:r>
              <a:rPr lang="en-GB" altLang="en-US" sz="1800" dirty="0"/>
              <a:t>Further ASP updates (TF160)</a:t>
            </a:r>
          </a:p>
          <a:p>
            <a:pPr eaLnBrk="1" hangingPunct="1"/>
            <a:r>
              <a:rPr lang="en-GB" altLang="en-US" sz="2000" b="1" dirty="0"/>
              <a:t> </a:t>
            </a:r>
            <a:r>
              <a:rPr lang="nn-NO" altLang="en-US" sz="2000" b="1" dirty="0"/>
              <a:t>Rel-15 NR measurement gaps: </a:t>
            </a:r>
            <a:endParaRPr lang="en-GB" altLang="en-US" sz="1800" dirty="0"/>
          </a:p>
          <a:p>
            <a:pPr lvl="1"/>
            <a:r>
              <a:rPr lang="en-GB" altLang="en-US" sz="1800" dirty="0"/>
              <a:t>Query on TTCN function </a:t>
            </a:r>
            <a:r>
              <a:rPr lang="en-GB" altLang="en-US" sz="1800" dirty="0" err="1"/>
              <a:t>f_NR_SkipMeasGap</a:t>
            </a:r>
            <a:r>
              <a:rPr lang="en-GB" altLang="en-US" sz="1800" dirty="0"/>
              <a:t> (Keysight)</a:t>
            </a:r>
          </a:p>
          <a:p>
            <a:pPr eaLnBrk="1" hangingPunct="1"/>
            <a:r>
              <a:rPr lang="en-GB" altLang="en-US" sz="2000" b="1" dirty="0"/>
              <a:t> </a:t>
            </a:r>
            <a:r>
              <a:rPr lang="nn-NO" altLang="en-US" sz="2000" b="1" dirty="0"/>
              <a:t>Rel-15 SOR-CMCI: </a:t>
            </a:r>
            <a:endParaRPr lang="en-GB" altLang="en-US" sz="1800" dirty="0"/>
          </a:p>
          <a:p>
            <a:pPr lvl="1"/>
            <a:r>
              <a:rPr lang="en-GB" altLang="en-US" sz="1800" dirty="0"/>
              <a:t>New MMI (TF160)</a:t>
            </a:r>
          </a:p>
          <a:p>
            <a:pPr eaLnBrk="1" hangingPunct="1"/>
            <a:r>
              <a:rPr lang="nn-NO" altLang="en-US" sz="2000" b="1" dirty="0"/>
              <a:t> Rel-15 IMS emergency over 5G</a:t>
            </a:r>
            <a:endParaRPr lang="en-GB" altLang="en-US" sz="1800" dirty="0"/>
          </a:p>
          <a:p>
            <a:pPr lvl="1"/>
            <a:r>
              <a:rPr lang="en-GB" altLang="en-US" sz="1800" dirty="0"/>
              <a:t>TC 11.4.1 (R5-260590, Keysight &amp; MediaTek)</a:t>
            </a:r>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Agenda</a:t>
            </a:r>
            <a:endParaRPr lang="en-US" altLang="en-US" sz="4000" dirty="0"/>
          </a:p>
        </p:txBody>
      </p:sp>
    </p:spTree>
    <p:extLst>
      <p:ext uri="{BB962C8B-B14F-4D97-AF65-F5344CB8AC3E}">
        <p14:creationId xmlns:p14="http://schemas.microsoft.com/office/powerpoint/2010/main" val="371817373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593453" y="1420427"/>
            <a:ext cx="10823230" cy="4998128"/>
          </a:xfrm>
        </p:spPr>
        <p:txBody>
          <a:bodyPr/>
          <a:lstStyle/>
          <a:p>
            <a:pPr eaLnBrk="1" hangingPunct="1"/>
            <a:r>
              <a:rPr lang="en-GB" altLang="en-US" sz="3200" b="1" dirty="0"/>
              <a:t> Action 72.1: </a:t>
            </a:r>
            <a:r>
              <a:rPr lang="en-GB" altLang="en-US" sz="3200" dirty="0"/>
              <a:t>Rel-17 NR NTN</a:t>
            </a:r>
            <a:endParaRPr lang="en-GB" altLang="en-US" sz="3200" b="1" dirty="0"/>
          </a:p>
          <a:p>
            <a:pPr lvl="1"/>
            <a:r>
              <a:rPr lang="en-GB" altLang="en-US" sz="2800" dirty="0"/>
              <a:t>Anritsu: For the ongoing NR NTN verification R5s260043 (TC 7.1.1.5.6), to provide a new SS pass log obtained running the NGSO branch: By 31st January.</a:t>
            </a:r>
          </a:p>
          <a:p>
            <a:pPr lvl="1"/>
            <a:r>
              <a:rPr lang="en-GB" altLang="en-US" sz="2800" dirty="0"/>
              <a:t>=&gt; Status update? </a:t>
            </a:r>
          </a:p>
          <a:p>
            <a:pPr lvl="2"/>
            <a:endParaRPr lang="en-GB" altLang="en-US" sz="2400" b="1" dirty="0"/>
          </a:p>
          <a:p>
            <a:pPr eaLnBrk="1" hangingPunct="1"/>
            <a:r>
              <a:rPr lang="en-GB" altLang="en-US" sz="3200" b="1" dirty="0"/>
              <a:t> Action 72.2:</a:t>
            </a:r>
            <a:r>
              <a:rPr lang="en-GB" altLang="en-US" sz="3200" dirty="0"/>
              <a:t> Rel-17 NR_NTN</a:t>
            </a:r>
            <a:endParaRPr lang="en-GB" altLang="en-US" sz="3200" b="1" dirty="0"/>
          </a:p>
          <a:p>
            <a:pPr lvl="1"/>
            <a:r>
              <a:rPr lang="en-GB" altLang="en-US" sz="2800" dirty="0"/>
              <a:t>TF160: To share a RAN5 PRD12 update including a new statement about the NR NTN NGSO verification requirement: By 31st January.</a:t>
            </a:r>
          </a:p>
          <a:p>
            <a:pPr lvl="1"/>
            <a:r>
              <a:rPr lang="en-GB" altLang="en-US" sz="2800" dirty="0"/>
              <a:t>=&gt; Done in R5-260261. </a:t>
            </a:r>
          </a:p>
          <a:p>
            <a:pPr lvl="2"/>
            <a:endParaRPr lang="en-GB" altLang="en-US" sz="2800" b="1" dirty="0"/>
          </a:p>
          <a:p>
            <a:pPr eaLnBrk="1" hangingPunct="1"/>
            <a:endParaRPr lang="en-GB" altLang="en-US" sz="3200" b="1" dirty="0"/>
          </a:p>
          <a:p>
            <a:pPr lvl="2" eaLnBrk="1" hangingPunct="1"/>
            <a:endParaRPr lang="en-GB" altLang="en-US"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TTCN Workshop#72 follow-up</a:t>
            </a:r>
            <a:endParaRPr lang="en-US" altLang="en-US" sz="4000" dirty="0"/>
          </a:p>
        </p:txBody>
      </p:sp>
    </p:spTree>
    <p:extLst>
      <p:ext uri="{BB962C8B-B14F-4D97-AF65-F5344CB8AC3E}">
        <p14:creationId xmlns:p14="http://schemas.microsoft.com/office/powerpoint/2010/main" val="64903372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DF2C6A5-97CD-46B8-BBA9-33870923E61E}"/>
              </a:ext>
            </a:extLst>
          </p:cNvPr>
          <p:cNvSpPr>
            <a:spLocks noGrp="1"/>
          </p:cNvSpPr>
          <p:nvPr>
            <p:ph idx="1"/>
          </p:nvPr>
        </p:nvSpPr>
        <p:spPr>
          <a:xfrm>
            <a:off x="593453" y="1420427"/>
            <a:ext cx="10823230" cy="4998128"/>
          </a:xfrm>
        </p:spPr>
        <p:txBody>
          <a:bodyPr/>
          <a:lstStyle/>
          <a:p>
            <a:pPr eaLnBrk="1" hangingPunct="1"/>
            <a:r>
              <a:rPr lang="en-GB" altLang="en-US" sz="3200" b="1" dirty="0"/>
              <a:t> R5-260952 (Qualcomm): </a:t>
            </a:r>
          </a:p>
          <a:p>
            <a:pPr lvl="1" eaLnBrk="1" hangingPunct="1"/>
            <a:r>
              <a:rPr lang="en-GB" altLang="en-US" sz="2800" dirty="0"/>
              <a:t>38.523.1 - Correction of SSSG TC 7.1.1.12.5 </a:t>
            </a:r>
          </a:p>
          <a:p>
            <a:pPr eaLnBrk="1" hangingPunct="1"/>
            <a:r>
              <a:rPr lang="en-GB" altLang="en-US" sz="3200" b="1" dirty="0"/>
              <a:t> R5-260648 + R5-260656 (Qualcomm): </a:t>
            </a:r>
          </a:p>
          <a:p>
            <a:pPr lvl="1" eaLnBrk="1" hangingPunct="1"/>
            <a:r>
              <a:rPr lang="en-GB" altLang="en-US" sz="2800" dirty="0"/>
              <a:t>38.523.1 - Addition of SSSG TC 7.1.1.12.6 </a:t>
            </a:r>
          </a:p>
          <a:p>
            <a:pPr lvl="2" eaLnBrk="1" hangingPunct="1"/>
            <a:endParaRPr lang="en-GB" altLang="en-US" sz="2800" dirty="0"/>
          </a:p>
          <a:p>
            <a:pPr eaLnBrk="1" hangingPunct="1"/>
            <a:r>
              <a:rPr lang="en-GB" altLang="en-US" sz="3200" dirty="0"/>
              <a:t>=&gt; </a:t>
            </a:r>
            <a:r>
              <a:rPr lang="pt-BR" altLang="en-US" sz="3200" b="1" dirty="0"/>
              <a:t>R5w260011r1 (TF160):</a:t>
            </a:r>
          </a:p>
          <a:p>
            <a:pPr lvl="1" eaLnBrk="1" hangingPunct="1"/>
            <a:r>
              <a:rPr lang="en-GB" altLang="en-US" sz="2800" dirty="0"/>
              <a:t>Rel-17 NR: Discussion on SSSG Switch TC 7.1.1.12.5</a:t>
            </a:r>
          </a:p>
          <a:p>
            <a:pPr eaLnBrk="1" hangingPunct="1"/>
            <a:endParaRPr lang="en-GB" altLang="en-US" sz="3200" b="1" dirty="0"/>
          </a:p>
          <a:p>
            <a:pPr eaLnBrk="1" hangingPunct="1"/>
            <a:endParaRPr lang="en-GB" altLang="en-US" sz="3200" b="1" dirty="0"/>
          </a:p>
          <a:p>
            <a:pPr lvl="2" eaLnBrk="1" hangingPunct="1"/>
            <a:endParaRPr lang="en-GB" altLang="en-US" dirty="0"/>
          </a:p>
        </p:txBody>
      </p:sp>
      <p:sp>
        <p:nvSpPr>
          <p:cNvPr id="4" name="Title 1">
            <a:extLst>
              <a:ext uri="{FF2B5EF4-FFF2-40B4-BE49-F238E27FC236}">
                <a16:creationId xmlns:a16="http://schemas.microsoft.com/office/drawing/2014/main" id="{C5B93149-CD1D-4C62-8DFE-579BA4A128B1}"/>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Rel-17 SSSG Switch</a:t>
            </a:r>
            <a:endParaRPr lang="en-US" altLang="en-US" sz="4000" dirty="0"/>
          </a:p>
        </p:txBody>
      </p:sp>
    </p:spTree>
    <p:extLst>
      <p:ext uri="{BB962C8B-B14F-4D97-AF65-F5344CB8AC3E}">
        <p14:creationId xmlns:p14="http://schemas.microsoft.com/office/powerpoint/2010/main" val="226138451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8F541-51D8-BD28-F8AE-CB10ADD6C145}"/>
            </a:ext>
          </a:extLst>
        </p:cNvPr>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15736DAB-6A18-5E42-A894-72D9DC2429A1}"/>
              </a:ext>
            </a:extLst>
          </p:cNvPr>
          <p:cNvSpPr>
            <a:spLocks noGrp="1"/>
          </p:cNvSpPr>
          <p:nvPr>
            <p:ph idx="1"/>
          </p:nvPr>
        </p:nvSpPr>
        <p:spPr>
          <a:xfrm>
            <a:off x="593453" y="1420427"/>
            <a:ext cx="10823230" cy="4998128"/>
          </a:xfrm>
        </p:spPr>
        <p:txBody>
          <a:bodyPr/>
          <a:lstStyle/>
          <a:p>
            <a:pPr eaLnBrk="1" hangingPunct="1"/>
            <a:r>
              <a:rPr lang="en-GB" altLang="en-US" sz="3600" dirty="0"/>
              <a:t> </a:t>
            </a:r>
            <a:r>
              <a:rPr lang="pt-BR" altLang="en-US" sz="3600" b="1" dirty="0"/>
              <a:t>R5w260013 (TF160):</a:t>
            </a:r>
          </a:p>
          <a:p>
            <a:pPr lvl="1" eaLnBrk="1" hangingPunct="1"/>
            <a:r>
              <a:rPr lang="en-GB" altLang="en-US" sz="3200" dirty="0"/>
              <a:t>Rel-17 NR coverage </a:t>
            </a:r>
            <a:r>
              <a:rPr lang="en-GB" altLang="en-US" sz="3200" dirty="0" err="1"/>
              <a:t>enh</a:t>
            </a:r>
            <a:r>
              <a:rPr lang="en-GB" altLang="en-US" sz="3200" dirty="0"/>
              <a:t>.: Test Model clarification</a:t>
            </a:r>
          </a:p>
          <a:p>
            <a:pPr eaLnBrk="1" hangingPunct="1"/>
            <a:endParaRPr lang="en-GB" altLang="en-US" sz="3600" b="1" dirty="0"/>
          </a:p>
          <a:p>
            <a:pPr eaLnBrk="1" hangingPunct="1"/>
            <a:endParaRPr lang="en-GB" altLang="en-US" sz="3600" b="1" dirty="0"/>
          </a:p>
          <a:p>
            <a:pPr lvl="2" eaLnBrk="1" hangingPunct="1"/>
            <a:endParaRPr lang="en-GB" altLang="en-US" sz="2400" dirty="0"/>
          </a:p>
        </p:txBody>
      </p:sp>
      <p:sp>
        <p:nvSpPr>
          <p:cNvPr id="4" name="Title 1">
            <a:extLst>
              <a:ext uri="{FF2B5EF4-FFF2-40B4-BE49-F238E27FC236}">
                <a16:creationId xmlns:a16="http://schemas.microsoft.com/office/drawing/2014/main" id="{89BA7579-086C-5208-6705-6371407AA4EC}"/>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Rel-17 NR coverage </a:t>
            </a:r>
            <a:r>
              <a:rPr lang="en-US" altLang="en-US" dirty="0" err="1"/>
              <a:t>enh</a:t>
            </a:r>
            <a:r>
              <a:rPr lang="en-US" altLang="en-US" dirty="0"/>
              <a:t>.</a:t>
            </a:r>
            <a:endParaRPr lang="en-US" altLang="en-US" sz="4000" dirty="0"/>
          </a:p>
        </p:txBody>
      </p:sp>
    </p:spTree>
    <p:extLst>
      <p:ext uri="{BB962C8B-B14F-4D97-AF65-F5344CB8AC3E}">
        <p14:creationId xmlns:p14="http://schemas.microsoft.com/office/powerpoint/2010/main" val="215817309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F9738-6D8C-916F-63EC-C60853CCCD48}"/>
            </a:ext>
          </a:extLst>
        </p:cNvPr>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5CC57DF2-2721-4008-254B-E54D8B1C0308}"/>
              </a:ext>
            </a:extLst>
          </p:cNvPr>
          <p:cNvSpPr>
            <a:spLocks noGrp="1"/>
          </p:cNvSpPr>
          <p:nvPr>
            <p:ph idx="1"/>
          </p:nvPr>
        </p:nvSpPr>
        <p:spPr>
          <a:xfrm>
            <a:off x="593453" y="1420427"/>
            <a:ext cx="10823230" cy="4998128"/>
          </a:xfrm>
        </p:spPr>
        <p:txBody>
          <a:bodyPr/>
          <a:lstStyle/>
          <a:p>
            <a:pPr eaLnBrk="1" hangingPunct="1"/>
            <a:r>
              <a:rPr lang="en-GB" altLang="en-US" sz="3600" b="1" dirty="0"/>
              <a:t> R5w260012 (TF160): </a:t>
            </a:r>
          </a:p>
          <a:p>
            <a:pPr lvl="1" eaLnBrk="1" hangingPunct="1"/>
            <a:r>
              <a:rPr lang="en-GB" altLang="en-US" sz="3200" dirty="0"/>
              <a:t>Rel-18 NR POS </a:t>
            </a:r>
            <a:r>
              <a:rPr lang="en-GB" altLang="en-US" sz="3200" dirty="0" err="1"/>
              <a:t>enh</a:t>
            </a:r>
            <a:r>
              <a:rPr lang="en-GB" altLang="en-US" sz="3200" dirty="0"/>
              <a:t>. Phase2: Correction to ASPs </a:t>
            </a:r>
          </a:p>
          <a:p>
            <a:pPr eaLnBrk="1" hangingPunct="1"/>
            <a:endParaRPr lang="en-GB" altLang="en-US" sz="3600" b="1" dirty="0"/>
          </a:p>
          <a:p>
            <a:pPr eaLnBrk="1" hangingPunct="1"/>
            <a:endParaRPr lang="en-GB" altLang="en-US" sz="3600" b="1" dirty="0"/>
          </a:p>
          <a:p>
            <a:pPr lvl="2" eaLnBrk="1" hangingPunct="1"/>
            <a:endParaRPr lang="en-GB" altLang="en-US" sz="2400" dirty="0"/>
          </a:p>
        </p:txBody>
      </p:sp>
      <p:sp>
        <p:nvSpPr>
          <p:cNvPr id="4" name="Title 1">
            <a:extLst>
              <a:ext uri="{FF2B5EF4-FFF2-40B4-BE49-F238E27FC236}">
                <a16:creationId xmlns:a16="http://schemas.microsoft.com/office/drawing/2014/main" id="{4A6C3273-F4EA-FD23-6CE9-1A5B4348936B}"/>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Rel-18 NR Positioning Enhancements</a:t>
            </a:r>
            <a:endParaRPr lang="en-US" altLang="en-US" sz="4000" dirty="0"/>
          </a:p>
        </p:txBody>
      </p:sp>
    </p:spTree>
    <p:extLst>
      <p:ext uri="{BB962C8B-B14F-4D97-AF65-F5344CB8AC3E}">
        <p14:creationId xmlns:p14="http://schemas.microsoft.com/office/powerpoint/2010/main" val="146314161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2CD38-E3A5-DBB6-DB91-1B85B4FF9B38}"/>
            </a:ext>
          </a:extLst>
        </p:cNvPr>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4F253A11-6568-59D5-3241-B213BAD5AC3A}"/>
              </a:ext>
            </a:extLst>
          </p:cNvPr>
          <p:cNvSpPr>
            <a:spLocks noGrp="1"/>
          </p:cNvSpPr>
          <p:nvPr>
            <p:ph idx="1"/>
          </p:nvPr>
        </p:nvSpPr>
        <p:spPr>
          <a:xfrm>
            <a:off x="593453" y="1420427"/>
            <a:ext cx="10823230" cy="4998128"/>
          </a:xfrm>
        </p:spPr>
        <p:txBody>
          <a:bodyPr/>
          <a:lstStyle/>
          <a:p>
            <a:pPr eaLnBrk="1" hangingPunct="1"/>
            <a:r>
              <a:rPr lang="en-GB" altLang="en-US" sz="3200" b="1" dirty="0"/>
              <a:t> Keysight query on TTCN function </a:t>
            </a:r>
            <a:r>
              <a:rPr lang="en-GB" altLang="en-US" sz="3200" b="1" dirty="0" err="1"/>
              <a:t>f_NR_SkipMeasGap</a:t>
            </a:r>
            <a:r>
              <a:rPr lang="en-GB" altLang="en-US" sz="3200" b="1" dirty="0"/>
              <a:t>: </a:t>
            </a:r>
          </a:p>
          <a:p>
            <a:pPr lvl="1" eaLnBrk="1" hangingPunct="1"/>
            <a:r>
              <a:rPr lang="en-GB" altLang="en-US" sz="2800" dirty="0"/>
              <a:t>Issue in the calculation of TTI in the TTCN function </a:t>
            </a:r>
            <a:r>
              <a:rPr lang="en-GB" altLang="en-US" sz="2800" dirty="0" err="1"/>
              <a:t>f_NR_SkipMeasGap</a:t>
            </a:r>
            <a:r>
              <a:rPr lang="en-GB" altLang="en-US" sz="2800" dirty="0"/>
              <a:t> to avoid transmission during measurement gap</a:t>
            </a:r>
          </a:p>
          <a:p>
            <a:pPr lvl="2" eaLnBrk="1" hangingPunct="1"/>
            <a:r>
              <a:rPr lang="en-GB" altLang="en-US" sz="2400" dirty="0"/>
              <a:t>The TTCN function </a:t>
            </a:r>
            <a:r>
              <a:rPr lang="en-GB" altLang="en-US" sz="2400" dirty="0" err="1"/>
              <a:t>f_NR_SkipMeasGap</a:t>
            </a:r>
            <a:r>
              <a:rPr lang="en-GB" altLang="en-US" sz="2400" dirty="0"/>
              <a:t> only considers the TTI of the PDSCH on which it needs to be scheduled however it does not consider the associated PDCCH where the DCI is transmitted (based on the value of k0), as well as the slot on which the corresponding UCI is expected (based on K1). </a:t>
            </a:r>
          </a:p>
          <a:p>
            <a:pPr lvl="2" eaLnBrk="1" hangingPunct="1"/>
            <a:r>
              <a:rPr lang="en-GB" altLang="en-US" sz="2400" dirty="0"/>
              <a:t>This can cause failure where UE will not read the PDSCH if it is scheduled on a TTI where the corresponding DCI and UCI are not considered for the measurement gap calculation.</a:t>
            </a:r>
          </a:p>
          <a:p>
            <a:pPr lvl="1" eaLnBrk="1" hangingPunct="1"/>
            <a:endParaRPr lang="en-GB" altLang="en-US" sz="2800" dirty="0"/>
          </a:p>
          <a:p>
            <a:pPr lvl="1" eaLnBrk="1" hangingPunct="1"/>
            <a:endParaRPr lang="en-GB" altLang="en-US" sz="2800" dirty="0"/>
          </a:p>
          <a:p>
            <a:pPr eaLnBrk="1" hangingPunct="1"/>
            <a:endParaRPr lang="en-GB" altLang="en-US" sz="3200" b="1" dirty="0"/>
          </a:p>
          <a:p>
            <a:pPr eaLnBrk="1" hangingPunct="1"/>
            <a:endParaRPr lang="en-GB" altLang="en-US" sz="3200" b="1" dirty="0"/>
          </a:p>
          <a:p>
            <a:pPr lvl="2" eaLnBrk="1" hangingPunct="1"/>
            <a:endParaRPr lang="en-GB" altLang="en-US" dirty="0"/>
          </a:p>
        </p:txBody>
      </p:sp>
      <p:sp>
        <p:nvSpPr>
          <p:cNvPr id="4" name="Title 1">
            <a:extLst>
              <a:ext uri="{FF2B5EF4-FFF2-40B4-BE49-F238E27FC236}">
                <a16:creationId xmlns:a16="http://schemas.microsoft.com/office/drawing/2014/main" id="{E166C57C-D5BA-CCED-A38A-B61696B31F3C}"/>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dirty="0"/>
              <a:t>Rel-15 NR measurement gaps</a:t>
            </a:r>
            <a:endParaRPr lang="en-US" altLang="en-US" sz="4000" dirty="0"/>
          </a:p>
        </p:txBody>
      </p:sp>
    </p:spTree>
    <p:extLst>
      <p:ext uri="{BB962C8B-B14F-4D97-AF65-F5344CB8AC3E}">
        <p14:creationId xmlns:p14="http://schemas.microsoft.com/office/powerpoint/2010/main" val="243084915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84906-2D8E-164B-BEDF-6D01B327ACAA}"/>
            </a:ext>
          </a:extLst>
        </p:cNvPr>
        <p:cNvGrpSpPr/>
        <p:nvPr/>
      </p:nvGrpSpPr>
      <p:grpSpPr>
        <a:xfrm>
          <a:off x="0" y="0"/>
          <a:ext cx="0" cy="0"/>
          <a:chOff x="0" y="0"/>
          <a:chExt cx="0" cy="0"/>
        </a:xfrm>
      </p:grpSpPr>
      <p:sp>
        <p:nvSpPr>
          <p:cNvPr id="18435" name="Content Placeholder 2">
            <a:extLst>
              <a:ext uri="{FF2B5EF4-FFF2-40B4-BE49-F238E27FC236}">
                <a16:creationId xmlns:a16="http://schemas.microsoft.com/office/drawing/2014/main" id="{647E3B34-9991-DECC-E32E-2C1AC559799C}"/>
              </a:ext>
            </a:extLst>
          </p:cNvPr>
          <p:cNvSpPr>
            <a:spLocks noGrp="1"/>
          </p:cNvSpPr>
          <p:nvPr>
            <p:ph idx="1"/>
          </p:nvPr>
        </p:nvSpPr>
        <p:spPr>
          <a:xfrm>
            <a:off x="593453" y="1420427"/>
            <a:ext cx="10823230" cy="4998128"/>
          </a:xfrm>
        </p:spPr>
        <p:txBody>
          <a:bodyPr/>
          <a:lstStyle/>
          <a:p>
            <a:pPr eaLnBrk="1" hangingPunct="1"/>
            <a:r>
              <a:rPr lang="en-GB" altLang="en-US" sz="3200" b="1" dirty="0"/>
              <a:t> R5-260882r2 (Huawei, </a:t>
            </a:r>
            <a:r>
              <a:rPr lang="en-GB" altLang="en-US" sz="3200" b="1" dirty="0" err="1"/>
              <a:t>HiSilicon</a:t>
            </a:r>
            <a:r>
              <a:rPr lang="en-GB" altLang="en-US" sz="3200" b="1" dirty="0"/>
              <a:t>): </a:t>
            </a:r>
          </a:p>
          <a:p>
            <a:pPr lvl="1" eaLnBrk="1" hangingPunct="1"/>
            <a:r>
              <a:rPr lang="en-GB" altLang="en-US" sz="2800" dirty="0"/>
              <a:t>Discussion on reducing impact of SOR-CMCI test case on SOR test cases. </a:t>
            </a:r>
          </a:p>
          <a:p>
            <a:pPr lvl="1" eaLnBrk="1" hangingPunct="1"/>
            <a:r>
              <a:rPr lang="en-GB" altLang="en-US" sz="2800" dirty="0"/>
              <a:t>=&gt; Proposal 3 endorsed.  </a:t>
            </a:r>
          </a:p>
          <a:p>
            <a:pPr eaLnBrk="1" hangingPunct="1"/>
            <a:r>
              <a:rPr lang="en-GB" altLang="en-US" sz="3200" b="1" dirty="0"/>
              <a:t> R5-260884 (Huawei, </a:t>
            </a:r>
            <a:r>
              <a:rPr lang="en-GB" altLang="en-US" sz="3200" b="1" dirty="0" err="1"/>
              <a:t>HiSilicon</a:t>
            </a:r>
            <a:r>
              <a:rPr lang="en-GB" altLang="en-US" sz="3200" b="1" dirty="0"/>
              <a:t>): </a:t>
            </a:r>
          </a:p>
          <a:p>
            <a:pPr lvl="1" eaLnBrk="1" hangingPunct="1"/>
            <a:r>
              <a:rPr lang="en-GB" altLang="en-US" sz="2800" dirty="0"/>
              <a:t>38.523.1 - Update SOR test case 6.3.1.X and 6.3.3.1 </a:t>
            </a:r>
          </a:p>
          <a:p>
            <a:pPr lvl="2" eaLnBrk="1" hangingPunct="1"/>
            <a:endParaRPr lang="en-GB" altLang="en-US" sz="2800" dirty="0"/>
          </a:p>
          <a:p>
            <a:pPr eaLnBrk="1" hangingPunct="1"/>
            <a:r>
              <a:rPr lang="en-GB" altLang="en-US" sz="3200" dirty="0"/>
              <a:t> =&gt; </a:t>
            </a:r>
            <a:r>
              <a:rPr lang="pt-BR" altLang="en-US" sz="3200" b="1" dirty="0"/>
              <a:t>R5-260277r1 (TF160):</a:t>
            </a:r>
          </a:p>
          <a:p>
            <a:pPr lvl="1" eaLnBrk="1" hangingPunct="1"/>
            <a:r>
              <a:rPr lang="fr-FR" altLang="en-US" sz="2800" dirty="0"/>
              <a:t>Routine maintenance for TS 38.523-3</a:t>
            </a:r>
          </a:p>
          <a:p>
            <a:pPr lvl="1" eaLnBrk="1" hangingPunct="1"/>
            <a:r>
              <a:rPr lang="fr-FR" altLang="en-US" sz="2800" dirty="0"/>
              <a:t>Revision1: new MMI </a:t>
            </a:r>
            <a:r>
              <a:rPr lang="fr-FR" altLang="en-US" sz="2800" dirty="0" err="1"/>
              <a:t>added</a:t>
            </a:r>
            <a:r>
              <a:rPr lang="fr-FR" altLang="en-US" sz="2800" dirty="0"/>
              <a:t>.</a:t>
            </a:r>
            <a:endParaRPr lang="en-GB" altLang="en-US" sz="2800" dirty="0"/>
          </a:p>
          <a:p>
            <a:pPr eaLnBrk="1" hangingPunct="1"/>
            <a:endParaRPr lang="en-GB" altLang="en-US" sz="3200" b="1" dirty="0"/>
          </a:p>
          <a:p>
            <a:pPr eaLnBrk="1" hangingPunct="1"/>
            <a:endParaRPr lang="en-GB" altLang="en-US" sz="3200" b="1" dirty="0"/>
          </a:p>
          <a:p>
            <a:pPr lvl="2" eaLnBrk="1" hangingPunct="1"/>
            <a:endParaRPr lang="en-GB" altLang="en-US" dirty="0"/>
          </a:p>
        </p:txBody>
      </p:sp>
      <p:sp>
        <p:nvSpPr>
          <p:cNvPr id="4" name="Title 1">
            <a:extLst>
              <a:ext uri="{FF2B5EF4-FFF2-40B4-BE49-F238E27FC236}">
                <a16:creationId xmlns:a16="http://schemas.microsoft.com/office/drawing/2014/main" id="{594D29FE-C5AC-8AFB-1B0D-711994B05536}"/>
              </a:ext>
            </a:extLst>
          </p:cNvPr>
          <p:cNvSpPr txBox="1">
            <a:spLocks/>
          </p:cNvSpPr>
          <p:nvPr/>
        </p:nvSpPr>
        <p:spPr bwMode="auto">
          <a:xfrm>
            <a:off x="593453" y="0"/>
            <a:ext cx="934066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US" altLang="en-US"/>
              <a:t>Rel-15 SOR-CMCI</a:t>
            </a:r>
            <a:endParaRPr lang="en-US" altLang="en-US" sz="4000" dirty="0"/>
          </a:p>
        </p:txBody>
      </p:sp>
    </p:spTree>
    <p:extLst>
      <p:ext uri="{BB962C8B-B14F-4D97-AF65-F5344CB8AC3E}">
        <p14:creationId xmlns:p14="http://schemas.microsoft.com/office/powerpoint/2010/main" val="120004562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21529</TotalTime>
  <Words>482</Words>
  <Application>Microsoft Office PowerPoint</Application>
  <PresentationFormat>Widescreen</PresentationFormat>
  <Paragraphs>71</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 </vt:lpstr>
      <vt:lpstr>Arial</vt:lpstr>
      <vt:lpstr>Calibri</vt:lpstr>
      <vt:lpstr>Calibri Light</vt:lpstr>
      <vt:lpstr>Times New Roman</vt:lpstr>
      <vt:lpstr>Office Theme</vt:lpstr>
      <vt:lpstr>RAN5#110 TTCN sidebar  Tuesday 10th February 2026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 TF160</cp:lastModifiedBy>
  <cp:revision>688</cp:revision>
  <cp:lastPrinted>2022-05-03T13:15:30Z</cp:lastPrinted>
  <dcterms:created xsi:type="dcterms:W3CDTF">2010-02-05T13:52:04Z</dcterms:created>
  <dcterms:modified xsi:type="dcterms:W3CDTF">2026-02-11T16:28:56Z</dcterms:modified>
  <cp:contentStatus>Template 2017</cp:contentStatus>
</cp:coreProperties>
</file>