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10" r:id="rId5"/>
    <p:sldId id="306" r:id="rId6"/>
    <p:sldId id="313" r:id="rId7"/>
    <p:sldId id="294" r:id="rId8"/>
    <p:sldId id="312" r:id="rId9"/>
    <p:sldId id="307" r:id="rId10"/>
    <p:sldId id="305" r:id="rId11"/>
    <p:sldId id="317" r:id="rId12"/>
    <p:sldId id="296" r:id="rId13"/>
    <p:sldId id="291" r:id="rId14"/>
    <p:sldId id="288" r:id="rId15"/>
    <p:sldId id="299" r:id="rId16"/>
    <p:sldId id="287" r:id="rId17"/>
    <p:sldId id="316" r:id="rId18"/>
    <p:sldId id="314" r:id="rId19"/>
    <p:sldId id="315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1D57"/>
    <a:srgbClr val="E6C327"/>
    <a:srgbClr val="F90000"/>
    <a:srgbClr val="6D6E71"/>
    <a:srgbClr val="509547"/>
    <a:srgbClr val="4B900E"/>
    <a:srgbClr val="969796"/>
    <a:srgbClr val="75D91E"/>
    <a:srgbClr val="292A2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0D017-F142-6842-9E12-BF415D487C53}" v="100" dt="2025-12-02T15:14:40.461"/>
    <p1510:client id="{E612325F-C739-4B2B-1068-3782CED098AD}" v="33" dt="2025-12-01T16:15:29.495"/>
    <p1510:client id="{E785EF27-5A0A-8535-1743-E124D606222E}" v="8" dt="2025-12-02T15:21:24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Seibel" userId="S::jseibel@atis.org::31667424-5b57-4ef5-b8c8-1d654adcd7cf" providerId="AD" clId="Web-{66D58543-CFC2-5772-E637-533881BF7580}"/>
    <pc:docChg chg="modSld">
      <pc:chgData name="Jo Seibel" userId="S::jseibel@atis.org::31667424-5b57-4ef5-b8c8-1d654adcd7cf" providerId="AD" clId="Web-{66D58543-CFC2-5772-E637-533881BF7580}" dt="2025-12-01T14:25:29.705" v="29" actId="1076"/>
      <pc:docMkLst>
        <pc:docMk/>
      </pc:docMkLst>
      <pc:sldChg chg="modSp">
        <pc:chgData name="Jo Seibel" userId="S::jseibel@atis.org::31667424-5b57-4ef5-b8c8-1d654adcd7cf" providerId="AD" clId="Web-{66D58543-CFC2-5772-E637-533881BF7580}" dt="2025-12-01T14:25:29.705" v="29" actId="1076"/>
        <pc:sldMkLst>
          <pc:docMk/>
          <pc:sldMk cId="1238135821" sldId="291"/>
        </pc:sldMkLst>
        <pc:spChg chg="mod">
          <ac:chgData name="Jo Seibel" userId="S::jseibel@atis.org::31667424-5b57-4ef5-b8c8-1d654adcd7cf" providerId="AD" clId="Web-{66D58543-CFC2-5772-E637-533881BF7580}" dt="2025-12-01T14:25:29.705" v="29" actId="1076"/>
          <ac:spMkLst>
            <pc:docMk/>
            <pc:sldMk cId="1238135821" sldId="291"/>
            <ac:spMk id="10" creationId="{DA8AD729-07F4-EE45-B597-A622F6B813EF}"/>
          </ac:spMkLst>
        </pc:spChg>
      </pc:sldChg>
    </pc:docChg>
  </pc:docChgLst>
  <pc:docChgLst>
    <pc:chgData name="Scott Mahr" userId="b042f0cf-4ec4-4908-b65b-cf1658159dee" providerId="ADAL" clId="{E8EFF34D-FFFA-5AF0-A66E-15D7E77C3485}"/>
    <pc:docChg chg="undo custSel modSld">
      <pc:chgData name="Scott Mahr" userId="b042f0cf-4ec4-4908-b65b-cf1658159dee" providerId="ADAL" clId="{E8EFF34D-FFFA-5AF0-A66E-15D7E77C3485}" dt="2025-12-02T15:14:40.461" v="99"/>
      <pc:docMkLst>
        <pc:docMk/>
      </pc:docMkLst>
      <pc:sldChg chg="addSp delSp modSp mod">
        <pc:chgData name="Scott Mahr" userId="b042f0cf-4ec4-4908-b65b-cf1658159dee" providerId="ADAL" clId="{E8EFF34D-FFFA-5AF0-A66E-15D7E77C3485}" dt="2025-12-02T15:14:36.825" v="97"/>
        <pc:sldMkLst>
          <pc:docMk/>
          <pc:sldMk cId="274874423" sldId="287"/>
        </pc:sldMkLst>
        <pc:picChg chg="del">
          <ac:chgData name="Scott Mahr" userId="b042f0cf-4ec4-4908-b65b-cf1658159dee" providerId="ADAL" clId="{E8EFF34D-FFFA-5AF0-A66E-15D7E77C3485}" dt="2025-12-02T14:46:39.870" v="12" actId="478"/>
          <ac:picMkLst>
            <pc:docMk/>
            <pc:sldMk cId="274874423" sldId="287"/>
            <ac:picMk id="3" creationId="{70E3B1C5-26BB-17DE-6EA1-329E70AD6714}"/>
          </ac:picMkLst>
        </pc:picChg>
        <pc:picChg chg="add mod">
          <ac:chgData name="Scott Mahr" userId="b042f0cf-4ec4-4908-b65b-cf1658159dee" providerId="ADAL" clId="{E8EFF34D-FFFA-5AF0-A66E-15D7E77C3485}" dt="2025-12-02T15:14:36.825" v="97"/>
          <ac:picMkLst>
            <pc:docMk/>
            <pc:sldMk cId="274874423" sldId="287"/>
            <ac:picMk id="3" creationId="{AD4C277E-BA31-6B2A-A884-44F2FD191F81}"/>
          </ac:picMkLst>
        </pc:picChg>
        <pc:picChg chg="add del mod">
          <ac:chgData name="Scott Mahr" userId="b042f0cf-4ec4-4908-b65b-cf1658159dee" providerId="ADAL" clId="{E8EFF34D-FFFA-5AF0-A66E-15D7E77C3485}" dt="2025-12-02T15:13:15.708" v="78" actId="478"/>
          <ac:picMkLst>
            <pc:docMk/>
            <pc:sldMk cId="274874423" sldId="287"/>
            <ac:picMk id="4" creationId="{D21E3347-D3B3-021A-896F-51DB300B0A5E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34.252" v="95"/>
        <pc:sldMkLst>
          <pc:docMk/>
          <pc:sldMk cId="238306997" sldId="288"/>
        </pc:sldMkLst>
        <pc:picChg chg="add mod">
          <ac:chgData name="Scott Mahr" userId="b042f0cf-4ec4-4908-b65b-cf1658159dee" providerId="ADAL" clId="{E8EFF34D-FFFA-5AF0-A66E-15D7E77C3485}" dt="2025-12-02T15:14:34.252" v="95"/>
          <ac:picMkLst>
            <pc:docMk/>
            <pc:sldMk cId="238306997" sldId="288"/>
            <ac:picMk id="2" creationId="{BC2C0D7D-8E95-9C9F-4AAE-11FFB004355F}"/>
          </ac:picMkLst>
        </pc:picChg>
        <pc:picChg chg="del">
          <ac:chgData name="Scott Mahr" userId="b042f0cf-4ec4-4908-b65b-cf1658159dee" providerId="ADAL" clId="{E8EFF34D-FFFA-5AF0-A66E-15D7E77C3485}" dt="2025-12-02T14:46:35.338" v="10" actId="478"/>
          <ac:picMkLst>
            <pc:docMk/>
            <pc:sldMk cId="238306997" sldId="288"/>
            <ac:picMk id="2" creationId="{C8838E65-9CF2-9609-BE7D-71CD4159B4EE}"/>
          </ac:picMkLst>
        </pc:picChg>
        <pc:picChg chg="add del mod">
          <ac:chgData name="Scott Mahr" userId="b042f0cf-4ec4-4908-b65b-cf1658159dee" providerId="ADAL" clId="{E8EFF34D-FFFA-5AF0-A66E-15D7E77C3485}" dt="2025-12-02T15:13:12.812" v="76" actId="478"/>
          <ac:picMkLst>
            <pc:docMk/>
            <pc:sldMk cId="238306997" sldId="288"/>
            <ac:picMk id="4" creationId="{6CDEB44C-8993-C09D-1DB3-D1E9612162AF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33.208" v="94"/>
        <pc:sldMkLst>
          <pc:docMk/>
          <pc:sldMk cId="1238135821" sldId="291"/>
        </pc:sldMkLst>
        <pc:picChg chg="add del mod">
          <ac:chgData name="Scott Mahr" userId="b042f0cf-4ec4-4908-b65b-cf1658159dee" providerId="ADAL" clId="{E8EFF34D-FFFA-5AF0-A66E-15D7E77C3485}" dt="2025-12-02T15:13:11.327" v="75" actId="478"/>
          <ac:picMkLst>
            <pc:docMk/>
            <pc:sldMk cId="1238135821" sldId="291"/>
            <ac:picMk id="2" creationId="{8F96FA66-17B7-BEC4-3E7F-4D223CA5A0DC}"/>
          </ac:picMkLst>
        </pc:picChg>
        <pc:picChg chg="del">
          <ac:chgData name="Scott Mahr" userId="b042f0cf-4ec4-4908-b65b-cf1658159dee" providerId="ADAL" clId="{E8EFF34D-FFFA-5AF0-A66E-15D7E77C3485}" dt="2025-12-02T14:46:33.135" v="9" actId="478"/>
          <ac:picMkLst>
            <pc:docMk/>
            <pc:sldMk cId="1238135821" sldId="291"/>
            <ac:picMk id="3" creationId="{56D954E8-AD01-4F00-647C-CABAFCFBE005}"/>
          </ac:picMkLst>
        </pc:picChg>
        <pc:picChg chg="add mod">
          <ac:chgData name="Scott Mahr" userId="b042f0cf-4ec4-4908-b65b-cf1658159dee" providerId="ADAL" clId="{E8EFF34D-FFFA-5AF0-A66E-15D7E77C3485}" dt="2025-12-02T15:14:33.208" v="94"/>
          <ac:picMkLst>
            <pc:docMk/>
            <pc:sldMk cId="1238135821" sldId="291"/>
            <ac:picMk id="3" creationId="{7FE2F661-5101-4A1B-5E5D-BF105DEFF133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24.285" v="88"/>
        <pc:sldMkLst>
          <pc:docMk/>
          <pc:sldMk cId="3070129150" sldId="294"/>
        </pc:sldMkLst>
        <pc:picChg chg="add del mod">
          <ac:chgData name="Scott Mahr" userId="b042f0cf-4ec4-4908-b65b-cf1658159dee" providerId="ADAL" clId="{E8EFF34D-FFFA-5AF0-A66E-15D7E77C3485}" dt="2025-12-02T15:12:59.066" v="68" actId="478"/>
          <ac:picMkLst>
            <pc:docMk/>
            <pc:sldMk cId="3070129150" sldId="294"/>
            <ac:picMk id="2" creationId="{8ED08EAA-E3BF-D38A-5843-D6A35957FB3A}"/>
          </ac:picMkLst>
        </pc:picChg>
        <pc:picChg chg="add mod">
          <ac:chgData name="Scott Mahr" userId="b042f0cf-4ec4-4908-b65b-cf1658159dee" providerId="ADAL" clId="{E8EFF34D-FFFA-5AF0-A66E-15D7E77C3485}" dt="2025-12-02T15:14:24.285" v="88"/>
          <ac:picMkLst>
            <pc:docMk/>
            <pc:sldMk cId="3070129150" sldId="294"/>
            <ac:picMk id="3" creationId="{05795995-DFF8-8E88-E0E7-1534E0E2348C}"/>
          </ac:picMkLst>
        </pc:picChg>
        <pc:picChg chg="del">
          <ac:chgData name="Scott Mahr" userId="b042f0cf-4ec4-4908-b65b-cf1658159dee" providerId="ADAL" clId="{E8EFF34D-FFFA-5AF0-A66E-15D7E77C3485}" dt="2025-12-02T14:46:15.645" v="2" actId="478"/>
          <ac:picMkLst>
            <pc:docMk/>
            <pc:sldMk cId="3070129150" sldId="294"/>
            <ac:picMk id="3" creationId="{13E3C006-4DB0-52D4-5A28-80EE90A888A6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30.394" v="93"/>
        <pc:sldMkLst>
          <pc:docMk/>
          <pc:sldMk cId="2277073967" sldId="296"/>
        </pc:sldMkLst>
        <pc:picChg chg="add del mod">
          <ac:chgData name="Scott Mahr" userId="b042f0cf-4ec4-4908-b65b-cf1658159dee" providerId="ADAL" clId="{E8EFF34D-FFFA-5AF0-A66E-15D7E77C3485}" dt="2025-12-02T15:13:07.712" v="74" actId="478"/>
          <ac:picMkLst>
            <pc:docMk/>
            <pc:sldMk cId="2277073967" sldId="296"/>
            <ac:picMk id="2" creationId="{0BC36E4F-ABDA-940C-79A0-F397534BF8E7}"/>
          </ac:picMkLst>
        </pc:picChg>
        <pc:picChg chg="add mod">
          <ac:chgData name="Scott Mahr" userId="b042f0cf-4ec4-4908-b65b-cf1658159dee" providerId="ADAL" clId="{E8EFF34D-FFFA-5AF0-A66E-15D7E77C3485}" dt="2025-12-02T15:14:30.394" v="93"/>
          <ac:picMkLst>
            <pc:docMk/>
            <pc:sldMk cId="2277073967" sldId="296"/>
            <ac:picMk id="4" creationId="{8AD4DA17-EF8B-F798-5CB3-E17E3E7A5551}"/>
          </ac:picMkLst>
        </pc:picChg>
        <pc:picChg chg="del">
          <ac:chgData name="Scott Mahr" userId="b042f0cf-4ec4-4908-b65b-cf1658159dee" providerId="ADAL" clId="{E8EFF34D-FFFA-5AF0-A66E-15D7E77C3485}" dt="2025-12-02T14:46:31.166" v="8" actId="478"/>
          <ac:picMkLst>
            <pc:docMk/>
            <pc:sldMk cId="2277073967" sldId="296"/>
            <ac:picMk id="4" creationId="{8EB660A7-D975-28DF-4A69-39C6E8715A76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35.567" v="96"/>
        <pc:sldMkLst>
          <pc:docMk/>
          <pc:sldMk cId="762827483" sldId="299"/>
        </pc:sldMkLst>
        <pc:picChg chg="del">
          <ac:chgData name="Scott Mahr" userId="b042f0cf-4ec4-4908-b65b-cf1658159dee" providerId="ADAL" clId="{E8EFF34D-FFFA-5AF0-A66E-15D7E77C3485}" dt="2025-12-02T14:46:37.502" v="11" actId="478"/>
          <ac:picMkLst>
            <pc:docMk/>
            <pc:sldMk cId="762827483" sldId="299"/>
            <ac:picMk id="4" creationId="{DF635F75-56D1-717A-477E-C1BFFDF7465E}"/>
          </ac:picMkLst>
        </pc:picChg>
        <pc:picChg chg="add mod">
          <ac:chgData name="Scott Mahr" userId="b042f0cf-4ec4-4908-b65b-cf1658159dee" providerId="ADAL" clId="{E8EFF34D-FFFA-5AF0-A66E-15D7E77C3485}" dt="2025-12-02T15:14:35.567" v="96"/>
          <ac:picMkLst>
            <pc:docMk/>
            <pc:sldMk cId="762827483" sldId="299"/>
            <ac:picMk id="4" creationId="{FBE0971D-6019-D28E-D0A4-7895D6135D5F}"/>
          </ac:picMkLst>
        </pc:picChg>
        <pc:picChg chg="add del mod">
          <ac:chgData name="Scott Mahr" userId="b042f0cf-4ec4-4908-b65b-cf1658159dee" providerId="ADAL" clId="{E8EFF34D-FFFA-5AF0-A66E-15D7E77C3485}" dt="2025-12-02T15:13:14.248" v="77" actId="478"/>
          <ac:picMkLst>
            <pc:docMk/>
            <pc:sldMk cId="762827483" sldId="299"/>
            <ac:picMk id="5" creationId="{A1E6E1DD-1407-5776-9C07-2391BFF7CC4A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27.870" v="91"/>
        <pc:sldMkLst>
          <pc:docMk/>
          <pc:sldMk cId="760352641" sldId="305"/>
        </pc:sldMkLst>
        <pc:picChg chg="add mod">
          <ac:chgData name="Scott Mahr" userId="b042f0cf-4ec4-4908-b65b-cf1658159dee" providerId="ADAL" clId="{E8EFF34D-FFFA-5AF0-A66E-15D7E77C3485}" dt="2025-12-02T15:14:27.870" v="91"/>
          <ac:picMkLst>
            <pc:docMk/>
            <pc:sldMk cId="760352641" sldId="305"/>
            <ac:picMk id="2" creationId="{02DB85E9-1220-B599-1DEE-6B5494B9BE16}"/>
          </ac:picMkLst>
        </pc:picChg>
        <pc:picChg chg="del">
          <ac:chgData name="Scott Mahr" userId="b042f0cf-4ec4-4908-b65b-cf1658159dee" providerId="ADAL" clId="{E8EFF34D-FFFA-5AF0-A66E-15D7E77C3485}" dt="2025-12-02T14:46:22.769" v="5" actId="478"/>
          <ac:picMkLst>
            <pc:docMk/>
            <pc:sldMk cId="760352641" sldId="305"/>
            <ac:picMk id="2" creationId="{34417973-E448-2443-3191-D244FDD8F782}"/>
          </ac:picMkLst>
        </pc:picChg>
        <pc:picChg chg="add del mod">
          <ac:chgData name="Scott Mahr" userId="b042f0cf-4ec4-4908-b65b-cf1658159dee" providerId="ADAL" clId="{E8EFF34D-FFFA-5AF0-A66E-15D7E77C3485}" dt="2025-12-02T15:13:04.239" v="72" actId="478"/>
          <ac:picMkLst>
            <pc:docMk/>
            <pc:sldMk cId="760352641" sldId="305"/>
            <ac:picMk id="3" creationId="{89BEFB92-BB30-E592-89F5-1BBD1BF32F16}"/>
          </ac:picMkLst>
        </pc:picChg>
      </pc:sldChg>
      <pc:sldChg chg="modSp mod">
        <pc:chgData name="Scott Mahr" userId="b042f0cf-4ec4-4908-b65b-cf1658159dee" providerId="ADAL" clId="{E8EFF34D-FFFA-5AF0-A66E-15D7E77C3485}" dt="2025-12-02T15:14:17.099" v="86" actId="14100"/>
        <pc:sldMkLst>
          <pc:docMk/>
          <pc:sldMk cId="3729191073" sldId="306"/>
        </pc:sldMkLst>
        <pc:picChg chg="mod">
          <ac:chgData name="Scott Mahr" userId="b042f0cf-4ec4-4908-b65b-cf1658159dee" providerId="ADAL" clId="{E8EFF34D-FFFA-5AF0-A66E-15D7E77C3485}" dt="2025-12-02T15:14:17.099" v="86" actId="14100"/>
          <ac:picMkLst>
            <pc:docMk/>
            <pc:sldMk cId="3729191073" sldId="306"/>
            <ac:picMk id="2" creationId="{5AA3F885-7EEF-A2D9-FE6E-70B905FF20B0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26.751" v="90"/>
        <pc:sldMkLst>
          <pc:docMk/>
          <pc:sldMk cId="2961963669" sldId="307"/>
        </pc:sldMkLst>
        <pc:picChg chg="add mod">
          <ac:chgData name="Scott Mahr" userId="b042f0cf-4ec4-4908-b65b-cf1658159dee" providerId="ADAL" clId="{E8EFF34D-FFFA-5AF0-A66E-15D7E77C3485}" dt="2025-12-02T15:14:26.751" v="90"/>
          <ac:picMkLst>
            <pc:docMk/>
            <pc:sldMk cId="2961963669" sldId="307"/>
            <ac:picMk id="2" creationId="{328B180A-4805-49E2-1438-35B8AD83333E}"/>
          </ac:picMkLst>
        </pc:picChg>
        <pc:picChg chg="del">
          <ac:chgData name="Scott Mahr" userId="b042f0cf-4ec4-4908-b65b-cf1658159dee" providerId="ADAL" clId="{E8EFF34D-FFFA-5AF0-A66E-15D7E77C3485}" dt="2025-12-02T14:46:20.548" v="4" actId="478"/>
          <ac:picMkLst>
            <pc:docMk/>
            <pc:sldMk cId="2961963669" sldId="307"/>
            <ac:picMk id="2" creationId="{C0DF8EF0-BF8C-12A6-9F88-ED75D7D24A78}"/>
          </ac:picMkLst>
        </pc:picChg>
        <pc:picChg chg="add del mod">
          <ac:chgData name="Scott Mahr" userId="b042f0cf-4ec4-4908-b65b-cf1658159dee" providerId="ADAL" clId="{E8EFF34D-FFFA-5AF0-A66E-15D7E77C3485}" dt="2025-12-02T15:13:02.585" v="71" actId="478"/>
          <ac:picMkLst>
            <pc:docMk/>
            <pc:sldMk cId="2961963669" sldId="307"/>
            <ac:picMk id="3" creationId="{59247D57-C251-1EA3-7087-83A71F303B9D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40.461" v="99"/>
        <pc:sldMkLst>
          <pc:docMk/>
          <pc:sldMk cId="1732486320" sldId="309"/>
        </pc:sldMkLst>
        <pc:picChg chg="add del mod">
          <ac:chgData name="Scott Mahr" userId="b042f0cf-4ec4-4908-b65b-cf1658159dee" providerId="ADAL" clId="{E8EFF34D-FFFA-5AF0-A66E-15D7E77C3485}" dt="2025-12-02T15:13:19.483" v="80" actId="478"/>
          <ac:picMkLst>
            <pc:docMk/>
            <pc:sldMk cId="1732486320" sldId="309"/>
            <ac:picMk id="2" creationId="{6F10BF99-EA89-5CB7-88EC-1AAD3A9247C8}"/>
          </ac:picMkLst>
        </pc:picChg>
        <pc:picChg chg="add mod">
          <ac:chgData name="Scott Mahr" userId="b042f0cf-4ec4-4908-b65b-cf1658159dee" providerId="ADAL" clId="{E8EFF34D-FFFA-5AF0-A66E-15D7E77C3485}" dt="2025-12-02T15:14:40.461" v="99"/>
          <ac:picMkLst>
            <pc:docMk/>
            <pc:sldMk cId="1732486320" sldId="309"/>
            <ac:picMk id="4" creationId="{0B642B07-069E-B6CF-B210-C155FA29354F}"/>
          </ac:picMkLst>
        </pc:picChg>
        <pc:picChg chg="del">
          <ac:chgData name="Scott Mahr" userId="b042f0cf-4ec4-4908-b65b-cf1658159dee" providerId="ADAL" clId="{E8EFF34D-FFFA-5AF0-A66E-15D7E77C3485}" dt="2025-12-02T14:46:55.743" v="14" actId="478"/>
          <ac:picMkLst>
            <pc:docMk/>
            <pc:sldMk cId="1732486320" sldId="309"/>
            <ac:picMk id="4" creationId="{E11D8B41-9D98-AFB7-CB46-85E4E46BA43C}"/>
          </ac:picMkLst>
        </pc:picChg>
      </pc:sldChg>
      <pc:sldChg chg="delSp modSp mod">
        <pc:chgData name="Scott Mahr" userId="b042f0cf-4ec4-4908-b65b-cf1658159dee" providerId="ADAL" clId="{E8EFF34D-FFFA-5AF0-A66E-15D7E77C3485}" dt="2025-12-02T14:50:37.816" v="65" actId="478"/>
        <pc:sldMkLst>
          <pc:docMk/>
          <pc:sldMk cId="3714340924" sldId="310"/>
        </pc:sldMkLst>
        <pc:spChg chg="del mod topLvl">
          <ac:chgData name="Scott Mahr" userId="b042f0cf-4ec4-4908-b65b-cf1658159dee" providerId="ADAL" clId="{E8EFF34D-FFFA-5AF0-A66E-15D7E77C3485}" dt="2025-12-02T14:48:49.618" v="40" actId="478"/>
          <ac:spMkLst>
            <pc:docMk/>
            <pc:sldMk cId="3714340924" sldId="310"/>
            <ac:spMk id="7" creationId="{CAE34F39-7E6F-565E-3484-34D1B3E9DB4D}"/>
          </ac:spMkLst>
        </pc:spChg>
        <pc:spChg chg="mod topLvl">
          <ac:chgData name="Scott Mahr" userId="b042f0cf-4ec4-4908-b65b-cf1658159dee" providerId="ADAL" clId="{E8EFF34D-FFFA-5AF0-A66E-15D7E77C3485}" dt="2025-12-02T14:50:31.919" v="64" actId="12788"/>
          <ac:spMkLst>
            <pc:docMk/>
            <pc:sldMk cId="3714340924" sldId="310"/>
            <ac:spMk id="9" creationId="{A9DCE4CD-CB0F-C2B4-9961-BBFAD8EDC632}"/>
          </ac:spMkLst>
        </pc:spChg>
        <pc:spChg chg="del mod topLvl">
          <ac:chgData name="Scott Mahr" userId="b042f0cf-4ec4-4908-b65b-cf1658159dee" providerId="ADAL" clId="{E8EFF34D-FFFA-5AF0-A66E-15D7E77C3485}" dt="2025-12-02T14:50:37.816" v="65" actId="478"/>
          <ac:spMkLst>
            <pc:docMk/>
            <pc:sldMk cId="3714340924" sldId="310"/>
            <ac:spMk id="10" creationId="{F4E0303B-2095-7ECD-ACE6-C881B9162362}"/>
          </ac:spMkLst>
        </pc:spChg>
        <pc:spChg chg="mod topLvl">
          <ac:chgData name="Scott Mahr" userId="b042f0cf-4ec4-4908-b65b-cf1658159dee" providerId="ADAL" clId="{E8EFF34D-FFFA-5AF0-A66E-15D7E77C3485}" dt="2025-12-02T14:50:31.919" v="64" actId="12788"/>
          <ac:spMkLst>
            <pc:docMk/>
            <pc:sldMk cId="3714340924" sldId="310"/>
            <ac:spMk id="11" creationId="{07E40045-5A53-4B08-4317-1140873E8A61}"/>
          </ac:spMkLst>
        </pc:spChg>
        <pc:grpChg chg="del mod">
          <ac:chgData name="Scott Mahr" userId="b042f0cf-4ec4-4908-b65b-cf1658159dee" providerId="ADAL" clId="{E8EFF34D-FFFA-5AF0-A66E-15D7E77C3485}" dt="2025-12-02T14:50:17.117" v="62" actId="165"/>
          <ac:grpSpMkLst>
            <pc:docMk/>
            <pc:sldMk cId="3714340924" sldId="310"/>
            <ac:grpSpMk id="4" creationId="{49A928F6-BBE5-6EA4-6608-05AF0C8FCBE6}"/>
          </ac:grpSpMkLst>
        </pc:grpChg>
        <pc:grpChg chg="del mod">
          <ac:chgData name="Scott Mahr" userId="b042f0cf-4ec4-4908-b65b-cf1658159dee" providerId="ADAL" clId="{E8EFF34D-FFFA-5AF0-A66E-15D7E77C3485}" dt="2025-12-02T14:48:49.618" v="40" actId="478"/>
          <ac:grpSpMkLst>
            <pc:docMk/>
            <pc:sldMk cId="3714340924" sldId="310"/>
            <ac:grpSpMk id="6" creationId="{DEA35DE2-FD74-DDEF-7854-B902A80DD8C6}"/>
          </ac:grpSpMkLst>
        </pc:grpChg>
      </pc:sldChg>
      <pc:sldChg chg="addSp delSp modSp mod">
        <pc:chgData name="Scott Mahr" userId="b042f0cf-4ec4-4908-b65b-cf1658159dee" providerId="ADAL" clId="{E8EFF34D-FFFA-5AF0-A66E-15D7E77C3485}" dt="2025-12-02T15:14:25.333" v="89"/>
        <pc:sldMkLst>
          <pc:docMk/>
          <pc:sldMk cId="2573518840" sldId="312"/>
        </pc:sldMkLst>
        <pc:picChg chg="del">
          <ac:chgData name="Scott Mahr" userId="b042f0cf-4ec4-4908-b65b-cf1658159dee" providerId="ADAL" clId="{E8EFF34D-FFFA-5AF0-A66E-15D7E77C3485}" dt="2025-12-02T14:46:18.090" v="3" actId="478"/>
          <ac:picMkLst>
            <pc:docMk/>
            <pc:sldMk cId="2573518840" sldId="312"/>
            <ac:picMk id="2" creationId="{77F53D2F-4874-91C3-14EC-FD26426FEAD8}"/>
          </ac:picMkLst>
        </pc:picChg>
        <pc:picChg chg="add mod">
          <ac:chgData name="Scott Mahr" userId="b042f0cf-4ec4-4908-b65b-cf1658159dee" providerId="ADAL" clId="{E8EFF34D-FFFA-5AF0-A66E-15D7E77C3485}" dt="2025-12-02T15:14:25.333" v="89"/>
          <ac:picMkLst>
            <pc:docMk/>
            <pc:sldMk cId="2573518840" sldId="312"/>
            <ac:picMk id="2" creationId="{AAC3182A-F19B-A20F-A187-00F56DE4118D}"/>
          </ac:picMkLst>
        </pc:picChg>
        <pc:picChg chg="add del mod">
          <ac:chgData name="Scott Mahr" userId="b042f0cf-4ec4-4908-b65b-cf1658159dee" providerId="ADAL" clId="{E8EFF34D-FFFA-5AF0-A66E-15D7E77C3485}" dt="2025-12-02T15:13:00.691" v="70" actId="478"/>
          <ac:picMkLst>
            <pc:docMk/>
            <pc:sldMk cId="2573518840" sldId="312"/>
            <ac:picMk id="3" creationId="{676BCA4B-101F-4F8F-9D14-5408372A3F61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22.304" v="87"/>
        <pc:sldMkLst>
          <pc:docMk/>
          <pc:sldMk cId="2300591705" sldId="313"/>
        </pc:sldMkLst>
        <pc:picChg chg="del">
          <ac:chgData name="Scott Mahr" userId="b042f0cf-4ec4-4908-b65b-cf1658159dee" providerId="ADAL" clId="{E8EFF34D-FFFA-5AF0-A66E-15D7E77C3485}" dt="2025-12-02T14:46:13.085" v="1" actId="478"/>
          <ac:picMkLst>
            <pc:docMk/>
            <pc:sldMk cId="2300591705" sldId="313"/>
            <ac:picMk id="2" creationId="{1F5EDBAF-B660-2964-9378-BAD8E467A6C5}"/>
          </ac:picMkLst>
        </pc:picChg>
        <pc:picChg chg="add mod">
          <ac:chgData name="Scott Mahr" userId="b042f0cf-4ec4-4908-b65b-cf1658159dee" providerId="ADAL" clId="{E8EFF34D-FFFA-5AF0-A66E-15D7E77C3485}" dt="2025-12-02T15:14:22.304" v="87"/>
          <ac:picMkLst>
            <pc:docMk/>
            <pc:sldMk cId="2300591705" sldId="313"/>
            <ac:picMk id="2" creationId="{7DCFBFA6-8F0A-1FF4-B09A-1635D2EE84F7}"/>
          </ac:picMkLst>
        </pc:picChg>
        <pc:picChg chg="add del mod">
          <ac:chgData name="Scott Mahr" userId="b042f0cf-4ec4-4908-b65b-cf1658159dee" providerId="ADAL" clId="{E8EFF34D-FFFA-5AF0-A66E-15D7E77C3485}" dt="2025-12-02T15:12:57.588" v="67" actId="478"/>
          <ac:picMkLst>
            <pc:docMk/>
            <pc:sldMk cId="2300591705" sldId="313"/>
            <ac:picMk id="3" creationId="{B44170A6-36E9-5A67-E8B9-CA509A831D8D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38.028" v="98"/>
        <pc:sldMkLst>
          <pc:docMk/>
          <pc:sldMk cId="593519838" sldId="316"/>
        </pc:sldMkLst>
        <pc:picChg chg="add del mod">
          <ac:chgData name="Scott Mahr" userId="b042f0cf-4ec4-4908-b65b-cf1658159dee" providerId="ADAL" clId="{E8EFF34D-FFFA-5AF0-A66E-15D7E77C3485}" dt="2025-12-02T15:13:17.217" v="79" actId="478"/>
          <ac:picMkLst>
            <pc:docMk/>
            <pc:sldMk cId="593519838" sldId="316"/>
            <ac:picMk id="2" creationId="{0FE3AF9C-5EBA-C4A0-F2FD-56AEE261E00B}"/>
          </ac:picMkLst>
        </pc:picChg>
        <pc:picChg chg="del">
          <ac:chgData name="Scott Mahr" userId="b042f0cf-4ec4-4908-b65b-cf1658159dee" providerId="ADAL" clId="{E8EFF34D-FFFA-5AF0-A66E-15D7E77C3485}" dt="2025-12-02T14:46:44.775" v="13" actId="478"/>
          <ac:picMkLst>
            <pc:docMk/>
            <pc:sldMk cId="593519838" sldId="316"/>
            <ac:picMk id="3" creationId="{870F919B-E4BD-207F-F634-C94E896CD34A}"/>
          </ac:picMkLst>
        </pc:picChg>
        <pc:picChg chg="add mod">
          <ac:chgData name="Scott Mahr" userId="b042f0cf-4ec4-4908-b65b-cf1658159dee" providerId="ADAL" clId="{E8EFF34D-FFFA-5AF0-A66E-15D7E77C3485}" dt="2025-12-02T15:14:38.028" v="98"/>
          <ac:picMkLst>
            <pc:docMk/>
            <pc:sldMk cId="593519838" sldId="316"/>
            <ac:picMk id="3" creationId="{CE72B60B-617E-6932-F3B0-F7534F2B5961}"/>
          </ac:picMkLst>
        </pc:picChg>
      </pc:sldChg>
      <pc:sldChg chg="addSp delSp modSp mod">
        <pc:chgData name="Scott Mahr" userId="b042f0cf-4ec4-4908-b65b-cf1658159dee" providerId="ADAL" clId="{E8EFF34D-FFFA-5AF0-A66E-15D7E77C3485}" dt="2025-12-02T15:14:29.266" v="92"/>
        <pc:sldMkLst>
          <pc:docMk/>
          <pc:sldMk cId="2559614290" sldId="317"/>
        </pc:sldMkLst>
        <pc:picChg chg="del mod">
          <ac:chgData name="Scott Mahr" userId="b042f0cf-4ec4-4908-b65b-cf1658159dee" providerId="ADAL" clId="{E8EFF34D-FFFA-5AF0-A66E-15D7E77C3485}" dt="2025-12-02T14:46:28.111" v="7" actId="478"/>
          <ac:picMkLst>
            <pc:docMk/>
            <pc:sldMk cId="2559614290" sldId="317"/>
            <ac:picMk id="2" creationId="{5BD42C2F-ABA2-5C94-C403-D5A3B782FF5B}"/>
          </ac:picMkLst>
        </pc:picChg>
        <pc:picChg chg="add mod">
          <ac:chgData name="Scott Mahr" userId="b042f0cf-4ec4-4908-b65b-cf1658159dee" providerId="ADAL" clId="{E8EFF34D-FFFA-5AF0-A66E-15D7E77C3485}" dt="2025-12-02T15:14:29.266" v="92"/>
          <ac:picMkLst>
            <pc:docMk/>
            <pc:sldMk cId="2559614290" sldId="317"/>
            <ac:picMk id="2" creationId="{A34BEE56-9BE1-2726-148F-2C119D90D558}"/>
          </ac:picMkLst>
        </pc:picChg>
        <pc:picChg chg="add del mod">
          <ac:chgData name="Scott Mahr" userId="b042f0cf-4ec4-4908-b65b-cf1658159dee" providerId="ADAL" clId="{E8EFF34D-FFFA-5AF0-A66E-15D7E77C3485}" dt="2025-12-02T15:13:05.806" v="73" actId="478"/>
          <ac:picMkLst>
            <pc:docMk/>
            <pc:sldMk cId="2559614290" sldId="317"/>
            <ac:picMk id="4" creationId="{C078FAD6-6498-A58C-0399-8619EB411EFB}"/>
          </ac:picMkLst>
        </pc:picChg>
      </pc:sldChg>
    </pc:docChg>
  </pc:docChgLst>
  <pc:docChgLst>
    <pc:chgData name="Lauren Layman" userId="baf6be09-8d61-40db-a358-2534fa38428b" providerId="ADAL" clId="{2E6DEBC3-7606-441D-9468-BE0226CDEF4E}"/>
    <pc:docChg chg="modSld">
      <pc:chgData name="Lauren Layman" userId="baf6be09-8d61-40db-a358-2534fa38428b" providerId="ADAL" clId="{2E6DEBC3-7606-441D-9468-BE0226CDEF4E}" dt="2025-12-01T15:58:16.765" v="48" actId="20577"/>
      <pc:docMkLst>
        <pc:docMk/>
      </pc:docMkLst>
      <pc:sldChg chg="modSp mod">
        <pc:chgData name="Lauren Layman" userId="baf6be09-8d61-40db-a358-2534fa38428b" providerId="ADAL" clId="{2E6DEBC3-7606-441D-9468-BE0226CDEF4E}" dt="2025-12-01T15:58:16.765" v="48" actId="20577"/>
        <pc:sldMkLst>
          <pc:docMk/>
          <pc:sldMk cId="238306997" sldId="288"/>
        </pc:sldMkLst>
        <pc:spChg chg="mod">
          <ac:chgData name="Lauren Layman" userId="baf6be09-8d61-40db-a358-2534fa38428b" providerId="ADAL" clId="{2E6DEBC3-7606-441D-9468-BE0226CDEF4E}" dt="2025-12-01T15:58:16.765" v="48" actId="20577"/>
          <ac:spMkLst>
            <pc:docMk/>
            <pc:sldMk cId="238306997" sldId="288"/>
            <ac:spMk id="8" creationId="{8147993B-2E56-9127-5D81-4648277F93B5}"/>
          </ac:spMkLst>
        </pc:spChg>
      </pc:sldChg>
      <pc:sldChg chg="modSp mod">
        <pc:chgData name="Lauren Layman" userId="baf6be09-8d61-40db-a358-2534fa38428b" providerId="ADAL" clId="{2E6DEBC3-7606-441D-9468-BE0226CDEF4E}" dt="2025-12-01T15:56:54.397" v="44" actId="20577"/>
        <pc:sldMkLst>
          <pc:docMk/>
          <pc:sldMk cId="1238135821" sldId="291"/>
        </pc:sldMkLst>
        <pc:spChg chg="mod">
          <ac:chgData name="Lauren Layman" userId="baf6be09-8d61-40db-a358-2534fa38428b" providerId="ADAL" clId="{2E6DEBC3-7606-441D-9468-BE0226CDEF4E}" dt="2025-12-01T15:56:54.397" v="44" actId="20577"/>
          <ac:spMkLst>
            <pc:docMk/>
            <pc:sldMk cId="1238135821" sldId="291"/>
            <ac:spMk id="10" creationId="{DA8AD729-07F4-EE45-B597-A622F6B813EF}"/>
          </ac:spMkLst>
        </pc:spChg>
      </pc:sldChg>
      <pc:sldChg chg="modSp mod">
        <pc:chgData name="Lauren Layman" userId="baf6be09-8d61-40db-a358-2534fa38428b" providerId="ADAL" clId="{2E6DEBC3-7606-441D-9468-BE0226CDEF4E}" dt="2025-12-01T15:55:34.158" v="7" actId="1036"/>
        <pc:sldMkLst>
          <pc:docMk/>
          <pc:sldMk cId="3070129150" sldId="294"/>
        </pc:sldMkLst>
        <pc:spChg chg="mod">
          <ac:chgData name="Lauren Layman" userId="baf6be09-8d61-40db-a358-2534fa38428b" providerId="ADAL" clId="{2E6DEBC3-7606-441D-9468-BE0226CDEF4E}" dt="2025-12-01T15:55:34.158" v="7" actId="1036"/>
          <ac:spMkLst>
            <pc:docMk/>
            <pc:sldMk cId="3070129150" sldId="294"/>
            <ac:spMk id="7" creationId="{EE29E791-23AE-F083-962E-C6371B818D10}"/>
          </ac:spMkLst>
        </pc:spChg>
      </pc:sldChg>
      <pc:sldChg chg="modSp mod">
        <pc:chgData name="Lauren Layman" userId="baf6be09-8d61-40db-a358-2534fa38428b" providerId="ADAL" clId="{2E6DEBC3-7606-441D-9468-BE0226CDEF4E}" dt="2025-12-01T15:56:19.778" v="24" actId="20577"/>
        <pc:sldMkLst>
          <pc:docMk/>
          <pc:sldMk cId="2961963669" sldId="307"/>
        </pc:sldMkLst>
        <pc:spChg chg="mod">
          <ac:chgData name="Lauren Layman" userId="baf6be09-8d61-40db-a358-2534fa38428b" providerId="ADAL" clId="{2E6DEBC3-7606-441D-9468-BE0226CDEF4E}" dt="2025-12-01T15:56:19.778" v="24" actId="20577"/>
          <ac:spMkLst>
            <pc:docMk/>
            <pc:sldMk cId="2961963669" sldId="307"/>
            <ac:spMk id="5" creationId="{14CAD901-88F9-5A60-0D07-83417105765F}"/>
          </ac:spMkLst>
        </pc:spChg>
      </pc:sldChg>
      <pc:sldChg chg="modSp mod">
        <pc:chgData name="Lauren Layman" userId="baf6be09-8d61-40db-a358-2534fa38428b" providerId="ADAL" clId="{2E6DEBC3-7606-441D-9468-BE0226CDEF4E}" dt="2025-12-01T15:55:53.133" v="15" actId="20577"/>
        <pc:sldMkLst>
          <pc:docMk/>
          <pc:sldMk cId="2573518840" sldId="312"/>
        </pc:sldMkLst>
        <pc:spChg chg="mod">
          <ac:chgData name="Lauren Layman" userId="baf6be09-8d61-40db-a358-2534fa38428b" providerId="ADAL" clId="{2E6DEBC3-7606-441D-9468-BE0226CDEF4E}" dt="2025-12-01T15:55:53.133" v="15" actId="20577"/>
          <ac:spMkLst>
            <pc:docMk/>
            <pc:sldMk cId="2573518840" sldId="312"/>
            <ac:spMk id="5" creationId="{B92223A3-84E9-BB3B-FF2E-8821BF7C39F7}"/>
          </ac:spMkLst>
        </pc:spChg>
      </pc:sldChg>
    </pc:docChg>
  </pc:docChgLst>
  <pc:docChgLst>
    <pc:chgData name="Jo Seibel" userId="S::jseibel@atis.org::31667424-5b57-4ef5-b8c8-1d654adcd7cf" providerId="AD" clId="Web-{404526B0-4A90-DF64-6E4C-87A1A5353F08}"/>
    <pc:docChg chg="modSld">
      <pc:chgData name="Jo Seibel" userId="S::jseibel@atis.org::31667424-5b57-4ef5-b8c8-1d654adcd7cf" providerId="AD" clId="Web-{404526B0-4A90-DF64-6E4C-87A1A5353F08}" dt="2025-11-26T14:05:39.743" v="36" actId="1076"/>
      <pc:docMkLst>
        <pc:docMk/>
      </pc:docMkLst>
      <pc:sldChg chg="addSp delSp modSp">
        <pc:chgData name="Jo Seibel" userId="S::jseibel@atis.org::31667424-5b57-4ef5-b8c8-1d654adcd7cf" providerId="AD" clId="Web-{404526B0-4A90-DF64-6E4C-87A1A5353F08}" dt="2025-11-26T14:05:39.743" v="36" actId="1076"/>
        <pc:sldMkLst>
          <pc:docMk/>
          <pc:sldMk cId="2573518840" sldId="312"/>
        </pc:sldMkLst>
        <pc:spChg chg="mod">
          <ac:chgData name="Jo Seibel" userId="S::jseibel@atis.org::31667424-5b57-4ef5-b8c8-1d654adcd7cf" providerId="AD" clId="Web-{404526B0-4A90-DF64-6E4C-87A1A5353F08}" dt="2025-11-26T14:04:10.785" v="31" actId="20577"/>
          <ac:spMkLst>
            <pc:docMk/>
            <pc:sldMk cId="2573518840" sldId="312"/>
            <ac:spMk id="5" creationId="{B92223A3-84E9-BB3B-FF2E-8821BF7C39F7}"/>
          </ac:spMkLst>
        </pc:spChg>
        <pc:picChg chg="add mod">
          <ac:chgData name="Jo Seibel" userId="S::jseibel@atis.org::31667424-5b57-4ef5-b8c8-1d654adcd7cf" providerId="AD" clId="Web-{404526B0-4A90-DF64-6E4C-87A1A5353F08}" dt="2025-11-26T14:05:39.743" v="36" actId="1076"/>
          <ac:picMkLst>
            <pc:docMk/>
            <pc:sldMk cId="2573518840" sldId="312"/>
            <ac:picMk id="4" creationId="{A67B4A89-78E9-2580-CE09-334F8F4A74B7}"/>
          </ac:picMkLst>
        </pc:picChg>
      </pc:sldChg>
      <pc:sldChg chg="modSp">
        <pc:chgData name="Jo Seibel" userId="S::jseibel@atis.org::31667424-5b57-4ef5-b8c8-1d654adcd7cf" providerId="AD" clId="Web-{404526B0-4A90-DF64-6E4C-87A1A5353F08}" dt="2025-11-26T13:50:16.410" v="4" actId="20577"/>
        <pc:sldMkLst>
          <pc:docMk/>
          <pc:sldMk cId="2300591705" sldId="313"/>
        </pc:sldMkLst>
        <pc:spChg chg="mod">
          <ac:chgData name="Jo Seibel" userId="S::jseibel@atis.org::31667424-5b57-4ef5-b8c8-1d654adcd7cf" providerId="AD" clId="Web-{404526B0-4A90-DF64-6E4C-87A1A5353F08}" dt="2025-11-26T13:50:16.410" v="4" actId="20577"/>
          <ac:spMkLst>
            <pc:docMk/>
            <pc:sldMk cId="2300591705" sldId="313"/>
            <ac:spMk id="5" creationId="{883D7846-064F-E209-B6B4-8D60889C83C7}"/>
          </ac:spMkLst>
        </pc:spChg>
      </pc:sldChg>
    </pc:docChg>
  </pc:docChgLst>
  <pc:docChgLst>
    <pc:chgData name="Jo Seibel" userId="S::jseibel@atis.org::31667424-5b57-4ef5-b8c8-1d654adcd7cf" providerId="AD" clId="Web-{E73DF4D4-DDAF-4446-BC41-42858A58B04E}"/>
    <pc:docChg chg="modSld">
      <pc:chgData name="Jo Seibel" userId="S::jseibel@atis.org::31667424-5b57-4ef5-b8c8-1d654adcd7cf" providerId="AD" clId="Web-{E73DF4D4-DDAF-4446-BC41-42858A58B04E}" dt="2025-11-25T13:20:54.921" v="50" actId="20577"/>
      <pc:docMkLst>
        <pc:docMk/>
      </pc:docMkLst>
      <pc:sldChg chg="modSp">
        <pc:chgData name="Jo Seibel" userId="S::jseibel@atis.org::31667424-5b57-4ef5-b8c8-1d654adcd7cf" providerId="AD" clId="Web-{E73DF4D4-DDAF-4446-BC41-42858A58B04E}" dt="2025-11-25T13:18:59.068" v="2" actId="20577"/>
        <pc:sldMkLst>
          <pc:docMk/>
          <pc:sldMk cId="760352641" sldId="305"/>
        </pc:sldMkLst>
        <pc:spChg chg="mod">
          <ac:chgData name="Jo Seibel" userId="S::jseibel@atis.org::31667424-5b57-4ef5-b8c8-1d654adcd7cf" providerId="AD" clId="Web-{E73DF4D4-DDAF-4446-BC41-42858A58B04E}" dt="2025-11-25T13:18:59.068" v="2" actId="20577"/>
          <ac:spMkLst>
            <pc:docMk/>
            <pc:sldMk cId="760352641" sldId="305"/>
            <ac:spMk id="5" creationId="{14CAD901-88F9-5A60-0D07-83417105765F}"/>
          </ac:spMkLst>
        </pc:spChg>
      </pc:sldChg>
      <pc:sldChg chg="modSp">
        <pc:chgData name="Jo Seibel" userId="S::jseibel@atis.org::31667424-5b57-4ef5-b8c8-1d654adcd7cf" providerId="AD" clId="Web-{E73DF4D4-DDAF-4446-BC41-42858A58B04E}" dt="2025-11-25T13:20:54.921" v="50" actId="20577"/>
        <pc:sldMkLst>
          <pc:docMk/>
          <pc:sldMk cId="2300591705" sldId="313"/>
        </pc:sldMkLst>
        <pc:spChg chg="mod">
          <ac:chgData name="Jo Seibel" userId="S::jseibel@atis.org::31667424-5b57-4ef5-b8c8-1d654adcd7cf" providerId="AD" clId="Web-{E73DF4D4-DDAF-4446-BC41-42858A58B04E}" dt="2025-11-25T13:20:54.921" v="50" actId="20577"/>
          <ac:spMkLst>
            <pc:docMk/>
            <pc:sldMk cId="2300591705" sldId="313"/>
            <ac:spMk id="5" creationId="{883D7846-064F-E209-B6B4-8D60889C83C7}"/>
          </ac:spMkLst>
        </pc:spChg>
      </pc:sldChg>
    </pc:docChg>
  </pc:docChgLst>
  <pc:docChgLst>
    <pc:chgData name="Christian Evangelista" userId="1c52627f-5983-47b4-a9e6-12187a682718" providerId="ADAL" clId="{980E6E6B-C1B9-4D6B-B957-3BC2B0FEB52B}"/>
    <pc:docChg chg="undo custSel modSld">
      <pc:chgData name="Christian Evangelista" userId="1c52627f-5983-47b4-a9e6-12187a682718" providerId="ADAL" clId="{980E6E6B-C1B9-4D6B-B957-3BC2B0FEB52B}" dt="2025-11-26T15:26:45.550" v="26" actId="20577"/>
      <pc:docMkLst>
        <pc:docMk/>
      </pc:docMkLst>
      <pc:sldChg chg="modSp mod">
        <pc:chgData name="Christian Evangelista" userId="1c52627f-5983-47b4-a9e6-12187a682718" providerId="ADAL" clId="{980E6E6B-C1B9-4D6B-B957-3BC2B0FEB52B}" dt="2025-11-26T15:26:45.550" v="26" actId="20577"/>
        <pc:sldMkLst>
          <pc:docMk/>
          <pc:sldMk cId="760352641" sldId="305"/>
        </pc:sldMkLst>
        <pc:spChg chg="mod">
          <ac:chgData name="Christian Evangelista" userId="1c52627f-5983-47b4-a9e6-12187a682718" providerId="ADAL" clId="{980E6E6B-C1B9-4D6B-B957-3BC2B0FEB52B}" dt="2025-11-26T15:26:45.550" v="26" actId="20577"/>
          <ac:spMkLst>
            <pc:docMk/>
            <pc:sldMk cId="760352641" sldId="305"/>
            <ac:spMk id="5" creationId="{14CAD901-88F9-5A60-0D07-83417105765F}"/>
          </ac:spMkLst>
        </pc:spChg>
      </pc:sldChg>
      <pc:sldChg chg="modSp mod">
        <pc:chgData name="Christian Evangelista" userId="1c52627f-5983-47b4-a9e6-12187a682718" providerId="ADAL" clId="{980E6E6B-C1B9-4D6B-B957-3BC2B0FEB52B}" dt="2025-11-19T18:52:37.944" v="21" actId="732"/>
        <pc:sldMkLst>
          <pc:docMk/>
          <pc:sldMk cId="3319670389" sldId="314"/>
        </pc:sldMkLst>
        <pc:picChg chg="mod modCrop">
          <ac:chgData name="Christian Evangelista" userId="1c52627f-5983-47b4-a9e6-12187a682718" providerId="ADAL" clId="{980E6E6B-C1B9-4D6B-B957-3BC2B0FEB52B}" dt="2025-11-19T18:52:37.944" v="21" actId="732"/>
          <ac:picMkLst>
            <pc:docMk/>
            <pc:sldMk cId="3319670389" sldId="314"/>
            <ac:picMk id="5" creationId="{1F3C722C-01D0-032D-2110-3EA0627DF41E}"/>
          </ac:picMkLst>
        </pc:picChg>
      </pc:sldChg>
      <pc:sldChg chg="addSp modSp mod">
        <pc:chgData name="Christian Evangelista" userId="1c52627f-5983-47b4-a9e6-12187a682718" providerId="ADAL" clId="{980E6E6B-C1B9-4D6B-B957-3BC2B0FEB52B}" dt="2025-11-19T18:51:51.943" v="17" actId="14100"/>
        <pc:sldMkLst>
          <pc:docMk/>
          <pc:sldMk cId="2231589881" sldId="315"/>
        </pc:sldMkLst>
        <pc:spChg chg="mod">
          <ac:chgData name="Christian Evangelista" userId="1c52627f-5983-47b4-a9e6-12187a682718" providerId="ADAL" clId="{980E6E6B-C1B9-4D6B-B957-3BC2B0FEB52B}" dt="2025-11-19T18:51:51.943" v="17" actId="14100"/>
          <ac:spMkLst>
            <pc:docMk/>
            <pc:sldMk cId="2231589881" sldId="315"/>
            <ac:spMk id="3" creationId="{DA06B1EA-892B-9839-FB5C-D72EF6CFC787}"/>
          </ac:spMkLst>
        </pc:spChg>
        <pc:picChg chg="add mod ord modCrop">
          <ac:chgData name="Christian Evangelista" userId="1c52627f-5983-47b4-a9e6-12187a682718" providerId="ADAL" clId="{980E6E6B-C1B9-4D6B-B957-3BC2B0FEB52B}" dt="2025-11-19T18:51:41.901" v="16" actId="732"/>
          <ac:picMkLst>
            <pc:docMk/>
            <pc:sldMk cId="2231589881" sldId="315"/>
            <ac:picMk id="4" creationId="{E0329719-2784-4E3A-FE68-67EBEE118698}"/>
          </ac:picMkLst>
        </pc:picChg>
      </pc:sldChg>
    </pc:docChg>
  </pc:docChgLst>
  <pc:docChgLst>
    <pc:chgData name="Christian Evangelista" userId="S::cevangelista@atis.org::1c52627f-5983-47b4-a9e6-12187a682718" providerId="AD" clId="Web-{7493677C-EFE0-D67E-29EC-04000A8B2B2D}"/>
    <pc:docChg chg="modSld">
      <pc:chgData name="Christian Evangelista" userId="S::cevangelista@atis.org::1c52627f-5983-47b4-a9e6-12187a682718" providerId="AD" clId="Web-{7493677C-EFE0-D67E-29EC-04000A8B2B2D}" dt="2025-11-26T15:25:44.622" v="16" actId="20577"/>
      <pc:docMkLst>
        <pc:docMk/>
      </pc:docMkLst>
      <pc:sldChg chg="addSp delSp modSp">
        <pc:chgData name="Christian Evangelista" userId="S::cevangelista@atis.org::1c52627f-5983-47b4-a9e6-12187a682718" providerId="AD" clId="Web-{7493677C-EFE0-D67E-29EC-04000A8B2B2D}" dt="2025-11-26T15:24:43.866" v="8"/>
        <pc:sldMkLst>
          <pc:docMk/>
          <pc:sldMk cId="762827483" sldId="299"/>
        </pc:sldMkLst>
        <pc:picChg chg="add mod ord">
          <ac:chgData name="Christian Evangelista" userId="S::cevangelista@atis.org::1c52627f-5983-47b4-a9e6-12187a682718" providerId="AD" clId="Web-{7493677C-EFE0-D67E-29EC-04000A8B2B2D}" dt="2025-11-26T15:24:43.866" v="8"/>
          <ac:picMkLst>
            <pc:docMk/>
            <pc:sldMk cId="762827483" sldId="299"/>
            <ac:picMk id="2" creationId="{79D5ADAC-56DC-1B10-D91B-EDA98EB5CA28}"/>
          </ac:picMkLst>
        </pc:picChg>
      </pc:sldChg>
      <pc:sldChg chg="modSp">
        <pc:chgData name="Christian Evangelista" userId="S::cevangelista@atis.org::1c52627f-5983-47b4-a9e6-12187a682718" providerId="AD" clId="Web-{7493677C-EFE0-D67E-29EC-04000A8B2B2D}" dt="2025-11-26T15:20:59.644" v="2" actId="1076"/>
        <pc:sldMkLst>
          <pc:docMk/>
          <pc:sldMk cId="760352641" sldId="305"/>
        </pc:sldMkLst>
      </pc:sldChg>
      <pc:sldChg chg="modSp">
        <pc:chgData name="Christian Evangelista" userId="S::cevangelista@atis.org::1c52627f-5983-47b4-a9e6-12187a682718" providerId="AD" clId="Web-{7493677C-EFE0-D67E-29EC-04000A8B2B2D}" dt="2025-11-26T15:25:44.622" v="16" actId="20577"/>
        <pc:sldMkLst>
          <pc:docMk/>
          <pc:sldMk cId="1732486320" sldId="309"/>
        </pc:sldMkLst>
        <pc:spChg chg="mod">
          <ac:chgData name="Christian Evangelista" userId="S::cevangelista@atis.org::1c52627f-5983-47b4-a9e6-12187a682718" providerId="AD" clId="Web-{7493677C-EFE0-D67E-29EC-04000A8B2B2D}" dt="2025-11-26T15:25:44.622" v="16" actId="20577"/>
          <ac:spMkLst>
            <pc:docMk/>
            <pc:sldMk cId="1732486320" sldId="309"/>
            <ac:spMk id="3" creationId="{0F6F4A46-0346-C306-F8EB-E7128369BD95}"/>
          </ac:spMkLst>
        </pc:spChg>
      </pc:sldChg>
      <pc:sldChg chg="modSp">
        <pc:chgData name="Christian Evangelista" userId="S::cevangelista@atis.org::1c52627f-5983-47b4-a9e6-12187a682718" providerId="AD" clId="Web-{7493677C-EFE0-D67E-29EC-04000A8B2B2D}" dt="2025-11-26T15:25:34.261" v="15" actId="14100"/>
        <pc:sldMkLst>
          <pc:docMk/>
          <pc:sldMk cId="2231589881" sldId="315"/>
        </pc:sldMkLst>
        <pc:spChg chg="mod">
          <ac:chgData name="Christian Evangelista" userId="S::cevangelista@atis.org::1c52627f-5983-47b4-a9e6-12187a682718" providerId="AD" clId="Web-{7493677C-EFE0-D67E-29EC-04000A8B2B2D}" dt="2025-11-26T15:25:34.261" v="15" actId="14100"/>
          <ac:spMkLst>
            <pc:docMk/>
            <pc:sldMk cId="2231589881" sldId="315"/>
            <ac:spMk id="6" creationId="{0A3B88D7-EB14-3AEF-82F5-A35E19C9F356}"/>
          </ac:spMkLst>
        </pc:spChg>
        <pc:picChg chg="mod">
          <ac:chgData name="Christian Evangelista" userId="S::cevangelista@atis.org::1c52627f-5983-47b4-a9e6-12187a682718" providerId="AD" clId="Web-{7493677C-EFE0-D67E-29EC-04000A8B2B2D}" dt="2025-11-26T15:25:26.385" v="14" actId="14100"/>
          <ac:picMkLst>
            <pc:docMk/>
            <pc:sldMk cId="2231589881" sldId="315"/>
            <ac:picMk id="4" creationId="{E0329719-2784-4E3A-FE68-67EBEE118698}"/>
          </ac:picMkLst>
        </pc:picChg>
      </pc:sldChg>
    </pc:docChg>
  </pc:docChgLst>
  <pc:docChgLst>
    <pc:chgData name="Jo Seibel" userId="S::jseibel@atis.org::31667424-5b57-4ef5-b8c8-1d654adcd7cf" providerId="AD" clId="Web-{E785EF27-5A0A-8535-1743-E124D606222E}"/>
    <pc:docChg chg="modSld">
      <pc:chgData name="Jo Seibel" userId="S::jseibel@atis.org::31667424-5b57-4ef5-b8c8-1d654adcd7cf" providerId="AD" clId="Web-{E785EF27-5A0A-8535-1743-E124D606222E}" dt="2025-12-02T15:21:24.697" v="7" actId="20577"/>
      <pc:docMkLst>
        <pc:docMk/>
      </pc:docMkLst>
      <pc:sldChg chg="modSp">
        <pc:chgData name="Jo Seibel" userId="S::jseibel@atis.org::31667424-5b57-4ef5-b8c8-1d654adcd7cf" providerId="AD" clId="Web-{E785EF27-5A0A-8535-1743-E124D606222E}" dt="2025-12-02T15:21:24.697" v="7" actId="20577"/>
        <pc:sldMkLst>
          <pc:docMk/>
          <pc:sldMk cId="238306997" sldId="288"/>
        </pc:sldMkLst>
        <pc:spChg chg="mod">
          <ac:chgData name="Jo Seibel" userId="S::jseibel@atis.org::31667424-5b57-4ef5-b8c8-1d654adcd7cf" providerId="AD" clId="Web-{E785EF27-5A0A-8535-1743-E124D606222E}" dt="2025-12-02T15:21:24.697" v="7" actId="20577"/>
          <ac:spMkLst>
            <pc:docMk/>
            <pc:sldMk cId="238306997" sldId="288"/>
            <ac:spMk id="8" creationId="{8147993B-2E56-9127-5D81-4648277F93B5}"/>
          </ac:spMkLst>
        </pc:spChg>
      </pc:sldChg>
    </pc:docChg>
  </pc:docChgLst>
  <pc:docChgLst>
    <pc:chgData name="Jo Seibel" userId="S::jseibel@atis.org::31667424-5b57-4ef5-b8c8-1d654adcd7cf" providerId="AD" clId="Web-{3C281157-D574-9E56-77B5-21DBF3AF70C7}"/>
    <pc:docChg chg="addSld modSld">
      <pc:chgData name="Jo Seibel" userId="S::jseibel@atis.org::31667424-5b57-4ef5-b8c8-1d654adcd7cf" providerId="AD" clId="Web-{3C281157-D574-9E56-77B5-21DBF3AF70C7}" dt="2025-11-19T14:52:33.504" v="274" actId="1076"/>
      <pc:docMkLst>
        <pc:docMk/>
      </pc:docMkLst>
      <pc:sldChg chg="modSp">
        <pc:chgData name="Jo Seibel" userId="S::jseibel@atis.org::31667424-5b57-4ef5-b8c8-1d654adcd7cf" providerId="AD" clId="Web-{3C281157-D574-9E56-77B5-21DBF3AF70C7}" dt="2025-11-19T14:38:59.774" v="184" actId="20577"/>
        <pc:sldMkLst>
          <pc:docMk/>
          <pc:sldMk cId="274874423" sldId="287"/>
        </pc:sldMkLst>
        <pc:spChg chg="mod">
          <ac:chgData name="Jo Seibel" userId="S::jseibel@atis.org::31667424-5b57-4ef5-b8c8-1d654adcd7cf" providerId="AD" clId="Web-{3C281157-D574-9E56-77B5-21DBF3AF70C7}" dt="2025-11-19T14:38:59.774" v="184" actId="20577"/>
          <ac:spMkLst>
            <pc:docMk/>
            <pc:sldMk cId="274874423" sldId="287"/>
            <ac:spMk id="13" creationId="{6FC093C8-5BBF-3DB2-5EDE-C9F9B527BAE0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12.274" v="186" actId="20577"/>
        <pc:sldMkLst>
          <pc:docMk/>
          <pc:sldMk cId="238306997" sldId="288"/>
        </pc:sldMkLst>
        <pc:spChg chg="mod">
          <ac:chgData name="Jo Seibel" userId="S::jseibel@atis.org::31667424-5b57-4ef5-b8c8-1d654adcd7cf" providerId="AD" clId="Web-{3C281157-D574-9E56-77B5-21DBF3AF70C7}" dt="2025-11-19T14:39:12.274" v="186" actId="20577"/>
          <ac:spMkLst>
            <pc:docMk/>
            <pc:sldMk cId="238306997" sldId="288"/>
            <ac:spMk id="30" creationId="{51859E58-BE57-D08F-FDDF-630432034F7F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19.884" v="187" actId="20577"/>
        <pc:sldMkLst>
          <pc:docMk/>
          <pc:sldMk cId="1238135821" sldId="291"/>
        </pc:sldMkLst>
        <pc:spChg chg="mod">
          <ac:chgData name="Jo Seibel" userId="S::jseibel@atis.org::31667424-5b57-4ef5-b8c8-1d654adcd7cf" providerId="AD" clId="Web-{3C281157-D574-9E56-77B5-21DBF3AF70C7}" dt="2025-11-19T14:39:19.884" v="187" actId="20577"/>
          <ac:spMkLst>
            <pc:docMk/>
            <pc:sldMk cId="1238135821" sldId="291"/>
            <ac:spMk id="16" creationId="{70F95F38-0662-532C-870A-2123D5B5208C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45.040" v="194" actId="20577"/>
        <pc:sldMkLst>
          <pc:docMk/>
          <pc:sldMk cId="3070129150" sldId="294"/>
        </pc:sldMkLst>
        <pc:spChg chg="mod">
          <ac:chgData name="Jo Seibel" userId="S::jseibel@atis.org::31667424-5b57-4ef5-b8c8-1d654adcd7cf" providerId="AD" clId="Web-{3C281157-D574-9E56-77B5-21DBF3AF70C7}" dt="2025-11-19T14:39:45.040" v="194" actId="20577"/>
          <ac:spMkLst>
            <pc:docMk/>
            <pc:sldMk cId="3070129150" sldId="294"/>
            <ac:spMk id="7" creationId="{EE29E791-23AE-F083-962E-C6371B818D10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25.056" v="189" actId="20577"/>
        <pc:sldMkLst>
          <pc:docMk/>
          <pc:sldMk cId="2277073967" sldId="296"/>
        </pc:sldMkLst>
        <pc:spChg chg="mod">
          <ac:chgData name="Jo Seibel" userId="S::jseibel@atis.org::31667424-5b57-4ef5-b8c8-1d654adcd7cf" providerId="AD" clId="Web-{3C281157-D574-9E56-77B5-21DBF3AF70C7}" dt="2025-11-19T14:39:25.056" v="189" actId="20577"/>
          <ac:spMkLst>
            <pc:docMk/>
            <pc:sldMk cId="2277073967" sldId="296"/>
            <ac:spMk id="10" creationId="{6D0A3C3F-E07A-5B75-C1A9-22687D4C9811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06.196" v="185" actId="20577"/>
        <pc:sldMkLst>
          <pc:docMk/>
          <pc:sldMk cId="762827483" sldId="299"/>
        </pc:sldMkLst>
        <pc:spChg chg="mod">
          <ac:chgData name="Jo Seibel" userId="S::jseibel@atis.org::31667424-5b57-4ef5-b8c8-1d654adcd7cf" providerId="AD" clId="Web-{3C281157-D574-9E56-77B5-21DBF3AF70C7}" dt="2025-11-19T14:39:06.196" v="185" actId="20577"/>
          <ac:spMkLst>
            <pc:docMk/>
            <pc:sldMk cId="762827483" sldId="299"/>
            <ac:spMk id="319" creationId="{21727D90-2348-1520-20C2-E70F1A87CF69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30.712" v="190" actId="20577"/>
        <pc:sldMkLst>
          <pc:docMk/>
          <pc:sldMk cId="760352641" sldId="305"/>
        </pc:sldMkLst>
        <pc:spChg chg="mod">
          <ac:chgData name="Jo Seibel" userId="S::jseibel@atis.org::31667424-5b57-4ef5-b8c8-1d654adcd7cf" providerId="AD" clId="Web-{3C281157-D574-9E56-77B5-21DBF3AF70C7}" dt="2025-11-19T13:52:16.941" v="19" actId="20577"/>
          <ac:spMkLst>
            <pc:docMk/>
            <pc:sldMk cId="760352641" sldId="305"/>
            <ac:spMk id="5" creationId="{14CAD901-88F9-5A60-0D07-83417105765F}"/>
          </ac:spMkLst>
        </pc:spChg>
        <pc:spChg chg="mod">
          <ac:chgData name="Jo Seibel" userId="S::jseibel@atis.org::31667424-5b57-4ef5-b8c8-1d654adcd7cf" providerId="AD" clId="Web-{3C281157-D574-9E56-77B5-21DBF3AF70C7}" dt="2025-11-19T14:39:30.712" v="190" actId="20577"/>
          <ac:spMkLst>
            <pc:docMk/>
            <pc:sldMk cId="760352641" sldId="305"/>
            <ac:spMk id="15" creationId="{1F8ED60E-9CD3-C814-DD4F-4CE88ED10A1C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40:04.759" v="197" actId="1076"/>
        <pc:sldMkLst>
          <pc:docMk/>
          <pc:sldMk cId="3729191073" sldId="306"/>
        </pc:sldMkLst>
        <pc:spChg chg="mod">
          <ac:chgData name="Jo Seibel" userId="S::jseibel@atis.org::31667424-5b57-4ef5-b8c8-1d654adcd7cf" providerId="AD" clId="Web-{3C281157-D574-9E56-77B5-21DBF3AF70C7}" dt="2025-11-19T14:40:04.759" v="197" actId="1076"/>
          <ac:spMkLst>
            <pc:docMk/>
            <pc:sldMk cId="3729191073" sldId="306"/>
            <ac:spMk id="11" creationId="{6A837FFC-5A39-91AB-6A5F-D113BE2A00AA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35.400" v="191" actId="20577"/>
        <pc:sldMkLst>
          <pc:docMk/>
          <pc:sldMk cId="2961963669" sldId="307"/>
        </pc:sldMkLst>
        <pc:spChg chg="mod">
          <ac:chgData name="Jo Seibel" userId="S::jseibel@atis.org::31667424-5b57-4ef5-b8c8-1d654adcd7cf" providerId="AD" clId="Web-{3C281157-D574-9E56-77B5-21DBF3AF70C7}" dt="2025-11-19T14:31:15.739" v="95" actId="20577"/>
          <ac:spMkLst>
            <pc:docMk/>
            <pc:sldMk cId="2961963669" sldId="307"/>
            <ac:spMk id="5" creationId="{14CAD901-88F9-5A60-0D07-83417105765F}"/>
          </ac:spMkLst>
        </pc:spChg>
        <pc:spChg chg="mod">
          <ac:chgData name="Jo Seibel" userId="S::jseibel@atis.org::31667424-5b57-4ef5-b8c8-1d654adcd7cf" providerId="AD" clId="Web-{3C281157-D574-9E56-77B5-21DBF3AF70C7}" dt="2025-11-19T14:39:35.400" v="191" actId="20577"/>
          <ac:spMkLst>
            <pc:docMk/>
            <pc:sldMk cId="2961963669" sldId="307"/>
            <ac:spMk id="15" creationId="{1F8ED60E-9CD3-C814-DD4F-4CE88ED10A1C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40.446" v="193" actId="20577"/>
        <pc:sldMkLst>
          <pc:docMk/>
          <pc:sldMk cId="2573518840" sldId="312"/>
        </pc:sldMkLst>
        <pc:spChg chg="mod">
          <ac:chgData name="Jo Seibel" userId="S::jseibel@atis.org::31667424-5b57-4ef5-b8c8-1d654adcd7cf" providerId="AD" clId="Web-{3C281157-D574-9E56-77B5-21DBF3AF70C7}" dt="2025-11-19T14:07:56.609" v="79" actId="20577"/>
          <ac:spMkLst>
            <pc:docMk/>
            <pc:sldMk cId="2573518840" sldId="312"/>
            <ac:spMk id="5" creationId="{B92223A3-84E9-BB3B-FF2E-8821BF7C39F7}"/>
          </ac:spMkLst>
        </pc:spChg>
        <pc:spChg chg="mod">
          <ac:chgData name="Jo Seibel" userId="S::jseibel@atis.org::31667424-5b57-4ef5-b8c8-1d654adcd7cf" providerId="AD" clId="Web-{3C281157-D574-9E56-77B5-21DBF3AF70C7}" dt="2025-11-19T14:39:40.446" v="193" actId="20577"/>
          <ac:spMkLst>
            <pc:docMk/>
            <pc:sldMk cId="2573518840" sldId="312"/>
            <ac:spMk id="15" creationId="{8AE9560C-ED48-0CF1-C182-7902BD3ADC42}"/>
          </ac:spMkLst>
        </pc:spChg>
      </pc:sldChg>
      <pc:sldChg chg="modSp">
        <pc:chgData name="Jo Seibel" userId="S::jseibel@atis.org::31667424-5b57-4ef5-b8c8-1d654adcd7cf" providerId="AD" clId="Web-{3C281157-D574-9E56-77B5-21DBF3AF70C7}" dt="2025-11-19T14:39:49.009" v="195" actId="20577"/>
        <pc:sldMkLst>
          <pc:docMk/>
          <pc:sldMk cId="2300591705" sldId="313"/>
        </pc:sldMkLst>
        <pc:spChg chg="mod">
          <ac:chgData name="Jo Seibel" userId="S::jseibel@atis.org::31667424-5b57-4ef5-b8c8-1d654adcd7cf" providerId="AD" clId="Web-{3C281157-D574-9E56-77B5-21DBF3AF70C7}" dt="2025-11-19T14:39:49.009" v="195" actId="20577"/>
          <ac:spMkLst>
            <pc:docMk/>
            <pc:sldMk cId="2300591705" sldId="313"/>
            <ac:spMk id="15" creationId="{6310C4D5-AFEB-07D7-4A30-6ADCAD8B141B}"/>
          </ac:spMkLst>
        </pc:spChg>
      </pc:sldChg>
      <pc:sldChg chg="addSp delSp modSp add replId">
        <pc:chgData name="Jo Seibel" userId="S::jseibel@atis.org::31667424-5b57-4ef5-b8c8-1d654adcd7cf" providerId="AD" clId="Web-{3C281157-D574-9E56-77B5-21DBF3AF70C7}" dt="2025-11-19T14:38:52.649" v="182" actId="20577"/>
        <pc:sldMkLst>
          <pc:docMk/>
          <pc:sldMk cId="593519838" sldId="316"/>
        </pc:sldMkLst>
        <pc:spChg chg="mod">
          <ac:chgData name="Jo Seibel" userId="S::jseibel@atis.org::31667424-5b57-4ef5-b8c8-1d654adcd7cf" providerId="AD" clId="Web-{3C281157-D574-9E56-77B5-21DBF3AF70C7}" dt="2025-11-19T14:32:01.865" v="117" actId="1076"/>
          <ac:spMkLst>
            <pc:docMk/>
            <pc:sldMk cId="593519838" sldId="316"/>
            <ac:spMk id="6" creationId="{8619385B-3C0A-E184-C291-24B786218322}"/>
          </ac:spMkLst>
        </pc:spChg>
        <pc:spChg chg="mod">
          <ac:chgData name="Jo Seibel" userId="S::jseibel@atis.org::31667424-5b57-4ef5-b8c8-1d654adcd7cf" providerId="AD" clId="Web-{3C281157-D574-9E56-77B5-21DBF3AF70C7}" dt="2025-11-19T14:38:52.649" v="182" actId="20577"/>
          <ac:spMkLst>
            <pc:docMk/>
            <pc:sldMk cId="593519838" sldId="316"/>
            <ac:spMk id="13" creationId="{2D6FB599-24A5-BFCC-B51F-EEE956455617}"/>
          </ac:spMkLst>
        </pc:spChg>
        <pc:picChg chg="add mod">
          <ac:chgData name="Jo Seibel" userId="S::jseibel@atis.org::31667424-5b57-4ef5-b8c8-1d654adcd7cf" providerId="AD" clId="Web-{3C281157-D574-9E56-77B5-21DBF3AF70C7}" dt="2025-11-19T14:35:46.289" v="128" actId="1076"/>
          <ac:picMkLst>
            <pc:docMk/>
            <pc:sldMk cId="593519838" sldId="316"/>
            <ac:picMk id="4" creationId="{6835F18A-549B-76AE-24D9-13DA3DBC819A}"/>
          </ac:picMkLst>
        </pc:picChg>
      </pc:sldChg>
      <pc:sldChg chg="addSp modSp add replId">
        <pc:chgData name="Jo Seibel" userId="S::jseibel@atis.org::31667424-5b57-4ef5-b8c8-1d654adcd7cf" providerId="AD" clId="Web-{3C281157-D574-9E56-77B5-21DBF3AF70C7}" dt="2025-11-19T14:52:33.504" v="274" actId="1076"/>
        <pc:sldMkLst>
          <pc:docMk/>
          <pc:sldMk cId="2559614290" sldId="317"/>
        </pc:sldMkLst>
        <pc:spChg chg="mod">
          <ac:chgData name="Jo Seibel" userId="S::jseibel@atis.org::31667424-5b57-4ef5-b8c8-1d654adcd7cf" providerId="AD" clId="Web-{3C281157-D574-9E56-77B5-21DBF3AF70C7}" dt="2025-11-19T14:52:33.504" v="274" actId="1076"/>
          <ac:spMkLst>
            <pc:docMk/>
            <pc:sldMk cId="2559614290" sldId="317"/>
            <ac:spMk id="5" creationId="{63CBFD79-6E7E-E1E6-C3EE-538C3C20E144}"/>
          </ac:spMkLst>
        </pc:spChg>
        <pc:spChg chg="mod">
          <ac:chgData name="Jo Seibel" userId="S::jseibel@atis.org::31667424-5b57-4ef5-b8c8-1d654adcd7cf" providerId="AD" clId="Web-{3C281157-D574-9E56-77B5-21DBF3AF70C7}" dt="2025-11-19T14:51:45.832" v="268" actId="14100"/>
          <ac:spMkLst>
            <pc:docMk/>
            <pc:sldMk cId="2559614290" sldId="317"/>
            <ac:spMk id="15" creationId="{F9302FF9-9670-E93B-A928-88DE8548F1F8}"/>
          </ac:spMkLst>
        </pc:spChg>
        <pc:picChg chg="add mod">
          <ac:chgData name="Jo Seibel" userId="S::jseibel@atis.org::31667424-5b57-4ef5-b8c8-1d654adcd7cf" providerId="AD" clId="Web-{3C281157-D574-9E56-77B5-21DBF3AF70C7}" dt="2025-11-19T14:52:29.801" v="273" actId="1076"/>
          <ac:picMkLst>
            <pc:docMk/>
            <pc:sldMk cId="2559614290" sldId="317"/>
            <ac:picMk id="3" creationId="{2EFB6C40-27CE-94BF-584A-E20F202DDF0A}"/>
          </ac:picMkLst>
        </pc:picChg>
      </pc:sldChg>
    </pc:docChg>
  </pc:docChgLst>
  <pc:docChgLst>
    <pc:chgData name="Kathryn Storm" userId="S::kstorm@atis.org::5bf36587-dc5c-43b6-9ae2-17a76def93d6" providerId="AD" clId="Web-{E612325F-C739-4B2B-1068-3782CED098AD}"/>
    <pc:docChg chg="modSld">
      <pc:chgData name="Kathryn Storm" userId="S::kstorm@atis.org::5bf36587-dc5c-43b6-9ae2-17a76def93d6" providerId="AD" clId="Web-{E612325F-C739-4B2B-1068-3782CED098AD}" dt="2025-12-01T16:15:29.495" v="32" actId="20577"/>
      <pc:docMkLst>
        <pc:docMk/>
      </pc:docMkLst>
      <pc:sldChg chg="modSp">
        <pc:chgData name="Kathryn Storm" userId="S::kstorm@atis.org::5bf36587-dc5c-43b6-9ae2-17a76def93d6" providerId="AD" clId="Web-{E612325F-C739-4B2B-1068-3782CED098AD}" dt="2025-12-01T16:15:29.495" v="32" actId="20577"/>
        <pc:sldMkLst>
          <pc:docMk/>
          <pc:sldMk cId="238306997" sldId="288"/>
        </pc:sldMkLst>
        <pc:spChg chg="mod">
          <ac:chgData name="Kathryn Storm" userId="S::kstorm@atis.org::5bf36587-dc5c-43b6-9ae2-17a76def93d6" providerId="AD" clId="Web-{E612325F-C739-4B2B-1068-3782CED098AD}" dt="2025-12-01T16:15:29.495" v="32" actId="20577"/>
          <ac:spMkLst>
            <pc:docMk/>
            <pc:sldMk cId="238306997" sldId="288"/>
            <ac:spMk id="8" creationId="{8147993B-2E56-9127-5D81-4648277F93B5}"/>
          </ac:spMkLst>
        </pc:spChg>
      </pc:sldChg>
    </pc:docChg>
  </pc:docChgLst>
  <pc:docChgLst>
    <pc:chgData name="Lauren Layman" userId="S::llayman@atis.org::baf6be09-8d61-40db-a358-2534fa38428b" providerId="AD" clId="Web-{96AE5AC2-DBD6-99E4-85A6-C737D0C03AFD}"/>
    <pc:docChg chg="modSld">
      <pc:chgData name="Lauren Layman" userId="S::llayman@atis.org::baf6be09-8d61-40db-a358-2534fa38428b" providerId="AD" clId="Web-{96AE5AC2-DBD6-99E4-85A6-C737D0C03AFD}" dt="2025-11-20T22:03:19.181" v="36" actId="20577"/>
      <pc:docMkLst>
        <pc:docMk/>
      </pc:docMkLst>
      <pc:sldChg chg="modSp">
        <pc:chgData name="Lauren Layman" userId="S::llayman@atis.org::baf6be09-8d61-40db-a358-2534fa38428b" providerId="AD" clId="Web-{96AE5AC2-DBD6-99E4-85A6-C737D0C03AFD}" dt="2025-11-20T21:59:46.142" v="30" actId="20577"/>
        <pc:sldMkLst>
          <pc:docMk/>
          <pc:sldMk cId="760352641" sldId="305"/>
        </pc:sldMkLst>
        <pc:spChg chg="mod">
          <ac:chgData name="Lauren Layman" userId="S::llayman@atis.org::baf6be09-8d61-40db-a358-2534fa38428b" providerId="AD" clId="Web-{96AE5AC2-DBD6-99E4-85A6-C737D0C03AFD}" dt="2025-11-20T21:59:46.142" v="30" actId="20577"/>
          <ac:spMkLst>
            <pc:docMk/>
            <pc:sldMk cId="760352641" sldId="305"/>
            <ac:spMk id="5" creationId="{14CAD901-88F9-5A60-0D07-83417105765F}"/>
          </ac:spMkLst>
        </pc:spChg>
      </pc:sldChg>
      <pc:sldChg chg="modSp">
        <pc:chgData name="Lauren Layman" userId="S::llayman@atis.org::baf6be09-8d61-40db-a358-2534fa38428b" providerId="AD" clId="Web-{96AE5AC2-DBD6-99E4-85A6-C737D0C03AFD}" dt="2025-11-20T21:56:41.432" v="13" actId="20577"/>
        <pc:sldMkLst>
          <pc:docMk/>
          <pc:sldMk cId="2961963669" sldId="307"/>
        </pc:sldMkLst>
        <pc:spChg chg="mod">
          <ac:chgData name="Lauren Layman" userId="S::llayman@atis.org::baf6be09-8d61-40db-a358-2534fa38428b" providerId="AD" clId="Web-{96AE5AC2-DBD6-99E4-85A6-C737D0C03AFD}" dt="2025-11-20T21:56:41.432" v="13" actId="20577"/>
          <ac:spMkLst>
            <pc:docMk/>
            <pc:sldMk cId="2961963669" sldId="307"/>
            <ac:spMk id="5" creationId="{14CAD901-88F9-5A60-0D07-83417105765F}"/>
          </ac:spMkLst>
        </pc:spChg>
      </pc:sldChg>
      <pc:sldChg chg="modSp">
        <pc:chgData name="Lauren Layman" userId="S::llayman@atis.org::baf6be09-8d61-40db-a358-2534fa38428b" providerId="AD" clId="Web-{96AE5AC2-DBD6-99E4-85A6-C737D0C03AFD}" dt="2025-11-20T21:56:02.978" v="3" actId="20577"/>
        <pc:sldMkLst>
          <pc:docMk/>
          <pc:sldMk cId="2300591705" sldId="313"/>
        </pc:sldMkLst>
        <pc:spChg chg="mod">
          <ac:chgData name="Lauren Layman" userId="S::llayman@atis.org::baf6be09-8d61-40db-a358-2534fa38428b" providerId="AD" clId="Web-{96AE5AC2-DBD6-99E4-85A6-C737D0C03AFD}" dt="2025-11-20T21:56:02.978" v="3" actId="20577"/>
          <ac:spMkLst>
            <pc:docMk/>
            <pc:sldMk cId="2300591705" sldId="313"/>
            <ac:spMk id="5" creationId="{883D7846-064F-E209-B6B4-8D60889C83C7}"/>
          </ac:spMkLst>
        </pc:spChg>
      </pc:sldChg>
      <pc:sldChg chg="modSp">
        <pc:chgData name="Lauren Layman" userId="S::llayman@atis.org::baf6be09-8d61-40db-a358-2534fa38428b" providerId="AD" clId="Web-{96AE5AC2-DBD6-99E4-85A6-C737D0C03AFD}" dt="2025-11-20T22:03:19.181" v="36" actId="20577"/>
        <pc:sldMkLst>
          <pc:docMk/>
          <pc:sldMk cId="2559614290" sldId="317"/>
        </pc:sldMkLst>
        <pc:spChg chg="mod">
          <ac:chgData name="Lauren Layman" userId="S::llayman@atis.org::baf6be09-8d61-40db-a358-2534fa38428b" providerId="AD" clId="Web-{96AE5AC2-DBD6-99E4-85A6-C737D0C03AFD}" dt="2025-11-20T22:03:19.181" v="36" actId="20577"/>
          <ac:spMkLst>
            <pc:docMk/>
            <pc:sldMk cId="2559614290" sldId="317"/>
            <ac:spMk id="5" creationId="{63CBFD79-6E7E-E1E6-C3EE-538C3C20E1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C956D-1E2B-D09E-C100-84CA2866E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8C015-A271-DC93-F632-12B8DF19A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B9CEB-8171-64C0-21F0-1B84CCB75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2A594-3057-C161-E767-ED79C58B1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1214-31F4-DAC5-D3C3-D82D1724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CEB262-D6D7-162F-4214-91B993E36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4E4CD-6B6B-495E-C5F7-41D2430A4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66E18-A292-A4B1-D2E6-6534399CC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5FCF3-FB91-36A0-9C04-28C579ADF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2EECE-16D1-F12D-49EC-3C9B9153A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6A322-217D-FEBD-B1E7-2EAEF0A66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50DE8-5330-A8F2-7402-AADA22CE0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ebaltimore.org/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aqua.org/" TargetMode="External"/><Relationship Id="rId7" Type="http://schemas.openxmlformats.org/officeDocument/2006/relationships/hyperlink" Target="http://www.borail.org/" TargetMode="External"/><Relationship Id="rId12" Type="http://schemas.openxmlformats.org/officeDocument/2006/relationships/hyperlink" Target="http://nfl.com/games/steelers-at-ravens-2025-reg-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walters.org/" TargetMode="External"/><Relationship Id="rId11" Type="http://schemas.openxmlformats.org/officeDocument/2006/relationships/hyperlink" Target="https://baltimore.org/event/ice-skating-in-the-inner-harbor/" TargetMode="External"/><Relationship Id="rId5" Type="http://schemas.openxmlformats.org/officeDocument/2006/relationships/hyperlink" Target="https://baltimore.org/neighborhoods/fells-point/" TargetMode="External"/><Relationship Id="rId10" Type="http://schemas.openxmlformats.org/officeDocument/2006/relationships/hyperlink" Target="https://www.baltimore-christmas.com/index.html" TargetMode="External"/><Relationship Id="rId4" Type="http://schemas.openxmlformats.org/officeDocument/2006/relationships/hyperlink" Target="https://www.nps.gov/fomc/index.htm" TargetMode="External"/><Relationship Id="rId9" Type="http://schemas.openxmlformats.org/officeDocument/2006/relationships/hyperlink" Target="https://www.library.jhu.edu/library-hours/george-peabody-library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gliatarestaurant.com/" TargetMode="External"/><Relationship Id="rId3" Type="http://schemas.openxmlformats.org/officeDocument/2006/relationships/hyperlink" Target="https://atlasrestaurantgroup.com/property/the-james-joyce-irish-pub-restaurant/" TargetMode="External"/><Relationship Id="rId7" Type="http://schemas.openxmlformats.org/officeDocument/2006/relationships/hyperlink" Target="http://www.mccormickandschmicks.com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atlasrestaurantgroup.com/property/the-ruxt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scaladining.com/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harboreastdeli.com/" TargetMode="External"/><Relationship Id="rId10" Type="http://schemas.openxmlformats.org/officeDocument/2006/relationships/hyperlink" Target="https://www.kneadsbakeshop.com/" TargetMode="External"/><Relationship Id="rId4" Type="http://schemas.openxmlformats.org/officeDocument/2006/relationships/hyperlink" Target="https://www.eatatblkswan.com/" TargetMode="External"/><Relationship Id="rId9" Type="http://schemas.openxmlformats.org/officeDocument/2006/relationships/hyperlink" Target="https://www.ouzobay.com/baltimor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portal.3gpp.org/#/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visas.3gppmeetings.ati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#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&#160;https:/3gppmeetings.atis.org/chicago2023/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rtal.3gpp.org/#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isas@atis.org" TargetMode="External"/><Relationship Id="rId2" Type="http://schemas.openxmlformats.org/officeDocument/2006/relationships/hyperlink" Target="mailto:jseibel@atis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71D34-3941-D58C-818D-82F5E4F5980B}"/>
              </a:ext>
            </a:extLst>
          </p:cNvPr>
          <p:cNvSpPr/>
          <p:nvPr/>
        </p:nvSpPr>
        <p:spPr>
          <a:xfrm>
            <a:off x="0" y="0"/>
            <a:ext cx="12191999" cy="1010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E701C03-C5EE-FAE4-AA0B-C893AC1B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" y="168172"/>
            <a:ext cx="1719506" cy="65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DCE4CD-CB0F-C2B4-9961-BBFAD8EDC632}"/>
              </a:ext>
            </a:extLst>
          </p:cNvPr>
          <p:cNvSpPr txBox="1"/>
          <p:nvPr/>
        </p:nvSpPr>
        <p:spPr>
          <a:xfrm>
            <a:off x="2486499" y="4617237"/>
            <a:ext cx="7077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effectLst>
                  <a:glow rad="664985">
                    <a:schemeClr val="tx2">
                      <a:lumMod val="75000"/>
                      <a:alpha val="52000"/>
                    </a:scheme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Plenary Meetings </a:t>
            </a:r>
            <a:r>
              <a:rPr lang="en-US" sz="4400">
                <a:solidFill>
                  <a:srgbClr val="E6C327"/>
                </a:solidFill>
                <a:effectLst>
                  <a:glow rad="664985">
                    <a:schemeClr val="tx2">
                      <a:lumMod val="75000"/>
                      <a:alpha val="52000"/>
                    </a:scheme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Baltimore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40045-5A53-4B08-4317-1140873E8A61}"/>
              </a:ext>
            </a:extLst>
          </p:cNvPr>
          <p:cNvSpPr txBox="1"/>
          <p:nvPr/>
        </p:nvSpPr>
        <p:spPr>
          <a:xfrm>
            <a:off x="2896868" y="5379688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December 8-12, 2025 | Baltimore, MD</a:t>
            </a:r>
          </a:p>
        </p:txBody>
      </p:sp>
      <p:pic>
        <p:nvPicPr>
          <p:cNvPr id="2" name="Picture 1" descr="Nokia says 3GPP has finalised Release 18 specs for 5G-Advanced -  Telecompaper">
            <a:extLst>
              <a:ext uri="{FF2B5EF4-FFF2-40B4-BE49-F238E27FC236}">
                <a16:creationId xmlns:a16="http://schemas.microsoft.com/office/drawing/2014/main" id="{9941239C-08C0-5B0E-2890-8E214DF34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622" y="171567"/>
            <a:ext cx="1919171" cy="8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523994" y="2129031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Aquarium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4"/>
              </a:rPr>
              <a:t>Fort McHenry National Monument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5"/>
              </a:rPr>
              <a:t>Fells Point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6"/>
              </a:rPr>
              <a:t>Walters Art Museum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7"/>
              </a:rPr>
              <a:t>B&amp;O Railroad Museum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8"/>
              </a:rPr>
              <a:t>Edgar Allen Poe House and Museum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9"/>
              </a:rPr>
              <a:t>George Peabody Library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Christmas Village in Baltimore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11"/>
              </a:rPr>
              <a:t>Inner Harbor Ice Rink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Football - Pittsburgh Steelers @ Baltimore Ravens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1 PM ET on Sunday, December 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55671" y="654011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Welcome to Baltimore! </a:t>
            </a:r>
            <a:endParaRPr lang="en-US" sz="3600">
              <a:solidFill>
                <a:srgbClr val="011D5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Baltimore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2F661-5101-4A1B-5E5D-BF105DEFF1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515133" y="1712119"/>
            <a:ext cx="5783566" cy="4888797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Apropoe's</a:t>
            </a: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Restaurant</a:t>
            </a:r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Hours: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6:30 AM – 12:00 PM, 4:00 PM –10:00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Apropoe's</a:t>
            </a: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Coffee Shop</a:t>
            </a:r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Hours: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6:30 AM – 3:00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Apropoe's</a:t>
            </a: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Bar</a:t>
            </a:r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Hours: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Sunday-Thursday | 3:00 PM – 12:00 AM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Friday-Saturday | 12:00 PM – 1:00 AM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Whole Foods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Ruxton Prime Steakhouse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James Joyce Irish Fare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4"/>
              </a:rPr>
              <a:t>The BLK Swan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5"/>
              </a:rPr>
              <a:t>Harbor East Deli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6"/>
              </a:rPr>
              <a:t>La Scala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7"/>
              </a:rPr>
              <a:t>McCormick &amp; Schmick's Seafood &amp; Steaks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8"/>
              </a:rPr>
              <a:t>Tagliata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9"/>
              </a:rPr>
              <a:t>Ouzo Bay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10"/>
              </a:rPr>
              <a:t>Kneads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6261038" y="264728"/>
            <a:ext cx="4436844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our website: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Dining Options</a:t>
            </a:r>
            <a:endParaRPr lang="en-US">
              <a:solidFill>
                <a:srgbClr val="011D57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qr code with a logo&#10;&#10;AI-generated content may be incorrect.">
            <a:extLst>
              <a:ext uri="{FF2B5EF4-FFF2-40B4-BE49-F238E27FC236}">
                <a16:creationId xmlns:a16="http://schemas.microsoft.com/office/drawing/2014/main" id="{731EC681-A591-B059-A258-70F9502227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9956" y="662530"/>
            <a:ext cx="2159633" cy="2098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2C0D7D-8E95-9C9F-4AAE-11FFB00435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print of a building&#10;&#10;AI-generated content may be incorrect.">
            <a:extLst>
              <a:ext uri="{FF2B5EF4-FFF2-40B4-BE49-F238E27FC236}">
                <a16:creationId xmlns:a16="http://schemas.microsoft.com/office/drawing/2014/main" id="{79D5ADAC-56DC-1B10-D91B-EDA98EB5C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0" y="819727"/>
            <a:ext cx="9768416" cy="51127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AD677-D0F0-96F5-EC10-E0F152BE63DB}"/>
              </a:ext>
            </a:extLst>
          </p:cNvPr>
          <p:cNvSpPr/>
          <p:nvPr/>
        </p:nvSpPr>
        <p:spPr>
          <a:xfrm>
            <a:off x="8248316" y="5942264"/>
            <a:ext cx="3963736" cy="915736"/>
          </a:xfrm>
          <a:prstGeom prst="rect">
            <a:avLst/>
          </a:prstGeom>
          <a:solidFill>
            <a:srgbClr val="E6C3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9005648" y="6073416"/>
            <a:ext cx="2443115" cy="681685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200" b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Venue Floor Plan</a:t>
            </a:r>
            <a:endParaRPr lang="en-US" b="1">
              <a:solidFill>
                <a:srgbClr val="011D57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971D-6019-D28E-D0A4-7895D6135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28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4367424" y="454122"/>
            <a:ext cx="539309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Roboto"/>
                <a:ea typeface="Roboto"/>
                <a:cs typeface="Roboto"/>
              </a:rPr>
              <a:t>BWI Airport to Baltimore Marriott Waterfront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3045473" y="2080941"/>
            <a:ext cx="3432935" cy="2720307"/>
          </a:xfrm>
          <a:prstGeom prst="roundRect">
            <a:avLst>
              <a:gd name="adj" fmla="val 2681"/>
            </a:avLst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Baltimore Marriott Waterfront:</a:t>
            </a:r>
            <a:endParaRPr lang="en-US" sz="1600">
              <a:solidFill>
                <a:srgbClr val="011D57"/>
              </a:solidFill>
              <a:latin typeface="Calibri" panose="020F0502020204030204"/>
              <a:ea typeface="Calibri"/>
              <a:cs typeface="Calibri"/>
            </a:endParaRPr>
          </a:p>
          <a:p>
            <a:pPr algn="r"/>
            <a:r>
              <a:rPr lang="en-US" sz="1600" b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700 </a:t>
            </a:r>
            <a:r>
              <a:rPr lang="en-US" sz="1600" err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Aliceanna</a:t>
            </a:r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 St. </a:t>
            </a:r>
            <a:endParaRPr lang="en-US" sz="1600">
              <a:solidFill>
                <a:srgbClr val="011D57"/>
              </a:solidFill>
              <a:latin typeface="Calibri" panose="020F0502020204030204"/>
              <a:ea typeface="Calibri"/>
              <a:cs typeface="Calibri"/>
            </a:endParaRPr>
          </a:p>
          <a:p>
            <a:pPr algn="r"/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Baltimore, MD 21202</a:t>
            </a:r>
            <a:endParaRPr lang="en-US" sz="1600">
              <a:solidFill>
                <a:srgbClr val="011D57"/>
              </a:solidFill>
              <a:latin typeface="Calibri" panose="020F0502020204030204"/>
              <a:ea typeface="Calibri"/>
              <a:cs typeface="Calibri"/>
            </a:endParaRPr>
          </a:p>
          <a:p>
            <a:pPr algn="r"/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+1 (410) 385-3000</a:t>
            </a:r>
          </a:p>
          <a:p>
            <a:pPr algn="r"/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Average Uber Cost: $25.00 USD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endParaRPr lang="en-U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 descr="A map of a city with a blue line&#10;&#10;AI-generated content may be incorrect.">
            <a:extLst>
              <a:ext uri="{FF2B5EF4-FFF2-40B4-BE49-F238E27FC236}">
                <a16:creationId xmlns:a16="http://schemas.microsoft.com/office/drawing/2014/main" id="{3865572B-2EA0-1D78-D117-F9296A291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361" y="2107973"/>
            <a:ext cx="5137755" cy="2702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C277E-BA31-6B2A-A884-44F2FD191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BA87-1C98-4D1E-F74D-56AD66E5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19385B-3C0A-E184-C291-24B786218322}"/>
              </a:ext>
            </a:extLst>
          </p:cNvPr>
          <p:cNvSpPr txBox="1"/>
          <p:nvPr/>
        </p:nvSpPr>
        <p:spPr>
          <a:xfrm>
            <a:off x="4014646" y="454122"/>
            <a:ext cx="622565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Roboto"/>
                <a:ea typeface="Roboto"/>
                <a:cs typeface="Roboto"/>
              </a:rPr>
              <a:t>Dulles Airport (IAD) to Baltimore Marriott Waterfront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6FB599-24A5-BFCC-B51F-EEE956455617}"/>
              </a:ext>
            </a:extLst>
          </p:cNvPr>
          <p:cNvSpPr/>
          <p:nvPr/>
        </p:nvSpPr>
        <p:spPr>
          <a:xfrm>
            <a:off x="3096273" y="1522141"/>
            <a:ext cx="8525635" cy="1463007"/>
          </a:xfrm>
          <a:prstGeom prst="roundRect">
            <a:avLst>
              <a:gd name="adj" fmla="val 2681"/>
            </a:avLst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rgbClr val="011D57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en-US" sz="1600" b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 Baltimore Marriott Waterfront:</a:t>
            </a:r>
            <a:endParaRPr lang="en-US" sz="1600">
              <a:solidFill>
                <a:srgbClr val="011D57"/>
              </a:solidFill>
              <a:latin typeface="Calibri" panose="020F0502020204030204"/>
              <a:ea typeface="Calibri"/>
              <a:cs typeface="Calibri"/>
            </a:endParaRPr>
          </a:p>
          <a:p>
            <a:pPr algn="ctr"/>
            <a:r>
              <a:rPr lang="en-US" sz="1600" b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700 </a:t>
            </a:r>
            <a:r>
              <a:rPr lang="en-US" sz="1600" err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Aliceanna</a:t>
            </a:r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 St. </a:t>
            </a:r>
            <a:endParaRPr lang="en-US" sz="1600">
              <a:solidFill>
                <a:srgbClr val="011D57"/>
              </a:solidFill>
              <a:latin typeface="Calibri" panose="020F0502020204030204"/>
              <a:ea typeface="Calibri"/>
              <a:cs typeface="Calibri"/>
            </a:endParaRPr>
          </a:p>
          <a:p>
            <a:pPr algn="ctr"/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Baltimore, MD 21202</a:t>
            </a:r>
            <a:endParaRPr lang="en-US" sz="1600">
              <a:solidFill>
                <a:srgbClr val="011D57"/>
              </a:solidFill>
              <a:latin typeface="Calibri" panose="020F0502020204030204"/>
              <a:ea typeface="Calibri"/>
              <a:cs typeface="Calibri"/>
            </a:endParaRPr>
          </a:p>
          <a:p>
            <a:pPr algn="ctr"/>
            <a:r>
              <a:rPr lang="en-US" sz="1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Average Uber Cost: $105.00 USD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endParaRPr lang="en-U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A screenshot of a map&#10;&#10;AI-generated content may be incorrect.">
            <a:extLst>
              <a:ext uri="{FF2B5EF4-FFF2-40B4-BE49-F238E27FC236}">
                <a16:creationId xmlns:a16="http://schemas.microsoft.com/office/drawing/2014/main" id="{6835F18A-549B-76AE-24D9-13DA3DBC8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2987278"/>
            <a:ext cx="8445500" cy="3385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2B60B-617E-6932-F3B0-F7534F2B5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51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960F-4E75-5C15-EDEA-C48229EE2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with a curved roof&#10;&#10;AI-generated content may be incorrect.">
            <a:extLst>
              <a:ext uri="{FF2B5EF4-FFF2-40B4-BE49-F238E27FC236}">
                <a16:creationId xmlns:a16="http://schemas.microsoft.com/office/drawing/2014/main" id="{1F3C722C-01D0-032D-2110-3EA0627D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b="1685"/>
          <a:stretch>
            <a:fillRect/>
          </a:stretch>
        </p:blipFill>
        <p:spPr>
          <a:xfrm>
            <a:off x="0" y="0"/>
            <a:ext cx="1249848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836675-E27B-D631-7F27-12E490D60F77}"/>
              </a:ext>
            </a:extLst>
          </p:cNvPr>
          <p:cNvSpPr/>
          <p:nvPr/>
        </p:nvSpPr>
        <p:spPr>
          <a:xfrm>
            <a:off x="-60119" y="-24676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860972A-AC4D-D27C-45D0-DE2F32137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65487B-861A-8CAD-2B1B-4DCC7292F8E8}"/>
              </a:ext>
            </a:extLst>
          </p:cNvPr>
          <p:cNvSpPr/>
          <p:nvPr/>
        </p:nvSpPr>
        <p:spPr>
          <a:xfrm>
            <a:off x="2187794" y="204254"/>
            <a:ext cx="10310691" cy="599980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Working Group Meetings </a:t>
            </a:r>
            <a:r>
              <a:rPr lang="en-US" sz="2200">
                <a:latin typeface="Roboto"/>
                <a:ea typeface="Roboto"/>
                <a:cs typeface="Roboto"/>
              </a:rPr>
              <a:t>- Calgary                      </a:t>
            </a:r>
            <a:r>
              <a:rPr lang="en-US" sz="2200">
                <a:solidFill>
                  <a:srgbClr val="E6C327"/>
                </a:solidFill>
                <a:latin typeface="Roboto"/>
                <a:ea typeface="Roboto"/>
                <a:cs typeface="Roboto"/>
              </a:rPr>
              <a:t>   November 16-20, 2026 </a:t>
            </a:r>
            <a:endParaRPr lang="en-US">
              <a:solidFill>
                <a:srgbClr val="F9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F156C2-AA4A-3A74-E2A7-E7AE8EFF8870}"/>
              </a:ext>
            </a:extLst>
          </p:cNvPr>
          <p:cNvSpPr/>
          <p:nvPr/>
        </p:nvSpPr>
        <p:spPr>
          <a:xfrm>
            <a:off x="6244046" y="4728754"/>
            <a:ext cx="6295532" cy="2135929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653AD5-C9C3-33E0-DE88-729575C58156}"/>
              </a:ext>
            </a:extLst>
          </p:cNvPr>
          <p:cNvSpPr/>
          <p:nvPr/>
        </p:nvSpPr>
        <p:spPr>
          <a:xfrm>
            <a:off x="6412430" y="4728754"/>
            <a:ext cx="5958764" cy="2486906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200" b="0" i="0" u="none" strike="noStrike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2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Meeting </a:t>
            </a:r>
            <a:r>
              <a:rPr lang="en-US" sz="1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Venue</a:t>
            </a:r>
            <a:r>
              <a:rPr lang="en-US" sz="12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BMO Centre at the Calgary Stampede</a:t>
            </a:r>
            <a:endParaRPr lang="en-US" sz="1200" i="0">
              <a:solidFill>
                <a:schemeClr val="bg1"/>
              </a:solidFill>
              <a:effectLst/>
              <a:latin typeface="Roboto"/>
              <a:ea typeface="Roboto"/>
              <a:cs typeface="Roboto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2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1912 Flores Ladue Parade SE • Calgary, AB T2G 2W1, Canada</a:t>
            </a:r>
            <a:endParaRPr lang="en-US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sz="12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200">
              <a:solidFill>
                <a:schemeClr val="bg1"/>
              </a:solidFill>
              <a:latin typeface="Arial"/>
              <a:ea typeface="Roboto"/>
              <a:cs typeface="Arial"/>
            </a:endParaRPr>
          </a:p>
          <a:p>
            <a:r>
              <a:rPr lang="en-US" sz="1200">
                <a:solidFill>
                  <a:schemeClr val="bg1"/>
                </a:solidFill>
                <a:latin typeface="Arial"/>
                <a:ea typeface="Roboto"/>
                <a:cs typeface="Arial"/>
              </a:rPr>
              <a:t>Delegates requiring visas are encouraged to register via the 3GPP Portal apply for their visa letter as soon as possible </a:t>
            </a:r>
          </a:p>
          <a:p>
            <a:endParaRPr lang="en-US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Roboto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https://portal.3gpp.org/#/</a:t>
            </a:r>
            <a:endParaRPr lang="en-US" sz="1200" i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endParaRPr lang="en-US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logo&#10;&#10;AI-generated content may be incorrect.">
            <a:extLst>
              <a:ext uri="{FF2B5EF4-FFF2-40B4-BE49-F238E27FC236}">
                <a16:creationId xmlns:a16="http://schemas.microsoft.com/office/drawing/2014/main" id="{1F57B418-8AAD-2512-E5F6-8787B99B3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1030514"/>
            <a:ext cx="2013131" cy="20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1D8B68-5D1B-F11B-7EF6-B983BAB0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at night&#10;&#10;AI-generated content may be incorrect.">
            <a:extLst>
              <a:ext uri="{FF2B5EF4-FFF2-40B4-BE49-F238E27FC236}">
                <a16:creationId xmlns:a16="http://schemas.microsoft.com/office/drawing/2014/main" id="{E0329719-2784-4E3A-FE68-67EBEE118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3"/>
          <a:stretch>
            <a:fillRect/>
          </a:stretch>
        </p:blipFill>
        <p:spPr>
          <a:xfrm>
            <a:off x="0" y="810861"/>
            <a:ext cx="12192000" cy="60471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3B88D7-EB14-3AEF-82F5-A35E19C9F356}"/>
              </a:ext>
            </a:extLst>
          </p:cNvPr>
          <p:cNvSpPr/>
          <p:nvPr/>
        </p:nvSpPr>
        <p:spPr>
          <a:xfrm>
            <a:off x="3381" y="-3510"/>
            <a:ext cx="12188188" cy="8143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EDB67D0-034C-5D69-1B82-BDA18240A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91FDA-CE49-78FD-C374-C6AC3C4F5BAA}"/>
              </a:ext>
            </a:extLst>
          </p:cNvPr>
          <p:cNvSpPr/>
          <p:nvPr/>
        </p:nvSpPr>
        <p:spPr>
          <a:xfrm>
            <a:off x="2187794" y="204254"/>
            <a:ext cx="10310691" cy="599980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Plenary Meetings - Boston                     </a:t>
            </a:r>
            <a:r>
              <a:rPr lang="en-US" sz="2200">
                <a:solidFill>
                  <a:srgbClr val="E6C327"/>
                </a:solidFill>
                <a:latin typeface="Roboto"/>
                <a:ea typeface="Roboto"/>
                <a:cs typeface="Roboto"/>
              </a:rPr>
              <a:t>       December 7-11, 2026 </a:t>
            </a:r>
            <a:endParaRPr lang="en-US">
              <a:solidFill>
                <a:srgbClr val="F9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6B1EA-892B-9839-FB5C-D72EF6CFC787}"/>
              </a:ext>
            </a:extLst>
          </p:cNvPr>
          <p:cNvSpPr/>
          <p:nvPr/>
        </p:nvSpPr>
        <p:spPr>
          <a:xfrm>
            <a:off x="6244046" y="4728754"/>
            <a:ext cx="5947954" cy="2135929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1B2373-D50D-043E-2626-78C75773E6BB}"/>
              </a:ext>
            </a:extLst>
          </p:cNvPr>
          <p:cNvSpPr/>
          <p:nvPr/>
        </p:nvSpPr>
        <p:spPr>
          <a:xfrm>
            <a:off x="6412430" y="4728754"/>
            <a:ext cx="5958764" cy="2486906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200" b="0" i="0" u="none" strike="noStrike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2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Meeting </a:t>
            </a:r>
            <a:r>
              <a:rPr lang="en-US" sz="1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Venue</a:t>
            </a:r>
            <a:r>
              <a:rPr lang="en-US" sz="12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Boston Park Plaza</a:t>
            </a:r>
            <a:endParaRPr lang="en-US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Address: 50 Park Plaza, Boston, MA 02116</a:t>
            </a:r>
          </a:p>
          <a:p>
            <a:pPr fontAlgn="base"/>
            <a:r>
              <a:rPr lang="en-US" sz="12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200">
              <a:solidFill>
                <a:schemeClr val="bg1"/>
              </a:solidFill>
              <a:latin typeface="Arial"/>
              <a:ea typeface="Roboto"/>
              <a:cs typeface="Arial"/>
            </a:endParaRPr>
          </a:p>
          <a:p>
            <a:r>
              <a:rPr lang="en-US" sz="1200">
                <a:solidFill>
                  <a:schemeClr val="bg1"/>
                </a:solidFill>
                <a:latin typeface="Arial"/>
                <a:ea typeface="Roboto"/>
                <a:cs typeface="Arial"/>
              </a:rPr>
              <a:t>Delegates requiring visas are encouraged to register via the 3GPP Portal apply for their visa letter as soon as possible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Roboto"/>
                <a:ea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https://portal.3gpp.org/#/</a:t>
            </a:r>
            <a:endParaRPr lang="en-US" sz="1200" i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https://visas.3gppmeetings.atis.org/</a:t>
            </a: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 </a:t>
            </a:r>
          </a:p>
          <a:p>
            <a:pPr fontAlgn="base"/>
            <a:endParaRPr lang="en-US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8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650301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3GPP Delegates </a:t>
            </a:r>
          </a:p>
          <a:p>
            <a:r>
              <a:rPr lang="en-US" sz="3600"/>
              <a:t>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42B07-069E-B6CF-B210-C155FA293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E6C3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979992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Baltimore website for updated meeting information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6090462" y="60379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Baltimore2025@atis.org</a:t>
            </a:r>
          </a:p>
          <a:p>
            <a:pPr algn="r"/>
            <a:endParaRPr lang="en-US">
              <a:solidFill>
                <a:srgbClr val="011D5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4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https://3gppmeetings.atis.org/Baltimore2025</a:t>
            </a:r>
            <a:r>
              <a:rPr lang="en-US" b="1">
                <a:ea typeface="+mn-lt"/>
                <a:cs typeface="+mn-lt"/>
              </a:rPr>
              <a:t>/</a:t>
            </a:r>
            <a:endParaRPr lang="en-US" b="1"/>
          </a:p>
        </p:txBody>
      </p:sp>
      <p:pic>
        <p:nvPicPr>
          <p:cNvPr id="3" name="Picture 2" descr="A qr code with a logo&#10;&#10;AI-generated content may be incorrect.">
            <a:extLst>
              <a:ext uri="{FF2B5EF4-FFF2-40B4-BE49-F238E27FC236}">
                <a16:creationId xmlns:a16="http://schemas.microsoft.com/office/drawing/2014/main" id="{5E8E7173-3926-C956-A606-FC7652D32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701" y="2547581"/>
            <a:ext cx="3048000" cy="29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FAA5A-7CC9-D4A7-FBCA-4AC99A63F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3D7846-064F-E209-B6B4-8D60889C83C7}"/>
              </a:ext>
            </a:extLst>
          </p:cNvPr>
          <p:cNvSpPr/>
          <p:nvPr/>
        </p:nvSpPr>
        <p:spPr>
          <a:xfrm>
            <a:off x="3641887" y="1708111"/>
            <a:ext cx="6619693" cy="4730056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Location: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Grand Ballroom Foyer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Badge Pickup Begins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Sunday, Dec 7 @ 2:00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PM</a:t>
            </a:r>
            <a:endParaRPr lang="en-US" sz="20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possible, please pick up your badge on Sunday, Dec 7.</a:t>
            </a:r>
            <a:endParaRPr lang="en-US"/>
          </a:p>
          <a:p>
            <a:pPr>
              <a:lnSpc>
                <a:spcPct val="150000"/>
              </a:lnSpc>
            </a:pPr>
            <a:endParaRPr lang="en-US" sz="20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Register via 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the </a:t>
            </a:r>
            <a:r>
              <a:rPr lang="en-US" sz="2000" b="1">
                <a:solidFill>
                  <a:srgbClr val="000000"/>
                </a:solidFill>
                <a:latin typeface="Roboto"/>
                <a:ea typeface="Roboto"/>
                <a:cs typeface="Roboto"/>
                <a:hlinkClick r:id="rId2"/>
              </a:rPr>
              <a:t>3GPP Portal</a:t>
            </a: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and pick up your badge 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</a:t>
            </a: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 ATIS Registration Desk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endParaRPr lang="en-US" sz="20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Badges are required for entry to meeting spaces and coffee breaks.</a:t>
            </a:r>
            <a:endParaRPr lang="en-US" sz="200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10C4D5-AFEB-07D7-4A30-6ADCAD8B141B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Registration Desk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7781A-9026-03C3-6040-F119F2892505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FBFA6-8F0A-1FF4-B09A-1635D2EE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059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37272"/>
            <a:ext cx="8097946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>
              <a:solidFill>
                <a:srgbClr val="011D5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/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95995-DFF8-8E88-E0E7-1534E0E2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A2223-46EA-5253-9E78-B2556609E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2223A3-84E9-BB3B-FF2E-8821BF7C39F7}"/>
              </a:ext>
            </a:extLst>
          </p:cNvPr>
          <p:cNvSpPr/>
          <p:nvPr/>
        </p:nvSpPr>
        <p:spPr>
          <a:xfrm>
            <a:off x="3712443" y="2345127"/>
            <a:ext cx="7212359" cy="4304707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Pick up visa letters for Calgary (Nov 26 WGs) and Boston (Dec 26 TSGs)</a:t>
            </a:r>
          </a:p>
          <a:p>
            <a:pPr>
              <a:lnSpc>
                <a:spcPct val="150000"/>
              </a:lnSpc>
            </a:pPr>
            <a:r>
              <a:rPr lang="en-US" sz="18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Location:</a:t>
            </a:r>
            <a:r>
              <a:rPr lang="en-US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 </a:t>
            </a:r>
            <a:r>
              <a:rPr lang="en-US" sz="1800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Registration Desk</a:t>
            </a:r>
            <a:r>
              <a:rPr lang="en-US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, Grand Ballroom Foyer</a:t>
            </a:r>
            <a:r>
              <a:rPr lang="en-US" sz="1800">
                <a:latin typeface="Roboto"/>
                <a:ea typeface="Segoe UI"/>
                <a:cs typeface="Segoe UI"/>
              </a:rPr>
              <a:t>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rtl="0">
              <a:lnSpc>
                <a:spcPct val="150000"/>
              </a:lnSpc>
            </a:pPr>
            <a:r>
              <a:rPr lang="en-US" sz="18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Visa Letter Pickup Hours:</a:t>
            </a:r>
            <a:r>
              <a:rPr lang="en-US" sz="180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ct val="150000"/>
              </a:lnSpc>
            </a:pPr>
            <a:r>
              <a:rPr lang="en-US" sz="18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 </a:t>
            </a:r>
            <a:r>
              <a:rPr lang="en-US" b="1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Tuesday-Thursday</a:t>
            </a:r>
            <a:r>
              <a:rPr lang="en-US" sz="18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*: </a:t>
            </a:r>
            <a:r>
              <a:rPr lang="en-US" sz="1800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9:00 AM – </a:t>
            </a:r>
            <a:r>
              <a:rPr lang="en-US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5:00</a:t>
            </a:r>
            <a:r>
              <a:rPr lang="en-US" sz="1800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 PM</a:t>
            </a:r>
            <a:r>
              <a:rPr lang="en-US" sz="180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ct val="150000"/>
              </a:lnSpc>
            </a:pPr>
            <a:r>
              <a:rPr lang="en-US" sz="18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 Friday: </a:t>
            </a:r>
            <a:r>
              <a:rPr lang="en-US" sz="1800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9:00 AM – 12:00 PM</a:t>
            </a:r>
            <a:r>
              <a:rPr lang="en-US" sz="180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ct val="150000"/>
              </a:lnSpc>
            </a:pPr>
            <a:r>
              <a:rPr lang="en-US" sz="1800">
                <a:latin typeface="Roboto"/>
                <a:ea typeface="Segoe UI"/>
                <a:cs typeface="Segoe U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en-US" sz="16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*All visa letter requests for in-person pickup </a:t>
            </a:r>
            <a:r>
              <a:rPr lang="en-US" sz="1600" b="1" u="sng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must</a:t>
            </a:r>
            <a:r>
              <a:rPr lang="en-US" sz="16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 be submitted by 3 PM on Thursday. </a:t>
            </a:r>
            <a:r>
              <a:rPr lang="en-US" sz="1600" b="1">
                <a:solidFill>
                  <a:srgbClr val="292A28"/>
                </a:solidFill>
                <a:highlight>
                  <a:srgbClr val="FFFF00"/>
                </a:highlight>
                <a:latin typeface="Roboto"/>
                <a:ea typeface="Segoe UI"/>
                <a:cs typeface="Segoe UI"/>
              </a:rPr>
              <a:t>Scan the QR code above to apply for a visa letter.</a:t>
            </a:r>
            <a:endParaRPr lang="en-US" sz="1600">
              <a:highlight>
                <a:srgbClr val="FFFF00"/>
              </a:highlight>
              <a:latin typeface="Roboto"/>
              <a:ea typeface="Segoe UI"/>
              <a:cs typeface="Segoe UI"/>
            </a:endParaRPr>
          </a:p>
          <a:p>
            <a:pPr rtl="0">
              <a:lnSpc>
                <a:spcPct val="150000"/>
              </a:lnSpc>
            </a:pPr>
            <a:r>
              <a:rPr lang="en-US" sz="1600">
                <a:latin typeface="Roboto"/>
                <a:ea typeface="Segoe UI"/>
                <a:cs typeface="Segoe UI"/>
              </a:rPr>
              <a:t>​</a:t>
            </a:r>
          </a:p>
          <a:p>
            <a:pPr rtl="0">
              <a:lnSpc>
                <a:spcPct val="150000"/>
              </a:lnSpc>
            </a:pPr>
            <a:r>
              <a:rPr lang="en-US" sz="1600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All questions to do with visa letters should be directed to </a:t>
            </a:r>
            <a:r>
              <a:rPr lang="en-US" sz="16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Jo Seibel at </a:t>
            </a:r>
            <a:r>
              <a:rPr lang="en-US" sz="1600" b="1" u="sng" strike="noStrike" baseline="0">
                <a:solidFill>
                  <a:srgbClr val="0563C1"/>
                </a:solidFill>
                <a:latin typeface="Roboto"/>
                <a:ea typeface="Segoe UI"/>
                <a:cs typeface="Segoe UI"/>
                <a:hlinkClick r:id="rId2"/>
              </a:rPr>
              <a:t>jseibel@atis.org</a:t>
            </a:r>
            <a:r>
              <a:rPr lang="en-US" sz="1600" b="1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 </a:t>
            </a:r>
            <a:r>
              <a:rPr lang="en-US" sz="1600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(cc: </a:t>
            </a:r>
            <a:r>
              <a:rPr lang="en-US" sz="1600" u="sng" strike="noStrike" baseline="0">
                <a:solidFill>
                  <a:srgbClr val="0563C1"/>
                </a:solidFill>
                <a:latin typeface="Roboto"/>
                <a:ea typeface="Segoe UI"/>
                <a:cs typeface="Segoe UI"/>
                <a:hlinkClick r:id="rId3"/>
              </a:rPr>
              <a:t>visas@atis.org</a:t>
            </a:r>
            <a:r>
              <a:rPr lang="en-US" sz="1600" baseline="0">
                <a:solidFill>
                  <a:srgbClr val="292A28"/>
                </a:solidFill>
                <a:latin typeface="Roboto"/>
                <a:ea typeface="Segoe UI"/>
                <a:cs typeface="Segoe UI"/>
              </a:rPr>
              <a:t>).</a:t>
            </a:r>
            <a:r>
              <a:rPr lang="en-US" sz="1600">
                <a:latin typeface="Roboto"/>
                <a:ea typeface="Segoe UI"/>
                <a:cs typeface="Segoe UI"/>
              </a:rPr>
              <a:t>​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E9560C-ED48-0CF1-C182-7902BD3ADC42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Visa Letters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0C70B-54F8-0EBD-0257-97CF4F9C4B54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with a logo&#10;&#10;AI-generated content may be incorrect.">
            <a:extLst>
              <a:ext uri="{FF2B5EF4-FFF2-40B4-BE49-F238E27FC236}">
                <a16:creationId xmlns:a16="http://schemas.microsoft.com/office/drawing/2014/main" id="{A67B4A89-78E9-2580-CE09-334F8F4A7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800" y="2374900"/>
            <a:ext cx="2184400" cy="213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3182A-F19B-A20F-A187-00F56DE41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51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5:30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overtime charges.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Meeting Hours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8B180A-4805-49E2-1438-35B8AD83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Afternoon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Coffee Break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3:30 PM – 4:00 PM</a:t>
            </a:r>
          </a:p>
          <a:p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	Break Location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– Grand Ballroom Foyer</a:t>
            </a:r>
            <a:endParaRPr lang="en-US"/>
          </a:p>
          <a:p>
            <a:pPr lvl="1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  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 (only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</a:rPr>
              <a:t>	</a:t>
            </a: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Break Location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– Harborside Foyer</a:t>
            </a:r>
            <a:endParaRPr lang="en-US"/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</a:t>
            </a:r>
          </a:p>
          <a:p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</a:t>
            </a:r>
            <a:endParaRPr lang="en-US" b="1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DB85E9-1220-B599-1DEE-6B5494B9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A6273-D3E8-1B58-160D-25B34BCD0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BFD79-6E7E-E1E6-C3EE-538C3C20E144}"/>
              </a:ext>
            </a:extLst>
          </p:cNvPr>
          <p:cNvSpPr/>
          <p:nvPr/>
        </p:nvSpPr>
        <p:spPr>
          <a:xfrm>
            <a:off x="3851760" y="2131471"/>
            <a:ext cx="7744384" cy="36451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join us Tuesday from 7:00-8:00 PM in the Grand Ballroom Foyer for a 3GPP Welcome Reception. Drink ticket may be found in the back of your name badge.</a:t>
            </a:r>
            <a:endParaRPr lang="en-US" sz="20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302FF9-9670-E93B-A928-88DE8548F1F8}"/>
              </a:ext>
            </a:extLst>
          </p:cNvPr>
          <p:cNvSpPr/>
          <p:nvPr/>
        </p:nvSpPr>
        <p:spPr>
          <a:xfrm>
            <a:off x="3452712" y="905526"/>
            <a:ext cx="7560536" cy="3771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3GPP Welcome Drink Reception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9D52-D6CB-EDB3-1C36-1BB3D42D5D3E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boats in a harbor&#10;&#10;AI-generated content may be incorrect.">
            <a:extLst>
              <a:ext uri="{FF2B5EF4-FFF2-40B4-BE49-F238E27FC236}">
                <a16:creationId xmlns:a16="http://schemas.microsoft.com/office/drawing/2014/main" id="{2EFB6C40-27CE-94BF-584A-E20F202D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0" y="3683000"/>
            <a:ext cx="4368800" cy="2882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4BEE56-9BE1-2726-148F-2C119D90D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961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8" y="2133702"/>
            <a:ext cx="84426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>
                <a:latin typeface="+mj-lt"/>
                <a:cs typeface="Calibri"/>
              </a:rPr>
              <a:t>Wireless LAN 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SSID: 3GPPWIFI</a:t>
            </a:r>
            <a:endParaRPr lang="en-US" sz="360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Password: 3GPP3GPPM (CAPITAL LETTERS!)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Server IP Address: 10.10.10.10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u="sng">
                <a:solidFill>
                  <a:srgbClr val="E6C327"/>
                </a:solidFill>
                <a:latin typeface="+mj-lt"/>
                <a:cs typeface="Calibri"/>
              </a:rPr>
              <a:t>--&gt; USUAL SETTING</a:t>
            </a:r>
            <a:endParaRPr lang="en-US" sz="3600">
              <a:solidFill>
                <a:srgbClr val="E6C327"/>
              </a:solidFill>
              <a:latin typeface="+mj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A3C3F-E07A-5B75-C1A9-22687D4C9811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err="1">
                <a:solidFill>
                  <a:srgbClr val="011D57"/>
                </a:solidFill>
                <a:latin typeface="Roboto"/>
                <a:ea typeface="Roboto"/>
                <a:cs typeface="Roboto"/>
              </a:rPr>
              <a:t>WiFi</a:t>
            </a:r>
            <a:r>
              <a:rPr lang="en-US" sz="3600">
                <a:solidFill>
                  <a:srgbClr val="011D57"/>
                </a:solidFill>
                <a:latin typeface="Roboto"/>
                <a:ea typeface="Roboto"/>
                <a:cs typeface="Roboto"/>
              </a:rPr>
              <a:t> Info</a:t>
            </a:r>
            <a:endParaRPr lang="en-US">
              <a:solidFill>
                <a:srgbClr val="011D57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E6C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4DA17-EF8B-F798-5CB3-E17E3E7A5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-7637" y="-48126"/>
            <a:ext cx="2473739" cy="69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0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9" ma:contentTypeDescription="Create a new document." ma:contentTypeScope="" ma:versionID="6103b31f5890761b5173b40edec0f32c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f28bcbef3b5e77993afbe6d30dfb658c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84D05-55A2-479F-A2A7-55B8FA56924E}">
  <ds:schemaRefs>
    <ds:schemaRef ds:uri="4041a2fb-964b-48e7-87f6-f2e9cf9f4b9a"/>
    <ds:schemaRef ds:uri="9edd0546-7ed9-4f56-9e74-568c7d632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4769C-CDE2-4A42-8B4D-97496E7F53FE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17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revision>1</cp:revision>
  <dcterms:created xsi:type="dcterms:W3CDTF">2023-10-20T12:39:08Z</dcterms:created>
  <dcterms:modified xsi:type="dcterms:W3CDTF">2025-12-02T15:21:53Z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