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4" r:id="rId5"/>
  </p:sldMasterIdLst>
  <p:notesMasterIdLst>
    <p:notesMasterId r:id="rId16"/>
  </p:notesMasterIdLst>
  <p:handoutMasterIdLst>
    <p:handoutMasterId r:id="rId17"/>
  </p:handoutMasterIdLst>
  <p:sldIdLst>
    <p:sldId id="341" r:id="rId6"/>
    <p:sldId id="1230" r:id="rId7"/>
    <p:sldId id="1242" r:id="rId8"/>
    <p:sldId id="1243" r:id="rId9"/>
    <p:sldId id="1246" r:id="rId10"/>
    <p:sldId id="1244" r:id="rId11"/>
    <p:sldId id="1245" r:id="rId12"/>
    <p:sldId id="1247" r:id="rId13"/>
    <p:sldId id="1248" r:id="rId14"/>
    <p:sldId id="1146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CD10593-763F-0647-5A5D-77A441024734}" name="David Castellanos" initials="DC" userId="S::david.castellanos@ericsson.com::c3e3ca41-45fd-4ccb-b2c6-c86be057d51f" providerId="AD"/>
  <p188:author id="{7DD7C7D4-D98E-AE97-09F2-E22D5B5582D6}" name="Sorin Surdila" initials="SS" userId="S::sorin-arthur.surdila@ericsson.com::3c491dd2-c0a7-4b20-9961-af3787ca86e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F4D600-0A7C-4C5E-B1B5-C262C6A8A343}" v="117" dt="2025-10-01T17:35:04.1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3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260" y="1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na Alhalaseh" userId="77599387-2e60-4e13-a056-5c29cbf8c9b4" providerId="ADAL" clId="{4F16FDF9-D279-47E0-9F6D-1AF7082AC958}"/>
    <pc:docChg chg="undo custSel addSld delSld modSld sldOrd modMainMaster">
      <pc:chgData name="Rana Alhalaseh" userId="77599387-2e60-4e13-a056-5c29cbf8c9b4" providerId="ADAL" clId="{4F16FDF9-D279-47E0-9F6D-1AF7082AC958}" dt="2024-10-07T11:02:03.378" v="3361" actId="20577"/>
      <pc:docMkLst>
        <pc:docMk/>
      </pc:docMkLst>
      <pc:sldChg chg="modSp add del mod">
        <pc:chgData name="Rana Alhalaseh" userId="77599387-2e60-4e13-a056-5c29cbf8c9b4" providerId="ADAL" clId="{4F16FDF9-D279-47E0-9F6D-1AF7082AC958}" dt="2024-10-07T07:11:55.303" v="3316" actId="20577"/>
        <pc:sldMkLst>
          <pc:docMk/>
          <pc:sldMk cId="0" sldId="341"/>
        </pc:sldMkLst>
      </pc:sldChg>
      <pc:sldChg chg="add del">
        <pc:chgData name="Rana Alhalaseh" userId="77599387-2e60-4e13-a056-5c29cbf8c9b4" providerId="ADAL" clId="{4F16FDF9-D279-47E0-9F6D-1AF7082AC958}" dt="2024-10-07T07:09:34.433" v="3252"/>
        <pc:sldMkLst>
          <pc:docMk/>
          <pc:sldMk cId="3992161661" sldId="1146"/>
        </pc:sldMkLst>
      </pc:sldChg>
      <pc:sldChg chg="del">
        <pc:chgData name="Rana Alhalaseh" userId="77599387-2e60-4e13-a056-5c29cbf8c9b4" providerId="ADAL" clId="{4F16FDF9-D279-47E0-9F6D-1AF7082AC958}" dt="2024-09-17T09:28:27.764" v="1" actId="47"/>
        <pc:sldMkLst>
          <pc:docMk/>
          <pc:sldMk cId="4259677633" sldId="1209"/>
        </pc:sldMkLst>
      </pc:sldChg>
      <pc:sldChg chg="del">
        <pc:chgData name="Rana Alhalaseh" userId="77599387-2e60-4e13-a056-5c29cbf8c9b4" providerId="ADAL" clId="{4F16FDF9-D279-47E0-9F6D-1AF7082AC958}" dt="2024-09-17T09:28:28.432" v="2" actId="47"/>
        <pc:sldMkLst>
          <pc:docMk/>
          <pc:sldMk cId="3297332015" sldId="1210"/>
        </pc:sldMkLst>
      </pc:sldChg>
      <pc:sldChg chg="del">
        <pc:chgData name="Rana Alhalaseh" userId="77599387-2e60-4e13-a056-5c29cbf8c9b4" providerId="ADAL" clId="{4F16FDF9-D279-47E0-9F6D-1AF7082AC958}" dt="2024-09-17T09:28:30.774" v="5" actId="47"/>
        <pc:sldMkLst>
          <pc:docMk/>
          <pc:sldMk cId="4016695184" sldId="1211"/>
        </pc:sldMkLst>
      </pc:sldChg>
      <pc:sldChg chg="del">
        <pc:chgData name="Rana Alhalaseh" userId="77599387-2e60-4e13-a056-5c29cbf8c9b4" providerId="ADAL" clId="{4F16FDF9-D279-47E0-9F6D-1AF7082AC958}" dt="2024-09-17T09:28:29.486" v="3" actId="47"/>
        <pc:sldMkLst>
          <pc:docMk/>
          <pc:sldMk cId="3411530033" sldId="1213"/>
        </pc:sldMkLst>
      </pc:sldChg>
      <pc:sldChg chg="del">
        <pc:chgData name="Rana Alhalaseh" userId="77599387-2e60-4e13-a056-5c29cbf8c9b4" providerId="ADAL" clId="{4F16FDF9-D279-47E0-9F6D-1AF7082AC958}" dt="2024-09-17T09:28:30.186" v="4" actId="47"/>
        <pc:sldMkLst>
          <pc:docMk/>
          <pc:sldMk cId="1478161686" sldId="1215"/>
        </pc:sldMkLst>
      </pc:sldChg>
      <pc:sldChg chg="del">
        <pc:chgData name="Rana Alhalaseh" userId="77599387-2e60-4e13-a056-5c29cbf8c9b4" providerId="ADAL" clId="{4F16FDF9-D279-47E0-9F6D-1AF7082AC958}" dt="2024-09-17T09:28:32.334" v="6" actId="47"/>
        <pc:sldMkLst>
          <pc:docMk/>
          <pc:sldMk cId="490229904" sldId="1216"/>
        </pc:sldMkLst>
      </pc:sldChg>
      <pc:sldChg chg="del">
        <pc:chgData name="Rana Alhalaseh" userId="77599387-2e60-4e13-a056-5c29cbf8c9b4" providerId="ADAL" clId="{4F16FDF9-D279-47E0-9F6D-1AF7082AC958}" dt="2024-09-17T09:28:23.459" v="0" actId="47"/>
        <pc:sldMkLst>
          <pc:docMk/>
          <pc:sldMk cId="2364841037" sldId="1217"/>
        </pc:sldMkLst>
      </pc:sldChg>
      <pc:sldChg chg="del">
        <pc:chgData name="Rana Alhalaseh" userId="77599387-2e60-4e13-a056-5c29cbf8c9b4" providerId="ADAL" clId="{4F16FDF9-D279-47E0-9F6D-1AF7082AC958}" dt="2024-10-01T08:13:52.702" v="1932" actId="47"/>
        <pc:sldMkLst>
          <pc:docMk/>
          <pc:sldMk cId="3555312570" sldId="1218"/>
        </pc:sldMkLst>
      </pc:sldChg>
      <pc:sldChg chg="addSp delSp modSp mod">
        <pc:chgData name="Rana Alhalaseh" userId="77599387-2e60-4e13-a056-5c29cbf8c9b4" providerId="ADAL" clId="{4F16FDF9-D279-47E0-9F6D-1AF7082AC958}" dt="2024-10-01T08:36:57.640" v="1982"/>
        <pc:sldMkLst>
          <pc:docMk/>
          <pc:sldMk cId="2877322749" sldId="1219"/>
        </pc:sldMkLst>
      </pc:sldChg>
      <pc:sldChg chg="addSp delSp modSp new del mod ord">
        <pc:chgData name="Rana Alhalaseh" userId="77599387-2e60-4e13-a056-5c29cbf8c9b4" providerId="ADAL" clId="{4F16FDF9-D279-47E0-9F6D-1AF7082AC958}" dt="2024-10-01T08:37:23.873" v="1983" actId="47"/>
        <pc:sldMkLst>
          <pc:docMk/>
          <pc:sldMk cId="3711827759" sldId="1220"/>
        </pc:sldMkLst>
      </pc:sldChg>
      <pc:sldChg chg="new del">
        <pc:chgData name="Rana Alhalaseh" userId="77599387-2e60-4e13-a056-5c29cbf8c9b4" providerId="ADAL" clId="{4F16FDF9-D279-47E0-9F6D-1AF7082AC958}" dt="2024-10-01T07:20:56.082" v="491" actId="47"/>
        <pc:sldMkLst>
          <pc:docMk/>
          <pc:sldMk cId="1007515329" sldId="1221"/>
        </pc:sldMkLst>
      </pc:sldChg>
      <pc:sldChg chg="addSp modSp new mod ord">
        <pc:chgData name="Rana Alhalaseh" userId="77599387-2e60-4e13-a056-5c29cbf8c9b4" providerId="ADAL" clId="{4F16FDF9-D279-47E0-9F6D-1AF7082AC958}" dt="2024-10-01T09:07:52.413" v="2297" actId="20577"/>
        <pc:sldMkLst>
          <pc:docMk/>
          <pc:sldMk cId="3055007915" sldId="1221"/>
        </pc:sldMkLst>
      </pc:sldChg>
      <pc:sldChg chg="addSp delSp modSp new mod ord">
        <pc:chgData name="Rana Alhalaseh" userId="77599387-2e60-4e13-a056-5c29cbf8c9b4" providerId="ADAL" clId="{4F16FDF9-D279-47E0-9F6D-1AF7082AC958}" dt="2024-10-01T10:01:44.506" v="3087" actId="20577"/>
        <pc:sldMkLst>
          <pc:docMk/>
          <pc:sldMk cId="2646455785" sldId="1222"/>
        </pc:sldMkLst>
      </pc:sldChg>
      <pc:sldChg chg="addSp delSp modSp add mod">
        <pc:chgData name="Rana Alhalaseh" userId="77599387-2e60-4e13-a056-5c29cbf8c9b4" providerId="ADAL" clId="{4F16FDF9-D279-47E0-9F6D-1AF7082AC958}" dt="2024-10-01T08:13:38.833" v="1931" actId="1076"/>
        <pc:sldMkLst>
          <pc:docMk/>
          <pc:sldMk cId="1446589849" sldId="1223"/>
        </pc:sldMkLst>
      </pc:sldChg>
      <pc:sldChg chg="modSp new del mod ord">
        <pc:chgData name="Rana Alhalaseh" userId="77599387-2e60-4e13-a056-5c29cbf8c9b4" providerId="ADAL" clId="{4F16FDF9-D279-47E0-9F6D-1AF7082AC958}" dt="2024-10-01T09:32:58.274" v="2664" actId="47"/>
        <pc:sldMkLst>
          <pc:docMk/>
          <pc:sldMk cId="317742182" sldId="1224"/>
        </pc:sldMkLst>
      </pc:sldChg>
      <pc:sldChg chg="new del">
        <pc:chgData name="Rana Alhalaseh" userId="77599387-2e60-4e13-a056-5c29cbf8c9b4" providerId="ADAL" clId="{4F16FDF9-D279-47E0-9F6D-1AF7082AC958}" dt="2024-10-01T09:08:21.892" v="2302" actId="47"/>
        <pc:sldMkLst>
          <pc:docMk/>
          <pc:sldMk cId="2050284466" sldId="1224"/>
        </pc:sldMkLst>
      </pc:sldChg>
      <pc:sldChg chg="modSp new mod">
        <pc:chgData name="Rana Alhalaseh" userId="77599387-2e60-4e13-a056-5c29cbf8c9b4" providerId="ADAL" clId="{4F16FDF9-D279-47E0-9F6D-1AF7082AC958}" dt="2024-10-07T11:02:03.378" v="3361" actId="20577"/>
        <pc:sldMkLst>
          <pc:docMk/>
          <pc:sldMk cId="1621073763" sldId="1225"/>
        </pc:sldMkLst>
      </pc:sldChg>
      <pc:sldMasterChg chg="modSp mod">
        <pc:chgData name="Rana Alhalaseh" userId="77599387-2e60-4e13-a056-5c29cbf8c9b4" providerId="ADAL" clId="{4F16FDF9-D279-47E0-9F6D-1AF7082AC958}" dt="2024-10-07T11:01:09.895" v="3325" actId="6549"/>
        <pc:sldMasterMkLst>
          <pc:docMk/>
          <pc:sldMasterMk cId="0" sldId="2147485146"/>
        </pc:sldMasterMkLst>
      </pc:sldMasterChg>
    </pc:docChg>
  </pc:docChgLst>
  <pc:docChgLst>
    <pc:chgData name="Rana Alhalaseh" userId="77599387-2e60-4e13-a056-5c29cbf8c9b4" providerId="ADAL" clId="{48564F2B-466C-4543-9FF1-1B5A9AE2FD0B}"/>
    <pc:docChg chg="modMainMaster">
      <pc:chgData name="Rana Alhalaseh" userId="77599387-2e60-4e13-a056-5c29cbf8c9b4" providerId="ADAL" clId="{48564F2B-466C-4543-9FF1-1B5A9AE2FD0B}" dt="2025-08-17T13:33:04.219" v="8" actId="13926"/>
      <pc:docMkLst>
        <pc:docMk/>
      </pc:docMkLst>
      <pc:sldMasterChg chg="modSp mod">
        <pc:chgData name="Rana Alhalaseh" userId="77599387-2e60-4e13-a056-5c29cbf8c9b4" providerId="ADAL" clId="{48564F2B-466C-4543-9FF1-1B5A9AE2FD0B}" dt="2025-08-17T13:33:04.219" v="8" actId="13926"/>
        <pc:sldMasterMkLst>
          <pc:docMk/>
          <pc:sldMasterMk cId="0" sldId="2147485146"/>
        </pc:sldMasterMkLst>
      </pc:sldMasterChg>
    </pc:docChg>
  </pc:docChgLst>
  <pc:docChgLst>
    <pc:chgData name="Magnus Tränk" userId="73c60b22-ca24-47b0-bd75-dbf2f6fa7bc6" providerId="ADAL" clId="{4B781A5D-B725-4CE8-9D17-4F425B6A5523}"/>
    <pc:docChg chg="undo custSel addSld modSld">
      <pc:chgData name="Magnus Tränk" userId="73c60b22-ca24-47b0-bd75-dbf2f6fa7bc6" providerId="ADAL" clId="{4B781A5D-B725-4CE8-9D17-4F425B6A5523}" dt="2024-09-12T06:38:15.604" v="1637" actId="20577"/>
      <pc:docMkLst>
        <pc:docMk/>
      </pc:docMkLst>
      <pc:sldChg chg="addSp delSp modSp new mod">
        <pc:chgData name="Magnus Tränk" userId="73c60b22-ca24-47b0-bd75-dbf2f6fa7bc6" providerId="ADAL" clId="{4B781A5D-B725-4CE8-9D17-4F425B6A5523}" dt="2024-09-12T06:33:45.453" v="1144" actId="1076"/>
        <pc:sldMkLst>
          <pc:docMk/>
          <pc:sldMk cId="3555312570" sldId="1218"/>
        </pc:sldMkLst>
      </pc:sldChg>
      <pc:sldChg chg="addSp delSp modSp add mod">
        <pc:chgData name="Magnus Tränk" userId="73c60b22-ca24-47b0-bd75-dbf2f6fa7bc6" providerId="ADAL" clId="{4B781A5D-B725-4CE8-9D17-4F425B6A5523}" dt="2024-09-12T06:38:15.604" v="1637" actId="20577"/>
        <pc:sldMkLst>
          <pc:docMk/>
          <pc:sldMk cId="2877322749" sldId="1219"/>
        </pc:sldMkLst>
      </pc:sldChg>
    </pc:docChg>
  </pc:docChgLst>
  <pc:docChgLst>
    <pc:chgData name="Rana Alhalaseh" userId="77599387-2e60-4e13-a056-5c29cbf8c9b4" providerId="ADAL" clId="{D6161B5D-8EAA-4557-B992-0409EA8E489F}"/>
    <pc:docChg chg="modMainMaster">
      <pc:chgData name="Rana Alhalaseh" userId="77599387-2e60-4e13-a056-5c29cbf8c9b4" providerId="ADAL" clId="{D6161B5D-8EAA-4557-B992-0409EA8E489F}" dt="2025-08-13T07:22:24.998" v="72" actId="13926"/>
      <pc:docMkLst>
        <pc:docMk/>
      </pc:docMkLst>
      <pc:sldMasterChg chg="modSp mod">
        <pc:chgData name="Rana Alhalaseh" userId="77599387-2e60-4e13-a056-5c29cbf8c9b4" providerId="ADAL" clId="{D6161B5D-8EAA-4557-B992-0409EA8E489F}" dt="2025-08-13T07:22:24.998" v="72" actId="13926"/>
        <pc:sldMasterMkLst>
          <pc:docMk/>
          <pc:sldMasterMk cId="0" sldId="2147485146"/>
        </pc:sldMasterMkLst>
      </pc:sldMasterChg>
    </pc:docChg>
  </pc:docChgLst>
  <pc:docChgLst>
    <pc:chgData name="Rana Alhalaseh" userId="77599387-2e60-4e13-a056-5c29cbf8c9b4" providerId="ADAL" clId="{2EA31F2B-0BB9-4ABC-9B37-BEF7DF883ED7}"/>
    <pc:docChg chg="custSel addSld delSld modSld sldOrd modMainMaster">
      <pc:chgData name="Rana Alhalaseh" userId="77599387-2e60-4e13-a056-5c29cbf8c9b4" providerId="ADAL" clId="{2EA31F2B-0BB9-4ABC-9B37-BEF7DF883ED7}" dt="2024-11-07T13:51:58.673" v="1222"/>
      <pc:docMkLst>
        <pc:docMk/>
      </pc:docMkLst>
      <pc:sldChg chg="modSp mod">
        <pc:chgData name="Rana Alhalaseh" userId="77599387-2e60-4e13-a056-5c29cbf8c9b4" providerId="ADAL" clId="{2EA31F2B-0BB9-4ABC-9B37-BEF7DF883ED7}" dt="2024-10-23T08:45:09.577" v="98" actId="6549"/>
        <pc:sldMkLst>
          <pc:docMk/>
          <pc:sldMk cId="0" sldId="341"/>
        </pc:sldMkLst>
      </pc:sldChg>
      <pc:sldChg chg="ord">
        <pc:chgData name="Rana Alhalaseh" userId="77599387-2e60-4e13-a056-5c29cbf8c9b4" providerId="ADAL" clId="{2EA31F2B-0BB9-4ABC-9B37-BEF7DF883ED7}" dt="2024-11-07T13:51:58.673" v="1222"/>
        <pc:sldMkLst>
          <pc:docMk/>
          <pc:sldMk cId="3992161661" sldId="1146"/>
        </pc:sldMkLst>
      </pc:sldChg>
      <pc:sldChg chg="mod modShow">
        <pc:chgData name="Rana Alhalaseh" userId="77599387-2e60-4e13-a056-5c29cbf8c9b4" providerId="ADAL" clId="{2EA31F2B-0BB9-4ABC-9B37-BEF7DF883ED7}" dt="2024-10-24T07:23:26.306" v="532" actId="729"/>
        <pc:sldMkLst>
          <pc:docMk/>
          <pc:sldMk cId="2877322749" sldId="1219"/>
        </pc:sldMkLst>
      </pc:sldChg>
      <pc:sldChg chg="mod modShow">
        <pc:chgData name="Rana Alhalaseh" userId="77599387-2e60-4e13-a056-5c29cbf8c9b4" providerId="ADAL" clId="{2EA31F2B-0BB9-4ABC-9B37-BEF7DF883ED7}" dt="2024-10-24T07:23:26.306" v="532" actId="729"/>
        <pc:sldMkLst>
          <pc:docMk/>
          <pc:sldMk cId="3055007915" sldId="1221"/>
        </pc:sldMkLst>
      </pc:sldChg>
      <pc:sldChg chg="modSp mod ord">
        <pc:chgData name="Rana Alhalaseh" userId="77599387-2e60-4e13-a056-5c29cbf8c9b4" providerId="ADAL" clId="{2EA31F2B-0BB9-4ABC-9B37-BEF7DF883ED7}" dt="2024-11-07T13:51:39.909" v="1219" actId="20577"/>
        <pc:sldMkLst>
          <pc:docMk/>
          <pc:sldMk cId="2646455785" sldId="1222"/>
        </pc:sldMkLst>
      </pc:sldChg>
      <pc:sldChg chg="mod modShow">
        <pc:chgData name="Rana Alhalaseh" userId="77599387-2e60-4e13-a056-5c29cbf8c9b4" providerId="ADAL" clId="{2EA31F2B-0BB9-4ABC-9B37-BEF7DF883ED7}" dt="2024-10-24T07:23:26.306" v="532" actId="729"/>
        <pc:sldMkLst>
          <pc:docMk/>
          <pc:sldMk cId="1446589849" sldId="1223"/>
        </pc:sldMkLst>
      </pc:sldChg>
      <pc:sldChg chg="mod modShow">
        <pc:chgData name="Rana Alhalaseh" userId="77599387-2e60-4e13-a056-5c29cbf8c9b4" providerId="ADAL" clId="{2EA31F2B-0BB9-4ABC-9B37-BEF7DF883ED7}" dt="2024-10-24T07:23:19.586" v="531" actId="729"/>
        <pc:sldMkLst>
          <pc:docMk/>
          <pc:sldMk cId="1621073763" sldId="1225"/>
        </pc:sldMkLst>
      </pc:sldChg>
      <pc:sldChg chg="mod modShow">
        <pc:chgData name="Rana Alhalaseh" userId="77599387-2e60-4e13-a056-5c29cbf8c9b4" providerId="ADAL" clId="{2EA31F2B-0BB9-4ABC-9B37-BEF7DF883ED7}" dt="2024-10-24T07:23:26.306" v="532" actId="729"/>
        <pc:sldMkLst>
          <pc:docMk/>
          <pc:sldMk cId="754056807" sldId="1226"/>
        </pc:sldMkLst>
      </pc:sldChg>
      <pc:sldChg chg="modSp new del mod ord">
        <pc:chgData name="Rana Alhalaseh" userId="77599387-2e60-4e13-a056-5c29cbf8c9b4" providerId="ADAL" clId="{2EA31F2B-0BB9-4ABC-9B37-BEF7DF883ED7}" dt="2024-10-24T07:13:50.696" v="351" actId="47"/>
        <pc:sldMkLst>
          <pc:docMk/>
          <pc:sldMk cId="1719944334" sldId="1227"/>
        </pc:sldMkLst>
      </pc:sldChg>
      <pc:sldChg chg="new del">
        <pc:chgData name="Rana Alhalaseh" userId="77599387-2e60-4e13-a056-5c29cbf8c9b4" providerId="ADAL" clId="{2EA31F2B-0BB9-4ABC-9B37-BEF7DF883ED7}" dt="2024-10-24T06:59:46.381" v="100" actId="47"/>
        <pc:sldMkLst>
          <pc:docMk/>
          <pc:sldMk cId="2563296708" sldId="1227"/>
        </pc:sldMkLst>
      </pc:sldChg>
      <pc:sldChg chg="addSp delSp modSp add mod">
        <pc:chgData name="Rana Alhalaseh" userId="77599387-2e60-4e13-a056-5c29cbf8c9b4" providerId="ADAL" clId="{2EA31F2B-0BB9-4ABC-9B37-BEF7DF883ED7}" dt="2024-11-06T08:50:34.058" v="1089" actId="20577"/>
        <pc:sldMkLst>
          <pc:docMk/>
          <pc:sldMk cId="1109995534" sldId="1228"/>
        </pc:sldMkLst>
      </pc:sldChg>
      <pc:sldChg chg="addSp delSp modSp new del mod">
        <pc:chgData name="Rana Alhalaseh" userId="77599387-2e60-4e13-a056-5c29cbf8c9b4" providerId="ADAL" clId="{2EA31F2B-0BB9-4ABC-9B37-BEF7DF883ED7}" dt="2024-10-24T07:47:52.984" v="761" actId="47"/>
        <pc:sldMkLst>
          <pc:docMk/>
          <pc:sldMk cId="1653303438" sldId="1229"/>
        </pc:sldMkLst>
      </pc:sldChg>
      <pc:sldChg chg="add ord">
        <pc:chgData name="Rana Alhalaseh" userId="77599387-2e60-4e13-a056-5c29cbf8c9b4" providerId="ADAL" clId="{2EA31F2B-0BB9-4ABC-9B37-BEF7DF883ED7}" dt="2024-10-30T07:20:35.518" v="1031"/>
        <pc:sldMkLst>
          <pc:docMk/>
          <pc:sldMk cId="2585318486" sldId="1229"/>
        </pc:sldMkLst>
      </pc:sldChg>
      <pc:sldChg chg="new del">
        <pc:chgData name="Rana Alhalaseh" userId="77599387-2e60-4e13-a056-5c29cbf8c9b4" providerId="ADAL" clId="{2EA31F2B-0BB9-4ABC-9B37-BEF7DF883ED7}" dt="2024-11-07T13:51:56.464" v="1220" actId="47"/>
        <pc:sldMkLst>
          <pc:docMk/>
          <pc:sldMk cId="3375262630" sldId="1230"/>
        </pc:sldMkLst>
      </pc:sldChg>
      <pc:sldMasterChg chg="modSp mod">
        <pc:chgData name="Rana Alhalaseh" userId="77599387-2e60-4e13-a056-5c29cbf8c9b4" providerId="ADAL" clId="{2EA31F2B-0BB9-4ABC-9B37-BEF7DF883ED7}" dt="2024-10-24T07:02:29.796" v="174" actId="13926"/>
        <pc:sldMasterMkLst>
          <pc:docMk/>
          <pc:sldMasterMk cId="0" sldId="2147485146"/>
        </pc:sldMasterMkLst>
      </pc:sldMasterChg>
    </pc:docChg>
  </pc:docChgLst>
  <pc:docChgLst>
    <pc:chgData name="Rana Alhalaseh" userId="77599387-2e60-4e13-a056-5c29cbf8c9b4" providerId="ADAL" clId="{51F4D600-0A7C-4C5E-B1B5-C262C6A8A343}"/>
    <pc:docChg chg="undo custSel addSld delSld modSld modMainMaster">
      <pc:chgData name="Rana Alhalaseh" userId="77599387-2e60-4e13-a056-5c29cbf8c9b4" providerId="ADAL" clId="{51F4D600-0A7C-4C5E-B1B5-C262C6A8A343}" dt="2025-10-06T08:30:42.446" v="6251" actId="6549"/>
      <pc:docMkLst>
        <pc:docMk/>
      </pc:docMkLst>
      <pc:sldChg chg="modSp mod">
        <pc:chgData name="Rana Alhalaseh" userId="77599387-2e60-4e13-a056-5c29cbf8c9b4" providerId="ADAL" clId="{51F4D600-0A7C-4C5E-B1B5-C262C6A8A343}" dt="2025-09-25T11:18:48.849" v="55" actId="20577"/>
        <pc:sldMkLst>
          <pc:docMk/>
          <pc:sldMk cId="0" sldId="341"/>
        </pc:sldMkLst>
        <pc:spChg chg="mod">
          <ac:chgData name="Rana Alhalaseh" userId="77599387-2e60-4e13-a056-5c29cbf8c9b4" providerId="ADAL" clId="{51F4D600-0A7C-4C5E-B1B5-C262C6A8A343}" dt="2025-09-25T11:18:48.849" v="55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mod">
        <pc:chgData name="Rana Alhalaseh" userId="77599387-2e60-4e13-a056-5c29cbf8c9b4" providerId="ADAL" clId="{51F4D600-0A7C-4C5E-B1B5-C262C6A8A343}" dt="2025-10-06T06:27:16.612" v="6227" actId="5793"/>
        <pc:sldMkLst>
          <pc:docMk/>
          <pc:sldMk cId="2234640361" sldId="1230"/>
        </pc:sldMkLst>
        <pc:spChg chg="mod">
          <ac:chgData name="Rana Alhalaseh" userId="77599387-2e60-4e13-a056-5c29cbf8c9b4" providerId="ADAL" clId="{51F4D600-0A7C-4C5E-B1B5-C262C6A8A343}" dt="2025-10-06T06:27:16.612" v="6227" actId="5793"/>
          <ac:spMkLst>
            <pc:docMk/>
            <pc:sldMk cId="2234640361" sldId="1230"/>
            <ac:spMk id="2" creationId="{761B235B-CB0C-4276-6B39-D14D3A5C783C}"/>
          </ac:spMkLst>
        </pc:spChg>
      </pc:sldChg>
      <pc:sldChg chg="del">
        <pc:chgData name="Rana Alhalaseh" userId="77599387-2e60-4e13-a056-5c29cbf8c9b4" providerId="ADAL" clId="{51F4D600-0A7C-4C5E-B1B5-C262C6A8A343}" dt="2025-09-25T14:33:10.115" v="2635" actId="47"/>
        <pc:sldMkLst>
          <pc:docMk/>
          <pc:sldMk cId="3564638779" sldId="1231"/>
        </pc:sldMkLst>
      </pc:sldChg>
      <pc:sldChg chg="del">
        <pc:chgData name="Rana Alhalaseh" userId="77599387-2e60-4e13-a056-5c29cbf8c9b4" providerId="ADAL" clId="{51F4D600-0A7C-4C5E-B1B5-C262C6A8A343}" dt="2025-09-25T14:33:10.115" v="2635" actId="47"/>
        <pc:sldMkLst>
          <pc:docMk/>
          <pc:sldMk cId="1906874306" sldId="1233"/>
        </pc:sldMkLst>
      </pc:sldChg>
      <pc:sldChg chg="del">
        <pc:chgData name="Rana Alhalaseh" userId="77599387-2e60-4e13-a056-5c29cbf8c9b4" providerId="ADAL" clId="{51F4D600-0A7C-4C5E-B1B5-C262C6A8A343}" dt="2025-09-25T14:33:10.115" v="2635" actId="47"/>
        <pc:sldMkLst>
          <pc:docMk/>
          <pc:sldMk cId="4153811059" sldId="1234"/>
        </pc:sldMkLst>
      </pc:sldChg>
      <pc:sldChg chg="del">
        <pc:chgData name="Rana Alhalaseh" userId="77599387-2e60-4e13-a056-5c29cbf8c9b4" providerId="ADAL" clId="{51F4D600-0A7C-4C5E-B1B5-C262C6A8A343}" dt="2025-09-25T14:33:10.115" v="2635" actId="47"/>
        <pc:sldMkLst>
          <pc:docMk/>
          <pc:sldMk cId="3710676256" sldId="1236"/>
        </pc:sldMkLst>
      </pc:sldChg>
      <pc:sldChg chg="del">
        <pc:chgData name="Rana Alhalaseh" userId="77599387-2e60-4e13-a056-5c29cbf8c9b4" providerId="ADAL" clId="{51F4D600-0A7C-4C5E-B1B5-C262C6A8A343}" dt="2025-09-25T14:33:10.115" v="2635" actId="47"/>
        <pc:sldMkLst>
          <pc:docMk/>
          <pc:sldMk cId="4067110308" sldId="1238"/>
        </pc:sldMkLst>
      </pc:sldChg>
      <pc:sldChg chg="del">
        <pc:chgData name="Rana Alhalaseh" userId="77599387-2e60-4e13-a056-5c29cbf8c9b4" providerId="ADAL" clId="{51F4D600-0A7C-4C5E-B1B5-C262C6A8A343}" dt="2025-09-25T14:33:10.115" v="2635" actId="47"/>
        <pc:sldMkLst>
          <pc:docMk/>
          <pc:sldMk cId="2276943832" sldId="1240"/>
        </pc:sldMkLst>
      </pc:sldChg>
      <pc:sldChg chg="del">
        <pc:chgData name="Rana Alhalaseh" userId="77599387-2e60-4e13-a056-5c29cbf8c9b4" providerId="ADAL" clId="{51F4D600-0A7C-4C5E-B1B5-C262C6A8A343}" dt="2025-09-25T14:33:10.115" v="2635" actId="47"/>
        <pc:sldMkLst>
          <pc:docMk/>
          <pc:sldMk cId="3011276635" sldId="1241"/>
        </pc:sldMkLst>
      </pc:sldChg>
      <pc:sldChg chg="modSp new mod">
        <pc:chgData name="Rana Alhalaseh" userId="77599387-2e60-4e13-a056-5c29cbf8c9b4" providerId="ADAL" clId="{51F4D600-0A7C-4C5E-B1B5-C262C6A8A343}" dt="2025-09-29T13:19:28.550" v="3302" actId="207"/>
        <pc:sldMkLst>
          <pc:docMk/>
          <pc:sldMk cId="3830967642" sldId="1242"/>
        </pc:sldMkLst>
        <pc:spChg chg="mod">
          <ac:chgData name="Rana Alhalaseh" userId="77599387-2e60-4e13-a056-5c29cbf8c9b4" providerId="ADAL" clId="{51F4D600-0A7C-4C5E-B1B5-C262C6A8A343}" dt="2025-09-29T13:19:28.550" v="3302" actId="207"/>
          <ac:spMkLst>
            <pc:docMk/>
            <pc:sldMk cId="3830967642" sldId="1242"/>
            <ac:spMk id="2" creationId="{AAA093DB-4717-28BD-8C7B-31112321556B}"/>
          </ac:spMkLst>
        </pc:spChg>
        <pc:spChg chg="mod">
          <ac:chgData name="Rana Alhalaseh" userId="77599387-2e60-4e13-a056-5c29cbf8c9b4" providerId="ADAL" clId="{51F4D600-0A7C-4C5E-B1B5-C262C6A8A343}" dt="2025-09-25T12:14:55.022" v="175" actId="14100"/>
          <ac:spMkLst>
            <pc:docMk/>
            <pc:sldMk cId="3830967642" sldId="1242"/>
            <ac:spMk id="3" creationId="{5813CBC6-9FA8-4826-BAAE-A26F6024D17A}"/>
          </ac:spMkLst>
        </pc:spChg>
      </pc:sldChg>
      <pc:sldChg chg="addSp delSp modSp new mod">
        <pc:chgData name="Rana Alhalaseh" userId="77599387-2e60-4e13-a056-5c29cbf8c9b4" providerId="ADAL" clId="{51F4D600-0A7C-4C5E-B1B5-C262C6A8A343}" dt="2025-09-29T13:56:17.510" v="3433" actId="21"/>
        <pc:sldMkLst>
          <pc:docMk/>
          <pc:sldMk cId="3911458408" sldId="1243"/>
        </pc:sldMkLst>
        <pc:spChg chg="mod">
          <ac:chgData name="Rana Alhalaseh" userId="77599387-2e60-4e13-a056-5c29cbf8c9b4" providerId="ADAL" clId="{51F4D600-0A7C-4C5E-B1B5-C262C6A8A343}" dt="2025-09-29T13:56:17.510" v="3433" actId="21"/>
          <ac:spMkLst>
            <pc:docMk/>
            <pc:sldMk cId="3911458408" sldId="1243"/>
            <ac:spMk id="2" creationId="{35E940E2-5887-7FD7-BC95-B16DABADE007}"/>
          </ac:spMkLst>
        </pc:spChg>
        <pc:spChg chg="add mod">
          <ac:chgData name="Rana Alhalaseh" userId="77599387-2e60-4e13-a056-5c29cbf8c9b4" providerId="ADAL" clId="{51F4D600-0A7C-4C5E-B1B5-C262C6A8A343}" dt="2025-09-25T12:41:23.354" v="407"/>
          <ac:spMkLst>
            <pc:docMk/>
            <pc:sldMk cId="3911458408" sldId="1243"/>
            <ac:spMk id="5" creationId="{43AF6488-45DE-7A01-42CA-E64A2D288251}"/>
          </ac:spMkLst>
        </pc:spChg>
      </pc:sldChg>
      <pc:sldChg chg="modSp new mod">
        <pc:chgData name="Rana Alhalaseh" userId="77599387-2e60-4e13-a056-5c29cbf8c9b4" providerId="ADAL" clId="{51F4D600-0A7C-4C5E-B1B5-C262C6A8A343}" dt="2025-10-01T06:15:03.802" v="5802" actId="20577"/>
        <pc:sldMkLst>
          <pc:docMk/>
          <pc:sldMk cId="2516549108" sldId="1244"/>
        </pc:sldMkLst>
        <pc:spChg chg="mod">
          <ac:chgData name="Rana Alhalaseh" userId="77599387-2e60-4e13-a056-5c29cbf8c9b4" providerId="ADAL" clId="{51F4D600-0A7C-4C5E-B1B5-C262C6A8A343}" dt="2025-10-01T06:15:03.802" v="5802" actId="20577"/>
          <ac:spMkLst>
            <pc:docMk/>
            <pc:sldMk cId="2516549108" sldId="1244"/>
            <ac:spMk id="2" creationId="{802856E7-8803-F92C-A656-FD5ED36652DA}"/>
          </ac:spMkLst>
        </pc:spChg>
        <pc:spChg chg="mod">
          <ac:chgData name="Rana Alhalaseh" userId="77599387-2e60-4e13-a056-5c29cbf8c9b4" providerId="ADAL" clId="{51F4D600-0A7C-4C5E-B1B5-C262C6A8A343}" dt="2025-09-25T14:34:53.418" v="2702" actId="14100"/>
          <ac:spMkLst>
            <pc:docMk/>
            <pc:sldMk cId="2516549108" sldId="1244"/>
            <ac:spMk id="3" creationId="{FF03B5C6-A59B-CE91-7522-B0550E6132A2}"/>
          </ac:spMkLst>
        </pc:spChg>
      </pc:sldChg>
      <pc:sldChg chg="addSp delSp modSp new mod">
        <pc:chgData name="Rana Alhalaseh" userId="77599387-2e60-4e13-a056-5c29cbf8c9b4" providerId="ADAL" clId="{51F4D600-0A7C-4C5E-B1B5-C262C6A8A343}" dt="2025-10-01T17:35:19.536" v="6215" actId="1076"/>
        <pc:sldMkLst>
          <pc:docMk/>
          <pc:sldMk cId="2485237917" sldId="1245"/>
        </pc:sldMkLst>
        <pc:spChg chg="add mod">
          <ac:chgData name="Rana Alhalaseh" userId="77599387-2e60-4e13-a056-5c29cbf8c9b4" providerId="ADAL" clId="{51F4D600-0A7C-4C5E-B1B5-C262C6A8A343}" dt="2025-10-01T17:34:36.312" v="6199" actId="1076"/>
          <ac:spMkLst>
            <pc:docMk/>
            <pc:sldMk cId="2485237917" sldId="1245"/>
            <ac:spMk id="2" creationId="{8827A151-4127-F8F7-9CDD-8F32993A4B9F}"/>
          </ac:spMkLst>
        </pc:spChg>
        <pc:spChg chg="mod">
          <ac:chgData name="Rana Alhalaseh" userId="77599387-2e60-4e13-a056-5c29cbf8c9b4" providerId="ADAL" clId="{51F4D600-0A7C-4C5E-B1B5-C262C6A8A343}" dt="2025-09-25T14:30:09.585" v="2632" actId="20577"/>
          <ac:spMkLst>
            <pc:docMk/>
            <pc:sldMk cId="2485237917" sldId="1245"/>
            <ac:spMk id="3" creationId="{143BDD5B-3DD7-BC08-6565-7C7D110C9AA9}"/>
          </ac:spMkLst>
        </pc:spChg>
        <pc:spChg chg="add mod">
          <ac:chgData name="Rana Alhalaseh" userId="77599387-2e60-4e13-a056-5c29cbf8c9b4" providerId="ADAL" clId="{51F4D600-0A7C-4C5E-B1B5-C262C6A8A343}" dt="2025-10-01T17:35:19.536" v="6215" actId="1076"/>
          <ac:spMkLst>
            <pc:docMk/>
            <pc:sldMk cId="2485237917" sldId="1245"/>
            <ac:spMk id="4" creationId="{2ECD1F42-0A43-0CD0-4A9A-D5635E89C0AD}"/>
          </ac:spMkLst>
        </pc:spChg>
        <pc:spChg chg="add mod">
          <ac:chgData name="Rana Alhalaseh" userId="77599387-2e60-4e13-a056-5c29cbf8c9b4" providerId="ADAL" clId="{51F4D600-0A7C-4C5E-B1B5-C262C6A8A343}" dt="2025-10-01T06:18:30.119" v="5814" actId="403"/>
          <ac:spMkLst>
            <pc:docMk/>
            <pc:sldMk cId="2485237917" sldId="1245"/>
            <ac:spMk id="5" creationId="{E21B369C-F95F-2D24-C0C5-60FBAD55D280}"/>
          </ac:spMkLst>
        </pc:spChg>
        <pc:spChg chg="add mod">
          <ac:chgData name="Rana Alhalaseh" userId="77599387-2e60-4e13-a056-5c29cbf8c9b4" providerId="ADAL" clId="{51F4D600-0A7C-4C5E-B1B5-C262C6A8A343}" dt="2025-09-25T14:29:05.888" v="2606" actId="1076"/>
          <ac:spMkLst>
            <pc:docMk/>
            <pc:sldMk cId="2485237917" sldId="1245"/>
            <ac:spMk id="7" creationId="{CE4D3E86-A03C-AC05-8FDA-029621E9D2BC}"/>
          </ac:spMkLst>
        </pc:spChg>
        <pc:spChg chg="add mod">
          <ac:chgData name="Rana Alhalaseh" userId="77599387-2e60-4e13-a056-5c29cbf8c9b4" providerId="ADAL" clId="{51F4D600-0A7C-4C5E-B1B5-C262C6A8A343}" dt="2025-09-26T11:32:37.060" v="2751" actId="1076"/>
          <ac:spMkLst>
            <pc:docMk/>
            <pc:sldMk cId="2485237917" sldId="1245"/>
            <ac:spMk id="10" creationId="{90116ABD-904A-C0DA-0FEC-6A7FAC0F8AB1}"/>
          </ac:spMkLst>
        </pc:spChg>
        <pc:spChg chg="add mod">
          <ac:chgData name="Rana Alhalaseh" userId="77599387-2e60-4e13-a056-5c29cbf8c9b4" providerId="ADAL" clId="{51F4D600-0A7C-4C5E-B1B5-C262C6A8A343}" dt="2025-09-26T11:34:27.735" v="2766" actId="1076"/>
          <ac:spMkLst>
            <pc:docMk/>
            <pc:sldMk cId="2485237917" sldId="1245"/>
            <ac:spMk id="13" creationId="{3D1453BA-1BD9-FD26-D99C-C4467E3C4732}"/>
          </ac:spMkLst>
        </pc:spChg>
        <pc:spChg chg="add mod">
          <ac:chgData name="Rana Alhalaseh" userId="77599387-2e60-4e13-a056-5c29cbf8c9b4" providerId="ADAL" clId="{51F4D600-0A7C-4C5E-B1B5-C262C6A8A343}" dt="2025-09-26T11:34:34.654" v="2768" actId="1076"/>
          <ac:spMkLst>
            <pc:docMk/>
            <pc:sldMk cId="2485237917" sldId="1245"/>
            <ac:spMk id="14" creationId="{8611D80E-8D05-8B1A-C807-D9932C3C73BC}"/>
          </ac:spMkLst>
        </pc:spChg>
        <pc:spChg chg="add mod">
          <ac:chgData name="Rana Alhalaseh" userId="77599387-2e60-4e13-a056-5c29cbf8c9b4" providerId="ADAL" clId="{51F4D600-0A7C-4C5E-B1B5-C262C6A8A343}" dt="2025-10-01T06:19:07.154" v="5816" actId="1076"/>
          <ac:spMkLst>
            <pc:docMk/>
            <pc:sldMk cId="2485237917" sldId="1245"/>
            <ac:spMk id="16" creationId="{7855ECB3-0DE0-2CA9-1229-53DE6939859E}"/>
          </ac:spMkLst>
        </pc:spChg>
        <pc:graphicFrameChg chg="add mod">
          <ac:chgData name="Rana Alhalaseh" userId="77599387-2e60-4e13-a056-5c29cbf8c9b4" providerId="ADAL" clId="{51F4D600-0A7C-4C5E-B1B5-C262C6A8A343}" dt="2025-09-25T14:29:02.441" v="2605" actId="1076"/>
          <ac:graphicFrameMkLst>
            <pc:docMk/>
            <pc:sldMk cId="2485237917" sldId="1245"/>
            <ac:graphicFrameMk id="6" creationId="{0DA58845-D90E-2989-3C79-81AB52A5A5ED}"/>
          </ac:graphicFrameMkLst>
        </pc:graphicFrameChg>
      </pc:sldChg>
      <pc:sldChg chg="modSp new del mod">
        <pc:chgData name="Rana Alhalaseh" userId="77599387-2e60-4e13-a056-5c29cbf8c9b4" providerId="ADAL" clId="{51F4D600-0A7C-4C5E-B1B5-C262C6A8A343}" dt="2025-09-26T11:43:26.605" v="3035" actId="47"/>
        <pc:sldMkLst>
          <pc:docMk/>
          <pc:sldMk cId="3152811613" sldId="1246"/>
        </pc:sldMkLst>
      </pc:sldChg>
      <pc:sldChg chg="modSp new mod">
        <pc:chgData name="Rana Alhalaseh" userId="77599387-2e60-4e13-a056-5c29cbf8c9b4" providerId="ADAL" clId="{51F4D600-0A7C-4C5E-B1B5-C262C6A8A343}" dt="2025-10-06T06:29:31.392" v="6242" actId="20577"/>
        <pc:sldMkLst>
          <pc:docMk/>
          <pc:sldMk cId="3479670911" sldId="1246"/>
        </pc:sldMkLst>
        <pc:spChg chg="mod">
          <ac:chgData name="Rana Alhalaseh" userId="77599387-2e60-4e13-a056-5c29cbf8c9b4" providerId="ADAL" clId="{51F4D600-0A7C-4C5E-B1B5-C262C6A8A343}" dt="2025-10-06T06:29:31.392" v="6242" actId="20577"/>
          <ac:spMkLst>
            <pc:docMk/>
            <pc:sldMk cId="3479670911" sldId="1246"/>
            <ac:spMk id="2" creationId="{CB753052-FAC6-977F-8317-C7296666E2D0}"/>
          </ac:spMkLst>
        </pc:spChg>
        <pc:spChg chg="mod">
          <ac:chgData name="Rana Alhalaseh" userId="77599387-2e60-4e13-a056-5c29cbf8c9b4" providerId="ADAL" clId="{51F4D600-0A7C-4C5E-B1B5-C262C6A8A343}" dt="2025-09-29T13:56:04.729" v="3432" actId="20577"/>
          <ac:spMkLst>
            <pc:docMk/>
            <pc:sldMk cId="3479670911" sldId="1246"/>
            <ac:spMk id="3" creationId="{2074EC7C-91B2-3120-5AC9-617D515FD994}"/>
          </ac:spMkLst>
        </pc:spChg>
      </pc:sldChg>
      <pc:sldChg chg="addSp delSp modSp new mod">
        <pc:chgData name="Rana Alhalaseh" userId="77599387-2e60-4e13-a056-5c29cbf8c9b4" providerId="ADAL" clId="{51F4D600-0A7C-4C5E-B1B5-C262C6A8A343}" dt="2025-10-01T06:23:34.262" v="5956" actId="5793"/>
        <pc:sldMkLst>
          <pc:docMk/>
          <pc:sldMk cId="1065481283" sldId="1247"/>
        </pc:sldMkLst>
        <pc:spChg chg="mod">
          <ac:chgData name="Rana Alhalaseh" userId="77599387-2e60-4e13-a056-5c29cbf8c9b4" providerId="ADAL" clId="{51F4D600-0A7C-4C5E-B1B5-C262C6A8A343}" dt="2025-10-01T06:23:34.262" v="5956" actId="5793"/>
          <ac:spMkLst>
            <pc:docMk/>
            <pc:sldMk cId="1065481283" sldId="1247"/>
            <ac:spMk id="2" creationId="{32F5B592-7DDF-F33F-8F2F-5277A84C4E0B}"/>
          </ac:spMkLst>
        </pc:spChg>
        <pc:spChg chg="add">
          <ac:chgData name="Rana Alhalaseh" userId="77599387-2e60-4e13-a056-5c29cbf8c9b4" providerId="ADAL" clId="{51F4D600-0A7C-4C5E-B1B5-C262C6A8A343}" dt="2025-09-29T16:12:34.321" v="4431"/>
          <ac:spMkLst>
            <pc:docMk/>
            <pc:sldMk cId="1065481283" sldId="1247"/>
            <ac:spMk id="4" creationId="{CC1D8428-2F17-2B20-5539-CA2E42B8A866}"/>
          </ac:spMkLst>
        </pc:spChg>
        <pc:spChg chg="add mod">
          <ac:chgData name="Rana Alhalaseh" userId="77599387-2e60-4e13-a056-5c29cbf8c9b4" providerId="ADAL" clId="{51F4D600-0A7C-4C5E-B1B5-C262C6A8A343}" dt="2025-09-29T16:15:28.313" v="4440" actId="14100"/>
          <ac:spMkLst>
            <pc:docMk/>
            <pc:sldMk cId="1065481283" sldId="1247"/>
            <ac:spMk id="7" creationId="{D8C6BF1F-BBDA-9E23-0601-F27D2BD0EA5D}"/>
          </ac:spMkLst>
        </pc:spChg>
        <pc:spChg chg="add mod">
          <ac:chgData name="Rana Alhalaseh" userId="77599387-2e60-4e13-a056-5c29cbf8c9b4" providerId="ADAL" clId="{51F4D600-0A7C-4C5E-B1B5-C262C6A8A343}" dt="2025-09-29T16:23:09.923" v="4722"/>
          <ac:spMkLst>
            <pc:docMk/>
            <pc:sldMk cId="1065481283" sldId="1247"/>
            <ac:spMk id="8" creationId="{868417E5-B73D-6E35-0EAD-BBFE67DDDF25}"/>
          </ac:spMkLst>
        </pc:spChg>
        <pc:graphicFrameChg chg="add mod">
          <ac:chgData name="Rana Alhalaseh" userId="77599387-2e60-4e13-a056-5c29cbf8c9b4" providerId="ADAL" clId="{51F4D600-0A7C-4C5E-B1B5-C262C6A8A343}" dt="2025-09-29T16:12:56.747" v="4435" actId="14100"/>
          <ac:graphicFrameMkLst>
            <pc:docMk/>
            <pc:sldMk cId="1065481283" sldId="1247"/>
            <ac:graphicFrameMk id="5" creationId="{7C82CFE4-DE27-1D96-4817-22F8003791EE}"/>
          </ac:graphicFrameMkLst>
        </pc:graphicFrameChg>
      </pc:sldChg>
      <pc:sldChg chg="addSp delSp modSp new mod">
        <pc:chgData name="Rana Alhalaseh" userId="77599387-2e60-4e13-a056-5c29cbf8c9b4" providerId="ADAL" clId="{51F4D600-0A7C-4C5E-B1B5-C262C6A8A343}" dt="2025-10-01T06:26:21.315" v="6162" actId="1037"/>
        <pc:sldMkLst>
          <pc:docMk/>
          <pc:sldMk cId="3843913180" sldId="1248"/>
        </pc:sldMkLst>
        <pc:spChg chg="mod">
          <ac:chgData name="Rana Alhalaseh" userId="77599387-2e60-4e13-a056-5c29cbf8c9b4" providerId="ADAL" clId="{51F4D600-0A7C-4C5E-B1B5-C262C6A8A343}" dt="2025-10-01T06:25:41.288" v="6100" actId="20577"/>
          <ac:spMkLst>
            <pc:docMk/>
            <pc:sldMk cId="3843913180" sldId="1248"/>
            <ac:spMk id="2" creationId="{EFB6918A-0F70-03AC-6B49-225C7CF26FB7}"/>
          </ac:spMkLst>
        </pc:spChg>
        <pc:spChg chg="add mod">
          <ac:chgData name="Rana Alhalaseh" userId="77599387-2e60-4e13-a056-5c29cbf8c9b4" providerId="ADAL" clId="{51F4D600-0A7C-4C5E-B1B5-C262C6A8A343}" dt="2025-10-01T06:26:08.348" v="6153" actId="1038"/>
          <ac:spMkLst>
            <pc:docMk/>
            <pc:sldMk cId="3843913180" sldId="1248"/>
            <ac:spMk id="3" creationId="{905AB136-D71E-9A56-0DF6-6E53659FB11B}"/>
          </ac:spMkLst>
        </pc:spChg>
        <pc:spChg chg="add mod">
          <ac:chgData name="Rana Alhalaseh" userId="77599387-2e60-4e13-a056-5c29cbf8c9b4" providerId="ADAL" clId="{51F4D600-0A7C-4C5E-B1B5-C262C6A8A343}" dt="2025-09-29T17:27:20.803" v="5317" actId="6549"/>
          <ac:spMkLst>
            <pc:docMk/>
            <pc:sldMk cId="3843913180" sldId="1248"/>
            <ac:spMk id="4" creationId="{96CC7E89-A0E8-67DF-68F0-D2317214991E}"/>
          </ac:spMkLst>
        </pc:spChg>
        <pc:spChg chg="add">
          <ac:chgData name="Rana Alhalaseh" userId="77599387-2e60-4e13-a056-5c29cbf8c9b4" providerId="ADAL" clId="{51F4D600-0A7C-4C5E-B1B5-C262C6A8A343}" dt="2025-09-29T17:27:58.723" v="5319"/>
          <ac:spMkLst>
            <pc:docMk/>
            <pc:sldMk cId="3843913180" sldId="1248"/>
            <ac:spMk id="5" creationId="{5E7D4344-860A-3C14-FF06-42B68026E5FF}"/>
          </ac:spMkLst>
        </pc:spChg>
        <pc:spChg chg="add">
          <ac:chgData name="Rana Alhalaseh" userId="77599387-2e60-4e13-a056-5c29cbf8c9b4" providerId="ADAL" clId="{51F4D600-0A7C-4C5E-B1B5-C262C6A8A343}" dt="2025-09-29T17:28:18.683" v="5321"/>
          <ac:spMkLst>
            <pc:docMk/>
            <pc:sldMk cId="3843913180" sldId="1248"/>
            <ac:spMk id="7" creationId="{F28656FE-C101-0ED6-9D61-094838901B40}"/>
          </ac:spMkLst>
        </pc:spChg>
        <pc:spChg chg="add">
          <ac:chgData name="Rana Alhalaseh" userId="77599387-2e60-4e13-a056-5c29cbf8c9b4" providerId="ADAL" clId="{51F4D600-0A7C-4C5E-B1B5-C262C6A8A343}" dt="2025-09-29T17:28:38.093" v="5323"/>
          <ac:spMkLst>
            <pc:docMk/>
            <pc:sldMk cId="3843913180" sldId="1248"/>
            <ac:spMk id="9" creationId="{189381A3-CFED-33E8-337D-54262C538C3B}"/>
          </ac:spMkLst>
        </pc:spChg>
        <pc:spChg chg="add mod">
          <ac:chgData name="Rana Alhalaseh" userId="77599387-2e60-4e13-a056-5c29cbf8c9b4" providerId="ADAL" clId="{51F4D600-0A7C-4C5E-B1B5-C262C6A8A343}" dt="2025-09-29T17:30:51.712" v="5420" actId="1037"/>
          <ac:spMkLst>
            <pc:docMk/>
            <pc:sldMk cId="3843913180" sldId="1248"/>
            <ac:spMk id="11" creationId="{15A0551A-38E1-EC0F-3E66-68C759F63139}"/>
          </ac:spMkLst>
        </pc:spChg>
        <pc:spChg chg="add mod">
          <ac:chgData name="Rana Alhalaseh" userId="77599387-2e60-4e13-a056-5c29cbf8c9b4" providerId="ADAL" clId="{51F4D600-0A7C-4C5E-B1B5-C262C6A8A343}" dt="2025-09-29T17:30:10.213" v="5345" actId="1076"/>
          <ac:spMkLst>
            <pc:docMk/>
            <pc:sldMk cId="3843913180" sldId="1248"/>
            <ac:spMk id="12" creationId="{DC210001-BFA4-EC22-AF60-F948B50203C1}"/>
          </ac:spMkLst>
        </pc:spChg>
        <pc:spChg chg="add mod">
          <ac:chgData name="Rana Alhalaseh" userId="77599387-2e60-4e13-a056-5c29cbf8c9b4" providerId="ADAL" clId="{51F4D600-0A7C-4C5E-B1B5-C262C6A8A343}" dt="2025-09-29T17:30:58.533" v="5421" actId="1076"/>
          <ac:spMkLst>
            <pc:docMk/>
            <pc:sldMk cId="3843913180" sldId="1248"/>
            <ac:spMk id="13" creationId="{35978F5A-6842-580B-5FB7-6B593A9003ED}"/>
          </ac:spMkLst>
        </pc:spChg>
        <pc:spChg chg="add mod">
          <ac:chgData name="Rana Alhalaseh" userId="77599387-2e60-4e13-a056-5c29cbf8c9b4" providerId="ADAL" clId="{51F4D600-0A7C-4C5E-B1B5-C262C6A8A343}" dt="2025-09-29T17:30:24.697" v="5348" actId="1076"/>
          <ac:spMkLst>
            <pc:docMk/>
            <pc:sldMk cId="3843913180" sldId="1248"/>
            <ac:spMk id="14" creationId="{68FD3591-DBDD-EE28-121D-D6B893E8975B}"/>
          </ac:spMkLst>
        </pc:spChg>
        <pc:spChg chg="add mod">
          <ac:chgData name="Rana Alhalaseh" userId="77599387-2e60-4e13-a056-5c29cbf8c9b4" providerId="ADAL" clId="{51F4D600-0A7C-4C5E-B1B5-C262C6A8A343}" dt="2025-10-01T06:26:21.315" v="6162" actId="1037"/>
          <ac:spMkLst>
            <pc:docMk/>
            <pc:sldMk cId="3843913180" sldId="1248"/>
            <ac:spMk id="15" creationId="{DB2EB264-0C9B-C3A9-120E-294F5E0D7BF2}"/>
          </ac:spMkLst>
        </pc:spChg>
        <pc:spChg chg="add mod">
          <ac:chgData name="Rana Alhalaseh" userId="77599387-2e60-4e13-a056-5c29cbf8c9b4" providerId="ADAL" clId="{51F4D600-0A7C-4C5E-B1B5-C262C6A8A343}" dt="2025-09-29T17:31:03.183" v="5423" actId="1076"/>
          <ac:spMkLst>
            <pc:docMk/>
            <pc:sldMk cId="3843913180" sldId="1248"/>
            <ac:spMk id="16" creationId="{1A228052-31FC-B459-0CF0-C0CE7798542E}"/>
          </ac:spMkLst>
        </pc:spChg>
        <pc:spChg chg="add mod">
          <ac:chgData name="Rana Alhalaseh" userId="77599387-2e60-4e13-a056-5c29cbf8c9b4" providerId="ADAL" clId="{51F4D600-0A7C-4C5E-B1B5-C262C6A8A343}" dt="2025-10-01T06:26:08.348" v="6153" actId="1038"/>
          <ac:spMkLst>
            <pc:docMk/>
            <pc:sldMk cId="3843913180" sldId="1248"/>
            <ac:spMk id="17" creationId="{3D4AE054-631B-FE35-FDFD-3CD47D23D1A2}"/>
          </ac:spMkLst>
        </pc:spChg>
        <pc:spChg chg="add mod">
          <ac:chgData name="Rana Alhalaseh" userId="77599387-2e60-4e13-a056-5c29cbf8c9b4" providerId="ADAL" clId="{51F4D600-0A7C-4C5E-B1B5-C262C6A8A343}" dt="2025-10-01T06:26:17.603" v="6159" actId="1037"/>
          <ac:spMkLst>
            <pc:docMk/>
            <pc:sldMk cId="3843913180" sldId="1248"/>
            <ac:spMk id="18" creationId="{7B648C05-9740-F5CF-531D-6212FA100DEC}"/>
          </ac:spMkLst>
        </pc:spChg>
        <pc:graphicFrameChg chg="add mod">
          <ac:chgData name="Rana Alhalaseh" userId="77599387-2e60-4e13-a056-5c29cbf8c9b4" providerId="ADAL" clId="{51F4D600-0A7C-4C5E-B1B5-C262C6A8A343}" dt="2025-09-29T17:28:53.176" v="5342" actId="1035"/>
          <ac:graphicFrameMkLst>
            <pc:docMk/>
            <pc:sldMk cId="3843913180" sldId="1248"/>
            <ac:graphicFrameMk id="6" creationId="{739A3780-FB67-B08B-DC8B-23948196D540}"/>
          </ac:graphicFrameMkLst>
        </pc:graphicFrameChg>
        <pc:graphicFrameChg chg="add mod">
          <ac:chgData name="Rana Alhalaseh" userId="77599387-2e60-4e13-a056-5c29cbf8c9b4" providerId="ADAL" clId="{51F4D600-0A7C-4C5E-B1B5-C262C6A8A343}" dt="2025-09-29T17:29:04.647" v="5343" actId="1076"/>
          <ac:graphicFrameMkLst>
            <pc:docMk/>
            <pc:sldMk cId="3843913180" sldId="1248"/>
            <ac:graphicFrameMk id="8" creationId="{71585124-1E6F-C324-B069-5D2F459969B0}"/>
          </ac:graphicFrameMkLst>
        </pc:graphicFrameChg>
        <pc:graphicFrameChg chg="add mod">
          <ac:chgData name="Rana Alhalaseh" userId="77599387-2e60-4e13-a056-5c29cbf8c9b4" providerId="ADAL" clId="{51F4D600-0A7C-4C5E-B1B5-C262C6A8A343}" dt="2025-09-29T17:28:53.176" v="5342" actId="1035"/>
          <ac:graphicFrameMkLst>
            <pc:docMk/>
            <pc:sldMk cId="3843913180" sldId="1248"/>
            <ac:graphicFrameMk id="10" creationId="{2B8E6F08-03B2-F936-5675-E18667328374}"/>
          </ac:graphicFrameMkLst>
        </pc:graphicFrameChg>
      </pc:sldChg>
      <pc:sldMasterChg chg="modSp mod">
        <pc:chgData name="Rana Alhalaseh" userId="77599387-2e60-4e13-a056-5c29cbf8c9b4" providerId="ADAL" clId="{51F4D600-0A7C-4C5E-B1B5-C262C6A8A343}" dt="2025-10-06T08:30:42.446" v="6251" actId="6549"/>
        <pc:sldMasterMkLst>
          <pc:docMk/>
          <pc:sldMasterMk cId="0" sldId="2147485146"/>
        </pc:sldMasterMkLst>
        <pc:spChg chg="mod">
          <ac:chgData name="Rana Alhalaseh" userId="77599387-2e60-4e13-a056-5c29cbf8c9b4" providerId="ADAL" clId="{51F4D600-0A7C-4C5E-B1B5-C262C6A8A343}" dt="2025-09-25T12:17:22.843" v="240" actId="20577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Rana Alhalaseh" userId="77599387-2e60-4e13-a056-5c29cbf8c9b4" providerId="ADAL" clId="{51F4D600-0A7C-4C5E-B1B5-C262C6A8A343}" dt="2025-10-06T08:30:42.446" v="6251" actId="6549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Rana Alhalaseh" userId="77599387-2e60-4e13-a056-5c29cbf8c9b4" providerId="ADAL" clId="{D6A7283E-8FC1-462A-A084-BBB4A321950F}"/>
    <pc:docChg chg="undo custSel delSld modSld">
      <pc:chgData name="Rana Alhalaseh" userId="77599387-2e60-4e13-a056-5c29cbf8c9b4" providerId="ADAL" clId="{D6A7283E-8FC1-462A-A084-BBB4A321950F}" dt="2025-05-07T11:14:38.777" v="3056" actId="14100"/>
      <pc:docMkLst>
        <pc:docMk/>
      </pc:docMkLst>
      <pc:sldChg chg="modSp mod">
        <pc:chgData name="Rana Alhalaseh" userId="77599387-2e60-4e13-a056-5c29cbf8c9b4" providerId="ADAL" clId="{D6A7283E-8FC1-462A-A084-BBB4A321950F}" dt="2025-04-30T07:26:56.822" v="18" actId="20577"/>
        <pc:sldMkLst>
          <pc:docMk/>
          <pc:sldMk cId="2234640361" sldId="1230"/>
        </pc:sldMkLst>
      </pc:sldChg>
      <pc:sldChg chg="modSp mod">
        <pc:chgData name="Rana Alhalaseh" userId="77599387-2e60-4e13-a056-5c29cbf8c9b4" providerId="ADAL" clId="{D6A7283E-8FC1-462A-A084-BBB4A321950F}" dt="2025-04-30T07:27:31.170" v="22" actId="13926"/>
        <pc:sldMkLst>
          <pc:docMk/>
          <pc:sldMk cId="3564638779" sldId="1231"/>
        </pc:sldMkLst>
      </pc:sldChg>
      <pc:sldChg chg="del">
        <pc:chgData name="Rana Alhalaseh" userId="77599387-2e60-4e13-a056-5c29cbf8c9b4" providerId="ADAL" clId="{D6A7283E-8FC1-462A-A084-BBB4A321950F}" dt="2025-04-30T08:26:43.395" v="606" actId="47"/>
        <pc:sldMkLst>
          <pc:docMk/>
          <pc:sldMk cId="2876131990" sldId="1232"/>
        </pc:sldMkLst>
      </pc:sldChg>
      <pc:sldChg chg="addSp delSp modSp mod">
        <pc:chgData name="Rana Alhalaseh" userId="77599387-2e60-4e13-a056-5c29cbf8c9b4" providerId="ADAL" clId="{D6A7283E-8FC1-462A-A084-BBB4A321950F}" dt="2025-05-07T10:47:47.921" v="2574" actId="1036"/>
        <pc:sldMkLst>
          <pc:docMk/>
          <pc:sldMk cId="1906874306" sldId="1233"/>
        </pc:sldMkLst>
      </pc:sldChg>
      <pc:sldChg chg="modSp mod">
        <pc:chgData name="Rana Alhalaseh" userId="77599387-2e60-4e13-a056-5c29cbf8c9b4" providerId="ADAL" clId="{D6A7283E-8FC1-462A-A084-BBB4A321950F}" dt="2025-05-07T11:14:38.777" v="3056" actId="14100"/>
        <pc:sldMkLst>
          <pc:docMk/>
          <pc:sldMk cId="4153811059" sldId="1234"/>
        </pc:sldMkLst>
      </pc:sldChg>
      <pc:sldChg chg="del">
        <pc:chgData name="Rana Alhalaseh" userId="77599387-2e60-4e13-a056-5c29cbf8c9b4" providerId="ADAL" clId="{D6A7283E-8FC1-462A-A084-BBB4A321950F}" dt="2025-04-30T08:26:41.209" v="605" actId="47"/>
        <pc:sldMkLst>
          <pc:docMk/>
          <pc:sldMk cId="1087249479" sldId="1235"/>
        </pc:sldMkLst>
      </pc:sldChg>
      <pc:sldChg chg="modSp mod">
        <pc:chgData name="Rana Alhalaseh" userId="77599387-2e60-4e13-a056-5c29cbf8c9b4" providerId="ADAL" clId="{D6A7283E-8FC1-462A-A084-BBB4A321950F}" dt="2025-05-07T08:57:37.947" v="2550" actId="20577"/>
        <pc:sldMkLst>
          <pc:docMk/>
          <pc:sldMk cId="3710676256" sldId="1236"/>
        </pc:sldMkLst>
      </pc:sldChg>
      <pc:sldChg chg="del">
        <pc:chgData name="Rana Alhalaseh" userId="77599387-2e60-4e13-a056-5c29cbf8c9b4" providerId="ADAL" clId="{D6A7283E-8FC1-462A-A084-BBB4A321950F}" dt="2025-04-30T08:26:46.201" v="607" actId="47"/>
        <pc:sldMkLst>
          <pc:docMk/>
          <pc:sldMk cId="3918125024" sldId="1237"/>
        </pc:sldMkLst>
      </pc:sldChg>
      <pc:sldChg chg="addSp delSp modSp mod">
        <pc:chgData name="Rana Alhalaseh" userId="77599387-2e60-4e13-a056-5c29cbf8c9b4" providerId="ADAL" clId="{D6A7283E-8FC1-462A-A084-BBB4A321950F}" dt="2025-05-07T11:04:44.554" v="2744" actId="14100"/>
        <pc:sldMkLst>
          <pc:docMk/>
          <pc:sldMk cId="4067110308" sldId="1238"/>
        </pc:sldMkLst>
      </pc:sldChg>
      <pc:sldChg chg="addSp delSp modSp mod">
        <pc:chgData name="Rana Alhalaseh" userId="77599387-2e60-4e13-a056-5c29cbf8c9b4" providerId="ADAL" clId="{D6A7283E-8FC1-462A-A084-BBB4A321950F}" dt="2025-05-07T11:14:24.532" v="3047" actId="20577"/>
        <pc:sldMkLst>
          <pc:docMk/>
          <pc:sldMk cId="3011276635" sldId="1241"/>
        </pc:sldMkLst>
      </pc:sldChg>
      <pc:sldChg chg="del">
        <pc:chgData name="Rana Alhalaseh" userId="77599387-2e60-4e13-a056-5c29cbf8c9b4" providerId="ADAL" clId="{D6A7283E-8FC1-462A-A084-BBB4A321950F}" dt="2025-04-30T08:35:54.950" v="608" actId="47"/>
        <pc:sldMkLst>
          <pc:docMk/>
          <pc:sldMk cId="4223302530" sldId="1242"/>
        </pc:sldMkLst>
      </pc:sldChg>
    </pc:docChg>
  </pc:docChgLst>
  <pc:docChgLst>
    <pc:chgData name="Rana Alhalaseh" userId="77599387-2e60-4e13-a056-5c29cbf8c9b4" providerId="ADAL" clId="{AD38A0E6-FBC7-46B0-A8CE-7F215C18F0EA}"/>
    <pc:docChg chg="undo custSel addSld delSld modSld sldOrd modMainMaster">
      <pc:chgData name="Rana Alhalaseh" userId="77599387-2e60-4e13-a056-5c29cbf8c9b4" providerId="ADAL" clId="{AD38A0E6-FBC7-46B0-A8CE-7F215C18F0EA}" dt="2025-04-29T13:59:28.144" v="11910" actId="20577"/>
      <pc:docMkLst>
        <pc:docMk/>
      </pc:docMkLst>
      <pc:sldChg chg="modSp mod">
        <pc:chgData name="Rana Alhalaseh" userId="77599387-2e60-4e13-a056-5c29cbf8c9b4" providerId="ADAL" clId="{AD38A0E6-FBC7-46B0-A8CE-7F215C18F0EA}" dt="2025-04-22T09:39:05.323" v="46" actId="20577"/>
        <pc:sldMkLst>
          <pc:docMk/>
          <pc:sldMk cId="0" sldId="341"/>
        </pc:sldMkLst>
      </pc:sldChg>
      <pc:sldChg chg="del">
        <pc:chgData name="Rana Alhalaseh" userId="77599387-2e60-4e13-a056-5c29cbf8c9b4" providerId="ADAL" clId="{AD38A0E6-FBC7-46B0-A8CE-7F215C18F0EA}" dt="2025-04-22T09:44:18.794" v="116" actId="47"/>
        <pc:sldMkLst>
          <pc:docMk/>
          <pc:sldMk cId="2877322749" sldId="1219"/>
        </pc:sldMkLst>
      </pc:sldChg>
      <pc:sldChg chg="del">
        <pc:chgData name="Rana Alhalaseh" userId="77599387-2e60-4e13-a056-5c29cbf8c9b4" providerId="ADAL" clId="{AD38A0E6-FBC7-46B0-A8CE-7F215C18F0EA}" dt="2025-04-22T09:44:18.794" v="116" actId="47"/>
        <pc:sldMkLst>
          <pc:docMk/>
          <pc:sldMk cId="3055007915" sldId="1221"/>
        </pc:sldMkLst>
      </pc:sldChg>
      <pc:sldChg chg="del">
        <pc:chgData name="Rana Alhalaseh" userId="77599387-2e60-4e13-a056-5c29cbf8c9b4" providerId="ADAL" clId="{AD38A0E6-FBC7-46B0-A8CE-7F215C18F0EA}" dt="2025-04-22T09:44:38.673" v="120" actId="47"/>
        <pc:sldMkLst>
          <pc:docMk/>
          <pc:sldMk cId="2646455785" sldId="1222"/>
        </pc:sldMkLst>
      </pc:sldChg>
      <pc:sldChg chg="del">
        <pc:chgData name="Rana Alhalaseh" userId="77599387-2e60-4e13-a056-5c29cbf8c9b4" providerId="ADAL" clId="{AD38A0E6-FBC7-46B0-A8CE-7F215C18F0EA}" dt="2025-04-22T09:44:18.794" v="116" actId="47"/>
        <pc:sldMkLst>
          <pc:docMk/>
          <pc:sldMk cId="1446589849" sldId="1223"/>
        </pc:sldMkLst>
      </pc:sldChg>
      <pc:sldChg chg="del">
        <pc:chgData name="Rana Alhalaseh" userId="77599387-2e60-4e13-a056-5c29cbf8c9b4" providerId="ADAL" clId="{AD38A0E6-FBC7-46B0-A8CE-7F215C18F0EA}" dt="2025-04-22T09:44:18.794" v="116" actId="47"/>
        <pc:sldMkLst>
          <pc:docMk/>
          <pc:sldMk cId="1621073763" sldId="1225"/>
        </pc:sldMkLst>
      </pc:sldChg>
      <pc:sldChg chg="del">
        <pc:chgData name="Rana Alhalaseh" userId="77599387-2e60-4e13-a056-5c29cbf8c9b4" providerId="ADAL" clId="{AD38A0E6-FBC7-46B0-A8CE-7F215C18F0EA}" dt="2025-04-22T09:44:18.794" v="116" actId="47"/>
        <pc:sldMkLst>
          <pc:docMk/>
          <pc:sldMk cId="754056807" sldId="1226"/>
        </pc:sldMkLst>
      </pc:sldChg>
      <pc:sldChg chg="del">
        <pc:chgData name="Rana Alhalaseh" userId="77599387-2e60-4e13-a056-5c29cbf8c9b4" providerId="ADAL" clId="{AD38A0E6-FBC7-46B0-A8CE-7F215C18F0EA}" dt="2025-04-22T09:44:37.713" v="119" actId="47"/>
        <pc:sldMkLst>
          <pc:docMk/>
          <pc:sldMk cId="1109995534" sldId="1228"/>
        </pc:sldMkLst>
      </pc:sldChg>
      <pc:sldChg chg="del">
        <pc:chgData name="Rana Alhalaseh" userId="77599387-2e60-4e13-a056-5c29cbf8c9b4" providerId="ADAL" clId="{AD38A0E6-FBC7-46B0-A8CE-7F215C18F0EA}" dt="2025-04-22T09:44:21.188" v="117" actId="47"/>
        <pc:sldMkLst>
          <pc:docMk/>
          <pc:sldMk cId="2585318486" sldId="1229"/>
        </pc:sldMkLst>
      </pc:sldChg>
      <pc:sldChg chg="new del">
        <pc:chgData name="Rana Alhalaseh" userId="77599387-2e60-4e13-a056-5c29cbf8c9b4" providerId="ADAL" clId="{AD38A0E6-FBC7-46B0-A8CE-7F215C18F0EA}" dt="2025-04-22T09:44:08.014" v="112" actId="47"/>
        <pc:sldMkLst>
          <pc:docMk/>
          <pc:sldMk cId="1833030775" sldId="1230"/>
        </pc:sldMkLst>
      </pc:sldChg>
      <pc:sldChg chg="modSp new mod ord">
        <pc:chgData name="Rana Alhalaseh" userId="77599387-2e60-4e13-a056-5c29cbf8c9b4" providerId="ADAL" clId="{AD38A0E6-FBC7-46B0-A8CE-7F215C18F0EA}" dt="2025-04-22T13:43:19.988" v="3497" actId="20577"/>
        <pc:sldMkLst>
          <pc:docMk/>
          <pc:sldMk cId="2234640361" sldId="1230"/>
        </pc:sldMkLst>
      </pc:sldChg>
      <pc:sldChg chg="modSp new mod">
        <pc:chgData name="Rana Alhalaseh" userId="77599387-2e60-4e13-a056-5c29cbf8c9b4" providerId="ADAL" clId="{AD38A0E6-FBC7-46B0-A8CE-7F215C18F0EA}" dt="2025-04-29T08:25:41.276" v="10794" actId="13926"/>
        <pc:sldMkLst>
          <pc:docMk/>
          <pc:sldMk cId="3564638779" sldId="1231"/>
        </pc:sldMkLst>
      </pc:sldChg>
      <pc:sldChg chg="modSp new mod">
        <pc:chgData name="Rana Alhalaseh" userId="77599387-2e60-4e13-a056-5c29cbf8c9b4" providerId="ADAL" clId="{AD38A0E6-FBC7-46B0-A8CE-7F215C18F0EA}" dt="2025-04-29T13:59:28.144" v="11910" actId="20577"/>
        <pc:sldMkLst>
          <pc:docMk/>
          <pc:sldMk cId="2876131990" sldId="1232"/>
        </pc:sldMkLst>
      </pc:sldChg>
      <pc:sldChg chg="addSp delSp modSp new mod">
        <pc:chgData name="Rana Alhalaseh" userId="77599387-2e60-4e13-a056-5c29cbf8c9b4" providerId="ADAL" clId="{AD38A0E6-FBC7-46B0-A8CE-7F215C18F0EA}" dt="2025-04-29T13:13:05.527" v="11103" actId="1038"/>
        <pc:sldMkLst>
          <pc:docMk/>
          <pc:sldMk cId="1906874306" sldId="1233"/>
        </pc:sldMkLst>
      </pc:sldChg>
      <pc:sldChg chg="modSp new mod">
        <pc:chgData name="Rana Alhalaseh" userId="77599387-2e60-4e13-a056-5c29cbf8c9b4" providerId="ADAL" clId="{AD38A0E6-FBC7-46B0-A8CE-7F215C18F0EA}" dt="2025-04-29T13:46:43.058" v="11574" actId="6549"/>
        <pc:sldMkLst>
          <pc:docMk/>
          <pc:sldMk cId="4153811059" sldId="1234"/>
        </pc:sldMkLst>
      </pc:sldChg>
      <pc:sldChg chg="addSp delSp modSp new mod">
        <pc:chgData name="Rana Alhalaseh" userId="77599387-2e60-4e13-a056-5c29cbf8c9b4" providerId="ADAL" clId="{AD38A0E6-FBC7-46B0-A8CE-7F215C18F0EA}" dt="2025-04-28T07:23:41.909" v="9999" actId="14100"/>
        <pc:sldMkLst>
          <pc:docMk/>
          <pc:sldMk cId="1087249479" sldId="1235"/>
        </pc:sldMkLst>
      </pc:sldChg>
      <pc:sldChg chg="modSp new mod">
        <pc:chgData name="Rana Alhalaseh" userId="77599387-2e60-4e13-a056-5c29cbf8c9b4" providerId="ADAL" clId="{AD38A0E6-FBC7-46B0-A8CE-7F215C18F0EA}" dt="2025-04-29T12:09:20.560" v="11093" actId="20577"/>
        <pc:sldMkLst>
          <pc:docMk/>
          <pc:sldMk cId="3710676256" sldId="1236"/>
        </pc:sldMkLst>
      </pc:sldChg>
      <pc:sldChg chg="addSp delSp modSp new mod">
        <pc:chgData name="Rana Alhalaseh" userId="77599387-2e60-4e13-a056-5c29cbf8c9b4" providerId="ADAL" clId="{AD38A0E6-FBC7-46B0-A8CE-7F215C18F0EA}" dt="2025-04-29T13:46:10.758" v="11569" actId="20577"/>
        <pc:sldMkLst>
          <pc:docMk/>
          <pc:sldMk cId="3918125024" sldId="1237"/>
        </pc:sldMkLst>
      </pc:sldChg>
      <pc:sldChg chg="addSp delSp modSp new mod">
        <pc:chgData name="Rana Alhalaseh" userId="77599387-2e60-4e13-a056-5c29cbf8c9b4" providerId="ADAL" clId="{AD38A0E6-FBC7-46B0-A8CE-7F215C18F0EA}" dt="2025-04-29T13:14:38.739" v="11151" actId="14100"/>
        <pc:sldMkLst>
          <pc:docMk/>
          <pc:sldMk cId="4067110308" sldId="1238"/>
        </pc:sldMkLst>
      </pc:sldChg>
      <pc:sldChg chg="new del">
        <pc:chgData name="Rana Alhalaseh" userId="77599387-2e60-4e13-a056-5c29cbf8c9b4" providerId="ADAL" clId="{AD38A0E6-FBC7-46B0-A8CE-7F215C18F0EA}" dt="2025-04-24T10:14:36.259" v="9347" actId="47"/>
        <pc:sldMkLst>
          <pc:docMk/>
          <pc:sldMk cId="3055310911" sldId="1239"/>
        </pc:sldMkLst>
      </pc:sldChg>
      <pc:sldChg chg="addSp delSp modSp new mod">
        <pc:chgData name="Rana Alhalaseh" userId="77599387-2e60-4e13-a056-5c29cbf8c9b4" providerId="ADAL" clId="{AD38A0E6-FBC7-46B0-A8CE-7F215C18F0EA}" dt="2025-04-29T07:51:10.310" v="10660" actId="403"/>
        <pc:sldMkLst>
          <pc:docMk/>
          <pc:sldMk cId="2276943832" sldId="1240"/>
        </pc:sldMkLst>
      </pc:sldChg>
      <pc:sldChg chg="addSp delSp modSp new mod">
        <pc:chgData name="Rana Alhalaseh" userId="77599387-2e60-4e13-a056-5c29cbf8c9b4" providerId="ADAL" clId="{AD38A0E6-FBC7-46B0-A8CE-7F215C18F0EA}" dt="2025-04-28T07:33:58.389" v="10539" actId="20577"/>
        <pc:sldMkLst>
          <pc:docMk/>
          <pc:sldMk cId="3011276635" sldId="1241"/>
        </pc:sldMkLst>
      </pc:sldChg>
      <pc:sldChg chg="addSp delSp modSp new mod ord">
        <pc:chgData name="Rana Alhalaseh" userId="77599387-2e60-4e13-a056-5c29cbf8c9b4" providerId="ADAL" clId="{AD38A0E6-FBC7-46B0-A8CE-7F215C18F0EA}" dt="2025-04-28T07:52:17.259" v="10658" actId="1076"/>
        <pc:sldMkLst>
          <pc:docMk/>
          <pc:sldMk cId="4223302530" sldId="1242"/>
        </pc:sldMkLst>
      </pc:sldChg>
      <pc:sldMasterChg chg="modSp mod">
        <pc:chgData name="Rana Alhalaseh" userId="77599387-2e60-4e13-a056-5c29cbf8c9b4" providerId="ADAL" clId="{AD38A0E6-FBC7-46B0-A8CE-7F215C18F0EA}" dt="2025-04-22T13:28:33.832" v="2658" actId="20577"/>
        <pc:sldMasterMkLst>
          <pc:docMk/>
          <pc:sldMasterMk cId="0" sldId="2147485146"/>
        </pc:sldMasterMkLst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4142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684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6806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0007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0046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471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63CA68-B42A-07E6-E9ED-09CA251C0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333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499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057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050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999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255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8385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#69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Wuhan, China </a:t>
            </a:r>
            <a:r>
              <a:rPr lang="en-IN" altLang="en-US" sz="1200" b="1" dirty="0">
                <a:latin typeface="Arial "/>
              </a:rPr>
              <a:t>13</a:t>
            </a:r>
            <a:r>
              <a:rPr lang="en-IN" altLang="en-US" sz="1200" b="1" baseline="30000" dirty="0">
                <a:latin typeface="Arial "/>
              </a:rPr>
              <a:t>th</a:t>
            </a:r>
            <a:r>
              <a:rPr lang="en-IN" altLang="en-US" sz="1200" b="1" dirty="0">
                <a:latin typeface="Arial "/>
              </a:rPr>
              <a:t> – 17</a:t>
            </a:r>
            <a:r>
              <a:rPr lang="en-IN" altLang="en-US" sz="1200" b="1" baseline="30000" dirty="0">
                <a:latin typeface="Arial "/>
              </a:rPr>
              <a:t>th </a:t>
            </a:r>
            <a:r>
              <a:rPr lang="en-IN" altLang="en-US" sz="1200" b="1" dirty="0">
                <a:latin typeface="Arial "/>
              </a:rPr>
              <a:t>October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55399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/>
              <a:t>S6-254211</a:t>
            </a:r>
            <a:endParaRPr lang="de-DE" sz="1200" b="1" dirty="0"/>
          </a:p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685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package" Target="../embeddings/Microsoft_Visio_Drawing1.vsdx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7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6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39" y="1709738"/>
            <a:ext cx="9674601" cy="2852737"/>
          </a:xfrm>
        </p:spPr>
        <p:txBody>
          <a:bodyPr/>
          <a:lstStyle/>
          <a:p>
            <a:pPr eaLnBrk="1" hangingPunct="1"/>
            <a:r>
              <a:rPr lang="en-IN" altLang="en-US" sz="4800" dirty="0"/>
              <a:t>Comments and concerns related to disabling a user device</a:t>
            </a: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58240" y="5329628"/>
            <a:ext cx="7886700" cy="74460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1800" dirty="0"/>
              <a:t>Ericsson</a:t>
            </a:r>
          </a:p>
          <a:p>
            <a:pPr marL="0" indent="0" eaLnBrk="1" hangingPunct="1">
              <a:buFontTx/>
              <a:buNone/>
            </a:pPr>
            <a:r>
              <a:rPr lang="en-GB" altLang="en-US" sz="1800" dirty="0"/>
              <a:t>Rana.alhalaseh@ericsson.com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9216166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61B235B-CB0C-4276-6B39-D14D3A5C78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Stage 1 requirements</a:t>
            </a:r>
          </a:p>
          <a:p>
            <a:r>
              <a:rPr lang="en-US" dirty="0"/>
              <a:t>Missing aspects related to remote disabling</a:t>
            </a:r>
          </a:p>
          <a:p>
            <a:pPr lvl="1"/>
            <a:r>
              <a:rPr lang="en-US" dirty="0"/>
              <a:t>Limited access capability in TS 33.180</a:t>
            </a:r>
          </a:p>
          <a:p>
            <a:pPr lvl="1"/>
            <a:r>
              <a:rPr lang="en-US" dirty="0"/>
              <a:t>Limited access capability due to immediate disabling</a:t>
            </a:r>
          </a:p>
          <a:p>
            <a:pPr lvl="1"/>
            <a:r>
              <a:rPr lang="en-US" dirty="0"/>
              <a:t>Disabling scenarios/ targets</a:t>
            </a:r>
          </a:p>
          <a:p>
            <a:pPr lvl="1"/>
            <a:r>
              <a:rPr lang="en-US" dirty="0"/>
              <a:t>Mapping of MC UE vs MC client vs MC user 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E369643-D86E-C601-680D-6487B4A32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 </a:t>
            </a:r>
          </a:p>
        </p:txBody>
      </p:sp>
    </p:spTree>
    <p:extLst>
      <p:ext uri="{BB962C8B-B14F-4D97-AF65-F5344CB8AC3E}">
        <p14:creationId xmlns:p14="http://schemas.microsoft.com/office/powerpoint/2010/main" val="223464036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AA093DB-4717-28BD-8C7B-311123215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171" y="1690688"/>
            <a:ext cx="11216080" cy="4486275"/>
          </a:xfrm>
        </p:spPr>
        <p:txBody>
          <a:bodyPr/>
          <a:lstStyle/>
          <a:p>
            <a:r>
              <a:rPr lang="en-US" sz="1600" dirty="0"/>
              <a:t>[R-6.13.4-001] The MCX Service shall </a:t>
            </a:r>
            <a:r>
              <a:rPr lang="en-US" sz="1600" b="1" dirty="0"/>
              <a:t>support suspending or disabling of access </a:t>
            </a:r>
            <a:r>
              <a:rPr lang="en-US" sz="1600" dirty="0"/>
              <a:t>from an </a:t>
            </a:r>
            <a:r>
              <a:rPr lang="en-US" sz="1600" dirty="0">
                <a:highlight>
                  <a:srgbClr val="FFFF00"/>
                </a:highlight>
              </a:rPr>
              <a:t>MCX UE </a:t>
            </a:r>
            <a:r>
              <a:rPr lang="en-US" sz="1600" dirty="0"/>
              <a:t>or an </a:t>
            </a:r>
            <a:r>
              <a:rPr lang="en-US" sz="1600" dirty="0">
                <a:highlight>
                  <a:srgbClr val="00FF00"/>
                </a:highlight>
              </a:rPr>
              <a:t>MCX User </a:t>
            </a:r>
            <a:r>
              <a:rPr lang="en-US" sz="1600" dirty="0"/>
              <a:t>to the MCX Service.</a:t>
            </a:r>
          </a:p>
          <a:p>
            <a:r>
              <a:rPr lang="en-US" sz="1600" dirty="0"/>
              <a:t>[R-6.13.4-002] An </a:t>
            </a:r>
            <a:r>
              <a:rPr lang="en-US" sz="1600" dirty="0">
                <a:highlight>
                  <a:srgbClr val="00FF00"/>
                </a:highlight>
              </a:rPr>
              <a:t>MCX User </a:t>
            </a:r>
            <a:r>
              <a:rPr lang="en-US" sz="1600" dirty="0"/>
              <a:t>who has a profile that has been deleted or suspended shall be prevented from using that MCX Service User Profile to access the MCX Service.</a:t>
            </a:r>
          </a:p>
          <a:p>
            <a:r>
              <a:rPr lang="en-US" sz="1600" dirty="0"/>
              <a:t>[R-6.13.4-003] The MCX Service shall provide a mechanism to temporarily disable an </a:t>
            </a:r>
            <a:r>
              <a:rPr lang="en-US" sz="1600" dirty="0">
                <a:highlight>
                  <a:srgbClr val="FFFF00"/>
                </a:highlight>
              </a:rPr>
              <a:t>MCX UE </a:t>
            </a:r>
            <a:r>
              <a:rPr lang="en-US" sz="1600" dirty="0"/>
              <a:t>remotely by the MCX Service Administrator or an authorized MCX User.</a:t>
            </a:r>
          </a:p>
          <a:p>
            <a:r>
              <a:rPr lang="en-US" sz="1600" dirty="0"/>
              <a:t>[R-6.13.4-004] The MCX Service shall only allow a user to affiliate to or select an enabled MCX Service Group (i.e., not disabled).</a:t>
            </a:r>
          </a:p>
          <a:p>
            <a:r>
              <a:rPr lang="en-US" sz="1600" dirty="0"/>
              <a:t>[R-6.13.4-005] A temporarily disabled </a:t>
            </a:r>
            <a:r>
              <a:rPr lang="en-US" sz="1600" dirty="0">
                <a:highlight>
                  <a:srgbClr val="FFFF00"/>
                </a:highlight>
              </a:rPr>
              <a:t>MCX UE</a:t>
            </a:r>
            <a:r>
              <a:rPr lang="en-US" sz="1600" dirty="0"/>
              <a:t>, which has </a:t>
            </a:r>
            <a:r>
              <a:rPr lang="en-US" sz="1600" b="1" dirty="0">
                <a:solidFill>
                  <a:srgbClr val="FF0000"/>
                </a:solidFill>
              </a:rPr>
              <a:t>limited access </a:t>
            </a:r>
            <a:r>
              <a:rPr lang="en-US" sz="1600" dirty="0">
                <a:solidFill>
                  <a:srgbClr val="2A6EA8"/>
                </a:solidFill>
              </a:rPr>
              <a:t>capability per Mission Critical Organization policy</a:t>
            </a:r>
            <a:r>
              <a:rPr lang="en-US" sz="1600" dirty="0"/>
              <a:t>, shall be able to be re-enabled by the MCX Service Administrator or an authorized MCX User.</a:t>
            </a:r>
          </a:p>
          <a:p>
            <a:r>
              <a:rPr lang="en-US" sz="1600" dirty="0"/>
              <a:t>[R-6.13.4-006] The MCX Service shall provide a mechanism to re-enable a temporarily disabled </a:t>
            </a:r>
            <a:r>
              <a:rPr lang="en-US" sz="1600" dirty="0">
                <a:highlight>
                  <a:srgbClr val="FFFF00"/>
                </a:highlight>
              </a:rPr>
              <a:t>MCX UE </a:t>
            </a:r>
            <a:r>
              <a:rPr lang="en-US" sz="1600" dirty="0"/>
              <a:t>by the MCX Service Administrator or an authorized MCX User.</a:t>
            </a:r>
          </a:p>
          <a:p>
            <a:r>
              <a:rPr lang="en-US" sz="1600" dirty="0"/>
              <a:t>[R-6.13.4-007] The MCX Service shall provide a mechanism to permanently disable an </a:t>
            </a:r>
            <a:r>
              <a:rPr lang="en-US" sz="1600" dirty="0">
                <a:highlight>
                  <a:srgbClr val="FFFF00"/>
                </a:highlight>
              </a:rPr>
              <a:t>MCX UE </a:t>
            </a:r>
            <a:r>
              <a:rPr lang="en-US" sz="1600" dirty="0"/>
              <a:t>by the MCX Service Administrator or an authorized MCX User.</a:t>
            </a:r>
          </a:p>
          <a:p>
            <a:r>
              <a:rPr lang="en-US" sz="1600" dirty="0"/>
              <a:t>[R-6.13.4-008] The permanently disabled </a:t>
            </a:r>
            <a:r>
              <a:rPr lang="en-US" sz="1600" dirty="0">
                <a:highlight>
                  <a:srgbClr val="FFFF00"/>
                </a:highlight>
              </a:rPr>
              <a:t>MCX UE </a:t>
            </a:r>
            <a:r>
              <a:rPr lang="en-US" sz="1600" dirty="0"/>
              <a:t>shall remove all MCX Service User Profiles stored in the MCX UE.</a:t>
            </a:r>
          </a:p>
          <a:p>
            <a:r>
              <a:rPr lang="en-US" sz="1600" dirty="0"/>
              <a:t>[R-6.13.4-009] The permanently disabled </a:t>
            </a:r>
            <a:r>
              <a:rPr lang="en-US" sz="1600" dirty="0">
                <a:highlight>
                  <a:srgbClr val="FFFF00"/>
                </a:highlight>
              </a:rPr>
              <a:t>MCX UE </a:t>
            </a:r>
            <a:r>
              <a:rPr lang="en-US" sz="1600" dirty="0"/>
              <a:t>shall have no access to MCX Services.</a:t>
            </a:r>
          </a:p>
          <a:p>
            <a:r>
              <a:rPr lang="en-US" sz="1600" dirty="0"/>
              <a:t>[R-6.13.4-010] The </a:t>
            </a:r>
            <a:r>
              <a:rPr lang="en-US" sz="1600" b="1" dirty="0"/>
              <a:t>security solution </a:t>
            </a:r>
            <a:r>
              <a:rPr lang="en-US" sz="1600" dirty="0"/>
              <a:t>for the MCX Service </a:t>
            </a:r>
            <a:r>
              <a:rPr lang="en-US" sz="1600" b="1" dirty="0"/>
              <a:t>shall minimize the impact of a compromised MCX UE </a:t>
            </a:r>
            <a:r>
              <a:rPr lang="en-US" sz="1600" dirty="0"/>
              <a:t>on other MCX UEs.</a:t>
            </a:r>
          </a:p>
          <a:p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813CBC6-9FA8-4826-BAAE-A26F6024D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2"/>
            <a:ext cx="10515600" cy="882302"/>
          </a:xfrm>
        </p:spPr>
        <p:txBody>
          <a:bodyPr/>
          <a:lstStyle/>
          <a:p>
            <a:r>
              <a:rPr lang="en-US" dirty="0"/>
              <a:t>Stage 1 requirement</a:t>
            </a:r>
            <a:br>
              <a:rPr lang="en-US" dirty="0"/>
            </a:br>
            <a:r>
              <a:rPr lang="en-US" sz="3200" dirty="0"/>
              <a:t>TS 22.260, cl. 6.13.4 access control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96764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E940E2-5887-7FD7-BC95-B16DABADE0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736517"/>
            <a:ext cx="10629551" cy="4507554"/>
          </a:xfrm>
        </p:spPr>
        <p:txBody>
          <a:bodyPr/>
          <a:lstStyle/>
          <a:p>
            <a:r>
              <a:rPr lang="en-US" sz="2400" dirty="0"/>
              <a:t>Observations:</a:t>
            </a:r>
          </a:p>
          <a:p>
            <a:pPr lvl="1"/>
            <a:r>
              <a:rPr lang="en-US" sz="2000" dirty="0"/>
              <a:t>So far we saw proposals to temporary disable/enable an </a:t>
            </a:r>
            <a:r>
              <a:rPr lang="en-US" sz="2000" dirty="0">
                <a:highlight>
                  <a:srgbClr val="FFFF00"/>
                </a:highlight>
              </a:rPr>
              <a:t>MC UE device</a:t>
            </a:r>
          </a:p>
          <a:p>
            <a:pPr lvl="1"/>
            <a:r>
              <a:rPr lang="en-US" sz="2000" dirty="0"/>
              <a:t>The solution requires limited access capabilities </a:t>
            </a:r>
          </a:p>
          <a:p>
            <a:pPr lvl="1"/>
            <a:r>
              <a:rPr lang="en-US" sz="2000" dirty="0"/>
              <a:t>The requirements also include disabling an </a:t>
            </a:r>
            <a:r>
              <a:rPr lang="en-US" sz="2000" dirty="0">
                <a:highlight>
                  <a:srgbClr val="00FF00"/>
                </a:highlight>
              </a:rPr>
              <a:t>MC user</a:t>
            </a:r>
            <a:r>
              <a:rPr lang="en-US" sz="2000" dirty="0"/>
              <a:t>, e.g., corrupt officer</a:t>
            </a:r>
          </a:p>
          <a:p>
            <a:pPr lvl="1"/>
            <a:r>
              <a:rPr lang="en-US" sz="2000" dirty="0"/>
              <a:t>The solutions require to be secure with minimum impact on other users </a:t>
            </a:r>
          </a:p>
          <a:p>
            <a:r>
              <a:rPr lang="en-US" sz="2400" dirty="0"/>
              <a:t>A possible way forward is to disable an MC UE device temporary first, then disable it permanently</a:t>
            </a:r>
          </a:p>
          <a:p>
            <a:r>
              <a:rPr lang="en-US" sz="2400" dirty="0"/>
              <a:t>The solution may be the base to disable a certain </a:t>
            </a:r>
            <a:r>
              <a:rPr lang="en-US" sz="2400" dirty="0">
                <a:highlight>
                  <a:srgbClr val="00FF00"/>
                </a:highlight>
              </a:rPr>
              <a:t>MC user</a:t>
            </a:r>
          </a:p>
          <a:p>
            <a:r>
              <a:rPr lang="en-US" sz="2400" dirty="0"/>
              <a:t>Disabling an </a:t>
            </a:r>
            <a:r>
              <a:rPr lang="en-US" sz="2400" dirty="0">
                <a:highlight>
                  <a:srgbClr val="FFFF00"/>
                </a:highlight>
              </a:rPr>
              <a:t>MC UE device</a:t>
            </a:r>
            <a:r>
              <a:rPr lang="en-US" sz="2400" dirty="0"/>
              <a:t> or </a:t>
            </a:r>
            <a:r>
              <a:rPr lang="en-US" sz="2400" dirty="0">
                <a:highlight>
                  <a:srgbClr val="00FF00"/>
                </a:highlight>
              </a:rPr>
              <a:t>MC user</a:t>
            </a:r>
            <a:r>
              <a:rPr lang="en-US" sz="2400" dirty="0"/>
              <a:t> needs to be executed immediately 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2"/>
            <a:endParaRPr lang="en-US" sz="1800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43AF6488-45DE-7A01-42CA-E64A2D288251}"/>
              </a:ext>
            </a:extLst>
          </p:cNvPr>
          <p:cNvSpPr txBox="1">
            <a:spLocks/>
          </p:cNvSpPr>
          <p:nvPr/>
        </p:nvSpPr>
        <p:spPr bwMode="auto">
          <a:xfrm>
            <a:off x="838200" y="585772"/>
            <a:ext cx="10515600" cy="882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dirty="0"/>
              <a:t>Stage 1 requirement</a:t>
            </a:r>
            <a:br>
              <a:rPr lang="en-US" dirty="0"/>
            </a:br>
            <a:r>
              <a:rPr lang="en-US" sz="3200" dirty="0"/>
              <a:t>TS 22.260, cl. 6.13.4 access control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45840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B753052-FAC6-977F-8317-C7296666E2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04675"/>
            <a:ext cx="10570029" cy="4351338"/>
          </a:xfrm>
        </p:spPr>
        <p:txBody>
          <a:bodyPr/>
          <a:lstStyle/>
          <a:p>
            <a:r>
              <a:rPr lang="en-US" sz="2400" dirty="0"/>
              <a:t>What does an MC UE device mean?</a:t>
            </a:r>
          </a:p>
          <a:p>
            <a:pPr lvl="1"/>
            <a:r>
              <a:rPr lang="en-GB" sz="2000" b="1" dirty="0"/>
              <a:t>MC service UE: </a:t>
            </a:r>
            <a:r>
              <a:rPr lang="en-GB" sz="2000" dirty="0"/>
              <a:t>A UE that can be used to participate in one or more MC services and recording admin and replay services. </a:t>
            </a:r>
            <a:r>
              <a:rPr lang="en-GB" sz="1600" i="1" dirty="0"/>
              <a:t>(ref. clause 3.1 of 23.280)</a:t>
            </a:r>
          </a:p>
          <a:p>
            <a:pPr lvl="1"/>
            <a:r>
              <a:rPr lang="en-GB" sz="2000" b="1" dirty="0"/>
              <a:t>MC UE device = MC client(s) </a:t>
            </a:r>
            <a:r>
              <a:rPr lang="en-GB" sz="2000" dirty="0"/>
              <a:t>hosted/ associated with an MC UE</a:t>
            </a:r>
            <a:endParaRPr lang="en-US" sz="2000" dirty="0"/>
          </a:p>
          <a:p>
            <a:r>
              <a:rPr lang="en-US" sz="2400" b="1" u="sng" dirty="0"/>
              <a:t>Question 1</a:t>
            </a:r>
            <a:r>
              <a:rPr lang="en-US" sz="2400" dirty="0"/>
              <a:t>: do MC operators need to have the MC UE to be de-attached/de-registered from the 3GPP network?</a:t>
            </a:r>
          </a:p>
          <a:p>
            <a:pPr lvl="1"/>
            <a:r>
              <a:rPr lang="en-US" sz="2000"/>
              <a:t>Currently we </a:t>
            </a:r>
            <a:r>
              <a:rPr lang="en-US" sz="2000" dirty="0"/>
              <a:t>do not have a proper identity mapping between a </a:t>
            </a:r>
            <a:r>
              <a:rPr lang="en-US" sz="2000" b="1" dirty="0"/>
              <a:t>client (device)</a:t>
            </a:r>
            <a:r>
              <a:rPr lang="en-US" sz="2000" dirty="0"/>
              <a:t> vs </a:t>
            </a:r>
            <a:r>
              <a:rPr lang="en-US" sz="2000" b="1" dirty="0"/>
              <a:t>UE</a:t>
            </a:r>
            <a:r>
              <a:rPr lang="en-US" sz="2000" dirty="0"/>
              <a:t> vs </a:t>
            </a:r>
            <a:r>
              <a:rPr lang="en-US" sz="2000" b="1" dirty="0"/>
              <a:t>user</a:t>
            </a:r>
          </a:p>
          <a:p>
            <a:r>
              <a:rPr lang="en-US" sz="2400" dirty="0"/>
              <a:t>Disabling scenarios:</a:t>
            </a:r>
          </a:p>
          <a:p>
            <a:pPr lvl="1"/>
            <a:r>
              <a:rPr lang="en-US" sz="2000" dirty="0"/>
              <a:t>A 3gpp device that hosts an MC client(s)</a:t>
            </a:r>
          </a:p>
          <a:p>
            <a:pPr lvl="1"/>
            <a:r>
              <a:rPr lang="en-US" sz="2000" dirty="0"/>
              <a:t>A non-3gpp device that hosts an MC client(s)</a:t>
            </a:r>
          </a:p>
          <a:p>
            <a:pPr lvl="1"/>
            <a:r>
              <a:rPr lang="en-US" sz="2000" dirty="0"/>
              <a:t>An MC user at any of those devices</a:t>
            </a:r>
          </a:p>
          <a:p>
            <a:pPr lvl="1"/>
            <a:r>
              <a:rPr lang="en-US" sz="2000" dirty="0"/>
              <a:t>An MC gateway UE</a:t>
            </a:r>
          </a:p>
          <a:p>
            <a:pPr marL="0" indent="0">
              <a:buNone/>
            </a:pPr>
            <a:endParaRPr lang="en-DE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74EC7C-91B2-3120-5AC9-617D515FD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an MC UE device mean?</a:t>
            </a:r>
          </a:p>
        </p:txBody>
      </p:sp>
    </p:spTree>
    <p:extLst>
      <p:ext uri="{BB962C8B-B14F-4D97-AF65-F5344CB8AC3E}">
        <p14:creationId xmlns:p14="http://schemas.microsoft.com/office/powerpoint/2010/main" val="347967091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02856E7-8803-F92C-A656-FD5ED36652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713440" cy="4599365"/>
          </a:xfrm>
        </p:spPr>
        <p:txBody>
          <a:bodyPr/>
          <a:lstStyle/>
          <a:p>
            <a:r>
              <a:rPr lang="en-US" sz="2400" dirty="0"/>
              <a:t>There is no aspects specified in 23.280 about limited access and log off from a client</a:t>
            </a:r>
          </a:p>
          <a:p>
            <a:pPr lvl="1"/>
            <a:r>
              <a:rPr lang="en-US" sz="2000" dirty="0"/>
              <a:t>What is the client behavior to achieve limited access?</a:t>
            </a:r>
          </a:p>
          <a:p>
            <a:pPr lvl="1"/>
            <a:r>
              <a:rPr lang="en-US" sz="2000" dirty="0"/>
              <a:t>How does log off happen? A client needs to be logged off from all servers</a:t>
            </a:r>
          </a:p>
          <a:p>
            <a:pPr lvl="1"/>
            <a:endParaRPr lang="en-US" sz="2000" dirty="0"/>
          </a:p>
          <a:p>
            <a:r>
              <a:rPr lang="en-US" sz="2400" b="1" i="1" u="sng" dirty="0"/>
              <a:t>Question 2:</a:t>
            </a:r>
            <a:r>
              <a:rPr lang="en-US" sz="2400" b="1" u="sng" dirty="0"/>
              <a:t>  </a:t>
            </a:r>
            <a:r>
              <a:rPr lang="en-US" sz="2400" dirty="0"/>
              <a:t>how to define </a:t>
            </a:r>
            <a:r>
              <a:rPr lang="en-US" sz="2400" i="1" dirty="0"/>
              <a:t>limited services based on the MC organization policy?</a:t>
            </a:r>
          </a:p>
          <a:p>
            <a:pPr lvl="1"/>
            <a:r>
              <a:rPr lang="en-US" sz="2000" dirty="0"/>
              <a:t>[R-6.13.4-005] A temporarily disabled </a:t>
            </a:r>
            <a:r>
              <a:rPr lang="en-US" sz="2000" dirty="0">
                <a:highlight>
                  <a:srgbClr val="FFFF00"/>
                </a:highlight>
              </a:rPr>
              <a:t>MCX UE</a:t>
            </a:r>
            <a:r>
              <a:rPr lang="en-US" sz="2000" dirty="0"/>
              <a:t>, which has </a:t>
            </a:r>
            <a:r>
              <a:rPr lang="en-US" sz="2000" b="1" dirty="0">
                <a:solidFill>
                  <a:srgbClr val="FF0000"/>
                </a:solidFill>
              </a:rPr>
              <a:t>limited access </a:t>
            </a:r>
            <a:r>
              <a:rPr lang="en-US" sz="2000" dirty="0">
                <a:solidFill>
                  <a:srgbClr val="2A6EA8"/>
                </a:solidFill>
              </a:rPr>
              <a:t>capability per Mission Critical Organization policy</a:t>
            </a:r>
            <a:r>
              <a:rPr lang="en-US" sz="2000" dirty="0"/>
              <a:t>, shall be able to be re-enabled by the MCX Service Administrator or an authorized MCX User.</a:t>
            </a:r>
          </a:p>
          <a:p>
            <a:pPr lvl="1"/>
            <a:r>
              <a:rPr lang="en-US" sz="2000" dirty="0"/>
              <a:t>E.g., do MC organizations want to keep track the location of a disabled UE/disabled user, activate ambient listening, etc.?</a:t>
            </a:r>
            <a:endParaRPr lang="en-US" sz="2000" i="1" dirty="0"/>
          </a:p>
          <a:p>
            <a:pPr lvl="1"/>
            <a:endParaRPr lang="en-US" sz="20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03B5C6-A59B-CE91-7522-B0550E613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1"/>
            <a:ext cx="8855279" cy="1104917"/>
          </a:xfrm>
        </p:spPr>
        <p:txBody>
          <a:bodyPr/>
          <a:lstStyle/>
          <a:p>
            <a:r>
              <a:rPr lang="en-US" dirty="0"/>
              <a:t>Missing aspects related to remote disabling</a:t>
            </a:r>
          </a:p>
        </p:txBody>
      </p:sp>
    </p:spTree>
    <p:extLst>
      <p:ext uri="{BB962C8B-B14F-4D97-AF65-F5344CB8AC3E}">
        <p14:creationId xmlns:p14="http://schemas.microsoft.com/office/powerpoint/2010/main" val="251654910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43BDD5B-3DD7-BC08-6565-7C7D110C9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Limited access in 33.180, cl. 5.1.1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1B369C-F95F-2D24-C0C5-60FBAD55D280}"/>
              </a:ext>
            </a:extLst>
          </p:cNvPr>
          <p:cNvSpPr txBox="1"/>
          <p:nvPr/>
        </p:nvSpPr>
        <p:spPr>
          <a:xfrm>
            <a:off x="499567" y="1985796"/>
            <a:ext cx="615989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spcBef>
                <a:spcPts val="800"/>
              </a:spcBef>
              <a:spcAft>
                <a:spcPct val="0"/>
              </a:spcAft>
            </a:pPr>
            <a:r>
              <a:rPr lang="en-GB" dirty="0"/>
              <a:t>If an MCX UE completes SIP registration in </a:t>
            </a:r>
            <a:r>
              <a:rPr lang="en-GB" dirty="0">
                <a:solidFill>
                  <a:srgbClr val="FF0000"/>
                </a:solidFill>
              </a:rPr>
              <a:t>Step B prior to performing MCX user authentication in Step A and MCX user service authorization as part of Step C, the MCX UE shall be able to enter a 'limited service' state</a:t>
            </a:r>
            <a:r>
              <a:rPr lang="en-GB" dirty="0"/>
              <a:t>. In this limited state, where the MCX user is not yet authorized with the MCX service, the MCX UE shall be able to use limited MCX services (</a:t>
            </a:r>
            <a:r>
              <a:rPr lang="en-GB" dirty="0">
                <a:solidFill>
                  <a:srgbClr val="2A6EA8"/>
                </a:solidFill>
              </a:rPr>
              <a:t>e.g. an anonymous MCX emergency communication</a:t>
            </a:r>
            <a:r>
              <a:rPr lang="en-GB" dirty="0"/>
              <a:t>). The MCX Server </a:t>
            </a:r>
            <a:r>
              <a:rPr lang="en-GB" dirty="0">
                <a:solidFill>
                  <a:srgbClr val="FF0000"/>
                </a:solidFill>
              </a:rPr>
              <a:t>is informed of the registration of the MC UE with the SIP core though Step B-2.</a:t>
            </a:r>
            <a:endParaRPr lang="en-DE" dirty="0">
              <a:solidFill>
                <a:srgbClr val="FF0000"/>
              </a:solidFill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DA58845-D90E-2989-3C79-81AB52A5A5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7337615"/>
              </p:ext>
            </p:extLst>
          </p:nvPr>
        </p:nvGraphicFramePr>
        <p:xfrm>
          <a:off x="6744655" y="1962404"/>
          <a:ext cx="4862586" cy="20882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9857976" imgH="4219261" progId="Visio.Drawing.15">
                  <p:embed/>
                </p:oleObj>
              </mc:Choice>
              <mc:Fallback>
                <p:oleObj name="Visio" r:id="rId2" imgW="9857976" imgH="4219261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DA58845-D90E-2989-3C79-81AB52A5A5E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4655" y="1962404"/>
                        <a:ext cx="4862586" cy="20882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E4D3E86-A03C-AC05-8FDA-029621E9D2BC}"/>
              </a:ext>
            </a:extLst>
          </p:cNvPr>
          <p:cNvSpPr txBox="1"/>
          <p:nvPr/>
        </p:nvSpPr>
        <p:spPr>
          <a:xfrm>
            <a:off x="7168751" y="4135723"/>
            <a:ext cx="411680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Aft>
                <a:spcPts val="1200"/>
              </a:spcAft>
              <a:buNone/>
            </a:pPr>
            <a:r>
              <a:rPr lang="en-GB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 5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.1</a:t>
            </a:r>
            <a:r>
              <a:rPr lang="en-GB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.1-1: MC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X a</a:t>
            </a:r>
            <a:r>
              <a:rPr lang="en-GB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uthentication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authorisation</a:t>
            </a:r>
            <a:endParaRPr lang="en-DE" sz="11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miley Face 9">
            <a:extLst>
              <a:ext uri="{FF2B5EF4-FFF2-40B4-BE49-F238E27FC236}">
                <a16:creationId xmlns:a16="http://schemas.microsoft.com/office/drawing/2014/main" id="{90116ABD-904A-C0DA-0FEC-6A7FAC0F8AB1}"/>
              </a:ext>
            </a:extLst>
          </p:cNvPr>
          <p:cNvSpPr/>
          <p:nvPr/>
        </p:nvSpPr>
        <p:spPr>
          <a:xfrm>
            <a:off x="9899010" y="3186266"/>
            <a:ext cx="232095" cy="242734"/>
          </a:xfrm>
          <a:prstGeom prst="smileyFace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3D1453BA-1BD9-FD26-D99C-C4467E3C4732}"/>
              </a:ext>
            </a:extLst>
          </p:cNvPr>
          <p:cNvSpPr/>
          <p:nvPr/>
        </p:nvSpPr>
        <p:spPr>
          <a:xfrm rot="2650260">
            <a:off x="8766862" y="2688671"/>
            <a:ext cx="318782" cy="335776"/>
          </a:xfrm>
          <a:prstGeom prst="plus">
            <a:avLst>
              <a:gd name="adj" fmla="val 4311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8611D80E-8D05-8B1A-C807-D9932C3C73BC}"/>
              </a:ext>
            </a:extLst>
          </p:cNvPr>
          <p:cNvSpPr/>
          <p:nvPr/>
        </p:nvSpPr>
        <p:spPr>
          <a:xfrm rot="2650260">
            <a:off x="11272372" y="3613963"/>
            <a:ext cx="318782" cy="335776"/>
          </a:xfrm>
          <a:prstGeom prst="plus">
            <a:avLst>
              <a:gd name="adj" fmla="val 4311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7855ECB3-0DE0-2CA9-1229-53DE693985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437" y="4933148"/>
            <a:ext cx="10218057" cy="1164696"/>
          </a:xfrm>
        </p:spPr>
        <p:txBody>
          <a:bodyPr/>
          <a:lstStyle/>
          <a:p>
            <a:r>
              <a:rPr lang="en-US" sz="2400" dirty="0"/>
              <a:t>A way to reach limited services is described above</a:t>
            </a:r>
          </a:p>
          <a:p>
            <a:r>
              <a:rPr lang="en-US" sz="2400" dirty="0"/>
              <a:t>However, the way to achieve limited services by disabling a UE </a:t>
            </a:r>
            <a:r>
              <a:rPr lang="en-US" sz="2400" b="1" dirty="0"/>
              <a:t>immediately</a:t>
            </a:r>
            <a:r>
              <a:rPr lang="en-US" sz="2400" dirty="0"/>
              <a:t> (not waiting a refresh token) is not clear</a:t>
            </a:r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  <p:sp>
        <p:nvSpPr>
          <p:cNvPr id="2" name="Smiley Face 1">
            <a:extLst>
              <a:ext uri="{FF2B5EF4-FFF2-40B4-BE49-F238E27FC236}">
                <a16:creationId xmlns:a16="http://schemas.microsoft.com/office/drawing/2014/main" id="{8827A151-4127-F8F7-9CDD-8F32993A4B9F}"/>
              </a:ext>
            </a:extLst>
          </p:cNvPr>
          <p:cNvSpPr/>
          <p:nvPr/>
        </p:nvSpPr>
        <p:spPr>
          <a:xfrm>
            <a:off x="8106496" y="2330409"/>
            <a:ext cx="232095" cy="242734"/>
          </a:xfrm>
          <a:prstGeom prst="smileyFace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CD1F42-0A43-0CD0-4A9A-D5635E89C0AD}"/>
              </a:ext>
            </a:extLst>
          </p:cNvPr>
          <p:cNvSpPr txBox="1"/>
          <p:nvPr/>
        </p:nvSpPr>
        <p:spPr>
          <a:xfrm>
            <a:off x="11298499" y="3273368"/>
            <a:ext cx="9434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informed</a:t>
            </a:r>
          </a:p>
        </p:txBody>
      </p:sp>
    </p:spTree>
    <p:extLst>
      <p:ext uri="{BB962C8B-B14F-4D97-AF65-F5344CB8AC3E}">
        <p14:creationId xmlns:p14="http://schemas.microsoft.com/office/powerpoint/2010/main" val="248523791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2F5B592-7DDF-F33F-8F2F-5277A84C4E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78781"/>
            <a:ext cx="5964162" cy="4198182"/>
          </a:xfrm>
        </p:spPr>
        <p:txBody>
          <a:bodyPr/>
          <a:lstStyle/>
          <a:p>
            <a:r>
              <a:rPr lang="en-US" sz="2400" b="1" dirty="0"/>
              <a:t>Immediate</a:t>
            </a:r>
            <a:r>
              <a:rPr lang="en-US" sz="2400" dirty="0"/>
              <a:t> disabling of an MC UE (MC clients) needs to be reflected at these servers</a:t>
            </a:r>
          </a:p>
          <a:p>
            <a:r>
              <a:rPr lang="en-US" sz="2400" dirty="0"/>
              <a:t>We need to define limited services for MC UE/ MC user who is immediately disabled</a:t>
            </a:r>
          </a:p>
          <a:p>
            <a:pPr lvl="1"/>
            <a:r>
              <a:rPr lang="en-US" sz="2000" dirty="0"/>
              <a:t>Do MC organizations want to keep some services for disabled MC UE/MC user, e.g., location services, ambient listening?</a:t>
            </a:r>
          </a:p>
          <a:p>
            <a:pPr lvl="1"/>
            <a:r>
              <a:rPr lang="en-US" sz="2000" dirty="0"/>
              <a:t>If yes, the behavior of the MC client needs to be reflected </a:t>
            </a:r>
            <a:r>
              <a:rPr lang="en-US" sz="2000" dirty="0" err="1"/>
              <a:t>accordinly</a:t>
            </a:r>
            <a:r>
              <a:rPr lang="en-US" sz="2000" dirty="0"/>
              <a:t>. </a:t>
            </a:r>
          </a:p>
          <a:p>
            <a:pPr lvl="1"/>
            <a:endParaRPr lang="en-US" sz="1800" i="1" dirty="0"/>
          </a:p>
          <a:p>
            <a:endParaRPr lang="en-US" sz="2400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C1D8428-2F17-2B20-5539-CA2E42B8A8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C82CFE4-DE27-1D96-4817-22F8003791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6878718"/>
              </p:ext>
            </p:extLst>
          </p:nvPr>
        </p:nvGraphicFramePr>
        <p:xfrm>
          <a:off x="6957181" y="1819274"/>
          <a:ext cx="4692952" cy="33701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6576012" imgH="4716666" progId="Visio.Drawing.15">
                  <p:embed/>
                </p:oleObj>
              </mc:Choice>
              <mc:Fallback>
                <p:oleObj name="Visio" r:id="rId2" imgW="6576012" imgH="4716666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C82CFE4-DE27-1D96-4817-22F8003791E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7181" y="1819274"/>
                        <a:ext cx="4692952" cy="33701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8C6BF1F-BBDA-9E23-0601-F27D2BD0EA5D}"/>
              </a:ext>
            </a:extLst>
          </p:cNvPr>
          <p:cNvSpPr txBox="1"/>
          <p:nvPr/>
        </p:nvSpPr>
        <p:spPr>
          <a:xfrm>
            <a:off x="6874933" y="5189425"/>
            <a:ext cx="53170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Aft>
                <a:spcPts val="1200"/>
              </a:spcAft>
              <a:buNone/>
            </a:pPr>
            <a:r>
              <a:rPr lang="en-GB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 5.</a:t>
            </a:r>
            <a:r>
              <a:rPr lang="en-US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1.3</a:t>
            </a:r>
            <a:r>
              <a:rPr lang="en-GB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.1-1: MC</a:t>
            </a:r>
            <a:r>
              <a:rPr lang="en-US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user </a:t>
            </a:r>
            <a:r>
              <a:rPr lang="en-US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service </a:t>
            </a:r>
            <a:r>
              <a:rPr lang="en-GB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authorization</a:t>
            </a:r>
            <a:endParaRPr lang="en-DE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868417E5-B73D-6E35-0EAD-BBFE67DDD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</p:spPr>
        <p:txBody>
          <a:bodyPr/>
          <a:lstStyle/>
          <a:p>
            <a:r>
              <a:rPr lang="en-US" dirty="0"/>
              <a:t>Limited access in 33.180, cl. 5.1.1</a:t>
            </a:r>
          </a:p>
        </p:txBody>
      </p:sp>
    </p:spTree>
    <p:extLst>
      <p:ext uri="{BB962C8B-B14F-4D97-AF65-F5344CB8AC3E}">
        <p14:creationId xmlns:p14="http://schemas.microsoft.com/office/powerpoint/2010/main" val="106548128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FB6918A-0F70-03AC-6B49-225C7CF26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349957"/>
            <a:ext cx="10515600" cy="827006"/>
          </a:xfrm>
        </p:spPr>
        <p:txBody>
          <a:bodyPr/>
          <a:lstStyle/>
          <a:p>
            <a:r>
              <a:rPr lang="en-US" dirty="0"/>
              <a:t>Any security concerns given the defined limited services in 33.180 based on the deployment scenario?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96CC7E89-A0E8-67DF-68F0-D23172149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</p:spPr>
        <p:txBody>
          <a:bodyPr/>
          <a:lstStyle/>
          <a:p>
            <a:r>
              <a:rPr lang="en-US" dirty="0"/>
              <a:t>Limited services vs deployments scenarios 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E7D4344-860A-3C14-FF06-42B68026E5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39A3780-FB67-B08B-DC8B-23948196D5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424574"/>
              </p:ext>
            </p:extLst>
          </p:nvPr>
        </p:nvGraphicFramePr>
        <p:xfrm>
          <a:off x="406400" y="1983622"/>
          <a:ext cx="2730500" cy="307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736121" imgH="3066985" progId="Visio.Drawing.11">
                  <p:embed/>
                </p:oleObj>
              </mc:Choice>
              <mc:Fallback>
                <p:oleObj name="Visio" r:id="rId2" imgW="2736121" imgH="3066985" progId="Visio.Drawing.11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39A3780-FB67-B08B-DC8B-23948196D54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1983622"/>
                        <a:ext cx="2730500" cy="307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>
            <a:extLst>
              <a:ext uri="{FF2B5EF4-FFF2-40B4-BE49-F238E27FC236}">
                <a16:creationId xmlns:a16="http://schemas.microsoft.com/office/drawing/2014/main" id="{F28656FE-C101-0ED6-9D61-094838901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1585124-1E6F-C324-B069-5D2F459969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3839218"/>
              </p:ext>
            </p:extLst>
          </p:nvPr>
        </p:nvGraphicFramePr>
        <p:xfrm>
          <a:off x="4586514" y="1983622"/>
          <a:ext cx="2730500" cy="307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2736121" imgH="3066985" progId="Visio.Drawing.11">
                  <p:embed/>
                </p:oleObj>
              </mc:Choice>
              <mc:Fallback>
                <p:oleObj name="Visio" r:id="rId4" imgW="2736121" imgH="3066985" progId="Visio.Drawing.11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1585124-1E6F-C324-B069-5D2F459969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6514" y="1983622"/>
                        <a:ext cx="2730500" cy="307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>
            <a:extLst>
              <a:ext uri="{FF2B5EF4-FFF2-40B4-BE49-F238E27FC236}">
                <a16:creationId xmlns:a16="http://schemas.microsoft.com/office/drawing/2014/main" id="{189381A3-CFED-33E8-337D-54262C538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B8E6F08-03B2-F936-5675-E186673283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5192981"/>
              </p:ext>
            </p:extLst>
          </p:nvPr>
        </p:nvGraphicFramePr>
        <p:xfrm>
          <a:off x="8432800" y="1983622"/>
          <a:ext cx="2571750" cy="307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2555800" imgH="3044041" progId="Visio.Drawing.11">
                  <p:embed/>
                </p:oleObj>
              </mc:Choice>
              <mc:Fallback>
                <p:oleObj name="Visio" r:id="rId6" imgW="2555800" imgH="3044041" progId="Visio.Drawing.11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B8E6F08-03B2-F936-5675-E186673283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32800" y="1983622"/>
                        <a:ext cx="2571750" cy="307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Smiley Face 10">
            <a:extLst>
              <a:ext uri="{FF2B5EF4-FFF2-40B4-BE49-F238E27FC236}">
                <a16:creationId xmlns:a16="http://schemas.microsoft.com/office/drawing/2014/main" id="{15A0551A-38E1-EC0F-3E66-68C759F63139}"/>
              </a:ext>
            </a:extLst>
          </p:cNvPr>
          <p:cNvSpPr/>
          <p:nvPr/>
        </p:nvSpPr>
        <p:spPr>
          <a:xfrm>
            <a:off x="1829066" y="2781490"/>
            <a:ext cx="232095" cy="242734"/>
          </a:xfrm>
          <a:prstGeom prst="smileyFace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DC210001-BFA4-EC22-AF60-F948B50203C1}"/>
              </a:ext>
            </a:extLst>
          </p:cNvPr>
          <p:cNvSpPr/>
          <p:nvPr/>
        </p:nvSpPr>
        <p:spPr>
          <a:xfrm rot="2650260">
            <a:off x="363090" y="2040006"/>
            <a:ext cx="318782" cy="335776"/>
          </a:xfrm>
          <a:prstGeom prst="plus">
            <a:avLst>
              <a:gd name="adj" fmla="val 4311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miley Face 12">
            <a:extLst>
              <a:ext uri="{FF2B5EF4-FFF2-40B4-BE49-F238E27FC236}">
                <a16:creationId xmlns:a16="http://schemas.microsoft.com/office/drawing/2014/main" id="{35978F5A-6842-580B-5FB7-6B593A9003ED}"/>
              </a:ext>
            </a:extLst>
          </p:cNvPr>
          <p:cNvSpPr/>
          <p:nvPr/>
        </p:nvSpPr>
        <p:spPr>
          <a:xfrm>
            <a:off x="5921896" y="2857275"/>
            <a:ext cx="232095" cy="242734"/>
          </a:xfrm>
          <a:prstGeom prst="smileyFace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68FD3591-DBDD-EE28-121D-D6B893E8975B}"/>
              </a:ext>
            </a:extLst>
          </p:cNvPr>
          <p:cNvSpPr/>
          <p:nvPr/>
        </p:nvSpPr>
        <p:spPr>
          <a:xfrm rot="2650260">
            <a:off x="4523852" y="2156481"/>
            <a:ext cx="318782" cy="335776"/>
          </a:xfrm>
          <a:prstGeom prst="plus">
            <a:avLst>
              <a:gd name="adj" fmla="val 4311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miley Face 14">
            <a:extLst>
              <a:ext uri="{FF2B5EF4-FFF2-40B4-BE49-F238E27FC236}">
                <a16:creationId xmlns:a16="http://schemas.microsoft.com/office/drawing/2014/main" id="{DB2EB264-0C9B-C3A9-120E-294F5E0D7BF2}"/>
              </a:ext>
            </a:extLst>
          </p:cNvPr>
          <p:cNvSpPr/>
          <p:nvPr/>
        </p:nvSpPr>
        <p:spPr>
          <a:xfrm>
            <a:off x="9793524" y="2781490"/>
            <a:ext cx="232095" cy="242734"/>
          </a:xfrm>
          <a:prstGeom prst="smileyFace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1A228052-31FC-B459-0CF0-C0CE7798542E}"/>
              </a:ext>
            </a:extLst>
          </p:cNvPr>
          <p:cNvSpPr/>
          <p:nvPr/>
        </p:nvSpPr>
        <p:spPr>
          <a:xfrm rot="2650260">
            <a:off x="8375928" y="2129420"/>
            <a:ext cx="318782" cy="335776"/>
          </a:xfrm>
          <a:prstGeom prst="plus">
            <a:avLst>
              <a:gd name="adj" fmla="val 4311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miley Face 2">
            <a:extLst>
              <a:ext uri="{FF2B5EF4-FFF2-40B4-BE49-F238E27FC236}">
                <a16:creationId xmlns:a16="http://schemas.microsoft.com/office/drawing/2014/main" id="{905AB136-D71E-9A56-0DF6-6E53659FB11B}"/>
              </a:ext>
            </a:extLst>
          </p:cNvPr>
          <p:cNvSpPr/>
          <p:nvPr/>
        </p:nvSpPr>
        <p:spPr>
          <a:xfrm>
            <a:off x="1841164" y="3378990"/>
            <a:ext cx="232095" cy="242734"/>
          </a:xfrm>
          <a:prstGeom prst="smileyFace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miley Face 16">
            <a:extLst>
              <a:ext uri="{FF2B5EF4-FFF2-40B4-BE49-F238E27FC236}">
                <a16:creationId xmlns:a16="http://schemas.microsoft.com/office/drawing/2014/main" id="{3D4AE054-631B-FE35-FDFD-3CD47D23D1A2}"/>
              </a:ext>
            </a:extLst>
          </p:cNvPr>
          <p:cNvSpPr/>
          <p:nvPr/>
        </p:nvSpPr>
        <p:spPr>
          <a:xfrm>
            <a:off x="5933994" y="3454775"/>
            <a:ext cx="232095" cy="242734"/>
          </a:xfrm>
          <a:prstGeom prst="smileyFace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miley Face 17">
            <a:extLst>
              <a:ext uri="{FF2B5EF4-FFF2-40B4-BE49-F238E27FC236}">
                <a16:creationId xmlns:a16="http://schemas.microsoft.com/office/drawing/2014/main" id="{7B648C05-9740-F5CF-531D-6212FA100DEC}"/>
              </a:ext>
            </a:extLst>
          </p:cNvPr>
          <p:cNvSpPr/>
          <p:nvPr/>
        </p:nvSpPr>
        <p:spPr>
          <a:xfrm>
            <a:off x="9791108" y="3378990"/>
            <a:ext cx="232095" cy="242734"/>
          </a:xfrm>
          <a:prstGeom prst="smileyFace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91318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280d8efa-eff2-4910-88d2-79ca146720c4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terms/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679a257e-872f-4c98-9e8a-0a9c104f72cd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280d8efa-eff2-4910-88d2-79ca146720c4"/>
    <ds:schemaRef ds:uri="679a257e-872f-4c98-9e8a-0a9c104f72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23502</TotalTime>
  <Words>982</Words>
  <Application>Microsoft Office PowerPoint</Application>
  <PresentationFormat>Widescreen</PresentationFormat>
  <Paragraphs>69</Paragraphs>
  <Slides>10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Visio</vt:lpstr>
      <vt:lpstr>Comments and concerns related to disabling a user device</vt:lpstr>
      <vt:lpstr>Content </vt:lpstr>
      <vt:lpstr>Stage 1 requirement TS 22.260, cl. 6.13.4 access control</vt:lpstr>
      <vt:lpstr>PowerPoint Presentation</vt:lpstr>
      <vt:lpstr>What does an MC UE device mean?</vt:lpstr>
      <vt:lpstr>Missing aspects related to remote disabling</vt:lpstr>
      <vt:lpstr>Limited access in 33.180, cl. 5.1.1</vt:lpstr>
      <vt:lpstr>Limited access in 33.180, cl. 5.1.1</vt:lpstr>
      <vt:lpstr>Limited services vs deployments scenarios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[Ericsson] Rana</cp:lastModifiedBy>
  <cp:revision>11</cp:revision>
  <dcterms:created xsi:type="dcterms:W3CDTF">2010-02-05T13:52:04Z</dcterms:created>
  <dcterms:modified xsi:type="dcterms:W3CDTF">2025-10-06T08:30:44Z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