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0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031" y="1686517"/>
            <a:ext cx="11630025" cy="372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  <a:r>
              <a:rPr lang="en-US" sz="2800" b="1" u="sng" dirty="0"/>
              <a:t>In addition to aligning with the SA3 agreement</a:t>
            </a:r>
            <a:r>
              <a:rPr lang="en-US" sz="2800" b="1" dirty="0"/>
              <a:t>, does the LMF check the UE LCS privacy profile for data collection during training/performance monitoring of AI/ML positioning?</a:t>
            </a:r>
            <a:endParaRPr lang="en-US" altLang="zh-CN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(S2-2507484):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(S2-2507485):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830997"/>
          </a:xfrm>
          <a:prstGeom prst="rect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SA2#170; 25-28 August 2025; Gothenburg, Sweden</a:t>
            </a:r>
          </a:p>
          <a:p>
            <a:r>
              <a:rPr lang="en-US" altLang="zh-CN" sz="2400" b="1" dirty="0"/>
              <a:t>AI 19.15.2 AIML_CN: KI#1: LMF positioning - User consent/LCS privacy </a:t>
            </a:r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69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Dario Serafino Tonesi</cp:lastModifiedBy>
  <cp:revision>58</cp:revision>
  <dcterms:created xsi:type="dcterms:W3CDTF">2024-10-09T04:53:28Z</dcterms:created>
  <dcterms:modified xsi:type="dcterms:W3CDTF">2025-08-27T10:15:15Z</dcterms:modified>
</cp:coreProperties>
</file>