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9" autoAdjust="0"/>
    <p:restoredTop sz="86683" autoAdjust="0"/>
  </p:normalViewPr>
  <p:slideViewPr>
    <p:cSldViewPr snapToGrid="0">
      <p:cViewPr varScale="1">
        <p:scale>
          <a:sx n="97" d="100"/>
          <a:sy n="97" d="100"/>
        </p:scale>
        <p:origin x="9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5071F4-75B2-49AA-8169-B1A5A73E06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164CB41-9C31-4040-AEB1-04FC8F588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3C49B16-DBC3-44AF-AF3D-D87ABC354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E909-F14F-48D1-A258-5990968A0909}" type="datetimeFigureOut">
              <a:rPr lang="zh-CN" altLang="en-US" smtClean="0"/>
              <a:t>2025/8/21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DF27588-57A1-42F1-BD3D-3C895226C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CC5837F-DA34-43A3-86A1-D841D5920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F58C4-E0D4-466D-BD8F-CCCFE193DA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1281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5AEE6D8-6914-4ECC-9AC2-3937AD0DF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A0DFBBC-EDDD-4D76-97BD-8DCB2F6BD1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4D45F82-E487-4917-8447-29ECEF0A7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E909-F14F-48D1-A258-5990968A0909}" type="datetimeFigureOut">
              <a:rPr lang="zh-CN" altLang="en-US" smtClean="0"/>
              <a:t>2025/8/21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FD23A40-A4CF-41FE-A4E3-180CEC087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894C95C-3903-4FAB-92C9-7E4918AB8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F58C4-E0D4-466D-BD8F-CCCFE193DA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82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6D587003-3A5B-4ECF-8824-435B5055E6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625FEA1-01AB-42E8-A8CB-60236BE701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9A38957-942A-4829-8721-C61145F63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E909-F14F-48D1-A258-5990968A0909}" type="datetimeFigureOut">
              <a:rPr lang="zh-CN" altLang="en-US" smtClean="0"/>
              <a:t>2025/8/21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5E6DA5F-AA20-4062-A141-CF7CEC2E0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9BBD61C-C65F-4AF7-A14A-1006AF8C5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F58C4-E0D4-466D-BD8F-CCCFE193DA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0571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DF3FE7-7F3D-4F46-B342-DA1D72460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6A58EEA-FF7F-484E-930F-6AE8B0770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1D5A52E-C50D-4F99-8610-65751A7A2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E909-F14F-48D1-A258-5990968A0909}" type="datetimeFigureOut">
              <a:rPr lang="zh-CN" altLang="en-US" smtClean="0"/>
              <a:t>2025/8/21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21976DA-90B8-4AC6-9051-592FEF7F6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74E45B4-6E6C-47C4-A95B-49A16A819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F58C4-E0D4-466D-BD8F-CCCFE193DA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0660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4CEDE4-8E8E-4A04-8D09-1318634B8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5B72DF7-3F6D-498A-8CE4-ECCA586F10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E96D7BF-A336-4173-B6C0-5A375BA6C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E909-F14F-48D1-A258-5990968A0909}" type="datetimeFigureOut">
              <a:rPr lang="zh-CN" altLang="en-US" smtClean="0"/>
              <a:t>2025/8/21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ADF89B7-183C-4E2F-B5B2-C21385990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88DABE4-AE3A-4DD5-A248-16D140572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F58C4-E0D4-466D-BD8F-CCCFE193DA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807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5B5C5C-CAE7-45C9-A7E4-ED24B8AE5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CEACBDF-CD42-43C9-820F-D08FD5614E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5ED1F9F-7908-4B20-9FD5-7AC61F74B1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CE28EBA-8EB6-40A4-8EA0-C6F82726B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E909-F14F-48D1-A258-5990968A0909}" type="datetimeFigureOut">
              <a:rPr lang="zh-CN" altLang="en-US" smtClean="0"/>
              <a:t>2025/8/21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3FA696D-94AE-41D6-8AFA-4BF3BAB3D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AA55A24-5435-4382-9E6F-9AEE44970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F58C4-E0D4-466D-BD8F-CCCFE193DA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999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DB0AD8C-F3E3-43E0-AE1D-B6021DF25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ABBAA20-CADC-404F-AC17-090D298EB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260943D-FD4D-4ED6-A730-CA7FB2EF60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F6D7F99-FC7C-47AD-B310-5E4BA4EA95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90AF60B-6865-4B6D-A503-0D71E1516C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B5425AB-2C6F-4EDC-B7C5-C7E6E27C3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E909-F14F-48D1-A258-5990968A0909}" type="datetimeFigureOut">
              <a:rPr lang="zh-CN" altLang="en-US" smtClean="0"/>
              <a:t>2025/8/21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1E9AA5B-F44E-4C5A-9A80-07CF53380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385BBAC-A441-4245-AE91-A8F0E8E8D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F58C4-E0D4-466D-BD8F-CCCFE193DA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4457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4205C4-B350-413C-AB30-D48F550F1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5BF2A53-59FD-4429-96D9-66F7840C9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E909-F14F-48D1-A258-5990968A0909}" type="datetimeFigureOut">
              <a:rPr lang="zh-CN" altLang="en-US" smtClean="0"/>
              <a:t>2025/8/21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D3EE45B-BAC2-4868-85AD-EAF36031D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05E1792-1D6C-4A9C-98D2-0088E99BF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F58C4-E0D4-466D-BD8F-CCCFE193DA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98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7BC5E79-CE9E-44ED-B379-10CF29C2F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E909-F14F-48D1-A258-5990968A0909}" type="datetimeFigureOut">
              <a:rPr lang="zh-CN" altLang="en-US" smtClean="0"/>
              <a:t>2025/8/21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B387738-A76E-483E-86F3-C3FE8DB2E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FDD5F4E-97B5-4F75-9E20-C7AC6FDFE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F58C4-E0D4-466D-BD8F-CCCFE193DA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2312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68F47A-E3E1-4CB7-86BC-370F50F3C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19CA9B5-B8B7-421F-BDE5-36AA6814C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E7BA900-A1F5-419E-968E-75226EB5B0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781137F-B611-47AE-A2CD-D6EA56C6F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E909-F14F-48D1-A258-5990968A0909}" type="datetimeFigureOut">
              <a:rPr lang="zh-CN" altLang="en-US" smtClean="0"/>
              <a:t>2025/8/21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0840F58-B2A4-490E-BBD7-B2F9DAC20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B4DF95B-5FF3-401F-BD8F-107182B3D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F58C4-E0D4-466D-BD8F-CCCFE193DA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8055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B14DBFF-A472-436F-9E9B-973874B16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6A127B1A-9678-4B7C-A1B9-069FDC3203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F8B1E56-5E60-4A95-8B51-8254B1848D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D1F6AE3-AE73-47D5-9D02-2DAA267DC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6E909-F14F-48D1-A258-5990968A0909}" type="datetimeFigureOut">
              <a:rPr lang="zh-CN" altLang="en-US" smtClean="0"/>
              <a:t>2025/8/21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AB8C20C-CCE8-4F8D-929C-14369E4FB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93C859F-D4D3-4E13-A066-2215A8DF0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F58C4-E0D4-466D-BD8F-CCCFE193DA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2554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3B5B8AA-19D7-4386-B3E4-86E7E7FC3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FD0AB3F-3024-471C-A6C6-A6DC7342A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E03E068-7C5E-4824-9ECA-A464AC9D52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56E909-F14F-48D1-A258-5990968A0909}" type="datetimeFigureOut">
              <a:rPr lang="zh-CN" altLang="en-US" smtClean="0"/>
              <a:t>2025/8/21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2AD918A-9C36-4514-958C-347131F1E6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AE43D23-165B-4512-9172-537A4C632D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F58C4-E0D4-466D-BD8F-CCCFE193DAC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9353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2E02C5-CE7C-40B4-A922-41F989C22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6233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Agenda for Sensing CC#2025-08-21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B7480582-8197-4802-8797-1B6231763745}"/>
              </a:ext>
            </a:extLst>
          </p:cNvPr>
          <p:cNvSpPr txBox="1"/>
          <p:nvPr/>
        </p:nvSpPr>
        <p:spPr>
          <a:xfrm>
            <a:off x="465175" y="1637525"/>
            <a:ext cx="6541682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/>
              <a:t>Scope alignment issues (15mins)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600" dirty="0"/>
              <a:t>S2-2507208, scope alignment, apple, xiaomi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600" dirty="0"/>
              <a:t>S2-2507432, term update, xiaomi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600" dirty="0"/>
              <a:t>S2-2506287, architectural requirement, T-Mobile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600" dirty="0"/>
              <a:t>S2-2506202, KI alignment, LG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/>
              <a:t>Key issue updates/LS (15 mins)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600" dirty="0"/>
              <a:t>S2-2507168, DP, UE as sensing consumer, NTT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400" u="sng" dirty="0">
                <a:solidFill>
                  <a:schemeClr val="accent1"/>
                </a:solidFill>
              </a:rPr>
              <a:t>S2-2507172/S2-2507173 depending on S2-2507168 discussion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4B1625C-1D6F-4BFC-A651-E6454BACDDC5}"/>
              </a:ext>
            </a:extLst>
          </p:cNvPr>
          <p:cNvSpPr txBox="1"/>
          <p:nvPr/>
        </p:nvSpPr>
        <p:spPr>
          <a:xfrm>
            <a:off x="7006857" y="1422081"/>
            <a:ext cx="4806802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/>
              <a:t>New solution for KI#4 (30 mins)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/>
              <a:t>S2-2506748, CATT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/>
              <a:t>S2-2506609, vivo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/>
              <a:t>New solution for KI#5 (30 mins)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/>
              <a:t>S2-2506196, Nokia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/>
              <a:t>S2-2506345, Ericsson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/>
              <a:t>New solution for KI#6 (15 mins)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/>
              <a:t>S2-2506769, ZTE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/>
              <a:t>New solution for KI#1 (15 mins</a:t>
            </a:r>
            <a:r>
              <a:rPr lang="zh-CN" altLang="en-US" sz="2000" b="1" dirty="0"/>
              <a:t>）</a:t>
            </a:r>
            <a:r>
              <a:rPr lang="en-US" altLang="zh-CN" sz="2000" b="1" dirty="0"/>
              <a:t> 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600" dirty="0"/>
              <a:t>S2-2506289, OPPO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2000" b="1" dirty="0"/>
              <a:t>New solution for KI#2  (</a:t>
            </a:r>
            <a:r>
              <a:rPr lang="en-US" altLang="zh-CN" sz="2000" b="1" dirty="0">
                <a:solidFill>
                  <a:schemeClr val="accent1"/>
                </a:solidFill>
              </a:rPr>
              <a:t>if time allow</a:t>
            </a:r>
            <a:r>
              <a:rPr lang="en-US" altLang="zh-CN" sz="2000" b="1" dirty="0"/>
              <a:t>)</a:t>
            </a:r>
          </a:p>
          <a:p>
            <a:pPr marL="742950" lvl="1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sz="1600" dirty="0"/>
              <a:t>S2-2507176, Lenovo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zh-CN" sz="1600" dirty="0"/>
          </a:p>
        </p:txBody>
      </p:sp>
    </p:spTree>
    <p:extLst>
      <p:ext uri="{BB962C8B-B14F-4D97-AF65-F5344CB8AC3E}">
        <p14:creationId xmlns:p14="http://schemas.microsoft.com/office/powerpoint/2010/main" val="2704135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136</Words>
  <Application>Microsoft Office PowerPoint</Application>
  <PresentationFormat>宽屏</PresentationFormat>
  <Paragraphs>21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Agenda for Sensing CC#2025-08-21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Jianning LIU</dc:creator>
  <cp:lastModifiedBy>Jianning LIU</cp:lastModifiedBy>
  <cp:revision>8</cp:revision>
  <dcterms:created xsi:type="dcterms:W3CDTF">2025-08-20T13:52:11Z</dcterms:created>
  <dcterms:modified xsi:type="dcterms:W3CDTF">2025-08-21T09:33:41Z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WM341e5d807e6411f08000316400003164">
    <vt:lpwstr>CWMNNQyAjLNqOVF+zWCnYnBIMrjZkTkkK++vdRKBrzi1NGzOMqU3bboyLxSs/pRvQ43LWmlBam+4nY7gX6RKwj3rQ==</vt:lpwstr>
  </property>
</Properties>
</file>