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69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2F866-1E17-E760-2BDF-411F74EF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ABDBD2-5398-E5BC-6718-E587C9B4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3F2B1E-2DF5-157C-31FE-0296F5BE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CA275-3ABD-3BCE-6520-9377D322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997DC-B8A9-611A-9432-96DBA3A6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8BE48-5143-9882-E209-D55C8550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978DCF-B10B-A0F6-750B-34FCD28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676380-683F-117B-676A-46F91FE3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96AF6-CF24-FB4A-A115-52B08843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55E19-7C8C-614E-D9BC-9329D17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A5CC3C-B588-6F2D-7221-F582640B2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6079B1-65F5-74B4-E0A7-B74DB30D9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5BDF3-E5C6-0D51-97C0-D9A4DA3A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87010-85F3-6880-34DF-52B5E153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7B9D1-93A1-C48C-9485-A280400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36565-3881-7D94-7A0D-6A4786A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E4ABDD-DF73-EDA4-924C-62EFF1CA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48FF67-DA16-8ED9-CC00-3CEBF66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4CF81-1E98-2CF0-639A-2953F867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8BC277-D9C2-26B6-1610-78EBD2E8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1185B-3010-375C-7FF8-B19AAFD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4F778-93D0-7687-78C2-8A3E5097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6C98A0-9498-F678-DA5D-34D5D87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BE1F53-9A3A-215A-A117-AC376B8E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E38AE1-F718-383F-8316-0CE5A0C5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7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A88C7-8E6B-A454-1A3A-56286195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7C1081-11C0-B488-A5A3-6C571C1EC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6AB3AA-12D9-1EE3-F13F-D761ED07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34CCE-DFAB-B38A-2ECA-1BA863EE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2C4998-A211-8819-77A4-CBF1F27A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D7058D-D1C6-168D-2CF0-49CC095A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75435-4C2E-1788-59E7-8B01186D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6A718-E6DD-7B5B-07EB-5E33F345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926092-E13A-2897-7013-1A6BED58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39D3D8-36FD-9CE4-1289-E860449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B5A475-A734-5BF0-166C-289718731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61EB7B-1B54-5494-7FCE-93276124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D51B2D-8C93-0431-403E-CAB564F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2F0439-4A70-244C-4653-677DB7AA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42356-3777-9A7D-9B34-5392AC4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BFF1CD-D430-DA99-511E-28ECC8E2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4530D6-F0D6-248D-075B-D57AC3A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FC7C2-A26A-A23C-FA34-6DFDFA23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CC55E5-70AA-5CB2-B133-4914A9B3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3C7CF0-E215-24F7-6B43-83CC4C74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FA1AD-13BE-DCED-CB9F-A3E59B8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42F78-3BF6-1BBC-7943-E111773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8C4D16-93B5-AC73-FF6C-7ABC659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521097-45A2-8C71-A796-896ABD3C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E2029F-3190-58BB-4BFC-0B2084E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5D0138-BAB9-8881-8085-C74A348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CA3BB5-FC8F-C76D-0448-68E162D6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B10B9-DEBF-ED29-CEE1-16DEEC20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7BBBA2-B341-BFD1-2775-7CE17E5C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0844A1-1E24-B5FD-850C-9073001B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732FD9-0ECC-7C96-3FAA-7500436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CBAC24-4478-0BFC-4C80-961D6FE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29983-A9BD-7A11-DEA6-6FB6DC2B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A99411-A3E8-87ED-CCC4-7843CA1C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5619E7-F8E4-CCE0-9310-E8C11680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9B876-7843-FEF4-AEA0-7F13AC0A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5D65-4B42-43B4-8C28-A0AE26F0210E}" type="datetimeFigureOut">
              <a:rPr kumimoji="1" lang="ja-JP" altLang="en-US" smtClean="0"/>
              <a:t>2025/8/26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9187F-54DD-30D2-312C-6F7EEB715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B4864-8D8A-4857-876E-5FBF1AB19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1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031" y="1083403"/>
            <a:ext cx="11187269" cy="4205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 How UPF sets the PDU Set Importance of N6 unmarked PDUs?</a:t>
            </a:r>
          </a:p>
          <a:p>
            <a:pPr>
              <a:lnSpc>
                <a:spcPct val="120000"/>
              </a:lnSpc>
            </a:pPr>
            <a:endParaRPr lang="en-US" altLang="zh-CN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A: Based on information provided by the AF, if this is the case, otherwise based </a:t>
            </a:r>
            <a:r>
              <a:rPr lang="en-US" altLang="zh-CN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UPF pre-configuration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specified in  S2-2507524.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Supports: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B: Based on UPF pre-configuration as specified in S2-2507525.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Supports: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31" y="325454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LS in: N6 unmarked PDUs (S2-2506113) 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592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70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巳之口　淳</dc:creator>
  <cp:lastModifiedBy>Georgios Gkellas (Nokia)</cp:lastModifiedBy>
  <cp:revision>54</cp:revision>
  <dcterms:created xsi:type="dcterms:W3CDTF">2024-10-09T04:53:28Z</dcterms:created>
  <dcterms:modified xsi:type="dcterms:W3CDTF">2025-08-26T15:20:13Z</dcterms:modified>
</cp:coreProperties>
</file>