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7"/>
  </p:notesMasterIdLst>
  <p:handoutMasterIdLst>
    <p:handoutMasterId r:id="rId8"/>
  </p:handoutMasterIdLst>
  <p:sldIdLst>
    <p:sldId id="341" r:id="rId5"/>
    <p:sldId id="1133" r:id="rId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4C39E9-43B6-4A21-8D1B-A55A0FFECE0E}" v="26" dt="2025-06-26T12:42:16.4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19" d="100"/>
          <a:sy n="119" d="100"/>
        </p:scale>
        <p:origin x="120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, Malla Reddy" userId="f7a08217-848a-4361-9f6b-a22cc0d7391f" providerId="ADAL" clId="{944C39E9-43B6-4A21-8D1B-A55A0FFECE0E}"/>
    <pc:docChg chg="custSel delSld modSld delMainMaster">
      <pc:chgData name="Sama, Malla Reddy" userId="f7a08217-848a-4361-9f6b-a22cc0d7391f" providerId="ADAL" clId="{944C39E9-43B6-4A21-8D1B-A55A0FFECE0E}" dt="2025-06-26T12:22:41.494" v="912" actId="14100"/>
      <pc:docMkLst>
        <pc:docMk/>
      </pc:docMkLst>
      <pc:sldChg chg="modSp mod">
        <pc:chgData name="Sama, Malla Reddy" userId="f7a08217-848a-4361-9f6b-a22cc0d7391f" providerId="ADAL" clId="{944C39E9-43B6-4A21-8D1B-A55A0FFECE0E}" dt="2025-06-26T10:01:05.507" v="19" actId="20577"/>
        <pc:sldMkLst>
          <pc:docMk/>
          <pc:sldMk cId="0" sldId="341"/>
        </pc:sldMkLst>
        <pc:spChg chg="mod">
          <ac:chgData name="Sama, Malla Reddy" userId="f7a08217-848a-4361-9f6b-a22cc0d7391f" providerId="ADAL" clId="{944C39E9-43B6-4A21-8D1B-A55A0FFECE0E}" dt="2025-06-26T10:01:05.507" v="19" actId="20577"/>
          <ac:spMkLst>
            <pc:docMk/>
            <pc:sldMk cId="0" sldId="341"/>
            <ac:spMk id="5122" creationId="{6BFCA172-672F-4297-B767-9F7EDE373FA1}"/>
          </ac:spMkLst>
        </pc:spChg>
      </pc:sldChg>
      <pc:sldChg chg="del">
        <pc:chgData name="Sama, Malla Reddy" userId="f7a08217-848a-4361-9f6b-a22cc0d7391f" providerId="ADAL" clId="{944C39E9-43B6-4A21-8D1B-A55A0FFECE0E}" dt="2025-06-26T10:00:46.089" v="0" actId="47"/>
        <pc:sldMkLst>
          <pc:docMk/>
          <pc:sldMk cId="4290916204" sldId="372"/>
        </pc:sldMkLst>
      </pc:sldChg>
      <pc:sldChg chg="del">
        <pc:chgData name="Sama, Malla Reddy" userId="f7a08217-848a-4361-9f6b-a22cc0d7391f" providerId="ADAL" clId="{944C39E9-43B6-4A21-8D1B-A55A0FFECE0E}" dt="2025-06-26T10:00:46.089" v="0" actId="47"/>
        <pc:sldMkLst>
          <pc:docMk/>
          <pc:sldMk cId="1420942837" sldId="374"/>
        </pc:sldMkLst>
      </pc:sldChg>
      <pc:sldChg chg="del">
        <pc:chgData name="Sama, Malla Reddy" userId="f7a08217-848a-4361-9f6b-a22cc0d7391f" providerId="ADAL" clId="{944C39E9-43B6-4A21-8D1B-A55A0FFECE0E}" dt="2025-06-26T10:00:46.089" v="0" actId="47"/>
        <pc:sldMkLst>
          <pc:docMk/>
          <pc:sldMk cId="3196588657" sldId="376"/>
        </pc:sldMkLst>
      </pc:sldChg>
      <pc:sldChg chg="del">
        <pc:chgData name="Sama, Malla Reddy" userId="f7a08217-848a-4361-9f6b-a22cc0d7391f" providerId="ADAL" clId="{944C39E9-43B6-4A21-8D1B-A55A0FFECE0E}" dt="2025-06-26T10:00:46.089" v="0" actId="47"/>
        <pc:sldMkLst>
          <pc:docMk/>
          <pc:sldMk cId="4228709603" sldId="1128"/>
        </pc:sldMkLst>
      </pc:sldChg>
      <pc:sldChg chg="del">
        <pc:chgData name="Sama, Malla Reddy" userId="f7a08217-848a-4361-9f6b-a22cc0d7391f" providerId="ADAL" clId="{944C39E9-43B6-4A21-8D1B-A55A0FFECE0E}" dt="2025-06-26T10:00:46.089" v="0" actId="47"/>
        <pc:sldMkLst>
          <pc:docMk/>
          <pc:sldMk cId="1479286377" sldId="1129"/>
        </pc:sldMkLst>
      </pc:sldChg>
      <pc:sldChg chg="del">
        <pc:chgData name="Sama, Malla Reddy" userId="f7a08217-848a-4361-9f6b-a22cc0d7391f" providerId="ADAL" clId="{944C39E9-43B6-4A21-8D1B-A55A0FFECE0E}" dt="2025-06-26T10:00:46.089" v="0" actId="47"/>
        <pc:sldMkLst>
          <pc:docMk/>
          <pc:sldMk cId="265967933" sldId="1132"/>
        </pc:sldMkLst>
      </pc:sldChg>
      <pc:sldChg chg="modSp mod">
        <pc:chgData name="Sama, Malla Reddy" userId="f7a08217-848a-4361-9f6b-a22cc0d7391f" providerId="ADAL" clId="{944C39E9-43B6-4A21-8D1B-A55A0FFECE0E}" dt="2025-06-26T12:22:41.494" v="912" actId="14100"/>
        <pc:sldMkLst>
          <pc:docMk/>
          <pc:sldMk cId="1037830451" sldId="1133"/>
        </pc:sldMkLst>
        <pc:spChg chg="mod">
          <ac:chgData name="Sama, Malla Reddy" userId="f7a08217-848a-4361-9f6b-a22cc0d7391f" providerId="ADAL" clId="{944C39E9-43B6-4A21-8D1B-A55A0FFECE0E}" dt="2025-06-26T10:01:10.772" v="35" actId="20577"/>
          <ac:spMkLst>
            <pc:docMk/>
            <pc:sldMk cId="1037830451" sldId="1133"/>
            <ac:spMk id="2" creationId="{C1D6D3E7-4A18-30E5-0CFF-72053BEEB37A}"/>
          </ac:spMkLst>
        </pc:spChg>
        <pc:spChg chg="mod">
          <ac:chgData name="Sama, Malla Reddy" userId="f7a08217-848a-4361-9f6b-a22cc0d7391f" providerId="ADAL" clId="{944C39E9-43B6-4A21-8D1B-A55A0FFECE0E}" dt="2025-06-26T12:22:41.494" v="912" actId="14100"/>
          <ac:spMkLst>
            <pc:docMk/>
            <pc:sldMk cId="1037830451" sldId="1133"/>
            <ac:spMk id="3" creationId="{AFA1C959-3602-B0B1-0D80-255646EAB8E3}"/>
          </ac:spMkLst>
        </pc:spChg>
      </pc:sldChg>
      <pc:sldMasterChg chg="del delSldLayout">
        <pc:chgData name="Sama, Malla Reddy" userId="f7a08217-848a-4361-9f6b-a22cc0d7391f" providerId="ADAL" clId="{944C39E9-43B6-4A21-8D1B-A55A0FFECE0E}" dt="2025-06-26T10:00:46.089" v="0" actId="47"/>
        <pc:sldMasterMkLst>
          <pc:docMk/>
          <pc:sldMasterMk cId="1450945334" sldId="2147485164"/>
        </pc:sldMasterMkLst>
        <pc:sldLayoutChg chg="del">
          <pc:chgData name="Sama, Malla Reddy" userId="f7a08217-848a-4361-9f6b-a22cc0d7391f" providerId="ADAL" clId="{944C39E9-43B6-4A21-8D1B-A55A0FFECE0E}" dt="2025-06-26T10:00:46.089" v="0" actId="47"/>
          <pc:sldLayoutMkLst>
            <pc:docMk/>
            <pc:sldMasterMk cId="1450945334" sldId="2147485164"/>
            <pc:sldLayoutMk cId="3450922953" sldId="2147485165"/>
          </pc:sldLayoutMkLst>
        </pc:sldLayoutChg>
        <pc:sldLayoutChg chg="del">
          <pc:chgData name="Sama, Malla Reddy" userId="f7a08217-848a-4361-9f6b-a22cc0d7391f" providerId="ADAL" clId="{944C39E9-43B6-4A21-8D1B-A55A0FFECE0E}" dt="2025-06-26T10:00:46.089" v="0" actId="47"/>
          <pc:sldLayoutMkLst>
            <pc:docMk/>
            <pc:sldMasterMk cId="1450945334" sldId="2147485164"/>
            <pc:sldLayoutMk cId="962399421" sldId="2147485166"/>
          </pc:sldLayoutMkLst>
        </pc:sldLayoutChg>
        <pc:sldLayoutChg chg="del">
          <pc:chgData name="Sama, Malla Reddy" userId="f7a08217-848a-4361-9f6b-a22cc0d7391f" providerId="ADAL" clId="{944C39E9-43B6-4A21-8D1B-A55A0FFECE0E}" dt="2025-06-26T10:00:46.089" v="0" actId="47"/>
          <pc:sldLayoutMkLst>
            <pc:docMk/>
            <pc:sldMasterMk cId="1450945334" sldId="2147485164"/>
            <pc:sldLayoutMk cId="4060814124" sldId="214748516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60387"/>
            <a:ext cx="10515600" cy="113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70_Goteborg_2025-08/INBOX/DRAFTS/FS_6G_ARC/S2-250xxxx_SA2%23170_WT_x_r1_cl.docx" TargetMode="External"/><Relationship Id="rId2" Type="http://schemas.openxmlformats.org/officeDocument/2006/relationships/hyperlink" Target="https://www.3gpp.org/ftp/tsg_sa/WG2_Arch/TSGS2_170_Goteborg_2025-08/INBOX/DRAFTS/FS_6G_ARC/SA2_6G_SI_work_plan_r4_cl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103120"/>
            <a:ext cx="10177272" cy="2121027"/>
          </a:xfrm>
        </p:spPr>
        <p:txBody>
          <a:bodyPr/>
          <a:lstStyle/>
          <a:p>
            <a:pPr algn="ctr" eaLnBrk="1" hangingPunct="1"/>
            <a:r>
              <a:rPr lang="en-GB" dirty="0"/>
              <a:t>SA2 6G Study Item Planning: Email discussion</a:t>
            </a:r>
            <a:endParaRPr lang="en-GB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A7EBB1-4FAE-A85E-B59E-ACB9970CAA2F}"/>
              </a:ext>
            </a:extLst>
          </p:cNvPr>
          <p:cNvSpPr txBox="1">
            <a:spLocks/>
          </p:cNvSpPr>
          <p:nvPr/>
        </p:nvSpPr>
        <p:spPr bwMode="auto">
          <a:xfrm>
            <a:off x="691896" y="5074921"/>
            <a:ext cx="10177272" cy="850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/>
            <a:r>
              <a:rPr lang="en-GB" sz="2000" b="1" dirty="0"/>
              <a:t>Rapporteurs:</a:t>
            </a:r>
          </a:p>
          <a:p>
            <a:pPr algn="ctr" eaLnBrk="1" hangingPunct="1"/>
            <a:r>
              <a:rPr lang="en-GB" altLang="en-US" sz="2000" b="1" dirty="0"/>
              <a:t>Malla Reddy Sama (NTT DOCOMO)</a:t>
            </a:r>
          </a:p>
          <a:p>
            <a:pPr algn="ctr" eaLnBrk="1" hangingPunct="1"/>
            <a:r>
              <a:rPr lang="en-GB" altLang="en-US" sz="2000" b="1" dirty="0"/>
              <a:t>Stefan Rommer (Ericsson)</a:t>
            </a:r>
          </a:p>
          <a:p>
            <a:pPr algn="ctr" eaLnBrk="1" hangingPunct="1"/>
            <a:endParaRPr lang="en-GB" altLang="en-US" sz="2000" b="1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6D3E7-4A18-30E5-0CFF-72053BEEB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Discussion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1C959-3602-B0B1-0D80-255646EAB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63" y="1825625"/>
            <a:ext cx="10720137" cy="4351338"/>
          </a:xfrm>
        </p:spPr>
        <p:txBody>
          <a:bodyPr/>
          <a:lstStyle/>
          <a:p>
            <a:r>
              <a:rPr lang="en-GB" sz="2400" dirty="0"/>
              <a:t> Email Discussion on </a:t>
            </a:r>
            <a:r>
              <a:rPr lang="en-GB" sz="2400" dirty="0">
                <a:hlinkClick r:id="rId2"/>
              </a:rPr>
              <a:t>6G Study Item Planning </a:t>
            </a:r>
            <a:r>
              <a:rPr lang="en-GB" sz="2400" dirty="0"/>
              <a:t>and </a:t>
            </a:r>
            <a:r>
              <a:rPr lang="en-GB" sz="2400" dirty="0">
                <a:hlinkClick r:id="rId3"/>
              </a:rPr>
              <a:t>Template</a:t>
            </a:r>
            <a:r>
              <a:rPr lang="en-GB" sz="2400" dirty="0"/>
              <a:t> Proposal: </a:t>
            </a:r>
          </a:p>
          <a:p>
            <a:pPr lvl="1"/>
            <a:r>
              <a:rPr lang="en-GB" sz="2000" dirty="0"/>
              <a:t>Start of email discussion: 4</a:t>
            </a:r>
            <a:r>
              <a:rPr lang="en-GB" sz="2000" baseline="30000" dirty="0"/>
              <a:t>th</a:t>
            </a:r>
            <a:r>
              <a:rPr lang="en-GB" sz="2000" dirty="0"/>
              <a:t> Aug 2025 (00.00 UTC)</a:t>
            </a:r>
          </a:p>
          <a:p>
            <a:pPr lvl="1"/>
            <a:r>
              <a:rPr lang="en-GB" sz="2000" dirty="0"/>
              <a:t>End of email discussion:  6</a:t>
            </a:r>
            <a:r>
              <a:rPr lang="en-GB" sz="2000" baseline="30000" dirty="0"/>
              <a:t>th</a:t>
            </a:r>
            <a:r>
              <a:rPr lang="en-GB" sz="2000" dirty="0"/>
              <a:t> Aug 2025  (23.59 UTC)</a:t>
            </a:r>
          </a:p>
          <a:p>
            <a:pPr lvl="1"/>
            <a:endParaRPr lang="en-GB" sz="2000" dirty="0"/>
          </a:p>
          <a:p>
            <a:r>
              <a:rPr lang="en-GB" sz="2400" dirty="0"/>
              <a:t> Companies are expected to share their views, suggestions, and comments via email. Only the Rapporteurs will update the work plan and template.  </a:t>
            </a:r>
          </a:p>
          <a:p>
            <a:pPr lvl="1"/>
            <a:r>
              <a:rPr lang="en-GB" sz="2000" dirty="0"/>
              <a:t>Rapporteurs will initiate the email discussion on 4 August.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/>
              <a:t>7</a:t>
            </a:r>
            <a:r>
              <a:rPr lang="en-GB" sz="2400" baseline="30000" dirty="0"/>
              <a:t> </a:t>
            </a:r>
            <a:r>
              <a:rPr lang="en-GB" sz="2400" dirty="0"/>
              <a:t>August 2025: Rapporteurs will circulate the updated template based on the email discussion outcomes. This template will be used in the August meeting.</a:t>
            </a:r>
          </a:p>
          <a:p>
            <a:pPr lvl="1"/>
            <a:r>
              <a:rPr lang="en-GB" sz="2000" dirty="0"/>
              <a:t>The work plan will be updated at a later stage based on the outcome of the email discussion.</a:t>
            </a:r>
            <a:endParaRPr lang="en-DE" sz="2000" dirty="0"/>
          </a:p>
        </p:txBody>
      </p:sp>
    </p:spTree>
    <p:extLst>
      <p:ext uri="{BB962C8B-B14F-4D97-AF65-F5344CB8AC3E}">
        <p14:creationId xmlns:p14="http://schemas.microsoft.com/office/powerpoint/2010/main" val="1037830451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762117-8292-4133-b1c7-eab5c6487cfd" xsi:nil="true"/>
    <lcf76f155ced4ddcb4097134ff3c332f xmlns="a666cf78-39a2-4718-9e3a-c97e0f2e243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558C5159B8B4F9B176D7942557666" ma:contentTypeVersion="18" ma:contentTypeDescription="Create a new document." ma:contentTypeScope="" ma:versionID="5fcf8b0f609ffc618433019ad4b04ca0">
  <xsd:schema xmlns:xsd="http://www.w3.org/2001/XMLSchema" xmlns:xs="http://www.w3.org/2001/XMLSchema" xmlns:p="http://schemas.microsoft.com/office/2006/metadata/properties" xmlns:ns2="a666cf78-39a2-4718-9e3a-c97e0f2e2430" xmlns:ns3="5febc012-5c62-464f-8fa7-270037d49f7f" xmlns:ns4="d8762117-8292-4133-b1c7-eab5c6487cfd" targetNamespace="http://schemas.microsoft.com/office/2006/metadata/properties" ma:root="true" ma:fieldsID="682e07ded1439f7fa7cf50a4656ea6e6" ns2:_="" ns3:_="" ns4:_="">
    <xsd:import namespace="a666cf78-39a2-4718-9e3a-c97e0f2e2430"/>
    <xsd:import namespace="5febc012-5c62-464f-8fa7-270037d49f7f"/>
    <xsd:import namespace="d8762117-8292-4133-b1c7-eab5c6487c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66cf78-39a2-4718-9e3a-c97e0f2e2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3d31b72-c4b9-4223-ac69-1d9539891d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ebc012-5c62-464f-8fa7-270037d49f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6199f50-84ea-4c92-8370-5fe843a5677b}" ma:internalName="TaxCatchAll" ma:showField="CatchAllData" ma:web="5bc3bbca-6b18-421e-9b6d-b21b951c0c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openxmlformats.org/package/2006/metadata/core-properties"/>
    <ds:schemaRef ds:uri="http://purl.org/dc/terms/"/>
    <ds:schemaRef ds:uri="http://purl.org/dc/elements/1.1/"/>
    <ds:schemaRef ds:uri="a666cf78-39a2-4718-9e3a-c97e0f2e2430"/>
    <ds:schemaRef ds:uri="5febc012-5c62-464f-8fa7-270037d49f7f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d8762117-8292-4133-b1c7-eab5c6487cf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F95C9B-1E14-4FAC-ADDA-20A74A398E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66cf78-39a2-4718-9e3a-c97e0f2e2430"/>
    <ds:schemaRef ds:uri="5febc012-5c62-464f-8fa7-270037d49f7f"/>
    <ds:schemaRef ds:uri="d8762117-8292-4133-b1c7-eab5c6487c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8833</TotalTime>
  <Words>143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SA2 6G Study Item Planning: Email discussion</vt:lpstr>
      <vt:lpstr>Email Discussion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DCM</cp:lastModifiedBy>
  <cp:revision>645</cp:revision>
  <dcterms:created xsi:type="dcterms:W3CDTF">2010-02-05T13:52:04Z</dcterms:created>
  <dcterms:modified xsi:type="dcterms:W3CDTF">2025-06-26T12:42:17Z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0x01010016D558C5159B8B4F9B176D7942557666</vt:lpwstr>
  </property>
  <property fmtid="{D5CDD505-2E9C-101B-9397-08002B2CF9AE}" pid="3" name="MediaServiceImageTags">
    <vt:lpwstr/>
  </property>
</Properties>
</file>