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993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  <p:cmAuthor id="2" name="LaeYoung April19 (LG Electronics)" initials="LY" lastIdx="1" clrIdx="1">
    <p:extLst>
      <p:ext uri="{19B8F6BF-5375-455C-9EA6-DF929625EA0E}">
        <p15:presenceInfo xmlns:p15="http://schemas.microsoft.com/office/powerpoint/2012/main" userId="LaeYoung April19 (LG Electronics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9D9D9"/>
    <a:srgbClr val="FF33CC"/>
    <a:srgbClr val="0000FF"/>
    <a:srgbClr val="CCFFCC"/>
    <a:srgbClr val="CC00FF"/>
    <a:srgbClr val="FF99CC"/>
    <a:srgbClr val="FF3300"/>
    <a:srgbClr val="FF99FF"/>
    <a:srgbClr val="FFCC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40" autoAdjust="0"/>
    <p:restoredTop sz="97097" autoAdjust="0"/>
  </p:normalViewPr>
  <p:slideViewPr>
    <p:cSldViewPr snapToGrid="0">
      <p:cViewPr>
        <p:scale>
          <a:sx n="91" d="100"/>
          <a:sy n="91" d="100"/>
        </p:scale>
        <p:origin x="444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4062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llab Gupta (Nokia)" userId="2373e1e1-8f73-46a5-bf2c-89beccfccabe" providerId="ADAL" clId="{F207172C-90AC-4169-9AC3-8C364FC2E198}"/>
    <pc:docChg chg="undo custSel delSld modSld modMainMaster">
      <pc:chgData name="Pallab Gupta (Nokia)" userId="2373e1e1-8f73-46a5-bf2c-89beccfccabe" providerId="ADAL" clId="{F207172C-90AC-4169-9AC3-8C364FC2E198}" dt="2025-06-18T13:53:48.646" v="1699" actId="20577"/>
      <pc:docMkLst>
        <pc:docMk/>
      </pc:docMkLst>
      <pc:sldChg chg="delSp modSp mod">
        <pc:chgData name="Pallab Gupta (Nokia)" userId="2373e1e1-8f73-46a5-bf2c-89beccfccabe" providerId="ADAL" clId="{F207172C-90AC-4169-9AC3-8C364FC2E198}" dt="2025-06-17T11:27:27.567" v="47" actId="14100"/>
        <pc:sldMkLst>
          <pc:docMk/>
          <pc:sldMk cId="0" sldId="303"/>
        </pc:sldMkLst>
        <pc:spChg chg="mod">
          <ac:chgData name="Pallab Gupta (Nokia)" userId="2373e1e1-8f73-46a5-bf2c-89beccfccabe" providerId="ADAL" clId="{F207172C-90AC-4169-9AC3-8C364FC2E198}" dt="2025-06-17T11:27:27.567" v="47" actId="14100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Pallab Gupta (Nokia)" userId="2373e1e1-8f73-46a5-bf2c-89beccfccabe" providerId="ADAL" clId="{F207172C-90AC-4169-9AC3-8C364FC2E198}" dt="2025-06-17T11:26:57.380" v="14" actId="20577"/>
          <ac:spMkLst>
            <pc:docMk/>
            <pc:sldMk cId="0" sldId="303"/>
            <ac:spMk id="9219" creationId="{00000000-0000-0000-0000-000000000000}"/>
          </ac:spMkLst>
        </pc:spChg>
        <pc:picChg chg="del">
          <ac:chgData name="Pallab Gupta (Nokia)" userId="2373e1e1-8f73-46a5-bf2c-89beccfccabe" providerId="ADAL" clId="{F207172C-90AC-4169-9AC3-8C364FC2E198}" dt="2025-06-17T11:26:13.950" v="4" actId="478"/>
          <ac:picMkLst>
            <pc:docMk/>
            <pc:sldMk cId="0" sldId="303"/>
            <ac:picMk id="3" creationId="{399744A5-0941-F76F-8B31-C3E17B050141}"/>
          </ac:picMkLst>
        </pc:picChg>
      </pc:sldChg>
      <pc:sldChg chg="addSp delSp del mod">
        <pc:chgData name="Pallab Gupta (Nokia)" userId="2373e1e1-8f73-46a5-bf2c-89beccfccabe" providerId="ADAL" clId="{F207172C-90AC-4169-9AC3-8C364FC2E198}" dt="2025-06-17T11:51:28.677" v="1179" actId="47"/>
        <pc:sldMkLst>
          <pc:docMk/>
          <pc:sldMk cId="287321685" sldId="795"/>
        </pc:sldMkLst>
        <pc:graphicFrameChg chg="add del">
          <ac:chgData name="Pallab Gupta (Nokia)" userId="2373e1e1-8f73-46a5-bf2c-89beccfccabe" providerId="ADAL" clId="{F207172C-90AC-4169-9AC3-8C364FC2E198}" dt="2025-06-17T11:44:16.493" v="993" actId="21"/>
          <ac:graphicFrameMkLst>
            <pc:docMk/>
            <pc:sldMk cId="287321685" sldId="795"/>
            <ac:graphicFrameMk id="3" creationId="{DA3529A0-C574-0ED6-635E-8452AB00ACD1}"/>
          </ac:graphicFrameMkLst>
        </pc:graphicFrameChg>
      </pc:sldChg>
      <pc:sldChg chg="del">
        <pc:chgData name="Pallab Gupta (Nokia)" userId="2373e1e1-8f73-46a5-bf2c-89beccfccabe" providerId="ADAL" clId="{F207172C-90AC-4169-9AC3-8C364FC2E198}" dt="2025-06-17T11:51:32.492" v="1181" actId="47"/>
        <pc:sldMkLst>
          <pc:docMk/>
          <pc:sldMk cId="656168095" sldId="810"/>
        </pc:sldMkLst>
      </pc:sldChg>
      <pc:sldChg chg="del">
        <pc:chgData name="Pallab Gupta (Nokia)" userId="2373e1e1-8f73-46a5-bf2c-89beccfccabe" providerId="ADAL" clId="{F207172C-90AC-4169-9AC3-8C364FC2E198}" dt="2025-06-17T11:51:44.438" v="1201" actId="47"/>
        <pc:sldMkLst>
          <pc:docMk/>
          <pc:sldMk cId="4072214945" sldId="910"/>
        </pc:sldMkLst>
      </pc:sldChg>
      <pc:sldChg chg="del">
        <pc:chgData name="Pallab Gupta (Nokia)" userId="2373e1e1-8f73-46a5-bf2c-89beccfccabe" providerId="ADAL" clId="{F207172C-90AC-4169-9AC3-8C364FC2E198}" dt="2025-06-17T11:51:43.660" v="1199" actId="47"/>
        <pc:sldMkLst>
          <pc:docMk/>
          <pc:sldMk cId="927101214" sldId="967"/>
        </pc:sldMkLst>
      </pc:sldChg>
      <pc:sldChg chg="del">
        <pc:chgData name="Pallab Gupta (Nokia)" userId="2373e1e1-8f73-46a5-bf2c-89beccfccabe" providerId="ADAL" clId="{F207172C-90AC-4169-9AC3-8C364FC2E198}" dt="2025-06-17T11:51:44.053" v="1200" actId="47"/>
        <pc:sldMkLst>
          <pc:docMk/>
          <pc:sldMk cId="3706624986" sldId="968"/>
        </pc:sldMkLst>
      </pc:sldChg>
      <pc:sldChg chg="del">
        <pc:chgData name="Pallab Gupta (Nokia)" userId="2373e1e1-8f73-46a5-bf2c-89beccfccabe" providerId="ADAL" clId="{F207172C-90AC-4169-9AC3-8C364FC2E198}" dt="2025-06-17T11:51:43.295" v="1198" actId="47"/>
        <pc:sldMkLst>
          <pc:docMk/>
          <pc:sldMk cId="4203769027" sldId="969"/>
        </pc:sldMkLst>
      </pc:sldChg>
      <pc:sldChg chg="del">
        <pc:chgData name="Pallab Gupta (Nokia)" userId="2373e1e1-8f73-46a5-bf2c-89beccfccabe" providerId="ADAL" clId="{F207172C-90AC-4169-9AC3-8C364FC2E198}" dt="2025-06-17T11:51:42.200" v="1195" actId="47"/>
        <pc:sldMkLst>
          <pc:docMk/>
          <pc:sldMk cId="1454662683" sldId="973"/>
        </pc:sldMkLst>
      </pc:sldChg>
      <pc:sldChg chg="del">
        <pc:chgData name="Pallab Gupta (Nokia)" userId="2373e1e1-8f73-46a5-bf2c-89beccfccabe" providerId="ADAL" clId="{F207172C-90AC-4169-9AC3-8C364FC2E198}" dt="2025-06-17T11:51:42.542" v="1196" actId="47"/>
        <pc:sldMkLst>
          <pc:docMk/>
          <pc:sldMk cId="137494688" sldId="974"/>
        </pc:sldMkLst>
      </pc:sldChg>
      <pc:sldChg chg="del">
        <pc:chgData name="Pallab Gupta (Nokia)" userId="2373e1e1-8f73-46a5-bf2c-89beccfccabe" providerId="ADAL" clId="{F207172C-90AC-4169-9AC3-8C364FC2E198}" dt="2025-06-17T11:51:42.944" v="1197" actId="47"/>
        <pc:sldMkLst>
          <pc:docMk/>
          <pc:sldMk cId="3516239530" sldId="975"/>
        </pc:sldMkLst>
      </pc:sldChg>
      <pc:sldChg chg="del">
        <pc:chgData name="Pallab Gupta (Nokia)" userId="2373e1e1-8f73-46a5-bf2c-89beccfccabe" providerId="ADAL" clId="{F207172C-90AC-4169-9AC3-8C364FC2E198}" dt="2025-06-17T11:51:40.120" v="1192" actId="47"/>
        <pc:sldMkLst>
          <pc:docMk/>
          <pc:sldMk cId="2367806118" sldId="977"/>
        </pc:sldMkLst>
      </pc:sldChg>
      <pc:sldChg chg="del">
        <pc:chgData name="Pallab Gupta (Nokia)" userId="2373e1e1-8f73-46a5-bf2c-89beccfccabe" providerId="ADAL" clId="{F207172C-90AC-4169-9AC3-8C364FC2E198}" dt="2025-06-17T11:51:41.164" v="1193" actId="47"/>
        <pc:sldMkLst>
          <pc:docMk/>
          <pc:sldMk cId="64920681" sldId="978"/>
        </pc:sldMkLst>
      </pc:sldChg>
      <pc:sldChg chg="del">
        <pc:chgData name="Pallab Gupta (Nokia)" userId="2373e1e1-8f73-46a5-bf2c-89beccfccabe" providerId="ADAL" clId="{F207172C-90AC-4169-9AC3-8C364FC2E198}" dt="2025-06-17T11:51:41.799" v="1194" actId="47"/>
        <pc:sldMkLst>
          <pc:docMk/>
          <pc:sldMk cId="2907707163" sldId="979"/>
        </pc:sldMkLst>
      </pc:sldChg>
      <pc:sldChg chg="del">
        <pc:chgData name="Pallab Gupta (Nokia)" userId="2373e1e1-8f73-46a5-bf2c-89beccfccabe" providerId="ADAL" clId="{F207172C-90AC-4169-9AC3-8C364FC2E198}" dt="2025-06-17T11:51:30.064" v="1180" actId="47"/>
        <pc:sldMkLst>
          <pc:docMk/>
          <pc:sldMk cId="3923610112" sldId="980"/>
        </pc:sldMkLst>
      </pc:sldChg>
      <pc:sldChg chg="del">
        <pc:chgData name="Pallab Gupta (Nokia)" userId="2373e1e1-8f73-46a5-bf2c-89beccfccabe" providerId="ADAL" clId="{F207172C-90AC-4169-9AC3-8C364FC2E198}" dt="2025-06-17T11:51:36.675" v="1190" actId="47"/>
        <pc:sldMkLst>
          <pc:docMk/>
          <pc:sldMk cId="4256298449" sldId="981"/>
        </pc:sldMkLst>
      </pc:sldChg>
      <pc:sldChg chg="del">
        <pc:chgData name="Pallab Gupta (Nokia)" userId="2373e1e1-8f73-46a5-bf2c-89beccfccabe" providerId="ADAL" clId="{F207172C-90AC-4169-9AC3-8C364FC2E198}" dt="2025-06-17T11:51:37.298" v="1191" actId="47"/>
        <pc:sldMkLst>
          <pc:docMk/>
          <pc:sldMk cId="1367386368" sldId="982"/>
        </pc:sldMkLst>
      </pc:sldChg>
      <pc:sldChg chg="del">
        <pc:chgData name="Pallab Gupta (Nokia)" userId="2373e1e1-8f73-46a5-bf2c-89beccfccabe" providerId="ADAL" clId="{F207172C-90AC-4169-9AC3-8C364FC2E198}" dt="2025-06-17T11:51:35.514" v="1187" actId="47"/>
        <pc:sldMkLst>
          <pc:docMk/>
          <pc:sldMk cId="2035828666" sldId="984"/>
        </pc:sldMkLst>
      </pc:sldChg>
      <pc:sldChg chg="del">
        <pc:chgData name="Pallab Gupta (Nokia)" userId="2373e1e1-8f73-46a5-bf2c-89beccfccabe" providerId="ADAL" clId="{F207172C-90AC-4169-9AC3-8C364FC2E198}" dt="2025-06-17T11:51:35.889" v="1188" actId="47"/>
        <pc:sldMkLst>
          <pc:docMk/>
          <pc:sldMk cId="523252622" sldId="985"/>
        </pc:sldMkLst>
      </pc:sldChg>
      <pc:sldChg chg="del">
        <pc:chgData name="Pallab Gupta (Nokia)" userId="2373e1e1-8f73-46a5-bf2c-89beccfccabe" providerId="ADAL" clId="{F207172C-90AC-4169-9AC3-8C364FC2E198}" dt="2025-06-17T11:51:36.262" v="1189" actId="47"/>
        <pc:sldMkLst>
          <pc:docMk/>
          <pc:sldMk cId="3669299201" sldId="986"/>
        </pc:sldMkLst>
      </pc:sldChg>
      <pc:sldChg chg="del">
        <pc:chgData name="Pallab Gupta (Nokia)" userId="2373e1e1-8f73-46a5-bf2c-89beccfccabe" providerId="ADAL" clId="{F207172C-90AC-4169-9AC3-8C364FC2E198}" dt="2025-06-17T11:51:34.265" v="1184" actId="47"/>
        <pc:sldMkLst>
          <pc:docMk/>
          <pc:sldMk cId="506642249" sldId="988"/>
        </pc:sldMkLst>
      </pc:sldChg>
      <pc:sldChg chg="del">
        <pc:chgData name="Pallab Gupta (Nokia)" userId="2373e1e1-8f73-46a5-bf2c-89beccfccabe" providerId="ADAL" clId="{F207172C-90AC-4169-9AC3-8C364FC2E198}" dt="2025-06-17T11:51:34.707" v="1185" actId="47"/>
        <pc:sldMkLst>
          <pc:docMk/>
          <pc:sldMk cId="3664850952" sldId="989"/>
        </pc:sldMkLst>
      </pc:sldChg>
      <pc:sldChg chg="del">
        <pc:chgData name="Pallab Gupta (Nokia)" userId="2373e1e1-8f73-46a5-bf2c-89beccfccabe" providerId="ADAL" clId="{F207172C-90AC-4169-9AC3-8C364FC2E198}" dt="2025-06-17T11:51:35.131" v="1186" actId="47"/>
        <pc:sldMkLst>
          <pc:docMk/>
          <pc:sldMk cId="2262757748" sldId="990"/>
        </pc:sldMkLst>
      </pc:sldChg>
      <pc:sldChg chg="del">
        <pc:chgData name="Pallab Gupta (Nokia)" userId="2373e1e1-8f73-46a5-bf2c-89beccfccabe" providerId="ADAL" clId="{F207172C-90AC-4169-9AC3-8C364FC2E198}" dt="2025-06-17T11:51:33.127" v="1182" actId="47"/>
        <pc:sldMkLst>
          <pc:docMk/>
          <pc:sldMk cId="2143998602" sldId="991"/>
        </pc:sldMkLst>
      </pc:sldChg>
      <pc:sldChg chg="del">
        <pc:chgData name="Pallab Gupta (Nokia)" userId="2373e1e1-8f73-46a5-bf2c-89beccfccabe" providerId="ADAL" clId="{F207172C-90AC-4169-9AC3-8C364FC2E198}" dt="2025-06-17T11:51:33.640" v="1183" actId="47"/>
        <pc:sldMkLst>
          <pc:docMk/>
          <pc:sldMk cId="2548654752" sldId="992"/>
        </pc:sldMkLst>
      </pc:sldChg>
      <pc:sldChg chg="addSp delSp modSp mod">
        <pc:chgData name="Pallab Gupta (Nokia)" userId="2373e1e1-8f73-46a5-bf2c-89beccfccabe" providerId="ADAL" clId="{F207172C-90AC-4169-9AC3-8C364FC2E198}" dt="2025-06-18T13:53:48.646" v="1699" actId="20577"/>
        <pc:sldMkLst>
          <pc:docMk/>
          <pc:sldMk cId="47166192" sldId="993"/>
        </pc:sldMkLst>
        <pc:spChg chg="mod">
          <ac:chgData name="Pallab Gupta (Nokia)" userId="2373e1e1-8f73-46a5-bf2c-89beccfccabe" providerId="ADAL" clId="{F207172C-90AC-4169-9AC3-8C364FC2E198}" dt="2025-06-18T13:53:48.646" v="1699" actId="20577"/>
          <ac:spMkLst>
            <pc:docMk/>
            <pc:sldMk cId="47166192" sldId="993"/>
            <ac:spMk id="5" creationId="{92F21DED-550D-4A95-3154-B02E32653638}"/>
          </ac:spMkLst>
        </pc:spChg>
        <pc:spChg chg="mod">
          <ac:chgData name="Pallab Gupta (Nokia)" userId="2373e1e1-8f73-46a5-bf2c-89beccfccabe" providerId="ADAL" clId="{F207172C-90AC-4169-9AC3-8C364FC2E198}" dt="2025-06-17T14:13:35.674" v="1276" actId="20577"/>
          <ac:spMkLst>
            <pc:docMk/>
            <pc:sldMk cId="47166192" sldId="993"/>
            <ac:spMk id="10242" creationId="{F5F55358-2C66-574E-714C-426737429779}"/>
          </ac:spMkLst>
        </pc:spChg>
        <pc:graphicFrameChg chg="del">
          <ac:chgData name="Pallab Gupta (Nokia)" userId="2373e1e1-8f73-46a5-bf2c-89beccfccabe" providerId="ADAL" clId="{F207172C-90AC-4169-9AC3-8C364FC2E198}" dt="2025-06-17T11:27:46.331" v="48" actId="478"/>
          <ac:graphicFrameMkLst>
            <pc:docMk/>
            <pc:sldMk cId="47166192" sldId="993"/>
            <ac:graphicFrameMk id="2" creationId="{9F84C563-059D-5580-E8DB-6597A465D34D}"/>
          </ac:graphicFrameMkLst>
        </pc:graphicFrameChg>
        <pc:graphicFrameChg chg="add mod modGraphic">
          <ac:chgData name="Pallab Gupta (Nokia)" userId="2373e1e1-8f73-46a5-bf2c-89beccfccabe" providerId="ADAL" clId="{F207172C-90AC-4169-9AC3-8C364FC2E198}" dt="2025-06-18T12:00:20.411" v="1674" actId="20577"/>
          <ac:graphicFrameMkLst>
            <pc:docMk/>
            <pc:sldMk cId="47166192" sldId="993"/>
            <ac:graphicFrameMk id="3" creationId="{1E7F9D48-118A-33FE-E820-BFA6C5FB7AA3}"/>
          </ac:graphicFrameMkLst>
        </pc:graphicFrameChg>
      </pc:sldChg>
      <pc:sldMasterChg chg="delSp mod modSldLayout">
        <pc:chgData name="Pallab Gupta (Nokia)" userId="2373e1e1-8f73-46a5-bf2c-89beccfccabe" providerId="ADAL" clId="{F207172C-90AC-4169-9AC3-8C364FC2E198}" dt="2025-06-17T11:26:03.682" v="3" actId="478"/>
        <pc:sldMasterMkLst>
          <pc:docMk/>
          <pc:sldMasterMk cId="0" sldId="2147483729"/>
        </pc:sldMasterMkLst>
        <pc:spChg chg="del">
          <ac:chgData name="Pallab Gupta (Nokia)" userId="2373e1e1-8f73-46a5-bf2c-89beccfccabe" providerId="ADAL" clId="{F207172C-90AC-4169-9AC3-8C364FC2E198}" dt="2025-06-17T11:24:45.245" v="0" actId="478"/>
          <ac:spMkLst>
            <pc:docMk/>
            <pc:sldMasterMk cId="0" sldId="2147483729"/>
            <ac:spMk id="14" creationId="{00000000-0000-0000-0000-000000000000}"/>
          </ac:spMkLst>
        </pc:spChg>
        <pc:spChg chg="del">
          <ac:chgData name="Pallab Gupta (Nokia)" userId="2373e1e1-8f73-46a5-bf2c-89beccfccabe" providerId="ADAL" clId="{F207172C-90AC-4169-9AC3-8C364FC2E198}" dt="2025-06-17T11:24:49.310" v="1" actId="478"/>
          <ac:spMkLst>
            <pc:docMk/>
            <pc:sldMasterMk cId="0" sldId="2147483729"/>
            <ac:spMk id="1026" creationId="{00000000-0000-0000-0000-000000000000}"/>
          </ac:spMkLst>
        </pc:spChg>
        <pc:sldLayoutChg chg="delSp">
          <pc:chgData name="Pallab Gupta (Nokia)" userId="2373e1e1-8f73-46a5-bf2c-89beccfccabe" providerId="ADAL" clId="{F207172C-90AC-4169-9AC3-8C364FC2E198}" dt="2025-06-17T11:26:03.682" v="3" actId="478"/>
          <pc:sldLayoutMkLst>
            <pc:docMk/>
            <pc:sldMasterMk cId="0" sldId="2147483729"/>
            <pc:sldLayoutMk cId="719417900" sldId="2147483770"/>
          </pc:sldLayoutMkLst>
          <pc:spChg chg="del">
            <ac:chgData name="Pallab Gupta (Nokia)" userId="2373e1e1-8f73-46a5-bf2c-89beccfccabe" providerId="ADAL" clId="{F207172C-90AC-4169-9AC3-8C364FC2E198}" dt="2025-06-17T11:26:03.682" v="3" actId="478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  <pc:spChg chg="del">
            <ac:chgData name="Pallab Gupta (Nokia)" userId="2373e1e1-8f73-46a5-bf2c-89beccfccabe" providerId="ADAL" clId="{F207172C-90AC-4169-9AC3-8C364FC2E198}" dt="2025-06-17T11:26:00.928" v="2" actId="478"/>
            <ac:spMkLst>
              <pc:docMk/>
              <pc:sldMasterMk cId="0" sldId="2147483729"/>
              <pc:sldLayoutMk cId="719417900" sldId="2147483770"/>
              <ac:spMk id="7" creationId="{00000000-0000-0000-0000-000000000000}"/>
            </ac:spMkLst>
          </pc:spChg>
        </pc:sldLayoutChg>
      </pc:sldMasterChg>
    </pc:docChg>
  </pc:docChgLst>
  <pc:docChgLst>
    <pc:chgData name="Shabnam Sultana" userId="65b107c6-3ab7-432d-8a17-9eeb35e3ae6f" providerId="ADAL" clId="{D648C653-34A0-4F03-A40D-01C472ED7DEE}"/>
    <pc:docChg chg="modSld">
      <pc:chgData name="Shabnam Sultana" userId="65b107c6-3ab7-432d-8a17-9eeb35e3ae6f" providerId="ADAL" clId="{D648C653-34A0-4F03-A40D-01C472ED7DEE}" dt="2025-02-24T12:26:44.412" v="60" actId="20577"/>
      <pc:docMkLst>
        <pc:docMk/>
      </pc:docMkLst>
      <pc:sldChg chg="modSp mod">
        <pc:chgData name="Shabnam Sultana" userId="65b107c6-3ab7-432d-8a17-9eeb35e3ae6f" providerId="ADAL" clId="{D648C653-34A0-4F03-A40D-01C472ED7DEE}" dt="2025-02-24T12:26:44.412" v="60" actId="20577"/>
        <pc:sldMkLst>
          <pc:docMk/>
          <pc:sldMk cId="287321685" sldId="79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6/24/2025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6/24/2025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8950" y="1577847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</a:t>
            </a:r>
            <a:r>
              <a:rPr lang="en-GB" altLang="en-US" sz="800"/>
              <a:t>3GPP 2025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2660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617175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dirty="0"/>
              <a:t> </a:t>
            </a:r>
            <a:r>
              <a:rPr lang="en-US" sz="3600" b="1" dirty="0"/>
              <a:t>TEI20 handling</a:t>
            </a:r>
            <a:br>
              <a:rPr lang="en-US" sz="3600" b="1" dirty="0"/>
            </a:br>
            <a:r>
              <a:rPr lang="en-US" sz="2400" b="1" dirty="0"/>
              <a:t>proposal for endorsement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88788" y="4422912"/>
            <a:ext cx="6553255" cy="897897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aurent Thiébaut, Nokia</a:t>
            </a:r>
            <a:endParaRPr lang="en-GB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39BA7-6153-5434-D81C-2B3DCFC9D9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5F55358-2C66-574E-714C-4267374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128" y="0"/>
            <a:ext cx="7548057" cy="974558"/>
          </a:xfrm>
        </p:spPr>
        <p:txBody>
          <a:bodyPr/>
          <a:lstStyle/>
          <a:p>
            <a:pPr algn="l" eaLnBrk="1" hangingPunct="1"/>
            <a:r>
              <a:rPr lang="en-US" sz="3200" b="1"/>
              <a:t>TEI20 handling</a:t>
            </a:r>
            <a:endParaRPr lang="de-DE" altLang="de-DE" b="1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92F21DED-550D-4A95-3154-B02E32653638}"/>
              </a:ext>
            </a:extLst>
          </p:cNvPr>
          <p:cNvSpPr txBox="1">
            <a:spLocks/>
          </p:cNvSpPr>
          <p:nvPr/>
        </p:nvSpPr>
        <p:spPr>
          <a:xfrm>
            <a:off x="245960" y="1195534"/>
            <a:ext cx="8756626" cy="475155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/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Proposal to streamline TEI20 handling (the new change is highlighted </a:t>
            </a:r>
            <a:r>
              <a:rPr lang="en-US" sz="1800" dirty="0">
                <a:latin typeface="Aptos" panose="020B0004020202020204" pitchFamily="34" charset="0"/>
              </a:rPr>
              <a:t>in yellow) </a:t>
            </a:r>
          </a:p>
          <a:p>
            <a:pPr marL="342900" marR="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solidFill>
                  <a:srgbClr val="1F497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All the WIDs and CRs in AI 30.1 (TEI new WIDs) are processed</a:t>
            </a:r>
            <a:endParaRPr lang="en-US" sz="1800" dirty="0">
              <a:solidFill>
                <a:srgbClr val="1F497D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solidFill>
                  <a:srgbClr val="1F497D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IF CRs are agreed, the WID will be then worked on at same meeting (that will SA2 approve the CRs and the WID); then the TEI20 goes to maintenance phase</a:t>
            </a:r>
            <a:endParaRPr lang="en-US" sz="1800" dirty="0">
              <a:solidFill>
                <a:srgbClr val="1F497D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685800" marR="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1F497D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such CRs and WID do not take  resources in TEI agenda item of 2 TUs per meeting. They are sent for approval at upcoming plenary 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 startAt="3"/>
              <a:tabLst>
                <a:tab pos="457200" algn="l"/>
              </a:tabLst>
            </a:pPr>
            <a:r>
              <a:rPr lang="en-GB" sz="1800" dirty="0">
                <a:solidFill>
                  <a:srgbClr val="1F497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IF CRs are not agreed but can be endorsed as future work direction subject to prioritization of the work, then the TEI-20 topic is part of the prioritization discussion (for the next TEI20 quarter agenda slot)</a:t>
            </a:r>
            <a:endParaRPr lang="en-US" sz="1800" dirty="0">
              <a:solidFill>
                <a:srgbClr val="1F497D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 startAt="3"/>
              <a:tabLst>
                <a:tab pos="457200" algn="l"/>
              </a:tabLst>
            </a:pPr>
            <a:r>
              <a:rPr lang="en-GB" sz="1800" dirty="0">
                <a:solidFill>
                  <a:srgbClr val="1F497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IF CRs are neither agreed nor endorsed but there is a possibility to have something agreed in the future (POSTPONED), the TEI can be resubmitted at same agenda at a later meeting  and be subject to same process again. </a:t>
            </a:r>
            <a:r>
              <a:rPr lang="en-GB" sz="1400" dirty="0">
                <a:solidFill>
                  <a:srgbClr val="1F497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Most like then the proposal will move to  step 2,3 or 5 (in rare cases it stays in step 4 probably)</a:t>
            </a:r>
            <a:endParaRPr lang="en-US" sz="1400" dirty="0">
              <a:solidFill>
                <a:srgbClr val="1F497D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 startAt="3"/>
              <a:tabLst>
                <a:tab pos="457200" algn="l"/>
              </a:tabLst>
            </a:pPr>
            <a:r>
              <a:rPr lang="en-GB" sz="1800" dirty="0">
                <a:solidFill>
                  <a:srgbClr val="1F497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IF CRs and WID are objected to as not agreeable at concept level or as topic, the WID is not eligible for the prioritization discussion for the release</a:t>
            </a:r>
            <a:endParaRPr lang="en-US" sz="1800" dirty="0">
              <a:solidFill>
                <a:srgbClr val="1F497D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buFont typeface="+mj-lt"/>
              <a:buAutoNum type="arabicPeriod" startAt="3"/>
              <a:tabLst>
                <a:tab pos="457200" algn="l"/>
              </a:tabLst>
            </a:pPr>
            <a:r>
              <a:rPr lang="en-GB" sz="1800" dirty="0">
                <a:solidFill>
                  <a:srgbClr val="1F497D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For reassurance and clarity : TEI has 2 TU per meeting still.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7166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2E10A3-DB35-414F-83C1-BF5FB864734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cc30912-d230-4cc2-b11f-bb5ca2a6b6f5"/>
    <ds:schemaRef ds:uri="09cef1fd-e61b-4dbf-b745-21988b13f97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  <clbl:label id="{92e84ceb-fbfd-47ab-be52-080c6b87953f}" enabled="0" method="" siteId="{92e84ceb-fbfd-47ab-be52-080c6b87953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4208</TotalTime>
  <Words>249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Times New Roman</vt:lpstr>
      <vt:lpstr>Office Theme</vt:lpstr>
      <vt:lpstr> TEI20 handling proposal for endorsement</vt:lpstr>
      <vt:lpstr>TEI20 handling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LTHM2</cp:lastModifiedBy>
  <cp:revision>2281</cp:revision>
  <dcterms:created xsi:type="dcterms:W3CDTF">2008-08-30T09:32:10Z</dcterms:created>
  <dcterms:modified xsi:type="dcterms:W3CDTF">2025-06-24T18:59:05Z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MSIP_Label_cf20372f-9ab3-4551-9149-9f9b12e2c27e_Enabled">
    <vt:lpwstr>true</vt:lpwstr>
  </property>
  <property fmtid="{D5CDD505-2E9C-101B-9397-08002B2CF9AE}" pid="14" name="MSIP_Label_cf20372f-9ab3-4551-9149-9f9b12e2c27e_SetDate">
    <vt:lpwstr>2023-09-04T08:35:13Z</vt:lpwstr>
  </property>
  <property fmtid="{D5CDD505-2E9C-101B-9397-08002B2CF9AE}" pid="15" name="MSIP_Label_cf20372f-9ab3-4551-9149-9f9b12e2c27e_Method">
    <vt:lpwstr>Privileged</vt:lpwstr>
  </property>
  <property fmtid="{D5CDD505-2E9C-101B-9397-08002B2CF9AE}" pid="16" name="MSIP_Label_cf20372f-9ab3-4551-9149-9f9b12e2c27e_Name">
    <vt:lpwstr>DIS OPEN</vt:lpwstr>
  </property>
  <property fmtid="{D5CDD505-2E9C-101B-9397-08002B2CF9AE}" pid="17" name="MSIP_Label_cf20372f-9ab3-4551-9149-9f9b12e2c27e_SiteId">
    <vt:lpwstr>6e603289-5e46-4e26-ac7c-03a85420a9a5</vt:lpwstr>
  </property>
  <property fmtid="{D5CDD505-2E9C-101B-9397-08002B2CF9AE}" pid="18" name="MSIP_Label_cf20372f-9ab3-4551-9149-9f9b12e2c27e_ActionId">
    <vt:lpwstr>6ff34d0e-ee55-4bcf-b7be-adf1b7050f61</vt:lpwstr>
  </property>
  <property fmtid="{D5CDD505-2E9C-101B-9397-08002B2CF9AE}" pid="19" name="MSIP_Label_cf20372f-9ab3-4551-9149-9f9b12e2c27e_ContentBits">
    <vt:lpwstr>0</vt:lpwstr>
  </property>
</Properties>
</file>