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4" d="100"/>
          <a:sy n="84" d="100"/>
        </p:scale>
        <p:origin x="-413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9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88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182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26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96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37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465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871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88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3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962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188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Discussion on </a:t>
            </a:r>
            <a:r>
              <a:rPr lang="en-US" altLang="zh-CN" dirty="0" smtClean="0"/>
              <a:t>Rx BSF UAI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RAN2#131-bis</a:t>
            </a:r>
            <a:endParaRPr lang="en-GB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447245" y="274120"/>
            <a:ext cx="2441510" cy="462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 smtClean="0"/>
              <a:t>R2-2507732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68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2 </a:t>
            </a:r>
            <a:r>
              <a:rPr lang="en-GB" dirty="0" smtClean="0"/>
              <a:t>options (RAN2 classification)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350500"/>
              </p:ext>
            </p:extLst>
          </p:nvPr>
        </p:nvGraphicFramePr>
        <p:xfrm>
          <a:off x="614265" y="1501856"/>
          <a:ext cx="10702567" cy="4286314"/>
        </p:xfrm>
        <a:graphic>
          <a:graphicData uri="http://schemas.openxmlformats.org/drawingml/2006/table">
            <a:tbl>
              <a:tblPr firstRow="1" firstCol="1" bandRow="1"/>
              <a:tblGrid>
                <a:gridCol w="2215790">
                  <a:extLst>
                    <a:ext uri="{9D8B030D-6E8A-4147-A177-3AD203B41FA5}">
                      <a16:colId xmlns:a16="http://schemas.microsoft.com/office/drawing/2014/main" xmlns="" val="2694685937"/>
                    </a:ext>
                  </a:extLst>
                </a:gridCol>
                <a:gridCol w="4094193">
                  <a:extLst>
                    <a:ext uri="{9D8B030D-6E8A-4147-A177-3AD203B41FA5}">
                      <a16:colId xmlns:a16="http://schemas.microsoft.com/office/drawing/2014/main" xmlns="" val="2327571008"/>
                    </a:ext>
                  </a:extLst>
                </a:gridCol>
                <a:gridCol w="2196292">
                  <a:extLst>
                    <a:ext uri="{9D8B030D-6E8A-4147-A177-3AD203B41FA5}">
                      <a16:colId xmlns:a16="http://schemas.microsoft.com/office/drawing/2014/main" xmlns="" val="2121386740"/>
                    </a:ext>
                  </a:extLst>
                </a:gridCol>
                <a:gridCol w="2196292"/>
              </a:tblGrid>
              <a:tr h="656047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UAI content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Whether prohibit timer is needed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Whether this option</a:t>
                      </a:r>
                      <a:r>
                        <a:rPr lang="en-US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implies some restriction on NW configuration.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RAN4 impact</a:t>
                      </a:r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2633135"/>
                  </a:ext>
                </a:extLst>
              </a:tr>
              <a:tr h="1694787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900"/>
                        </a:spcAft>
                      </a:pPr>
                      <a:r>
                        <a:rPr lang="en-US" sz="1400" u="sng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UE preference to quit FBS operation</a:t>
                      </a:r>
                    </a:p>
                    <a:p>
                      <a:pPr hangingPunct="0">
                        <a:spcBef>
                          <a:spcPts val="600"/>
                        </a:spcBef>
                        <a:spcAft>
                          <a:spcPts val="900"/>
                        </a:spcAft>
                      </a:pPr>
                      <a:r>
                        <a:rPr lang="en-US" sz="1400" b="1" dirty="0" smtClean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– </a:t>
                      </a:r>
                      <a:r>
                        <a:rPr lang="en-US" sz="1400" b="1" dirty="0" smtClean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Option I</a:t>
                      </a:r>
                      <a:endParaRPr lang="en-GB" sz="14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No.</a:t>
                      </a:r>
                    </a:p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GB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It’s like one-time report for UE, and it</a:t>
                      </a:r>
                      <a:r>
                        <a:rPr lang="en-GB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doesn’t need to report the same preference for multiple times. NW may reconfigure and lower down the RSRP/RSRQ threshold, so that UE can quit. Otherwise, UE can still quit FBS operation after 90 seconds.</a:t>
                      </a:r>
                      <a:endParaRPr lang="en-GB" sz="1400" dirty="0" smtClean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No restriction on NW configuration.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GB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Align</a:t>
                      </a:r>
                      <a:r>
                        <a:rPr lang="en-GB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with RAN4 LS, i.e., “</a:t>
                      </a: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RAN4 will not discuss the UE </a:t>
                      </a:r>
                      <a:r>
                        <a:rPr lang="en-US" sz="1400" baseline="0" dirty="0" err="1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behaviour</a:t>
                      </a: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after reporting UAI</a:t>
                      </a:r>
                      <a:r>
                        <a:rPr lang="en-GB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”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21725134"/>
                  </a:ext>
                </a:extLst>
              </a:tr>
              <a:tr h="1038740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900"/>
                        </a:spcAft>
                      </a:pPr>
                      <a:r>
                        <a:rPr lang="en-US" sz="1400" u="sng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UE preference to quit FBS operation</a:t>
                      </a:r>
                    </a:p>
                    <a:p>
                      <a:pPr hangingPunct="0">
                        <a:spcBef>
                          <a:spcPts val="600"/>
                        </a:spcBef>
                        <a:spcAft>
                          <a:spcPts val="900"/>
                        </a:spcAft>
                      </a:pPr>
                      <a:r>
                        <a:rPr lang="en-US" sz="1400" u="sng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and</a:t>
                      </a:r>
                    </a:p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900"/>
                        </a:spcAft>
                      </a:pPr>
                      <a:r>
                        <a:rPr lang="en-US" sz="140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UE preference to keep FBS operation</a:t>
                      </a:r>
                    </a:p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90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– </a:t>
                      </a:r>
                      <a:r>
                        <a:rPr lang="en-US" sz="1400" b="1" kern="12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Option II</a:t>
                      </a:r>
                      <a:endParaRPr lang="en-GB" sz="1400" b="1" kern="12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Yes.</a:t>
                      </a:r>
                    </a:p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After UE reports</a:t>
                      </a: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preference to quit FBS operation, it may revert the preference, i.e., the preference is changed to keep FBS operation. In this case, prohibit timer is needed.</a:t>
                      </a:r>
                    </a:p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Similar to </a:t>
                      </a:r>
                      <a:r>
                        <a:rPr lang="en-US" sz="1400" baseline="0" dirty="0" err="1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MultiRx</a:t>
                      </a: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feature,</a:t>
                      </a:r>
                      <a:r>
                        <a:rPr lang="en-GB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the candidate prohibit timer length can be {s0, s0dot5, s1, s2, s3, s4, s5, s6, s7, s8, s9, s10, s20, s30}</a:t>
                      </a:r>
                      <a:endParaRPr lang="en-US" sz="1400" baseline="0" dirty="0" smtClean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No restriction on NW configuration.</a:t>
                      </a:r>
                      <a:endParaRPr lang="en-GB" altLang="zh-CN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GB" altLang="zh-CN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??</a:t>
                      </a:r>
                      <a:endParaRPr lang="en-GB" altLang="zh-CN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2243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11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Proposed way forward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978090"/>
            <a:ext cx="10515600" cy="28365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P1.on the content of UAI.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P2.on the prohibit timer.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092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232</Words>
  <Application>Microsoft Office PowerPoint</Application>
  <PresentationFormat>自定义</PresentationFormat>
  <Paragraphs>26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Theme</vt:lpstr>
      <vt:lpstr>Discussion on Rx BSF UAI</vt:lpstr>
      <vt:lpstr>The 2 options (RAN2 classification)</vt:lpstr>
      <vt:lpstr>Proposed way forward</vt:lpstr>
    </vt:vector>
  </TitlesOfParts>
  <Company>SRUK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SA2 LS on non-OTA data set transfer</dc:title>
  <dc:creator>Samsung (MT)</dc:creator>
  <cp:lastModifiedBy>CATT</cp:lastModifiedBy>
  <cp:revision>23</cp:revision>
  <dcterms:created xsi:type="dcterms:W3CDTF">2025-10-13T21:47:14Z</dcterms:created>
  <dcterms:modified xsi:type="dcterms:W3CDTF">2025-10-14T20:46:14Z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