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3"/>
  </p:notesMasterIdLst>
  <p:handoutMasterIdLst>
    <p:handoutMasterId r:id="rId24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  <p:sldId id="991" r:id="rId20"/>
    <p:sldId id="992" r:id="rId21"/>
    <p:sldId id="993" r:id="rId2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95683" autoAdjust="0"/>
  </p:normalViewPr>
  <p:slideViewPr>
    <p:cSldViewPr snapToGrid="0">
      <p:cViewPr varScale="1">
        <p:scale>
          <a:sx n="59" d="100"/>
          <a:sy n="59" d="100"/>
        </p:scale>
        <p:origin x="1652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yn Taylor" userId="33d5873d-3a69-4a11-8988-e1bc46019ecd" providerId="ADAL" clId="{8B8EBD62-6D1B-4027-8907-C021BDAFD22F}"/>
    <pc:docChg chg="modSld">
      <pc:chgData name="Carolyn Taylor" userId="33d5873d-3a69-4a11-8988-e1bc46019ecd" providerId="ADAL" clId="{8B8EBD62-6D1B-4027-8907-C021BDAFD22F}" dt="2025-09-29T14:45:16.865" v="0"/>
      <pc:docMkLst>
        <pc:docMk/>
      </pc:docMkLst>
      <pc:sldChg chg="modSp mod">
        <pc:chgData name="Carolyn Taylor" userId="33d5873d-3a69-4a11-8988-e1bc46019ecd" providerId="ADAL" clId="{8B8EBD62-6D1B-4027-8907-C021BDAFD22F}" dt="2025-09-29T14:45:16.865" v="0"/>
        <pc:sldMkLst>
          <pc:docMk/>
          <pc:sldMk cId="0" sldId="303"/>
        </pc:sldMkLst>
        <pc:spChg chg="mod">
          <ac:chgData name="Carolyn Taylor" userId="33d5873d-3a69-4a11-8988-e1bc46019ecd" providerId="ADAL" clId="{8B8EBD62-6D1B-4027-8907-C021BDAFD22F}" dt="2025-09-29T14:45:16.865" v="0"/>
          <ac:spMkLst>
            <pc:docMk/>
            <pc:sldMk cId="0" sldId="303"/>
            <ac:spMk id="5123" creationId="{5F53920D-A9EE-4505-A450-4BD39A8BF94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9/29/2025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9/29/2025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1BD5BD-B657-E997-C0E8-C7C6C907D41B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RAN1#122bis meeting 13-17/10/2025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6455FD-516D-434F-DAF4-866356740F3D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RAN1#122bis meeting 13-17/10/2025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603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603" TargetMode="External"/><Relationship Id="rId2" Type="http://schemas.openxmlformats.org/officeDocument/2006/relationships/hyperlink" Target="https://portal.3gpp.org/ngppapp/CreateTdoc.Aspx?mode=create&amp;meetingId=6060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22b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RAN1#122bis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</a:t>
            </a:r>
            <a:r>
              <a:rPr lang="en-GB" b="1" dirty="0"/>
              <a:t>R1-2506703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RAN1#122bis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RAN1#122bis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One-Way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Service to remote participants on a best effort basis and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B1+B2)</a:t>
            </a:r>
          </a:p>
          <a:p>
            <a:pPr lvl="1">
              <a:defRPr/>
            </a:pPr>
            <a:r>
              <a:rPr lang="en-GB" sz="2000" dirty="0"/>
              <a:t>RAN1_Brk1 (Breakout 1 meeting room: D11=D12)</a:t>
            </a:r>
          </a:p>
          <a:p>
            <a:pPr lvl="1">
              <a:defRPr/>
            </a:pPr>
            <a:r>
              <a:rPr lang="en-GB" sz="2000" dirty="0"/>
              <a:t>RAN1_Brk2 (Breakout 2 meeting room: E1)</a:t>
            </a:r>
          </a:p>
          <a:p>
            <a:pPr lvl="1">
              <a:defRPr/>
            </a:pPr>
            <a:r>
              <a:rPr lang="en-GB" sz="2000" dirty="0"/>
              <a:t>RAN1_Off1 (Offline 1 meeting room: E2)</a:t>
            </a:r>
          </a:p>
          <a:p>
            <a:pPr lvl="1">
              <a:defRPr/>
            </a:pPr>
            <a:r>
              <a:rPr lang="en-GB" sz="2000" dirty="0"/>
              <a:t>RAN1_Off2 (Offline 2 meeting room: B3)</a:t>
            </a:r>
            <a:endParaRPr lang="en-GB" sz="2400" dirty="0"/>
          </a:p>
          <a:p>
            <a:pPr marL="0" indent="0">
              <a:buNone/>
              <a:defRPr/>
            </a:pPr>
            <a:endParaRPr lang="en-GB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90DA1DD-4F51-9782-3251-9B47E96964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696476"/>
              </p:ext>
            </p:extLst>
          </p:nvPr>
        </p:nvGraphicFramePr>
        <p:xfrm>
          <a:off x="2315027" y="3833490"/>
          <a:ext cx="4319037" cy="11519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0893">
                  <a:extLst>
                    <a:ext uri="{9D8B030D-6E8A-4147-A177-3AD203B41FA5}">
                      <a16:colId xmlns:a16="http://schemas.microsoft.com/office/drawing/2014/main" val="2191073903"/>
                    </a:ext>
                  </a:extLst>
                </a:gridCol>
                <a:gridCol w="1724253">
                  <a:extLst>
                    <a:ext uri="{9D8B030D-6E8A-4147-A177-3AD203B41FA5}">
                      <a16:colId xmlns:a16="http://schemas.microsoft.com/office/drawing/2014/main" val="2080745865"/>
                    </a:ext>
                  </a:extLst>
                </a:gridCol>
                <a:gridCol w="873891">
                  <a:extLst>
                    <a:ext uri="{9D8B030D-6E8A-4147-A177-3AD203B41FA5}">
                      <a16:colId xmlns:a16="http://schemas.microsoft.com/office/drawing/2014/main" val="3589026701"/>
                    </a:ext>
                  </a:extLst>
                </a:gridCol>
              </a:tblGrid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Main Room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B1+B2</a:t>
                      </a:r>
                      <a:endParaRPr lang="en-GB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500</a:t>
                      </a:r>
                      <a:endParaRPr lang="en-GB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0429841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Breakout 1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D11+D12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150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0736869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Breakout 2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E1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150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5332238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Offline 1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E2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150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72563225"/>
                  </a:ext>
                </a:extLst>
              </a:tr>
              <a:tr h="23038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>
                          <a:effectLst/>
                        </a:rPr>
                        <a:t>Offline 2</a:t>
                      </a:r>
                      <a:endParaRPr lang="en-GB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E3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GB" sz="1200" u="none" strike="noStrike" dirty="0">
                          <a:effectLst/>
                        </a:rPr>
                        <a:t>100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8986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3A6F3-0224-6766-B248-9E5AE48B9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Meeting room floor map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3205CD-CAB4-E4A5-C198-4079EFEEB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498" y="1121229"/>
            <a:ext cx="7849003" cy="504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97702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972A3-02B8-6A0C-BBE1-8C41F47DE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27146-C203-18EA-2B49-E6CCC095D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Meeting room floor map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6415CF-6661-A782-B4E1-B07F56128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421" y="1262741"/>
            <a:ext cx="6827838" cy="508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7916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EBB51-FEFA-E323-25B9-3FDB0A056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39808-4471-FC3C-62F7-3CECA350B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Meeting room floor map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883FC2-4761-8AFC-12A8-E3EFF9631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211" y="1371599"/>
            <a:ext cx="5357359" cy="484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79239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RAN1#122bis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13</a:t>
            </a:r>
            <a:r>
              <a:rPr lang="en-GB" b="1" baseline="30000" dirty="0"/>
              <a:t>th</a:t>
            </a:r>
            <a:r>
              <a:rPr lang="en-GB" b="1" dirty="0"/>
              <a:t> October 2025, 07:00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17</a:t>
            </a:r>
            <a:r>
              <a:rPr lang="en-GB" b="1" baseline="30000" dirty="0"/>
              <a:t>th</a:t>
            </a:r>
            <a:r>
              <a:rPr lang="en-GB" b="1" dirty="0"/>
              <a:t> October 2025, 15:00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One-way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RAN1#122bis.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R1-2506700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https://portal.3gpp.org/#/registration?MtgId=60603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6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October </a:t>
            </a:r>
            <a:r>
              <a:rPr lang="en-GB" b="1" dirty="0"/>
              <a:t>2025,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If you’ve registered and won’t be able to attend in person, please unregister yourself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RAN1#122 bis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(R1-2506700).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https://portal.3gpp.org/ngppapp/CreateTdoc.Aspx?mode=create&amp;meetingId=60603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https://portal.3gpp.org/ngppapp/ContributionImport.aspx?mode=bulk&amp;meetingId=60603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(R1-2506700).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</a:t>
            </a:r>
            <a:r>
              <a:rPr lang="en-GB" altLang="en-US" b="1" dirty="0">
                <a:solidFill>
                  <a:srgbClr val="FF0000"/>
                </a:solidFill>
              </a:rPr>
              <a:t>download RAN1#122bis </a:t>
            </a:r>
            <a:r>
              <a:rPr lang="en-GB" altLang="en-US" b="1" dirty="0" err="1">
                <a:solidFill>
                  <a:srgbClr val="FF0000"/>
                </a:solidFill>
              </a:rPr>
              <a:t>Tdocs</a:t>
            </a:r>
            <a:r>
              <a:rPr lang="en-GB" altLang="en-US" b="1" dirty="0">
                <a:solidFill>
                  <a:srgbClr val="FF0000"/>
                </a:solidFill>
              </a:rPr>
              <a:t> prior to the start of the meeting </a:t>
            </a:r>
            <a:r>
              <a:rPr lang="en-GB" altLang="en-US" dirty="0"/>
              <a:t>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7136979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https://www.3gpp.org/ftp/tsg_ran/WG1_RL1/TSGR1_122b/Inbox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October 12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35674</TotalTime>
  <Words>1877</Words>
  <Application>Microsoft Office PowerPoint</Application>
  <PresentationFormat>On-screen Show (4:3)</PresentationFormat>
  <Paragraphs>175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Office Theme</vt:lpstr>
      <vt:lpstr>     RAN1#122bis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  <vt:lpstr>Meeting room floor map</vt:lpstr>
      <vt:lpstr>Meeting room floor map</vt:lpstr>
      <vt:lpstr>Meeting room floor map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Carolyn Taylor</cp:lastModifiedBy>
  <cp:revision>1091</cp:revision>
  <dcterms:created xsi:type="dcterms:W3CDTF">2008-08-30T09:32:10Z</dcterms:created>
  <dcterms:modified xsi:type="dcterms:W3CDTF">2025-09-29T14:48:10Z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