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396" r:id="rId3"/>
    <p:sldId id="416" r:id="rId4"/>
    <p:sldId id="503" r:id="rId5"/>
    <p:sldId id="502" r:id="rId6"/>
    <p:sldId id="500" r:id="rId7"/>
    <p:sldId id="508" r:id="rId8"/>
    <p:sldId id="489" r:id="rId9"/>
    <p:sldId id="448" r:id="rId10"/>
    <p:sldId id="37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0" d="100"/>
          <a:sy n="90" d="100"/>
        </p:scale>
        <p:origin x="86" y="1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51075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WG4#131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Sophia Antipolis, France; 13th – 17th October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C4-254008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9_Beijing-2025-09/Docs/CP-2520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9_Beijing-2025-09/Docs/CP-25219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05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09_Beijing-2025-09/Docs/CP-252193.zip" TargetMode="External"/><Relationship Id="rId4" Type="http://schemas.openxmlformats.org/officeDocument/2006/relationships/hyperlink" Target="https://www.3gpp.org/ftp/tsg_ct/TSG_CT/CT_109_Beijing-2025-09/Docs/CP-252196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17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9_Beijing-2025-09/Docs/CP-252180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211.zip" TargetMode="External"/><Relationship Id="rId3" Type="http://schemas.openxmlformats.org/officeDocument/2006/relationships/hyperlink" Target="https://www.3gpp.org/ftp/tsg_ct/TSG_CT/CT_109_Beijing-2025-09/Docs/CP-252182.zip" TargetMode="External"/><Relationship Id="rId7" Type="http://schemas.openxmlformats.org/officeDocument/2006/relationships/hyperlink" Target="https://www.3gpp.org/ftp/tsg_ct/TSG_CT/CT_109_Beijing-2025-09/Docs/CP-252201.zip" TargetMode="External"/><Relationship Id="rId2" Type="http://schemas.openxmlformats.org/officeDocument/2006/relationships/hyperlink" Target="https://www.3gpp.org/ftp/tsg_ct/TSG_CT/CT_109_Beijing-2025-09/Docs/CP-25225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115.zip" TargetMode="External"/><Relationship Id="rId5" Type="http://schemas.openxmlformats.org/officeDocument/2006/relationships/hyperlink" Target="https://www.3gpp.org/ftp/tsg_ct/TSG_CT/CT_109_Beijing-2025-09/Docs/CP-252184.zip" TargetMode="External"/><Relationship Id="rId4" Type="http://schemas.openxmlformats.org/officeDocument/2006/relationships/hyperlink" Target="https://www.3gpp.org/ftp/tsg_ct/TSG_CT/CT_109_Beijing-2025-09/Docs/CP-252183.zip" TargetMode="External"/><Relationship Id="rId9" Type="http://schemas.openxmlformats.org/officeDocument/2006/relationships/hyperlink" Target="https://www.3gpp.org/ftp/tsg_ct/TSG_CT/CT_109_Beijing-2025-09/Docs/CP-252232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53.zip" TargetMode="External"/><Relationship Id="rId2" Type="http://schemas.openxmlformats.org/officeDocument/2006/relationships/hyperlink" Target="https://www.3gpp.org/ftp/tsg_ct/TSG_CT/CT_109_Beijing-2025-09/Docs/CP-25225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9_Beijing-2025-09/Docs/CP-252217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9_Beijing-2025-09/Docs/CP-252197.zip" TargetMode="External"/><Relationship Id="rId13" Type="http://schemas.openxmlformats.org/officeDocument/2006/relationships/hyperlink" Target="https://portal.3gpp.org/ngppapp/CreateTdoc.aspx?mode=view&amp;contributionId=1704080" TargetMode="External"/><Relationship Id="rId18" Type="http://schemas.openxmlformats.org/officeDocument/2006/relationships/hyperlink" Target="https://www.3gpp.org/ftp/tsg_ct/TSG_CT/CT_109_Beijing-2025-09/Docs/CP-252215.zip" TargetMode="External"/><Relationship Id="rId3" Type="http://schemas.openxmlformats.org/officeDocument/2006/relationships/hyperlink" Target="https://portal.3gpp.org/ngppapp/CreateTdoc.aspx?mode=view&amp;contributionId=1704033" TargetMode="External"/><Relationship Id="rId21" Type="http://schemas.openxmlformats.org/officeDocument/2006/relationships/hyperlink" Target="https://portal.3gpp.org/ngppapp/CreateTdoc.aspx?mode=view&amp;contributionId=1703945" TargetMode="External"/><Relationship Id="rId7" Type="http://schemas.openxmlformats.org/officeDocument/2006/relationships/hyperlink" Target="https://portal.3gpp.org/ngppapp/CreateTdoc.aspx?mode=view&amp;contributionId=1703997" TargetMode="External"/><Relationship Id="rId12" Type="http://schemas.openxmlformats.org/officeDocument/2006/relationships/hyperlink" Target="https://www.3gpp.org/ftp/tsg_ct/TSG_CT/CT_109_Beijing-2025-09/Docs/CP-252199.zip" TargetMode="External"/><Relationship Id="rId17" Type="http://schemas.openxmlformats.org/officeDocument/2006/relationships/hyperlink" Target="https://portal.3gpp.org/ngppapp/CreateTdoc.aspx?mode=view&amp;contributionId=1695728" TargetMode="External"/><Relationship Id="rId2" Type="http://schemas.openxmlformats.org/officeDocument/2006/relationships/hyperlink" Target="https://www.3gpp.org/ftp/tsg_ct/TSG_CT/CT_109_Beijing-2025-09/Docs/CP-252178.zip" TargetMode="External"/><Relationship Id="rId16" Type="http://schemas.openxmlformats.org/officeDocument/2006/relationships/hyperlink" Target="https://www.3gpp.org/ftp/tsg_ct/TSG_CT/CT_109_Beijing-2025-09/Docs/CP-252210.zip" TargetMode="External"/><Relationship Id="rId20" Type="http://schemas.openxmlformats.org/officeDocument/2006/relationships/hyperlink" Target="https://www.3gpp.org/ftp/tsg_ct/TSG_CT/CT_109_Beijing-2025-09/Docs/CP-25223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9_Beijing-2025-09/Docs/CP-252192.zip" TargetMode="External"/><Relationship Id="rId11" Type="http://schemas.openxmlformats.org/officeDocument/2006/relationships/hyperlink" Target="https://portal.3gpp.org/ngppapp/CreateTdoc.aspx?mode=view&amp;contributionId=1703988" TargetMode="External"/><Relationship Id="rId5" Type="http://schemas.openxmlformats.org/officeDocument/2006/relationships/hyperlink" Target="https://portal.3gpp.org/ngppapp/CreateTdoc.aspx?mode=view&amp;contributionId=1703923" TargetMode="External"/><Relationship Id="rId15" Type="http://schemas.openxmlformats.org/officeDocument/2006/relationships/hyperlink" Target="https://portal.3gpp.org/ngppapp/CreateTdoc.aspx?mode=view&amp;contributionId=1703959" TargetMode="External"/><Relationship Id="rId10" Type="http://schemas.openxmlformats.org/officeDocument/2006/relationships/hyperlink" Target="https://www.3gpp.org/ftp/tsg_ct/TSG_CT/CT_109_Beijing-2025-09/Docs/CP-252198.zip" TargetMode="External"/><Relationship Id="rId19" Type="http://schemas.openxmlformats.org/officeDocument/2006/relationships/hyperlink" Target="https://portal.3gpp.org/ngppapp/CreateTdoc.aspx?mode=view&amp;contributionId=1704084" TargetMode="External"/><Relationship Id="rId4" Type="http://schemas.openxmlformats.org/officeDocument/2006/relationships/hyperlink" Target="https://www.3gpp.org/ftp/tsg_ct/TSG_CT/CT_109_Beijing-2025-09/Docs/CP-252187.zip" TargetMode="External"/><Relationship Id="rId9" Type="http://schemas.openxmlformats.org/officeDocument/2006/relationships/hyperlink" Target="https://portal.3gpp.org/ngppapp/CreateTdoc.aspx?mode=view&amp;contributionId=1703958" TargetMode="External"/><Relationship Id="rId14" Type="http://schemas.openxmlformats.org/officeDocument/2006/relationships/hyperlink" Target="https://www.3gpp.org/ftp/tsg_ct/TSG_CT/CT_109_Beijing-2025-09/Docs/CP-252200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#109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1025"/>
            <a:ext cx="11353800" cy="4351338"/>
          </a:xfrm>
        </p:spPr>
        <p:txBody>
          <a:bodyPr/>
          <a:lstStyle/>
          <a:p>
            <a:r>
              <a:rPr lang="de-DE" dirty="0"/>
              <a:t>CT#109 F2F plenary meeting  (1.5 days meeting) (15</a:t>
            </a:r>
            <a:r>
              <a:rPr lang="en-US" altLang="zh-CN" dirty="0" err="1"/>
              <a:t>th</a:t>
            </a:r>
            <a:r>
              <a:rPr lang="de-DE" dirty="0"/>
              <a:t>-16th </a:t>
            </a:r>
            <a:r>
              <a:rPr lang="en-US" dirty="0"/>
              <a:t>June</a:t>
            </a:r>
            <a:r>
              <a:rPr lang="de-DE" dirty="0"/>
              <a:t>)</a:t>
            </a:r>
          </a:p>
          <a:p>
            <a:r>
              <a:rPr lang="de-DE" dirty="0"/>
              <a:t>SA#109 F2F plenary meeting  (3.5 days Meeting) </a:t>
            </a:r>
            <a:r>
              <a:rPr lang="de-DE" altLang="zh-CN" dirty="0"/>
              <a:t>(16</a:t>
            </a:r>
            <a:r>
              <a:rPr lang="en-US" altLang="zh-CN" dirty="0" err="1"/>
              <a:t>th</a:t>
            </a:r>
            <a:r>
              <a:rPr lang="de-DE" altLang="zh-CN" dirty="0"/>
              <a:t>-19th </a:t>
            </a:r>
            <a:r>
              <a:rPr lang="en-US" altLang="zh-CN" dirty="0"/>
              <a:t>June</a:t>
            </a:r>
            <a:r>
              <a:rPr lang="de-DE" altLang="zh-CN" dirty="0"/>
              <a:t>)</a:t>
            </a:r>
            <a:endParaRPr lang="de-DE" dirty="0"/>
          </a:p>
          <a:p>
            <a:r>
              <a:rPr lang="en-US" dirty="0"/>
              <a:t>Meeting guidance</a:t>
            </a:r>
            <a:r>
              <a:rPr lang="en-US" altLang="en-US" dirty="0"/>
              <a:t> of CT#109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CP-252002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CT#109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CP-252243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WID on Protocol for AI Data Collection from UPF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NOTE: Revised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to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add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supporting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company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CP-252191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on Advanced Media Delivery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CT#109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endorsed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CP-252058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GB" altLang="zh-CN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of Extended Reality and Media service (XRM) Phase 2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CP-252196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GB" altLang="zh-CN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Revised WID on CT aspects of Architecture support of Ambient power-enabled Internet of Things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CP-252193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MINT support in EPS for 5G-only national roaming UE 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92542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400" dirty="0"/>
              <a:t>The following exception sheets submitted by CT4 were approved:</a:t>
            </a:r>
          </a:p>
          <a:p>
            <a:pPr marL="0" indent="0">
              <a:buNone/>
              <a:defRPr/>
            </a:pPr>
            <a:r>
              <a:rPr kumimoji="0" lang="en-GB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CP-252179</a:t>
            </a:r>
            <a:r>
              <a:rPr kumimoji="0" lang="en-GB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Exception sheet on MINT_Ph2</a:t>
            </a:r>
            <a:endParaRPr lang="en-GB" altLang="zh-CN" sz="20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defRPr/>
            </a:pPr>
            <a:r>
              <a:rPr kumimoji="0" lang="en-GB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CP-252180</a:t>
            </a:r>
            <a:r>
              <a:rPr kumimoji="0" lang="en-GB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lang="en-US" altLang="zh-CN" sz="2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Exception sheet on IMS_RES-CT</a:t>
            </a:r>
            <a:endParaRPr lang="en-GB" altLang="zh-CN" sz="20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declared Rel-19 stage3 frozen in this plenary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here we had company revisions (see slide 8)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draft TR/TS sent to plenary were approved: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TR 29.889 (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CP-252250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29.369 (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CP-252182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29.506 (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4"/>
              </a:rPr>
              <a:t>CP-252183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TS 29.570 (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5"/>
              </a:rPr>
              <a:t>CP-252184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CT WGs submitted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tdocs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to update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ToR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respectively (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6"/>
              </a:rPr>
              <a:t>CP-252115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7"/>
              </a:rPr>
              <a:t>CP-252201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8"/>
              </a:rPr>
              <a:t>CP-252211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9"/>
              </a:rPr>
              <a:t>CP-252232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). Comments were raised during the discussion that the structure and granularity of the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ToR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for CT WGs should be aligned. All the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ToR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update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tdocs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were postponed, CT#110 meeting will discuss the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ToR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update at plenary level, and CT WGs are required to provide input.</a:t>
            </a: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CT#109 (cont.)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1753" y="1874503"/>
            <a:ext cx="10515600" cy="4351338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work planning for Rel-20 was discussed and approved by CT (see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CP-252252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guidelines for 6G studies for CT area was discussed and approved by CT (see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CP-252253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lvl="0"/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Joint session on 6G Spec Modernization (among TSG CT/RAN/SA) was held on 16</a:t>
            </a:r>
            <a:r>
              <a:rPr lang="en-US" altLang="zh-CN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Sep., the main topic was to share the latest status on the study item,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4"/>
              </a:rPr>
              <a:t>CP-252217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contains the draft version of TR and summary of the status.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73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CT#109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193156"/>
              </p:ext>
            </p:extLst>
          </p:nvPr>
        </p:nvGraphicFramePr>
        <p:xfrm>
          <a:off x="650448" y="2149951"/>
          <a:ext cx="10691133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1059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CP-252178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C4-253496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the NF signalling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29.571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CP-252187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C4-253367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Bundling Event Reports of Multiple Subscriptions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29.564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CP-252192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C4-253459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Editor's Notes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29.572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CP-252197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C4-253402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the scope overview and service operations to add AIoT device profile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CP-252198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C4-253450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Serving node information as optional IE to Report the SM-Delivery Status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29.503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CP-252199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C4-253554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PUT operation in Nimsas_ImsSessionManagement_Update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29.175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CP-252200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C4-253404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Completing AIoT Area ID definition and correction of references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29.571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CP-252210</a:t>
                      </a:r>
                      <a:endParaRPr lang="de-DE" sz="1400" kern="120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C4-253247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 change timestamp in PeiUpdateInfo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29.505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CP-252215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1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C4-253558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Access token to support VFL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29.510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CP-252230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C4-253389</a:t>
                      </a:r>
                      <a:endParaRPr lang="de-DE" sz="14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Altitude reporting cancelation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29.518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9135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SA#109_Dependent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103774</TotalTime>
  <Words>635</Words>
  <Application>Microsoft Office PowerPoint</Application>
  <PresentationFormat>宽屏</PresentationFormat>
  <Paragraphs>101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Times New Roman</vt:lpstr>
      <vt:lpstr>Office Theme</vt:lpstr>
      <vt:lpstr>Plenary #109 report  on CT4 related topics</vt:lpstr>
      <vt:lpstr>Overview</vt:lpstr>
      <vt:lpstr>WIDs handled on CT#109 (1/2)</vt:lpstr>
      <vt:lpstr>WIDs handled on CT#109 (2/2)</vt:lpstr>
      <vt:lpstr>Exception Sheets handled on CT#109</vt:lpstr>
      <vt:lpstr>Highlights from CT#109</vt:lpstr>
      <vt:lpstr>Highlights from CT#109 (cont.)</vt:lpstr>
      <vt:lpstr>Company Contributions on CT#109</vt:lpstr>
      <vt:lpstr>Report from SA#109_Dependent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1540</cp:revision>
  <dcterms:created xsi:type="dcterms:W3CDTF">2010-02-05T13:52:04Z</dcterms:created>
  <dcterms:modified xsi:type="dcterms:W3CDTF">2025-09-18T02:56:01Z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