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3"/>
  </p:notesMasterIdLst>
  <p:handoutMasterIdLst>
    <p:handoutMasterId r:id="rId14"/>
  </p:handoutMasterIdLst>
  <p:sldIdLst>
    <p:sldId id="341" r:id="rId6"/>
    <p:sldId id="1161" r:id="rId7"/>
    <p:sldId id="1162" r:id="rId8"/>
    <p:sldId id="1163" r:id="rId9"/>
    <p:sldId id="1164" r:id="rId10"/>
    <p:sldId id="1165" r:id="rId11"/>
    <p:sldId id="1146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043BD6-D123-4B18-BC8A-D8C5349D1523}" v="1" dt="2025-08-15T10:41:36.6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26" autoAdjust="0"/>
    <p:restoredTop sz="90272" autoAdjust="0"/>
  </p:normalViewPr>
  <p:slideViewPr>
    <p:cSldViewPr snapToGrid="0">
      <p:cViewPr varScale="1">
        <p:scale>
          <a:sx n="92" d="100"/>
          <a:sy n="92" d="100"/>
        </p:scale>
        <p:origin x="114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304" y="-138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C5FF7691-CA13-4984-B0AA-7A4806104525}"/>
    <pc:docChg chg="undo custSel addSld delSld modSld sldOrd">
      <pc:chgData name="Magnus Tränk" userId="73c60b22-ca24-47b0-bd75-dbf2f6fa7bc6" providerId="ADAL" clId="{C5FF7691-CA13-4984-B0AA-7A4806104525}" dt="2025-08-12T08:37:37.623" v="484" actId="47"/>
      <pc:docMkLst>
        <pc:docMk/>
      </pc:docMkLst>
      <pc:sldChg chg="modSp mod">
        <pc:chgData name="Magnus Tränk" userId="73c60b22-ca24-47b0-bd75-dbf2f6fa7bc6" providerId="ADAL" clId="{C5FF7691-CA13-4984-B0AA-7A4806104525}" dt="2025-08-08T10:42:31.226" v="46" actId="20577"/>
        <pc:sldMkLst>
          <pc:docMk/>
          <pc:sldMk cId="0" sldId="341"/>
        </pc:sldMkLst>
        <pc:spChg chg="mod">
          <ac:chgData name="Magnus Tränk" userId="73c60b22-ca24-47b0-bd75-dbf2f6fa7bc6" providerId="ADAL" clId="{C5FF7691-CA13-4984-B0AA-7A4806104525}" dt="2025-08-08T10:42:31.226" v="46" actId="20577"/>
          <ac:spMkLst>
            <pc:docMk/>
            <pc:sldMk cId="0" sldId="341"/>
            <ac:spMk id="5122" creationId="{6BFCA172-672F-4297-B767-9F7EDE373FA1}"/>
          </ac:spMkLst>
        </pc:spChg>
      </pc:sldChg>
      <pc:sldChg chg="del">
        <pc:chgData name="Magnus Tränk" userId="73c60b22-ca24-47b0-bd75-dbf2f6fa7bc6" providerId="ADAL" clId="{C5FF7691-CA13-4984-B0AA-7A4806104525}" dt="2025-08-12T08:37:37.623" v="484" actId="47"/>
        <pc:sldMkLst>
          <pc:docMk/>
          <pc:sldMk cId="1529807365" sldId="1159"/>
        </pc:sldMkLst>
      </pc:sldChg>
      <pc:sldChg chg="del">
        <pc:chgData name="Magnus Tränk" userId="73c60b22-ca24-47b0-bd75-dbf2f6fa7bc6" providerId="ADAL" clId="{C5FF7691-CA13-4984-B0AA-7A4806104525}" dt="2025-08-12T08:37:33.390" v="483" actId="47"/>
        <pc:sldMkLst>
          <pc:docMk/>
          <pc:sldMk cId="653079405" sldId="1160"/>
        </pc:sldMkLst>
      </pc:sldChg>
      <pc:sldChg chg="addSp delSp modSp mod ord">
        <pc:chgData name="Magnus Tränk" userId="73c60b22-ca24-47b0-bd75-dbf2f6fa7bc6" providerId="ADAL" clId="{C5FF7691-CA13-4984-B0AA-7A4806104525}" dt="2025-08-08T10:44:56.580" v="186" actId="20577"/>
        <pc:sldMkLst>
          <pc:docMk/>
          <pc:sldMk cId="1234878014" sldId="1161"/>
        </pc:sldMkLst>
        <pc:spChg chg="mod">
          <ac:chgData name="Magnus Tränk" userId="73c60b22-ca24-47b0-bd75-dbf2f6fa7bc6" providerId="ADAL" clId="{C5FF7691-CA13-4984-B0AA-7A4806104525}" dt="2025-08-08T10:44:56.580" v="186" actId="20577"/>
          <ac:spMkLst>
            <pc:docMk/>
            <pc:sldMk cId="1234878014" sldId="1161"/>
            <ac:spMk id="2" creationId="{1F8E1A1C-ADFF-110D-C2FF-7EC5057C7F66}"/>
          </ac:spMkLst>
        </pc:spChg>
        <pc:spChg chg="mod">
          <ac:chgData name="Magnus Tränk" userId="73c60b22-ca24-47b0-bd75-dbf2f6fa7bc6" providerId="ADAL" clId="{C5FF7691-CA13-4984-B0AA-7A4806104525}" dt="2025-08-08T10:42:47.194" v="86" actId="20577"/>
          <ac:spMkLst>
            <pc:docMk/>
            <pc:sldMk cId="1234878014" sldId="1161"/>
            <ac:spMk id="3" creationId="{23879468-BB28-9BB8-6FC3-E6BC279AC6D9}"/>
          </ac:spMkLst>
        </pc:spChg>
        <pc:spChg chg="add mod">
          <ac:chgData name="Magnus Tränk" userId="73c60b22-ca24-47b0-bd75-dbf2f6fa7bc6" providerId="ADAL" clId="{C5FF7691-CA13-4984-B0AA-7A4806104525}" dt="2025-08-08T10:44:31.780" v="164"/>
          <ac:spMkLst>
            <pc:docMk/>
            <pc:sldMk cId="1234878014" sldId="1161"/>
            <ac:spMk id="42" creationId="{3CD1EFB0-4506-4511-BA83-093F0EA3212D}"/>
          </ac:spMkLst>
        </pc:spChg>
        <pc:spChg chg="add mod">
          <ac:chgData name="Magnus Tränk" userId="73c60b22-ca24-47b0-bd75-dbf2f6fa7bc6" providerId="ADAL" clId="{C5FF7691-CA13-4984-B0AA-7A4806104525}" dt="2025-08-08T10:44:31.780" v="164"/>
          <ac:spMkLst>
            <pc:docMk/>
            <pc:sldMk cId="1234878014" sldId="1161"/>
            <ac:spMk id="43" creationId="{0BB69688-2AF1-4310-AA82-1FF344765CD9}"/>
          </ac:spMkLst>
        </pc:spChg>
        <pc:spChg chg="add mod">
          <ac:chgData name="Magnus Tränk" userId="73c60b22-ca24-47b0-bd75-dbf2f6fa7bc6" providerId="ADAL" clId="{C5FF7691-CA13-4984-B0AA-7A4806104525}" dt="2025-08-08T10:44:31.780" v="164"/>
          <ac:spMkLst>
            <pc:docMk/>
            <pc:sldMk cId="1234878014" sldId="1161"/>
            <ac:spMk id="44" creationId="{6ADAF9F0-4DEF-4D87-882E-A303FA0A6DF8}"/>
          </ac:spMkLst>
        </pc:spChg>
        <pc:spChg chg="add mod">
          <ac:chgData name="Magnus Tränk" userId="73c60b22-ca24-47b0-bd75-dbf2f6fa7bc6" providerId="ADAL" clId="{C5FF7691-CA13-4984-B0AA-7A4806104525}" dt="2025-08-08T10:44:31.780" v="164"/>
          <ac:spMkLst>
            <pc:docMk/>
            <pc:sldMk cId="1234878014" sldId="1161"/>
            <ac:spMk id="49" creationId="{223CFCD6-E5A7-4C81-8978-7B2C510533B4}"/>
          </ac:spMkLst>
        </pc:spChg>
        <pc:spChg chg="add mod">
          <ac:chgData name="Magnus Tränk" userId="73c60b22-ca24-47b0-bd75-dbf2f6fa7bc6" providerId="ADAL" clId="{C5FF7691-CA13-4984-B0AA-7A4806104525}" dt="2025-08-08T10:44:31.780" v="164"/>
          <ac:spMkLst>
            <pc:docMk/>
            <pc:sldMk cId="1234878014" sldId="1161"/>
            <ac:spMk id="50" creationId="{08C23E14-1A63-4FBB-9332-4F0FC393FB5D}"/>
          </ac:spMkLst>
        </pc:spChg>
        <pc:spChg chg="add mod">
          <ac:chgData name="Magnus Tränk" userId="73c60b22-ca24-47b0-bd75-dbf2f6fa7bc6" providerId="ADAL" clId="{C5FF7691-CA13-4984-B0AA-7A4806104525}" dt="2025-08-08T10:44:31.780" v="164"/>
          <ac:spMkLst>
            <pc:docMk/>
            <pc:sldMk cId="1234878014" sldId="1161"/>
            <ac:spMk id="54" creationId="{118C84D8-7750-4514-AD34-3A8DB3F6319D}"/>
          </ac:spMkLst>
        </pc:spChg>
        <pc:spChg chg="add mod">
          <ac:chgData name="Magnus Tränk" userId="73c60b22-ca24-47b0-bd75-dbf2f6fa7bc6" providerId="ADAL" clId="{C5FF7691-CA13-4984-B0AA-7A4806104525}" dt="2025-08-08T10:44:31.780" v="164"/>
          <ac:spMkLst>
            <pc:docMk/>
            <pc:sldMk cId="1234878014" sldId="1161"/>
            <ac:spMk id="59" creationId="{841126ED-0C9D-49AA-A31C-859D91DC134E}"/>
          </ac:spMkLst>
        </pc:spChg>
        <pc:spChg chg="add mod">
          <ac:chgData name="Magnus Tränk" userId="73c60b22-ca24-47b0-bd75-dbf2f6fa7bc6" providerId="ADAL" clId="{C5FF7691-CA13-4984-B0AA-7A4806104525}" dt="2025-08-08T10:44:31.780" v="164"/>
          <ac:spMkLst>
            <pc:docMk/>
            <pc:sldMk cId="1234878014" sldId="1161"/>
            <ac:spMk id="61" creationId="{02A16E17-E3AD-44AD-85E9-9CDEF8B5FC9C}"/>
          </ac:spMkLst>
        </pc:spChg>
        <pc:spChg chg="add mod">
          <ac:chgData name="Magnus Tränk" userId="73c60b22-ca24-47b0-bd75-dbf2f6fa7bc6" providerId="ADAL" clId="{C5FF7691-CA13-4984-B0AA-7A4806104525}" dt="2025-08-08T10:44:31.780" v="164"/>
          <ac:spMkLst>
            <pc:docMk/>
            <pc:sldMk cId="1234878014" sldId="1161"/>
            <ac:spMk id="63" creationId="{E1B168DE-C12C-47D6-9773-790BAE0F0AB3}"/>
          </ac:spMkLst>
        </pc:spChg>
        <pc:spChg chg="add mod">
          <ac:chgData name="Magnus Tränk" userId="73c60b22-ca24-47b0-bd75-dbf2f6fa7bc6" providerId="ADAL" clId="{C5FF7691-CA13-4984-B0AA-7A4806104525}" dt="2025-08-08T10:44:31.780" v="164"/>
          <ac:spMkLst>
            <pc:docMk/>
            <pc:sldMk cId="1234878014" sldId="1161"/>
            <ac:spMk id="64" creationId="{45B4B5B8-3DE1-47CB-ACE2-9CB510A4F710}"/>
          </ac:spMkLst>
        </pc:spChg>
        <pc:grpChg chg="mod">
          <ac:chgData name="Magnus Tränk" userId="73c60b22-ca24-47b0-bd75-dbf2f6fa7bc6" providerId="ADAL" clId="{C5FF7691-CA13-4984-B0AA-7A4806104525}" dt="2025-08-08T10:44:36.345" v="165" actId="1076"/>
          <ac:grpSpMkLst>
            <pc:docMk/>
            <pc:sldMk cId="1234878014" sldId="1161"/>
            <ac:grpSpMk id="38" creationId="{86496CDD-324F-4835-A94E-70B1261CBEF2}"/>
          </ac:grpSpMkLst>
        </pc:grpChg>
      </pc:sldChg>
      <pc:sldChg chg="addSp delSp modSp new mod">
        <pc:chgData name="Magnus Tränk" userId="73c60b22-ca24-47b0-bd75-dbf2f6fa7bc6" providerId="ADAL" clId="{C5FF7691-CA13-4984-B0AA-7A4806104525}" dt="2025-08-11T10:46:07.376" v="482" actId="6549"/>
        <pc:sldMkLst>
          <pc:docMk/>
          <pc:sldMk cId="3207347418" sldId="1162"/>
        </pc:sldMkLst>
        <pc:spChg chg="mod">
          <ac:chgData name="Magnus Tränk" userId="73c60b22-ca24-47b0-bd75-dbf2f6fa7bc6" providerId="ADAL" clId="{C5FF7691-CA13-4984-B0AA-7A4806104525}" dt="2025-08-11T10:46:07.376" v="482" actId="6549"/>
          <ac:spMkLst>
            <pc:docMk/>
            <pc:sldMk cId="3207347418" sldId="1162"/>
            <ac:spMk id="2" creationId="{AB87184E-4B35-BA21-B626-57BA50D9FBE3}"/>
          </ac:spMkLst>
        </pc:spChg>
        <pc:spChg chg="mod">
          <ac:chgData name="Magnus Tränk" userId="73c60b22-ca24-47b0-bd75-dbf2f6fa7bc6" providerId="ADAL" clId="{C5FF7691-CA13-4984-B0AA-7A4806104525}" dt="2025-08-08T10:46:12.469" v="196" actId="1035"/>
          <ac:spMkLst>
            <pc:docMk/>
            <pc:sldMk cId="3207347418" sldId="1162"/>
            <ac:spMk id="3" creationId="{3457AFF4-B6A7-5DCA-8F37-73BBE119446A}"/>
          </ac:spMkLst>
        </pc:spChg>
        <pc:picChg chg="add mod">
          <ac:chgData name="Magnus Tränk" userId="73c60b22-ca24-47b0-bd75-dbf2f6fa7bc6" providerId="ADAL" clId="{C5FF7691-CA13-4984-B0AA-7A4806104525}" dt="2025-08-11T10:45:50.007" v="481" actId="1076"/>
          <ac:picMkLst>
            <pc:docMk/>
            <pc:sldMk cId="3207347418" sldId="1162"/>
            <ac:picMk id="9" creationId="{9F8282B6-C3FD-E260-9D40-F1C1B9C744DC}"/>
          </ac:picMkLst>
        </pc:picChg>
      </pc:sldChg>
      <pc:sldChg chg="add del">
        <pc:chgData name="Magnus Tränk" userId="73c60b22-ca24-47b0-bd75-dbf2f6fa7bc6" providerId="ADAL" clId="{C5FF7691-CA13-4984-B0AA-7A4806104525}" dt="2025-08-08T11:59:22.205" v="367" actId="47"/>
        <pc:sldMkLst>
          <pc:docMk/>
          <pc:sldMk cId="741334489" sldId="1163"/>
        </pc:sldMkLst>
      </pc:sldChg>
      <pc:sldChg chg="add">
        <pc:chgData name="Magnus Tränk" userId="73c60b22-ca24-47b0-bd75-dbf2f6fa7bc6" providerId="ADAL" clId="{C5FF7691-CA13-4984-B0AA-7A4806104525}" dt="2025-08-08T11:59:24.013" v="368"/>
        <pc:sldMkLst>
          <pc:docMk/>
          <pc:sldMk cId="2358721510" sldId="1163"/>
        </pc:sldMkLst>
      </pc:sldChg>
    </pc:docChg>
  </pc:docChgLst>
  <pc:docChgLst>
    <pc:chgData name="Magnus Tränk" userId="73c60b22-ca24-47b0-bd75-dbf2f6fa7bc6" providerId="ADAL" clId="{8609070D-CB17-4C14-8EC8-04B0473EA5A4}"/>
    <pc:docChg chg="undo custSel addSld delSld modSld modMainMaster">
      <pc:chgData name="Magnus Tränk" userId="73c60b22-ca24-47b0-bd75-dbf2f6fa7bc6" providerId="ADAL" clId="{8609070D-CB17-4C14-8EC8-04B0473EA5A4}" dt="2025-07-09T13:17:03.880" v="446"/>
      <pc:docMkLst>
        <pc:docMk/>
      </pc:docMkLst>
      <pc:sldChg chg="modSp mod">
        <pc:chgData name="Magnus Tränk" userId="73c60b22-ca24-47b0-bd75-dbf2f6fa7bc6" providerId="ADAL" clId="{8609070D-CB17-4C14-8EC8-04B0473EA5A4}" dt="2025-07-09T12:34:38.306" v="126" actId="20577"/>
        <pc:sldMkLst>
          <pc:docMk/>
          <pc:sldMk cId="0" sldId="341"/>
        </pc:sldMkLst>
        <pc:spChg chg="mod">
          <ac:chgData name="Magnus Tränk" userId="73c60b22-ca24-47b0-bd75-dbf2f6fa7bc6" providerId="ADAL" clId="{8609070D-CB17-4C14-8EC8-04B0473EA5A4}" dt="2025-07-09T12:34:38.306" v="126" actId="20577"/>
          <ac:spMkLst>
            <pc:docMk/>
            <pc:sldMk cId="0" sldId="341"/>
            <ac:spMk id="5122" creationId="{6BFCA172-672F-4297-B767-9F7EDE373FA1}"/>
          </ac:spMkLst>
        </pc:spChg>
      </pc:sldChg>
      <pc:sldChg chg="del">
        <pc:chgData name="Magnus Tränk" userId="73c60b22-ca24-47b0-bd75-dbf2f6fa7bc6" providerId="ADAL" clId="{8609070D-CB17-4C14-8EC8-04B0473EA5A4}" dt="2025-07-09T12:47:15.908" v="276" actId="47"/>
        <pc:sldMkLst>
          <pc:docMk/>
          <pc:sldMk cId="4177526721" sldId="1156"/>
        </pc:sldMkLst>
      </pc:sldChg>
      <pc:sldChg chg="del">
        <pc:chgData name="Magnus Tränk" userId="73c60b22-ca24-47b0-bd75-dbf2f6fa7bc6" providerId="ADAL" clId="{8609070D-CB17-4C14-8EC8-04B0473EA5A4}" dt="2025-07-09T12:47:15.908" v="276" actId="47"/>
        <pc:sldMkLst>
          <pc:docMk/>
          <pc:sldMk cId="4231507351" sldId="1158"/>
        </pc:sldMkLst>
      </pc:sldChg>
      <pc:sldChg chg="addSp modSp mod">
        <pc:chgData name="Magnus Tränk" userId="73c60b22-ca24-47b0-bd75-dbf2f6fa7bc6" providerId="ADAL" clId="{8609070D-CB17-4C14-8EC8-04B0473EA5A4}" dt="2025-07-09T13:03:08.201" v="384" actId="6549"/>
        <pc:sldMkLst>
          <pc:docMk/>
          <pc:sldMk cId="1529807365" sldId="1159"/>
        </pc:sldMkLst>
      </pc:sldChg>
      <pc:sldChg chg="addSp delSp modSp new mod">
        <pc:chgData name="Magnus Tränk" userId="73c60b22-ca24-47b0-bd75-dbf2f6fa7bc6" providerId="ADAL" clId="{8609070D-CB17-4C14-8EC8-04B0473EA5A4}" dt="2025-07-09T13:17:03.880" v="446"/>
        <pc:sldMkLst>
          <pc:docMk/>
          <pc:sldMk cId="653079405" sldId="1160"/>
        </pc:sldMkLst>
      </pc:sldChg>
      <pc:sldChg chg="modSp new mod">
        <pc:chgData name="Magnus Tränk" userId="73c60b22-ca24-47b0-bd75-dbf2f6fa7bc6" providerId="ADAL" clId="{8609070D-CB17-4C14-8EC8-04B0473EA5A4}" dt="2025-07-09T13:16:22.956" v="437" actId="20577"/>
        <pc:sldMkLst>
          <pc:docMk/>
          <pc:sldMk cId="1234878014" sldId="1161"/>
        </pc:sldMkLst>
        <pc:spChg chg="mod">
          <ac:chgData name="Magnus Tränk" userId="73c60b22-ca24-47b0-bd75-dbf2f6fa7bc6" providerId="ADAL" clId="{8609070D-CB17-4C14-8EC8-04B0473EA5A4}" dt="2025-07-09T13:16:22.956" v="437" actId="20577"/>
          <ac:spMkLst>
            <pc:docMk/>
            <pc:sldMk cId="1234878014" sldId="1161"/>
            <ac:spMk id="3" creationId="{23879468-BB28-9BB8-6FC3-E6BC279AC6D9}"/>
          </ac:spMkLst>
        </pc:spChg>
      </pc:sldChg>
      <pc:sldMasterChg chg="modSp mod">
        <pc:chgData name="Magnus Tränk" userId="73c60b22-ca24-47b0-bd75-dbf2f6fa7bc6" providerId="ADAL" clId="{8609070D-CB17-4C14-8EC8-04B0473EA5A4}" dt="2025-07-09T12:35:07.954" v="132" actId="20577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8609070D-CB17-4C14-8EC8-04B0473EA5A4}" dt="2025-07-09T12:35:07.954" v="132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Magnus Tränk" userId="73c60b22-ca24-47b0-bd75-dbf2f6fa7bc6" providerId="ADAL" clId="{8609070D-CB17-4C14-8EC8-04B0473EA5A4}" dt="2025-07-09T12:34:19.109" v="64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Magnus Tränk" userId="73c60b22-ca24-47b0-bd75-dbf2f6fa7bc6" providerId="ADAL" clId="{5C043BD6-D123-4B18-BC8A-D8C5349D1523}"/>
    <pc:docChg chg="custSel addSld modSld modMainMaster">
      <pc:chgData name="Magnus Tränk" userId="73c60b22-ca24-47b0-bd75-dbf2f6fa7bc6" providerId="ADAL" clId="{5C043BD6-D123-4B18-BC8A-D8C5349D1523}" dt="2025-08-15T10:55:09.837" v="643" actId="1076"/>
      <pc:docMkLst>
        <pc:docMk/>
      </pc:docMkLst>
      <pc:sldChg chg="modSp mod">
        <pc:chgData name="Magnus Tränk" userId="73c60b22-ca24-47b0-bd75-dbf2f6fa7bc6" providerId="ADAL" clId="{5C043BD6-D123-4B18-BC8A-D8C5349D1523}" dt="2025-08-15T08:58:32.410" v="61" actId="20577"/>
        <pc:sldMkLst>
          <pc:docMk/>
          <pc:sldMk cId="1234878014" sldId="1161"/>
        </pc:sldMkLst>
        <pc:spChg chg="mod">
          <ac:chgData name="Magnus Tränk" userId="73c60b22-ca24-47b0-bd75-dbf2f6fa7bc6" providerId="ADAL" clId="{5C043BD6-D123-4B18-BC8A-D8C5349D1523}" dt="2025-08-15T08:58:32.410" v="61" actId="20577"/>
          <ac:spMkLst>
            <pc:docMk/>
            <pc:sldMk cId="1234878014" sldId="1161"/>
            <ac:spMk id="2" creationId="{1F8E1A1C-ADFF-110D-C2FF-7EC5057C7F66}"/>
          </ac:spMkLst>
        </pc:spChg>
      </pc:sldChg>
      <pc:sldChg chg="modSp mod">
        <pc:chgData name="Magnus Tränk" userId="73c60b22-ca24-47b0-bd75-dbf2f6fa7bc6" providerId="ADAL" clId="{5C043BD6-D123-4B18-BC8A-D8C5349D1523}" dt="2025-08-15T09:00:08.765" v="195" actId="20577"/>
        <pc:sldMkLst>
          <pc:docMk/>
          <pc:sldMk cId="3207347418" sldId="1162"/>
        </pc:sldMkLst>
        <pc:spChg chg="mod">
          <ac:chgData name="Magnus Tränk" userId="73c60b22-ca24-47b0-bd75-dbf2f6fa7bc6" providerId="ADAL" clId="{5C043BD6-D123-4B18-BC8A-D8C5349D1523}" dt="2025-08-15T09:00:08.765" v="195" actId="20577"/>
          <ac:spMkLst>
            <pc:docMk/>
            <pc:sldMk cId="3207347418" sldId="1162"/>
            <ac:spMk id="2" creationId="{AB87184E-4B35-BA21-B626-57BA50D9FBE3}"/>
          </ac:spMkLst>
        </pc:spChg>
      </pc:sldChg>
      <pc:sldChg chg="addSp delSp modSp mod">
        <pc:chgData name="Magnus Tränk" userId="73c60b22-ca24-47b0-bd75-dbf2f6fa7bc6" providerId="ADAL" clId="{5C043BD6-D123-4B18-BC8A-D8C5349D1523}" dt="2025-08-15T10:41:28.725" v="343" actId="20577"/>
        <pc:sldMkLst>
          <pc:docMk/>
          <pc:sldMk cId="2358721510" sldId="1163"/>
        </pc:sldMkLst>
        <pc:spChg chg="mod">
          <ac:chgData name="Magnus Tränk" userId="73c60b22-ca24-47b0-bd75-dbf2f6fa7bc6" providerId="ADAL" clId="{5C043BD6-D123-4B18-BC8A-D8C5349D1523}" dt="2025-08-15T10:41:28.725" v="343" actId="20577"/>
          <ac:spMkLst>
            <pc:docMk/>
            <pc:sldMk cId="2358721510" sldId="1163"/>
            <ac:spMk id="2" creationId="{BC79BB61-ED4D-2461-7FED-7D113601669C}"/>
          </ac:spMkLst>
        </pc:spChg>
        <pc:picChg chg="del">
          <ac:chgData name="Magnus Tränk" userId="73c60b22-ca24-47b0-bd75-dbf2f6fa7bc6" providerId="ADAL" clId="{5C043BD6-D123-4B18-BC8A-D8C5349D1523}" dt="2025-08-15T10:39:49.105" v="204" actId="478"/>
          <ac:picMkLst>
            <pc:docMk/>
            <pc:sldMk cId="2358721510" sldId="1163"/>
            <ac:picMk id="5" creationId="{A6719F75-959F-5AE7-A5F8-9434D488320D}"/>
          </ac:picMkLst>
        </pc:picChg>
        <pc:picChg chg="add mod">
          <ac:chgData name="Magnus Tränk" userId="73c60b22-ca24-47b0-bd75-dbf2f6fa7bc6" providerId="ADAL" clId="{5C043BD6-D123-4B18-BC8A-D8C5349D1523}" dt="2025-08-15T10:39:52.885" v="206" actId="1076"/>
          <ac:picMkLst>
            <pc:docMk/>
            <pc:sldMk cId="2358721510" sldId="1163"/>
            <ac:picMk id="6" creationId="{027B6953-7858-B977-AC2A-81D23305A1B1}"/>
          </ac:picMkLst>
        </pc:picChg>
      </pc:sldChg>
      <pc:sldChg chg="addSp delSp modSp add mod">
        <pc:chgData name="Magnus Tränk" userId="73c60b22-ca24-47b0-bd75-dbf2f6fa7bc6" providerId="ADAL" clId="{5C043BD6-D123-4B18-BC8A-D8C5349D1523}" dt="2025-08-15T10:43:36.058" v="359" actId="1076"/>
        <pc:sldMkLst>
          <pc:docMk/>
          <pc:sldMk cId="2903767193" sldId="1164"/>
        </pc:sldMkLst>
        <pc:spChg chg="mod">
          <ac:chgData name="Magnus Tränk" userId="73c60b22-ca24-47b0-bd75-dbf2f6fa7bc6" providerId="ADAL" clId="{5C043BD6-D123-4B18-BC8A-D8C5349D1523}" dt="2025-08-15T10:42:04.160" v="356" actId="6549"/>
          <ac:spMkLst>
            <pc:docMk/>
            <pc:sldMk cId="2903767193" sldId="1164"/>
            <ac:spMk id="2" creationId="{B641BA7A-E891-C9C3-0FE5-184606BC5345}"/>
          </ac:spMkLst>
        </pc:spChg>
        <pc:picChg chg="add mod">
          <ac:chgData name="Magnus Tränk" userId="73c60b22-ca24-47b0-bd75-dbf2f6fa7bc6" providerId="ADAL" clId="{5C043BD6-D123-4B18-BC8A-D8C5349D1523}" dt="2025-08-15T10:43:36.058" v="359" actId="1076"/>
          <ac:picMkLst>
            <pc:docMk/>
            <pc:sldMk cId="2903767193" sldId="1164"/>
            <ac:picMk id="5" creationId="{0191ABD1-79F3-0E99-4FE2-74F448895435}"/>
          </ac:picMkLst>
        </pc:picChg>
        <pc:picChg chg="del">
          <ac:chgData name="Magnus Tränk" userId="73c60b22-ca24-47b0-bd75-dbf2f6fa7bc6" providerId="ADAL" clId="{5C043BD6-D123-4B18-BC8A-D8C5349D1523}" dt="2025-08-15T10:43:32.900" v="357" actId="478"/>
          <ac:picMkLst>
            <pc:docMk/>
            <pc:sldMk cId="2903767193" sldId="1164"/>
            <ac:picMk id="6" creationId="{0F5DD654-F024-9CA9-6E66-B9809F0CA00E}"/>
          </ac:picMkLst>
        </pc:picChg>
      </pc:sldChg>
      <pc:sldChg chg="addSp modSp new mod">
        <pc:chgData name="Magnus Tränk" userId="73c60b22-ca24-47b0-bd75-dbf2f6fa7bc6" providerId="ADAL" clId="{5C043BD6-D123-4B18-BC8A-D8C5349D1523}" dt="2025-08-15T10:55:09.837" v="643" actId="1076"/>
        <pc:sldMkLst>
          <pc:docMk/>
          <pc:sldMk cId="1322089425" sldId="1165"/>
        </pc:sldMkLst>
        <pc:spChg chg="mod">
          <ac:chgData name="Magnus Tränk" userId="73c60b22-ca24-47b0-bd75-dbf2f6fa7bc6" providerId="ADAL" clId="{5C043BD6-D123-4B18-BC8A-D8C5349D1523}" dt="2025-08-15T10:54:15.764" v="637" actId="20577"/>
          <ac:spMkLst>
            <pc:docMk/>
            <pc:sldMk cId="1322089425" sldId="1165"/>
            <ac:spMk id="2" creationId="{158033FF-A3AE-FB99-B4E4-1F0E2E4E1E83}"/>
          </ac:spMkLst>
        </pc:spChg>
        <pc:spChg chg="mod">
          <ac:chgData name="Magnus Tränk" userId="73c60b22-ca24-47b0-bd75-dbf2f6fa7bc6" providerId="ADAL" clId="{5C043BD6-D123-4B18-BC8A-D8C5349D1523}" dt="2025-08-15T10:44:58.093" v="375" actId="20577"/>
          <ac:spMkLst>
            <pc:docMk/>
            <pc:sldMk cId="1322089425" sldId="1165"/>
            <ac:spMk id="3" creationId="{6FDC10F5-4691-78EF-C489-44F80945F1B8}"/>
          </ac:spMkLst>
        </pc:spChg>
        <pc:picChg chg="add mod">
          <ac:chgData name="Magnus Tränk" userId="73c60b22-ca24-47b0-bd75-dbf2f6fa7bc6" providerId="ADAL" clId="{5C043BD6-D123-4B18-BC8A-D8C5349D1523}" dt="2025-08-15T10:54:39.588" v="639" actId="1076"/>
          <ac:picMkLst>
            <pc:docMk/>
            <pc:sldMk cId="1322089425" sldId="1165"/>
            <ac:picMk id="5" creationId="{C7C57AED-DC98-F542-0C7A-1D6BDA72630A}"/>
          </ac:picMkLst>
        </pc:picChg>
        <pc:picChg chg="add mod">
          <ac:chgData name="Magnus Tränk" userId="73c60b22-ca24-47b0-bd75-dbf2f6fa7bc6" providerId="ADAL" clId="{5C043BD6-D123-4B18-BC8A-D8C5349D1523}" dt="2025-08-15T10:55:09.837" v="643" actId="1076"/>
          <ac:picMkLst>
            <pc:docMk/>
            <pc:sldMk cId="1322089425" sldId="1165"/>
            <ac:picMk id="7" creationId="{90FAE290-DCB3-5EB0-F5F7-9D318898FD80}"/>
          </ac:picMkLst>
        </pc:picChg>
      </pc:sldChg>
      <pc:sldMasterChg chg="modSp mod">
        <pc:chgData name="Magnus Tränk" userId="73c60b22-ca24-47b0-bd75-dbf2f6fa7bc6" providerId="ADAL" clId="{5C043BD6-D123-4B18-BC8A-D8C5349D1523}" dt="2025-08-15T08:57:45.288" v="9" actId="20577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5C043BD6-D123-4B18-BC8A-D8C5349D1523}" dt="2025-08-15T08:57:45.288" v="9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Magnus Tränk" userId="73c60b22-ca24-47b0-bd75-dbf2f6fa7bc6" providerId="ADAL" clId="{5C043BD6-D123-4B18-BC8A-D8C5349D1523}" dt="2025-08-15T08:57:20.472" v="7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Magnus Tränk" userId="73c60b22-ca24-47b0-bd75-dbf2f6fa7bc6" providerId="ADAL" clId="{884DF9EE-B3B8-4A4D-94D9-29A9BA3DB153}"/>
    <pc:docChg chg="modSld">
      <pc:chgData name="Magnus Tränk" userId="73c60b22-ca24-47b0-bd75-dbf2f6fa7bc6" providerId="ADAL" clId="{884DF9EE-B3B8-4A4D-94D9-29A9BA3DB153}" dt="2025-08-06T08:44:24.977" v="1"/>
      <pc:docMkLst>
        <pc:docMk/>
      </pc:docMkLst>
      <pc:sldChg chg="modSp">
        <pc:chgData name="Magnus Tränk" userId="73c60b22-ca24-47b0-bd75-dbf2f6fa7bc6" providerId="ADAL" clId="{884DF9EE-B3B8-4A4D-94D9-29A9BA3DB153}" dt="2025-08-06T08:44:24.977" v="1"/>
        <pc:sldMkLst>
          <pc:docMk/>
          <pc:sldMk cId="653079405" sldId="116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7460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822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WG1 Meeting #156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Gothenburg, Sweden, July 2025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C1-254715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15-08-2025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8"/>
            <a:ext cx="9674601" cy="2852737"/>
          </a:xfrm>
        </p:spPr>
        <p:txBody>
          <a:bodyPr/>
          <a:lstStyle/>
          <a:p>
            <a:pPr eaLnBrk="1" hangingPunct="1"/>
            <a:r>
              <a:rPr lang="en-IN" sz="4800" dirty="0"/>
              <a:t>Revoke floor by authorized user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sz="1800" dirty="0">
                <a:latin typeface="Arial" panose="020B0604020202020204" pitchFamily="34" charset="0"/>
              </a:rPr>
              <a:t>Magnus Tränk (magnus.trank@ericsson.com)</a:t>
            </a: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8E1A1C-ADFF-110D-C2FF-7EC5057C7F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62400" cy="4351338"/>
          </a:xfrm>
        </p:spPr>
        <p:txBody>
          <a:bodyPr/>
          <a:lstStyle/>
          <a:p>
            <a:r>
              <a:rPr lang="en-US" sz="2000" dirty="0"/>
              <a:t> New procedure for floor revoke </a:t>
            </a:r>
          </a:p>
          <a:p>
            <a:r>
              <a:rPr lang="en-US" sz="2000" dirty="0"/>
              <a:t> Defined in TS 23.379 (S6-232729)</a:t>
            </a:r>
          </a:p>
          <a:p>
            <a:r>
              <a:rPr lang="en-US" sz="2000" dirty="0"/>
              <a:t> Impact on TS 24.380</a:t>
            </a:r>
          </a:p>
          <a:p>
            <a:r>
              <a:rPr lang="en-US" sz="2000" dirty="0"/>
              <a:t> Impact on </a:t>
            </a:r>
            <a:r>
              <a:rPr lang="en-US" sz="2000" dirty="0" err="1"/>
              <a:t>statemachines</a:t>
            </a: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879468-BB28-9BB8-6FC3-E6BC279AC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stage-2 requirement</a:t>
            </a:r>
          </a:p>
        </p:txBody>
      </p:sp>
      <p:grpSp>
        <p:nvGrpSpPr>
          <p:cNvPr id="38" name="组合 42">
            <a:extLst>
              <a:ext uri="{FF2B5EF4-FFF2-40B4-BE49-F238E27FC236}">
                <a16:creationId xmlns:a16="http://schemas.microsoft.com/office/drawing/2014/main" id="{86496CDD-324F-4835-A94E-70B1261CBEF2}"/>
              </a:ext>
            </a:extLst>
          </p:cNvPr>
          <p:cNvGrpSpPr/>
          <p:nvPr/>
        </p:nvGrpSpPr>
        <p:grpSpPr>
          <a:xfrm>
            <a:off x="5186449" y="2098097"/>
            <a:ext cx="5913120" cy="3409951"/>
            <a:chOff x="0" y="0"/>
            <a:chExt cx="6172838" cy="3410554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39493D8-D7AD-4FFE-BDC2-743DE9130262}"/>
                </a:ext>
              </a:extLst>
            </p:cNvPr>
            <p:cNvSpPr/>
            <p:nvPr/>
          </p:nvSpPr>
          <p:spPr>
            <a:xfrm>
              <a:off x="0" y="0"/>
              <a:ext cx="1183315" cy="418281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SE"/>
            </a:p>
          </p:txBody>
        </p:sp>
        <p:sp>
          <p:nvSpPr>
            <p:cNvPr id="40" name="TextBox 4">
              <a:extLst>
                <a:ext uri="{FF2B5EF4-FFF2-40B4-BE49-F238E27FC236}">
                  <a16:creationId xmlns:a16="http://schemas.microsoft.com/office/drawing/2014/main" id="{67E3F22F-9B78-4AD3-B541-DDE5F0859D31}"/>
                </a:ext>
              </a:extLst>
            </p:cNvPr>
            <p:cNvSpPr txBox="1"/>
            <p:nvPr/>
          </p:nvSpPr>
          <p:spPr>
            <a:xfrm>
              <a:off x="1" y="39892"/>
              <a:ext cx="1183315" cy="3384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buNone/>
              </a:pPr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Floor participant A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(Authorized user)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FFDA31F-8FC5-4AB6-8447-CA281F92F2E7}"/>
                </a:ext>
              </a:extLst>
            </p:cNvPr>
            <p:cNvSpPr/>
            <p:nvPr/>
          </p:nvSpPr>
          <p:spPr>
            <a:xfrm>
              <a:off x="1691302" y="0"/>
              <a:ext cx="1183315" cy="418281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SE"/>
            </a:p>
          </p:txBody>
        </p:sp>
        <p:sp>
          <p:nvSpPr>
            <p:cNvPr id="42" name="TextBox 6">
              <a:extLst>
                <a:ext uri="{FF2B5EF4-FFF2-40B4-BE49-F238E27FC236}">
                  <a16:creationId xmlns:a16="http://schemas.microsoft.com/office/drawing/2014/main" id="{3CD1EFB0-4506-4511-BA83-093F0EA3212D}"/>
                </a:ext>
              </a:extLst>
            </p:cNvPr>
            <p:cNvSpPr txBox="1"/>
            <p:nvPr/>
          </p:nvSpPr>
          <p:spPr>
            <a:xfrm>
              <a:off x="1437308" y="101437"/>
              <a:ext cx="1691302" cy="2154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Floor control server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BB69688-2AF1-4310-AA82-1FF344765CD9}"/>
                </a:ext>
              </a:extLst>
            </p:cNvPr>
            <p:cNvSpPr/>
            <p:nvPr/>
          </p:nvSpPr>
          <p:spPr>
            <a:xfrm>
              <a:off x="3376625" y="0"/>
              <a:ext cx="1183315" cy="418281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SE"/>
            </a:p>
          </p:txBody>
        </p:sp>
        <p:sp>
          <p:nvSpPr>
            <p:cNvPr id="44" name="TextBox 8">
              <a:extLst>
                <a:ext uri="{FF2B5EF4-FFF2-40B4-BE49-F238E27FC236}">
                  <a16:creationId xmlns:a16="http://schemas.microsoft.com/office/drawing/2014/main" id="{6ADAF9F0-4DEF-4D87-882E-A303FA0A6DF8}"/>
                </a:ext>
              </a:extLst>
            </p:cNvPr>
            <p:cNvSpPr txBox="1"/>
            <p:nvPr/>
          </p:nvSpPr>
          <p:spPr>
            <a:xfrm>
              <a:off x="3122631" y="39892"/>
              <a:ext cx="1691302" cy="3384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buNone/>
              </a:pPr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Floor participant B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 (talker)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grpSp>
          <p:nvGrpSpPr>
            <p:cNvPr id="45" name="组合 8">
              <a:extLst>
                <a:ext uri="{FF2B5EF4-FFF2-40B4-BE49-F238E27FC236}">
                  <a16:creationId xmlns:a16="http://schemas.microsoft.com/office/drawing/2014/main" id="{BC6515CF-0460-48D3-8730-7F92E2614D4E}"/>
                </a:ext>
              </a:extLst>
            </p:cNvPr>
            <p:cNvGrpSpPr/>
            <p:nvPr/>
          </p:nvGrpSpPr>
          <p:grpSpPr>
            <a:xfrm>
              <a:off x="591670" y="418280"/>
              <a:ext cx="4791336" cy="2992274"/>
              <a:chOff x="591670" y="418280"/>
              <a:chExt cx="4791336" cy="2408104"/>
            </a:xfrm>
          </p:grpSpPr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48F7C962-3FE9-4225-89E4-384566041F54}"/>
                  </a:ext>
                </a:extLst>
              </p:cNvPr>
              <p:cNvCxnSpPr/>
              <p:nvPr/>
            </p:nvCxnSpPr>
            <p:spPr>
              <a:xfrm flipH="1">
                <a:off x="5383005" y="418280"/>
                <a:ext cx="1" cy="2408103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EC70C31A-9182-4F62-AD6F-D3E203D4DC9E}"/>
                  </a:ext>
                </a:extLst>
              </p:cNvPr>
              <p:cNvGrpSpPr/>
              <p:nvPr/>
            </p:nvGrpSpPr>
            <p:grpSpPr>
              <a:xfrm>
                <a:off x="591670" y="418280"/>
                <a:ext cx="3436466" cy="2408104"/>
                <a:chOff x="591656" y="418280"/>
                <a:chExt cx="3436466" cy="2659531"/>
              </a:xfrm>
            </p:grpSpPr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386286D2-505C-4D71-935F-E40A24CAE897}"/>
                    </a:ext>
                  </a:extLst>
                </p:cNvPr>
                <p:cNvCxnSpPr>
                  <a:stCxn id="39" idx="2"/>
                </p:cNvCxnSpPr>
                <p:nvPr/>
              </p:nvCxnSpPr>
              <p:spPr>
                <a:xfrm flipH="1">
                  <a:off x="591656" y="418281"/>
                  <a:ext cx="1" cy="265953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6B78EA47-DB23-422B-A173-3D468FCE7BD5}"/>
                    </a:ext>
                  </a:extLst>
                </p:cNvPr>
                <p:cNvCxnSpPr/>
                <p:nvPr/>
              </p:nvCxnSpPr>
              <p:spPr>
                <a:xfrm flipH="1">
                  <a:off x="2277019" y="418281"/>
                  <a:ext cx="1" cy="265953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DD7EEEF3-213A-4756-B629-9616BC7E46EE}"/>
                    </a:ext>
                  </a:extLst>
                </p:cNvPr>
                <p:cNvCxnSpPr/>
                <p:nvPr/>
              </p:nvCxnSpPr>
              <p:spPr>
                <a:xfrm flipH="1">
                  <a:off x="4028121" y="418280"/>
                  <a:ext cx="1" cy="265953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</p:grp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05C950B0-4216-431F-B9C1-5C799651FA57}"/>
                </a:ext>
              </a:extLst>
            </p:cNvPr>
            <p:cNvCxnSpPr/>
            <p:nvPr/>
          </p:nvCxnSpPr>
          <p:spPr>
            <a:xfrm>
              <a:off x="591656" y="1159227"/>
              <a:ext cx="1685324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7" name="TextBox 16">
              <a:extLst>
                <a:ext uri="{FF2B5EF4-FFF2-40B4-BE49-F238E27FC236}">
                  <a16:creationId xmlns:a16="http://schemas.microsoft.com/office/drawing/2014/main" id="{10C0079F-A5DD-4B52-9DA7-CC6AFC79D215}"/>
                </a:ext>
              </a:extLst>
            </p:cNvPr>
            <p:cNvSpPr txBox="1"/>
            <p:nvPr/>
          </p:nvSpPr>
          <p:spPr>
            <a:xfrm>
              <a:off x="615559" y="943820"/>
              <a:ext cx="1691302" cy="2154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1. Floor revoke request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56CCD753-B238-4EFB-B640-240029E945CE}"/>
                </a:ext>
              </a:extLst>
            </p:cNvPr>
            <p:cNvCxnSpPr/>
            <p:nvPr/>
          </p:nvCxnSpPr>
          <p:spPr>
            <a:xfrm>
              <a:off x="2284235" y="1791922"/>
              <a:ext cx="1733137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9" name="TextBox 18">
              <a:extLst>
                <a:ext uri="{FF2B5EF4-FFF2-40B4-BE49-F238E27FC236}">
                  <a16:creationId xmlns:a16="http://schemas.microsoft.com/office/drawing/2014/main" id="{223CFCD6-E5A7-4C81-8978-7B2C510533B4}"/>
                </a:ext>
              </a:extLst>
            </p:cNvPr>
            <p:cNvSpPr txBox="1"/>
            <p:nvPr/>
          </p:nvSpPr>
          <p:spPr>
            <a:xfrm>
              <a:off x="2338023" y="1576515"/>
              <a:ext cx="1691302" cy="2154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3a. Floor revoked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8C23E14-1A63-4FBB-9332-4F0FC393FB5D}"/>
                </a:ext>
              </a:extLst>
            </p:cNvPr>
            <p:cNvSpPr/>
            <p:nvPr/>
          </p:nvSpPr>
          <p:spPr>
            <a:xfrm>
              <a:off x="1673368" y="1309519"/>
              <a:ext cx="1183315" cy="239018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SE"/>
            </a:p>
          </p:txBody>
        </p:sp>
        <p:sp>
          <p:nvSpPr>
            <p:cNvPr id="51" name="TextBox 20">
              <a:extLst>
                <a:ext uri="{FF2B5EF4-FFF2-40B4-BE49-F238E27FC236}">
                  <a16:creationId xmlns:a16="http://schemas.microsoft.com/office/drawing/2014/main" id="{29E84E21-56D7-48B3-9308-3012EA5070D0}"/>
                </a:ext>
              </a:extLst>
            </p:cNvPr>
            <p:cNvSpPr txBox="1"/>
            <p:nvPr/>
          </p:nvSpPr>
          <p:spPr>
            <a:xfrm>
              <a:off x="1650962" y="1348029"/>
              <a:ext cx="1252036" cy="2154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2. Authorization check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12D28F4-AE21-44B9-AF46-F7A308F6A6FA}"/>
                </a:ext>
              </a:extLst>
            </p:cNvPr>
            <p:cNvSpPr/>
            <p:nvPr/>
          </p:nvSpPr>
          <p:spPr>
            <a:xfrm>
              <a:off x="101599" y="570387"/>
              <a:ext cx="5869833" cy="239018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SE"/>
            </a:p>
          </p:txBody>
        </p:sp>
        <p:sp>
          <p:nvSpPr>
            <p:cNvPr id="53" name="TextBox 23">
              <a:extLst>
                <a:ext uri="{FF2B5EF4-FFF2-40B4-BE49-F238E27FC236}">
                  <a16:creationId xmlns:a16="http://schemas.microsoft.com/office/drawing/2014/main" id="{A6F82294-64C3-486B-87E4-695A6D014651}"/>
                </a:ext>
              </a:extLst>
            </p:cNvPr>
            <p:cNvSpPr txBox="1"/>
            <p:nvPr/>
          </p:nvSpPr>
          <p:spPr>
            <a:xfrm>
              <a:off x="729109" y="578122"/>
              <a:ext cx="3298933" cy="2154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MCPTT user at floor participant B is transmitting voice media to the group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118C84D8-7750-4514-AD34-3A8DB3F6319D}"/>
                </a:ext>
              </a:extLst>
            </p:cNvPr>
            <p:cNvSpPr/>
            <p:nvPr/>
          </p:nvSpPr>
          <p:spPr>
            <a:xfrm>
              <a:off x="3491456" y="1895273"/>
              <a:ext cx="1183315" cy="316845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SE"/>
            </a:p>
          </p:txBody>
        </p:sp>
        <p:sp>
          <p:nvSpPr>
            <p:cNvPr id="55" name="TextBox 25">
              <a:extLst>
                <a:ext uri="{FF2B5EF4-FFF2-40B4-BE49-F238E27FC236}">
                  <a16:creationId xmlns:a16="http://schemas.microsoft.com/office/drawing/2014/main" id="{F3D273CD-76A3-4EA3-82AC-D4D6B7784B88}"/>
                </a:ext>
              </a:extLst>
            </p:cNvPr>
            <p:cNvSpPr txBox="1"/>
            <p:nvPr/>
          </p:nvSpPr>
          <p:spPr>
            <a:xfrm>
              <a:off x="3399599" y="1935166"/>
              <a:ext cx="1309532" cy="2154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3b. Notification to the user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A444552-251C-472D-A004-62006F2E1A07}"/>
                </a:ext>
              </a:extLst>
            </p:cNvPr>
            <p:cNvSpPr/>
            <p:nvPr/>
          </p:nvSpPr>
          <p:spPr>
            <a:xfrm>
              <a:off x="4790564" y="4030"/>
              <a:ext cx="1183315" cy="418281"/>
            </a:xfrm>
            <a:prstGeom prst="rect">
              <a:avLst/>
            </a:prstGeom>
            <a:noFill/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SE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CEC5E6F1-816B-4454-A19D-DEED33E3181A}"/>
                </a:ext>
              </a:extLst>
            </p:cNvPr>
            <p:cNvSpPr/>
            <p:nvPr/>
          </p:nvSpPr>
          <p:spPr>
            <a:xfrm>
              <a:off x="4976966" y="2847368"/>
              <a:ext cx="930030" cy="393123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SE"/>
            </a:p>
          </p:txBody>
        </p:sp>
        <p:sp>
          <p:nvSpPr>
            <p:cNvPr id="58" name="TextBox 25">
              <a:extLst>
                <a:ext uri="{FF2B5EF4-FFF2-40B4-BE49-F238E27FC236}">
                  <a16:creationId xmlns:a16="http://schemas.microsoft.com/office/drawing/2014/main" id="{659107D5-07E6-426B-8324-F74D7976DB22}"/>
                </a:ext>
              </a:extLst>
            </p:cNvPr>
            <p:cNvSpPr txBox="1"/>
            <p:nvPr/>
          </p:nvSpPr>
          <p:spPr>
            <a:xfrm>
              <a:off x="4947250" y="2895966"/>
              <a:ext cx="1023848" cy="3384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4b. Notification to the user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59" name="TextBox 8">
              <a:extLst>
                <a:ext uri="{FF2B5EF4-FFF2-40B4-BE49-F238E27FC236}">
                  <a16:creationId xmlns:a16="http://schemas.microsoft.com/office/drawing/2014/main" id="{841126ED-0C9D-49AA-A31C-859D91DC134E}"/>
                </a:ext>
              </a:extLst>
            </p:cNvPr>
            <p:cNvSpPr txBox="1"/>
            <p:nvPr/>
          </p:nvSpPr>
          <p:spPr>
            <a:xfrm>
              <a:off x="4481536" y="29722"/>
              <a:ext cx="1691302" cy="3384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buNone/>
              </a:pPr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Floor participant C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 (listener)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C8ACBAE3-B9AC-4BFE-9F0E-6A8519553D28}"/>
                </a:ext>
              </a:extLst>
            </p:cNvPr>
            <p:cNvCxnSpPr>
              <a:cxnSpLocks/>
            </p:cNvCxnSpPr>
            <p:nvPr/>
          </p:nvCxnSpPr>
          <p:spPr>
            <a:xfrm>
              <a:off x="2295355" y="2655997"/>
              <a:ext cx="3086866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1" name="TextBox 18">
              <a:extLst>
                <a:ext uri="{FF2B5EF4-FFF2-40B4-BE49-F238E27FC236}">
                  <a16:creationId xmlns:a16="http://schemas.microsoft.com/office/drawing/2014/main" id="{02A16E17-E3AD-44AD-85E9-9CDEF8B5FC9C}"/>
                </a:ext>
              </a:extLst>
            </p:cNvPr>
            <p:cNvSpPr txBox="1"/>
            <p:nvPr/>
          </p:nvSpPr>
          <p:spPr>
            <a:xfrm>
              <a:off x="2818993" y="2407388"/>
              <a:ext cx="2248263" cy="3290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4a. Floor idle (or multi-talker floor release)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43529DE7-2996-4AAA-B04E-73010BA7F90A}"/>
                </a:ext>
              </a:extLst>
            </p:cNvPr>
            <p:cNvCxnSpPr>
              <a:cxnSpLocks/>
            </p:cNvCxnSpPr>
            <p:nvPr/>
          </p:nvCxnSpPr>
          <p:spPr>
            <a:xfrm>
              <a:off x="591656" y="2620669"/>
              <a:ext cx="1701716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sp>
          <p:nvSpPr>
            <p:cNvPr id="63" name="TextBox 18">
              <a:extLst>
                <a:ext uri="{FF2B5EF4-FFF2-40B4-BE49-F238E27FC236}">
                  <a16:creationId xmlns:a16="http://schemas.microsoft.com/office/drawing/2014/main" id="{E1B168DE-C12C-47D6-9773-790BAE0F0AB3}"/>
                </a:ext>
              </a:extLst>
            </p:cNvPr>
            <p:cNvSpPr txBox="1"/>
            <p:nvPr/>
          </p:nvSpPr>
          <p:spPr>
            <a:xfrm>
              <a:off x="591624" y="2283829"/>
              <a:ext cx="1777424" cy="31579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4a. Floor idle (or multi-talker floor release)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5B4B5B8-3DE1-47CB-ACE2-9CB510A4F710}"/>
                </a:ext>
              </a:extLst>
            </p:cNvPr>
            <p:cNvSpPr/>
            <p:nvPr/>
          </p:nvSpPr>
          <p:spPr>
            <a:xfrm>
              <a:off x="213956" y="2822181"/>
              <a:ext cx="780764" cy="372344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SE"/>
            </a:p>
          </p:txBody>
        </p:sp>
        <p:sp>
          <p:nvSpPr>
            <p:cNvPr id="65" name="TextBox 25">
              <a:extLst>
                <a:ext uri="{FF2B5EF4-FFF2-40B4-BE49-F238E27FC236}">
                  <a16:creationId xmlns:a16="http://schemas.microsoft.com/office/drawing/2014/main" id="{3946EF6A-3DF2-4121-B102-EE1A1D670FBF}"/>
                </a:ext>
              </a:extLst>
            </p:cNvPr>
            <p:cNvSpPr txBox="1"/>
            <p:nvPr/>
          </p:nvSpPr>
          <p:spPr>
            <a:xfrm>
              <a:off x="149852" y="2828210"/>
              <a:ext cx="874502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8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4b. Notification to the user</a:t>
              </a:r>
              <a:endParaRPr lang="en-SE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487801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B87184E-4B35-BA21-B626-57BA50D9F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43400" cy="4351338"/>
          </a:xfrm>
        </p:spPr>
        <p:txBody>
          <a:bodyPr/>
          <a:lstStyle/>
          <a:p>
            <a:r>
              <a:rPr lang="en-US" sz="2000" dirty="0"/>
              <a:t> TS 24.380 clause 6.2.4.1</a:t>
            </a:r>
          </a:p>
          <a:p>
            <a:r>
              <a:rPr lang="en-US" sz="2000" dirty="0"/>
              <a:t> The Client’s state machine</a:t>
            </a:r>
          </a:p>
          <a:p>
            <a:r>
              <a:rPr lang="en-US" sz="2000" dirty="0"/>
              <a:t> Floor revoke request is different from Floor Request</a:t>
            </a:r>
          </a:p>
          <a:p>
            <a:r>
              <a:rPr lang="en-US" sz="2000" dirty="0"/>
              <a:t> Floor revoke only when user is in state "has no permission“</a:t>
            </a:r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57AFF4-B6A7-5DCA-8F37-73BBE1194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96"/>
            <a:ext cx="10515600" cy="1104917"/>
          </a:xfrm>
        </p:spPr>
        <p:txBody>
          <a:bodyPr/>
          <a:lstStyle/>
          <a:p>
            <a:r>
              <a:rPr lang="en-GB" sz="3200" dirty="0"/>
              <a:t>Floor participant state transition diagram for </a:t>
            </a:r>
            <a:br>
              <a:rPr lang="en-GB" sz="3200" dirty="0"/>
            </a:br>
            <a:r>
              <a:rPr lang="en-GB" sz="3200" dirty="0"/>
              <a:t>basic operation</a:t>
            </a:r>
            <a:endParaRPr lang="en-US" sz="3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8282B6-C3FD-E260-9D40-F1C1B9C744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720" y="1877560"/>
            <a:ext cx="6283014" cy="484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34741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86C93-06CC-9D3D-FDDF-7D83BF9F5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C79BB61-ED4D-2461-7FED-7D1136016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43400" cy="4351338"/>
          </a:xfrm>
        </p:spPr>
        <p:txBody>
          <a:bodyPr/>
          <a:lstStyle/>
          <a:p>
            <a:r>
              <a:rPr lang="en-US" sz="2000" dirty="0"/>
              <a:t> TS 24.380 clause 6.3.4.1</a:t>
            </a:r>
          </a:p>
          <a:p>
            <a:r>
              <a:rPr lang="en-US" sz="2000" dirty="0"/>
              <a:t> Server state machine per MCPTT group call</a:t>
            </a:r>
          </a:p>
          <a:p>
            <a:r>
              <a:rPr lang="en-US" sz="2000" dirty="0"/>
              <a:t> Addition of Floor Revoke Request when someone has the floor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4747CB-E9F5-9C72-E928-696B3673C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96"/>
            <a:ext cx="10515600" cy="1104917"/>
          </a:xfrm>
        </p:spPr>
        <p:txBody>
          <a:bodyPr/>
          <a:lstStyle/>
          <a:p>
            <a:r>
              <a:rPr lang="en-GB" sz="3200" dirty="0"/>
              <a:t>Floor participant state transition diagram for </a:t>
            </a:r>
            <a:br>
              <a:rPr lang="en-GB" sz="3200" dirty="0"/>
            </a:br>
            <a:r>
              <a:rPr lang="en-GB" sz="3200" dirty="0"/>
              <a:t>basic operation</a:t>
            </a:r>
            <a:endParaRPr lang="en-US" sz="3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7B6953-7858-B977-AC2A-81D23305A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2619" y="2033264"/>
            <a:ext cx="6173061" cy="463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72151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BC7BF-F2CE-C4BC-8677-88CDFB5C9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41BA7A-E891-C9C3-0FE5-184606BC53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43400" cy="4351338"/>
          </a:xfrm>
        </p:spPr>
        <p:txBody>
          <a:bodyPr/>
          <a:lstStyle/>
          <a:p>
            <a:r>
              <a:rPr lang="en-US" sz="2000" dirty="0"/>
              <a:t> TS 24.380 clause 6.3.5.1</a:t>
            </a:r>
          </a:p>
          <a:p>
            <a:r>
              <a:rPr lang="en-US" sz="2000" dirty="0"/>
              <a:t> Server state machine per user per MCPTT group call</a:t>
            </a:r>
          </a:p>
          <a:p>
            <a:r>
              <a:rPr lang="en-US" sz="2000" dirty="0"/>
              <a:t>Addition of Floor Revoke Request when someone has the floor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57E80E-0E79-E15C-F96D-1A9F3CF20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96"/>
            <a:ext cx="10515600" cy="1104917"/>
          </a:xfrm>
        </p:spPr>
        <p:txBody>
          <a:bodyPr/>
          <a:lstStyle/>
          <a:p>
            <a:r>
              <a:rPr lang="en-GB" sz="3200" dirty="0"/>
              <a:t>Floor participant state transition diagram for </a:t>
            </a:r>
            <a:br>
              <a:rPr lang="en-GB" sz="3200" dirty="0"/>
            </a:br>
            <a:r>
              <a:rPr lang="en-GB" sz="3200" dirty="0"/>
              <a:t>basic operation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91ABD1-79F3-0E99-4FE2-74F448895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918" y="2314276"/>
            <a:ext cx="5868219" cy="428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6719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58033FF-A3AE-FB99-B4E4-1F0E2E4E1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Only allowed when user does not have the permission to talk</a:t>
            </a:r>
          </a:p>
          <a:p>
            <a:r>
              <a:rPr lang="en-US" dirty="0"/>
              <a:t> No ack of the Floor Revoke Request</a:t>
            </a:r>
          </a:p>
          <a:p>
            <a:r>
              <a:rPr lang="en-US" dirty="0"/>
              <a:t> Not possible to bind an idle or multi talker release message to specific Floor Revoke Request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DC10F5-4691-78EF-C489-44F80945F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C57AED-DC98-F542-0C7A-1D6BDA726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46" y="3716772"/>
            <a:ext cx="5571855" cy="27302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FAE290-DCB3-5EB0-F5F7-9D318898F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5881" y="3804153"/>
            <a:ext cx="5022273" cy="193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08942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679a257e-872f-4c98-9e8a-0a9c104f72cd"/>
    <ds:schemaRef ds:uri="http://purl.org/dc/elements/1.1/"/>
    <ds:schemaRef ds:uri="http://www.w3.org/XML/1998/namespace"/>
    <ds:schemaRef ds:uri="http://schemas.microsoft.com/office/2006/documentManagement/types"/>
    <ds:schemaRef ds:uri="280d8efa-eff2-4910-88d2-79ca146720c4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16444</TotalTime>
  <Words>284</Words>
  <Application>Microsoft Office PowerPoint</Application>
  <PresentationFormat>Widescreen</PresentationFormat>
  <Paragraphs>45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 </vt:lpstr>
      <vt:lpstr>SimSun</vt:lpstr>
      <vt:lpstr>Arial</vt:lpstr>
      <vt:lpstr>Calibri</vt:lpstr>
      <vt:lpstr>Calibri Light</vt:lpstr>
      <vt:lpstr>Times New Roman</vt:lpstr>
      <vt:lpstr>Office Theme</vt:lpstr>
      <vt:lpstr>Custom Design</vt:lpstr>
      <vt:lpstr>Revoke floor by authorized user</vt:lpstr>
      <vt:lpstr>New stage-2 requirement</vt:lpstr>
      <vt:lpstr>Floor participant state transition diagram for  basic operation</vt:lpstr>
      <vt:lpstr>Floor participant state transition diagram for  basic operation</vt:lpstr>
      <vt:lpstr>Floor participant state transition diagram for  basic operation</vt:lpstr>
      <vt:lpstr>Limitations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744</cp:revision>
  <dcterms:created xsi:type="dcterms:W3CDTF">2010-02-05T13:52:04Z</dcterms:created>
  <dcterms:modified xsi:type="dcterms:W3CDTF">2025-08-15T10:55:11Z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