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68" y="-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C855-92C1-C1D5-D1A3-2582F32BF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B2A45-FF2F-FD4F-B42C-0DCD8D921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21AA2-1581-1E8E-EC93-AADF6974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FFA59-4097-738D-EEFB-051318350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1A4E8-9BB3-5B08-F34D-995F8AEB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928F0-2C0A-357F-E161-5B664684C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F19BA-2DC6-8B58-82BF-A42D378ED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8CF80-9AE7-0821-FEE2-429196E7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69BBC-025F-ED95-E8B3-532EF50A8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AA9E0-9C17-94BB-8EE0-D88F79870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59591-417C-B183-812D-36C89DF8A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31F88-DC20-2F60-4F30-C168F7496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6068C-4798-A537-6B8B-924EAA72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F048E-AFC4-4D9C-4F5A-0502193F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7C63F-EA6C-2532-E272-10BF86141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0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B7D0-0694-8750-2DE6-E900B880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F5024-D08F-FED4-2DE1-1FB92030F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9DE3E-385B-4A34-7F6A-41F0D9C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9475B-C004-E31A-7ED8-A7B6A35AA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DC22B-2B71-0415-E277-9EED6F7F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0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249D-5288-ABC0-064D-9CF188AC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4274D-1A74-8EA6-7D76-44F97D7AE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2F941-4DCA-C381-53BE-F802478B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5D287-9FBC-5D72-531A-807E21EB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A526C-B57A-7630-CB5D-16DAC334E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8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567D-8CC9-3A8C-7FE3-86272B37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B5237-AD16-82D8-957A-CCD6636C6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70E001-32EB-CB5D-5B34-6AE716B3D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32166-258E-6E8F-797F-3CD6C2E8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A34FF-5BC5-8F6A-0A5E-AC798AADC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CBBBA-74C5-2D99-13DD-390E3F81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6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9E747-A70B-3A62-BD51-560387016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1F9F7-B6C6-D351-6B39-952C133B7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216840-D669-4A9C-FE5B-524200FD0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3A60A2-90E9-1718-3C4A-DA9C258FF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37EE7-84C1-9A37-73F2-580042ABC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25658-FC30-4345-D80F-E5DCC3C3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CD97A-E522-AD96-B03E-A0710CA94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6CDBAF-62BE-11FE-889E-4320105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4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D3927-BC21-DF90-77FD-102E1E63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F3E08-72E3-399C-CC79-D70B5975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2A147-6403-EFAC-5892-05598866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669C7-C97B-A795-F08D-03F05A82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0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F2FE0-C8DC-3BF8-2B3E-BC9BBA91A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5521C3-219B-1B6E-06AC-C97F9274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E18C3-523C-7A17-CC66-6FE502A4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61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2D73-15F6-50E5-DC56-B4E05293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A2A6-98AD-DA18-E269-5ECEE7BF7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165CF-2238-5FD0-0A82-3C0FC58E5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206DA-7A9D-5719-4024-15CCD0240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8AEE-5EB8-C020-5931-62D95EC5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E1DE9-A125-2D51-12B4-B295FF3B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4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985E4-B215-3F1C-C7BA-5DB97B6B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2FEA8F-72F4-92D5-4784-71F75E8AC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34BD2-25EE-EF75-919F-56E655B37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AC0E4-A048-4DDA-2923-37CB65F2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D5AB7-91A3-723E-1965-C3AA601B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32671-52E0-33E5-BACE-2B78EFB6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6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027C5F-7E78-098E-97DC-4F1CA1137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E5294-0282-95AC-538E-008280DB0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5339B-5AA5-994A-213A-5E1F6734E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A1346D-F42E-4B5E-A494-CC1630909B0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DB674-7DBB-DC1C-B2E9-2D6E712D3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E43B8-0D6A-4A75-0D7B-5C677E993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AFD03E-2755-4425-8D63-FC85F346C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7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ADE3B-5146-3BC9-252E-5E76222A8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Open Discussion for Session#3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F0A5C-E86D-0C4E-6CB1-3B47E85F4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CN for 6G – 5GC evolution vs Clean state design; </a:t>
            </a:r>
          </a:p>
          <a:p>
            <a:pPr lvl="1"/>
            <a:r>
              <a:rPr lang="en-US" dirty="0"/>
              <a:t>Core Network of 6G as programable network?</a:t>
            </a:r>
          </a:p>
          <a:p>
            <a:r>
              <a:rPr lang="en-US" dirty="0"/>
              <a:t>Data management framework, Data as a service, and Data plane protocols?</a:t>
            </a:r>
          </a:p>
          <a:p>
            <a:r>
              <a:rPr lang="en-US" dirty="0"/>
              <a:t>Interworking with 5G and legacy 3GPP system</a:t>
            </a:r>
          </a:p>
          <a:p>
            <a:r>
              <a:rPr lang="en-US" dirty="0"/>
              <a:t>AI Agent communication/ABI (Agent based Interface)</a:t>
            </a:r>
          </a:p>
          <a:p>
            <a:r>
              <a:rPr lang="en-US" dirty="0"/>
              <a:t>Distributed, Modular NAS</a:t>
            </a:r>
          </a:p>
          <a:p>
            <a:r>
              <a:rPr lang="en-US" dirty="0"/>
              <a:t>CT inputs – stage-2/3 aspects</a:t>
            </a:r>
          </a:p>
          <a:p>
            <a:r>
              <a:rPr lang="en-US" dirty="0"/>
              <a:t>RAN – CN functional split, N2 as SBI.  </a:t>
            </a:r>
          </a:p>
          <a:p>
            <a:r>
              <a:rPr lang="en-US" dirty="0"/>
              <a:t>Security Aspects – PQC (is this 6G feature of G agnostic), continuous security monitoring.</a:t>
            </a:r>
          </a:p>
          <a:p>
            <a:r>
              <a:rPr lang="en-US" dirty="0"/>
              <a:t>Energy efficiency areas for CN for 6G?</a:t>
            </a:r>
          </a:p>
          <a:p>
            <a:r>
              <a:rPr lang="en-US" dirty="0"/>
              <a:t>Managements aspects for 6G – AI driven management?</a:t>
            </a:r>
          </a:p>
          <a:p>
            <a:r>
              <a:rPr lang="en-US" dirty="0"/>
              <a:t>Integration on cloud platform?</a:t>
            </a:r>
          </a:p>
          <a:p>
            <a:r>
              <a:rPr lang="en-US" dirty="0"/>
              <a:t>Goals for ubiquitous connectivity - TN</a:t>
            </a:r>
          </a:p>
          <a:p>
            <a:r>
              <a:rPr lang="en-US" dirty="0"/>
              <a:t>Computing /Edge computing</a:t>
            </a:r>
          </a:p>
          <a:p>
            <a:r>
              <a:rPr lang="en-US" dirty="0"/>
              <a:t>IMS data channel – barrier in adoption</a:t>
            </a:r>
          </a:p>
          <a:p>
            <a:r>
              <a:rPr lang="en-US" dirty="0"/>
              <a:t>Semantic Communication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5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135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Topics for Open Discussion for Session#3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Jain, Puneet</dc:creator>
  <cp:lastModifiedBy>Jain, Puneet</cp:lastModifiedBy>
  <cp:revision>2</cp:revision>
  <dcterms:created xsi:type="dcterms:W3CDTF">2025-03-11T02:18:25Z</dcterms:created>
  <dcterms:modified xsi:type="dcterms:W3CDTF">2025-03-11T06:27:45Z</dcterms:modified>
</cp:coreProperties>
</file>