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66" r:id="rId5"/>
    <p:sldId id="364" r:id="rId6"/>
    <p:sldId id="365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0" d="100"/>
          <a:sy n="90" d="100"/>
        </p:scale>
        <p:origin x="91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#69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Wuhan, China 13th – 17th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S6-253xxx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&lt;&lt;Source Company&gt;&gt;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806251" cy="2852737"/>
          </a:xfrm>
        </p:spPr>
        <p:txBody>
          <a:bodyPr/>
          <a:lstStyle/>
          <a:p>
            <a:pPr eaLnBrk="1" hangingPunct="1"/>
            <a:r>
              <a:rPr lang="en-IN" sz="4800" b="1" dirty="0">
                <a:latin typeface="Arial-BoldMT"/>
              </a:rPr>
              <a:t>NWM WA1 Way forward</a:t>
            </a:r>
            <a:br>
              <a:rPr lang="en-IN" sz="4800" b="1" dirty="0">
                <a:latin typeface="Arial-BoldMT"/>
              </a:rPr>
            </a:br>
            <a:r>
              <a:rPr lang="en-IN" sz="2800" dirty="0">
                <a:latin typeface="Arial-BoldMT"/>
              </a:rPr>
              <a:t>WA1 : Exposure Framework Aspects</a:t>
            </a:r>
            <a:br>
              <a:rPr lang="en-IN" sz="4800" b="1" dirty="0">
                <a:latin typeface="Arial-BoldMT"/>
              </a:rPr>
            </a:b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Zhou Zhe</a:t>
            </a:r>
            <a:r>
              <a:rPr lang="en-GB" altLang="en-US" dirty="0"/>
              <a:t>, </a:t>
            </a:r>
            <a:r>
              <a:rPr lang="en-US" altLang="zh-CN" dirty="0"/>
              <a:t>zhouz11</a:t>
            </a:r>
            <a:r>
              <a:rPr lang="en-GB" altLang="en-US" dirty="0"/>
              <a:t>@</a:t>
            </a:r>
            <a:r>
              <a:rPr lang="en-US" altLang="zh-CN" dirty="0"/>
              <a:t>chinatelecom.cn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US" altLang="zh-CN" dirty="0"/>
              <a:t>China Telecom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9936874">
            <a:off x="2277152" y="3334613"/>
            <a:ext cx="6801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95000"/>
                  </a:schemeClr>
                </a:solidFill>
              </a:rPr>
              <a:t>TEMLATE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WA1: </a:t>
            </a:r>
            <a:r>
              <a:rPr lang="en-US" altLang="zh-CN" sz="3600" dirty="0"/>
              <a:t>Exposure Framework Aspects</a:t>
            </a:r>
            <a:r>
              <a:rPr lang="en-GB" altLang="en-US" sz="3600" dirty="0"/>
              <a:t>; WT1.2</a:t>
            </a:r>
            <a:endParaRPr lang="en-GB" altLang="en-US" sz="3600" dirty="0">
              <a:solidFill>
                <a:srgbClr val="0066F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2150533"/>
            <a:ext cx="12192000" cy="4026430"/>
          </a:xfrm>
        </p:spPr>
        <p:txBody>
          <a:bodyPr/>
          <a:lstStyle/>
          <a:p>
            <a:endParaRPr lang="en-IN" dirty="0"/>
          </a:p>
          <a:p>
            <a:r>
              <a:rPr lang="en-IN" sz="2000" b="1" dirty="0"/>
              <a:t>Summary of comments</a:t>
            </a:r>
          </a:p>
          <a:p>
            <a:pPr lvl="1"/>
            <a:r>
              <a:rPr lang="en-US" altLang="zh-CN" sz="1400" dirty="0"/>
              <a:t>Some concepts and wording are not clear enough (e.g. local exposure, modular exposure). </a:t>
            </a:r>
          </a:p>
          <a:p>
            <a:pPr lvl="1"/>
            <a:r>
              <a:rPr lang="en-US" altLang="zh-CN" sz="1400" dirty="0"/>
              <a:t>Should not be overlapped with SA2. </a:t>
            </a:r>
          </a:p>
          <a:p>
            <a:pPr lvl="1"/>
            <a:r>
              <a:rPr lang="en-US" altLang="zh-CN" sz="1400" dirty="0"/>
              <a:t>Should not repeatedly carry out the existing work.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US" altLang="zh-CN" sz="1400" dirty="0"/>
              <a:t>The concept local exposure is not clear. </a:t>
            </a:r>
          </a:p>
          <a:p>
            <a:pPr lvl="1"/>
            <a:r>
              <a:rPr lang="en-US" altLang="zh-CN" sz="1400" dirty="0"/>
              <a:t>User plane related work may belong to SA2 and should not be put in SA6 exposure aspect. </a:t>
            </a:r>
          </a:p>
          <a:p>
            <a:pPr lvl="1"/>
            <a:r>
              <a:rPr lang="en-US" altLang="zh-CN" sz="1400" dirty="0"/>
              <a:t>The concept modular or nested exposure is not clear enough. </a:t>
            </a:r>
          </a:p>
          <a:p>
            <a:pPr lvl="1"/>
            <a:r>
              <a:rPr lang="en-US" altLang="zh-CN" sz="1400" dirty="0"/>
              <a:t>Multi-party collaborative exposure has been supported in SA6.</a:t>
            </a: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US" altLang="zh-CN" sz="1400" dirty="0"/>
              <a:t>Remove "local exposure" and replace with more precise definition (e.g. localized exposure) or other clearer definition.</a:t>
            </a:r>
          </a:p>
          <a:p>
            <a:pPr lvl="1"/>
            <a:r>
              <a:rPr lang="en-US" altLang="zh-CN" sz="1400" dirty="0"/>
              <a:t>Remove "user-plane exposure" as it is in SA2's scope rather than SA6's exposure aspects</a:t>
            </a:r>
            <a:endParaRPr lang="en-IN" sz="1400" dirty="0">
              <a:solidFill>
                <a:srgbClr val="0066FF"/>
              </a:solidFill>
            </a:endParaRPr>
          </a:p>
          <a:p>
            <a:pPr lvl="1"/>
            <a:r>
              <a:rPr lang="en-US" altLang="zh-CN" sz="1400" dirty="0"/>
              <a:t>Clarified "modular or nested exposure" with specific architectural patterns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800000"/>
              </p:ext>
            </p:extLst>
          </p:nvPr>
        </p:nvGraphicFramePr>
        <p:xfrm>
          <a:off x="364067" y="1894979"/>
          <a:ext cx="11104280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2678294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808662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808662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808662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WT1.2: Local exposure, user-plane exposure, modular or nested exposure, and multi-party collaborative exposure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Huawei, Apple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Nokia, CMCC, Samsung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Clarifications and potential updates requested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A5AF0E5F-E65C-4E56-B7A9-1A4E2F94E3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4847210"/>
              </p:ext>
            </p:extLst>
          </p:nvPr>
        </p:nvGraphicFramePr>
        <p:xfrm>
          <a:off x="1562100" y="2606675"/>
          <a:ext cx="8686800" cy="1460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358225844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10016097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1600" dirty="0">
                          <a:solidFill>
                            <a:schemeClr val="tx1"/>
                          </a:solidFill>
                          <a:latin typeface="+mn-lt"/>
                        </a:rPr>
                        <a:t>Current Work Tasks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N" sz="1600" dirty="0">
                          <a:solidFill>
                            <a:schemeClr val="tx1"/>
                          </a:solidFill>
                          <a:latin typeface="+mn-lt"/>
                        </a:rPr>
                        <a:t>Revised proposal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1482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+mn-cs"/>
                        </a:rPr>
                        <a:t>WT1.2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+mn-cs"/>
                        </a:rPr>
                        <a:t>: </a:t>
                      </a: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Local exposure, user-plane exposure, modular or nested exposure, and multi-party collaborative exposure</a:t>
                      </a:r>
                      <a:endParaRPr lang="en-I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 panose="020B0503020000020004" pitchFamily="34" charset="-127"/>
                        <a:cs typeface="+mn-cs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dirty="0"/>
                        <a:t>WT1.2</a:t>
                      </a:r>
                      <a:r>
                        <a:rPr lang="en-US" sz="1600" dirty="0"/>
                        <a:t>: Merged to other WT or add more clear </a:t>
                      </a:r>
                      <a:r>
                        <a:rPr lang="en-US" altLang="zh-CN" sz="1600" dirty="0"/>
                        <a:t>description or definition</a:t>
                      </a:r>
                      <a:endParaRPr lang="en-IN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944655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5685</TotalTime>
  <Words>259</Words>
  <Application>Microsoft Office PowerPoint</Application>
  <PresentationFormat>宽屏</PresentationFormat>
  <Paragraphs>32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Arial-BoldMT</vt:lpstr>
      <vt:lpstr>Arial</vt:lpstr>
      <vt:lpstr>Calibri</vt:lpstr>
      <vt:lpstr>Calibri Light</vt:lpstr>
      <vt:lpstr>Times New Roman</vt:lpstr>
      <vt:lpstr>Office Theme</vt:lpstr>
      <vt:lpstr>NWM WA1 Way forward WA1 : Exposure Framework Aspects </vt:lpstr>
      <vt:lpstr>WA1: Exposure Framework Aspects; WT1.2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Zhou</cp:lastModifiedBy>
  <cp:revision>638</cp:revision>
  <dcterms:created xsi:type="dcterms:W3CDTF">2010-02-05T13:52:04Z</dcterms:created>
  <dcterms:modified xsi:type="dcterms:W3CDTF">2025-10-15T04:36:53Z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