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71" r:id="rId8"/>
    <p:sldId id="372"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416E20-5442-467E-9E4C-714D42AA11A3}" v="6" dt="2025-10-06T15:53:37.8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262" autoAdjust="0"/>
  </p:normalViewPr>
  <p:slideViewPr>
    <p:cSldViewPr snapToGrid="0">
      <p:cViewPr varScale="1">
        <p:scale>
          <a:sx n="104" d="100"/>
          <a:sy n="104" d="100"/>
        </p:scale>
        <p:origin x="138" y="9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 Roy" userId="04a36d36-45cf-4261-bfda-08aa8608c6ba" providerId="ADAL" clId="{93416E20-5442-467E-9E4C-714D42AA11A3}"/>
    <pc:docChg chg="undo custSel addSld delSld modSld modMainMaster">
      <pc:chgData name="Michel Roy" userId="04a36d36-45cf-4261-bfda-08aa8608c6ba" providerId="ADAL" clId="{93416E20-5442-467E-9E4C-714D42AA11A3}" dt="2025-10-06T15:53:37.831" v="5782" actId="14100"/>
      <pc:docMkLst>
        <pc:docMk/>
      </pc:docMkLst>
      <pc:sldChg chg="modSp mod">
        <pc:chgData name="Michel Roy" userId="04a36d36-45cf-4261-bfda-08aa8608c6ba" providerId="ADAL" clId="{93416E20-5442-467E-9E4C-714D42AA11A3}" dt="2025-10-02T20:32:35.523" v="25" actId="20577"/>
        <pc:sldMkLst>
          <pc:docMk/>
          <pc:sldMk cId="0" sldId="341"/>
        </pc:sldMkLst>
        <pc:spChg chg="mod">
          <ac:chgData name="Michel Roy" userId="04a36d36-45cf-4261-bfda-08aa8608c6ba" providerId="ADAL" clId="{93416E20-5442-467E-9E4C-714D42AA11A3}" dt="2025-10-02T20:32:27.950" v="15" actId="6549"/>
          <ac:spMkLst>
            <pc:docMk/>
            <pc:sldMk cId="0" sldId="341"/>
            <ac:spMk id="5122" creationId="{6BFCA172-672F-4297-B767-9F7EDE373FA1}"/>
          </ac:spMkLst>
        </pc:spChg>
        <pc:spChg chg="mod">
          <ac:chgData name="Michel Roy" userId="04a36d36-45cf-4261-bfda-08aa8608c6ba" providerId="ADAL" clId="{93416E20-5442-467E-9E4C-714D42AA11A3}" dt="2025-10-02T20:32:35.523" v="25" actId="20577"/>
          <ac:spMkLst>
            <pc:docMk/>
            <pc:sldMk cId="0" sldId="341"/>
            <ac:spMk id="5123" creationId="{9FAD3684-801E-4E1E-85EB-F5F3E5D37277}"/>
          </ac:spMkLst>
        </pc:spChg>
      </pc:sldChg>
      <pc:sldChg chg="modSp mod">
        <pc:chgData name="Michel Roy" userId="04a36d36-45cf-4261-bfda-08aa8608c6ba" providerId="ADAL" clId="{93416E20-5442-467E-9E4C-714D42AA11A3}" dt="2025-10-03T22:31:17.635" v="5547" actId="6549"/>
        <pc:sldMkLst>
          <pc:docMk/>
          <pc:sldMk cId="0" sldId="363"/>
        </pc:sldMkLst>
        <pc:spChg chg="mod">
          <ac:chgData name="Michel Roy" userId="04a36d36-45cf-4261-bfda-08aa8608c6ba" providerId="ADAL" clId="{93416E20-5442-467E-9E4C-714D42AA11A3}" dt="2025-10-03T22:31:17.635" v="5547" actId="6549"/>
          <ac:spMkLst>
            <pc:docMk/>
            <pc:sldMk cId="0" sldId="363"/>
            <ac:spMk id="6147" creationId="{33CFEE74-7B51-47B2-8BC9-945D38E983E7}"/>
          </ac:spMkLst>
        </pc:spChg>
      </pc:sldChg>
      <pc:sldChg chg="delSp modSp mod">
        <pc:chgData name="Michel Roy" userId="04a36d36-45cf-4261-bfda-08aa8608c6ba" providerId="ADAL" clId="{93416E20-5442-467E-9E4C-714D42AA11A3}" dt="2025-10-06T15:53:37.831" v="5782" actId="14100"/>
        <pc:sldMkLst>
          <pc:docMk/>
          <pc:sldMk cId="0" sldId="364"/>
        </pc:sldMkLst>
        <pc:spChg chg="del">
          <ac:chgData name="Michel Roy" userId="04a36d36-45cf-4261-bfda-08aa8608c6ba" providerId="ADAL" clId="{93416E20-5442-467E-9E4C-714D42AA11A3}" dt="2025-10-06T15:53:34.652" v="5781" actId="478"/>
          <ac:spMkLst>
            <pc:docMk/>
            <pc:sldMk cId="0" sldId="364"/>
            <ac:spMk id="2" creationId="{00000000-0000-0000-0000-000000000000}"/>
          </ac:spMkLst>
        </pc:spChg>
        <pc:spChg chg="mod">
          <ac:chgData name="Michel Roy" userId="04a36d36-45cf-4261-bfda-08aa8608c6ba" providerId="ADAL" clId="{93416E20-5442-467E-9E4C-714D42AA11A3}" dt="2025-10-06T15:53:37.831" v="5782" actId="14100"/>
          <ac:spMkLst>
            <pc:docMk/>
            <pc:sldMk cId="0" sldId="364"/>
            <ac:spMk id="4" creationId="{00000000-0000-0000-0000-000000000000}"/>
          </ac:spMkLst>
        </pc:spChg>
        <pc:spChg chg="mod">
          <ac:chgData name="Michel Roy" userId="04a36d36-45cf-4261-bfda-08aa8608c6ba" providerId="ADAL" clId="{93416E20-5442-467E-9E4C-714D42AA11A3}" dt="2025-10-03T20:07:40.334" v="1707" actId="6549"/>
          <ac:spMkLst>
            <pc:docMk/>
            <pc:sldMk cId="0" sldId="364"/>
            <ac:spMk id="7170" creationId="{3794A7AC-F975-4B82-9FCA-9C67ECE03726}"/>
          </ac:spMkLst>
        </pc:spChg>
        <pc:graphicFrameChg chg="mod modGraphic">
          <ac:chgData name="Michel Roy" userId="04a36d36-45cf-4261-bfda-08aa8608c6ba" providerId="ADAL" clId="{93416E20-5442-467E-9E4C-714D42AA11A3}" dt="2025-10-02T21:32:01.025" v="988" actId="403"/>
          <ac:graphicFrameMkLst>
            <pc:docMk/>
            <pc:sldMk cId="0" sldId="364"/>
            <ac:graphicFrameMk id="7" creationId="{00000000-0000-0000-0000-000000000000}"/>
          </ac:graphicFrameMkLst>
        </pc:graphicFrameChg>
      </pc:sldChg>
      <pc:sldChg chg="addSp modSp mod">
        <pc:chgData name="Michel Roy" userId="04a36d36-45cf-4261-bfda-08aa8608c6ba" providerId="ADAL" clId="{93416E20-5442-467E-9E4C-714D42AA11A3}" dt="2025-10-04T12:24:25.706" v="5722" actId="20577"/>
        <pc:sldMkLst>
          <pc:docMk/>
          <pc:sldMk cId="0" sldId="365"/>
        </pc:sldMkLst>
        <pc:spChg chg="mod">
          <ac:chgData name="Michel Roy" userId="04a36d36-45cf-4261-bfda-08aa8608c6ba" providerId="ADAL" clId="{93416E20-5442-467E-9E4C-714D42AA11A3}" dt="2025-10-03T22:28:26.823" v="5473" actId="5793"/>
          <ac:spMkLst>
            <pc:docMk/>
            <pc:sldMk cId="0" sldId="365"/>
            <ac:spMk id="8194" creationId="{3AFF4909-1900-46CD-87F7-AE296C59418F}"/>
          </ac:spMkLst>
        </pc:spChg>
        <pc:spChg chg="mod">
          <ac:chgData name="Michel Roy" userId="04a36d36-45cf-4261-bfda-08aa8608c6ba" providerId="ADAL" clId="{93416E20-5442-467E-9E4C-714D42AA11A3}" dt="2025-10-04T12:24:25.706" v="5722" actId="20577"/>
          <ac:spMkLst>
            <pc:docMk/>
            <pc:sldMk cId="0" sldId="365"/>
            <ac:spMk id="8195" creationId="{A955EC6E-B2A1-4AA5-9F6A-E317D7FE324C}"/>
          </ac:spMkLst>
        </pc:spChg>
      </pc:sldChg>
      <pc:sldChg chg="del">
        <pc:chgData name="Michel Roy" userId="04a36d36-45cf-4261-bfda-08aa8608c6ba" providerId="ADAL" clId="{93416E20-5442-467E-9E4C-714D42AA11A3}" dt="2025-10-03T18:03:29.964" v="1130" actId="47"/>
        <pc:sldMkLst>
          <pc:docMk/>
          <pc:sldMk cId="2021825397" sldId="366"/>
        </pc:sldMkLst>
      </pc:sldChg>
      <pc:sldChg chg="del">
        <pc:chgData name="Michel Roy" userId="04a36d36-45cf-4261-bfda-08aa8608c6ba" providerId="ADAL" clId="{93416E20-5442-467E-9E4C-714D42AA11A3}" dt="2025-10-03T18:03:29.964" v="1130" actId="47"/>
        <pc:sldMkLst>
          <pc:docMk/>
          <pc:sldMk cId="2876292159" sldId="367"/>
        </pc:sldMkLst>
      </pc:sldChg>
      <pc:sldChg chg="del">
        <pc:chgData name="Michel Roy" userId="04a36d36-45cf-4261-bfda-08aa8608c6ba" providerId="ADAL" clId="{93416E20-5442-467E-9E4C-714D42AA11A3}" dt="2025-10-03T19:17:42.856" v="1605" actId="47"/>
        <pc:sldMkLst>
          <pc:docMk/>
          <pc:sldMk cId="3736076507" sldId="368"/>
        </pc:sldMkLst>
      </pc:sldChg>
      <pc:sldChg chg="del">
        <pc:chgData name="Michel Roy" userId="04a36d36-45cf-4261-bfda-08aa8608c6ba" providerId="ADAL" clId="{93416E20-5442-467E-9E4C-714D42AA11A3}" dt="2025-10-03T18:03:29.964" v="1130" actId="47"/>
        <pc:sldMkLst>
          <pc:docMk/>
          <pc:sldMk cId="3735769600" sldId="369"/>
        </pc:sldMkLst>
      </pc:sldChg>
      <pc:sldChg chg="del">
        <pc:chgData name="Michel Roy" userId="04a36d36-45cf-4261-bfda-08aa8608c6ba" providerId="ADAL" clId="{93416E20-5442-467E-9E4C-714D42AA11A3}" dt="2025-10-03T18:03:29.964" v="1130" actId="47"/>
        <pc:sldMkLst>
          <pc:docMk/>
          <pc:sldMk cId="3960985553" sldId="370"/>
        </pc:sldMkLst>
      </pc:sldChg>
      <pc:sldChg chg="delSp modSp add mod">
        <pc:chgData name="Michel Roy" userId="04a36d36-45cf-4261-bfda-08aa8608c6ba" providerId="ADAL" clId="{93416E20-5442-467E-9E4C-714D42AA11A3}" dt="2025-10-06T15:53:29.765" v="5779" actId="14100"/>
        <pc:sldMkLst>
          <pc:docMk/>
          <pc:sldMk cId="2582726917" sldId="371"/>
        </pc:sldMkLst>
        <pc:spChg chg="del">
          <ac:chgData name="Michel Roy" userId="04a36d36-45cf-4261-bfda-08aa8608c6ba" providerId="ADAL" clId="{93416E20-5442-467E-9E4C-714D42AA11A3}" dt="2025-10-06T15:53:25.976" v="5778" actId="478"/>
          <ac:spMkLst>
            <pc:docMk/>
            <pc:sldMk cId="2582726917" sldId="371"/>
            <ac:spMk id="2" creationId="{C8708BC9-F79D-7DFF-7161-4A874320ACE9}"/>
          </ac:spMkLst>
        </pc:spChg>
        <pc:spChg chg="mod">
          <ac:chgData name="Michel Roy" userId="04a36d36-45cf-4261-bfda-08aa8608c6ba" providerId="ADAL" clId="{93416E20-5442-467E-9E4C-714D42AA11A3}" dt="2025-10-06T15:53:29.765" v="5779" actId="14100"/>
          <ac:spMkLst>
            <pc:docMk/>
            <pc:sldMk cId="2582726917" sldId="371"/>
            <ac:spMk id="4" creationId="{D3BDEFB9-68AE-5BA8-602C-B7A123BFFE15}"/>
          </ac:spMkLst>
        </pc:spChg>
        <pc:graphicFrameChg chg="modGraphic">
          <ac:chgData name="Michel Roy" userId="04a36d36-45cf-4261-bfda-08aa8608c6ba" providerId="ADAL" clId="{93416E20-5442-467E-9E4C-714D42AA11A3}" dt="2025-10-03T18:21:04.848" v="1425" actId="404"/>
          <ac:graphicFrameMkLst>
            <pc:docMk/>
            <pc:sldMk cId="2582726917" sldId="371"/>
            <ac:graphicFrameMk id="7" creationId="{426FDBAA-CF55-3829-698D-5B8EFA7CE50D}"/>
          </ac:graphicFrameMkLst>
        </pc:graphicFrameChg>
      </pc:sldChg>
      <pc:sldChg chg="delSp modSp add mod">
        <pc:chgData name="Michel Roy" userId="04a36d36-45cf-4261-bfda-08aa8608c6ba" providerId="ADAL" clId="{93416E20-5442-467E-9E4C-714D42AA11A3}" dt="2025-10-06T15:53:19.323" v="5776" actId="14100"/>
        <pc:sldMkLst>
          <pc:docMk/>
          <pc:sldMk cId="609746250" sldId="372"/>
        </pc:sldMkLst>
        <pc:spChg chg="del">
          <ac:chgData name="Michel Roy" userId="04a36d36-45cf-4261-bfda-08aa8608c6ba" providerId="ADAL" clId="{93416E20-5442-467E-9E4C-714D42AA11A3}" dt="2025-10-06T15:53:15.410" v="5775" actId="478"/>
          <ac:spMkLst>
            <pc:docMk/>
            <pc:sldMk cId="609746250" sldId="372"/>
            <ac:spMk id="2" creationId="{21C30BCC-1A20-F0AE-3550-DACEC29F3D6C}"/>
          </ac:spMkLst>
        </pc:spChg>
        <pc:spChg chg="mod">
          <ac:chgData name="Michel Roy" userId="04a36d36-45cf-4261-bfda-08aa8608c6ba" providerId="ADAL" clId="{93416E20-5442-467E-9E4C-714D42AA11A3}" dt="2025-10-06T15:53:19.323" v="5776" actId="14100"/>
          <ac:spMkLst>
            <pc:docMk/>
            <pc:sldMk cId="609746250" sldId="372"/>
            <ac:spMk id="4" creationId="{14579E85-2BA5-90C7-7421-2FB2FB301502}"/>
          </ac:spMkLst>
        </pc:spChg>
      </pc:sldChg>
      <pc:sldChg chg="modSp add del mod">
        <pc:chgData name="Michel Roy" userId="04a36d36-45cf-4261-bfda-08aa8608c6ba" providerId="ADAL" clId="{93416E20-5442-467E-9E4C-714D42AA11A3}" dt="2025-10-03T22:30:34.649" v="5509" actId="47"/>
        <pc:sldMkLst>
          <pc:docMk/>
          <pc:sldMk cId="4032024938" sldId="373"/>
        </pc:sldMkLst>
      </pc:sldChg>
      <pc:sldMasterChg chg="modSp mod">
        <pc:chgData name="Michel Roy" userId="04a36d36-45cf-4261-bfda-08aa8608c6ba" providerId="ADAL" clId="{93416E20-5442-467E-9E4C-714D42AA11A3}" dt="2025-10-06T15:52:25.556" v="5773" actId="948"/>
        <pc:sldMasterMkLst>
          <pc:docMk/>
          <pc:sldMasterMk cId="0" sldId="2147485146"/>
        </pc:sldMasterMkLst>
        <pc:spChg chg="mod">
          <ac:chgData name="Michel Roy" userId="04a36d36-45cf-4261-bfda-08aa8608c6ba" providerId="ADAL" clId="{93416E20-5442-467E-9E4C-714D42AA11A3}" dt="2025-10-06T15:52:25.556" v="5773" actId="948"/>
          <ac:spMkLst>
            <pc:docMk/>
            <pc:sldMasterMk cId="0" sldId="2147485146"/>
            <ac:spMk id="15" creationId="{897F339D-C9FE-4694-B4EA-980A7508C12C}"/>
          </ac:spMkLst>
        </pc:spChg>
      </pc:sldMasterChg>
    </pc:docChg>
  </pc:docChgLst>
  <pc:docChgLst>
    <pc:chgData name="Michel Roy" userId="04a36d36-45cf-4261-bfda-08aa8608c6ba" providerId="ADAL" clId="{84BC4D75-6B57-4DB7-85AF-58C7CEDA58C5}"/>
    <pc:docChg chg="custSel modSld">
      <pc:chgData name="Michel Roy" userId="04a36d36-45cf-4261-bfda-08aa8608c6ba" providerId="ADAL" clId="{84BC4D75-6B57-4DB7-85AF-58C7CEDA58C5}" dt="2025-10-02T13:44:40.569" v="195" actId="20577"/>
      <pc:docMkLst>
        <pc:docMk/>
      </pc:docMkLst>
      <pc:sldChg chg="modSp mod">
        <pc:chgData name="Michel Roy" userId="04a36d36-45cf-4261-bfda-08aa8608c6ba" providerId="ADAL" clId="{84BC4D75-6B57-4DB7-85AF-58C7CEDA58C5}" dt="2025-10-02T13:44:40.569" v="195" actId="20577"/>
        <pc:sldMkLst>
          <pc:docMk/>
          <pc:sldMk cId="0" sldId="365"/>
        </pc:sldMkLst>
        <pc:spChg chg="mod">
          <ac:chgData name="Michel Roy" userId="04a36d36-45cf-4261-bfda-08aa8608c6ba" providerId="ADAL" clId="{84BC4D75-6B57-4DB7-85AF-58C7CEDA58C5}" dt="2025-10-02T13:44:40.569" v="195" actId="20577"/>
          <ac:spMkLst>
            <pc:docMk/>
            <pc:sldMk cId="0" sldId="365"/>
            <ac:spMk id="8195" creationId="{A955EC6E-B2A1-4AA5-9F6A-E317D7FE324C}"/>
          </ac:spMkLst>
        </pc:spChg>
      </pc:sldChg>
      <pc:sldChg chg="modSp mod">
        <pc:chgData name="Michel Roy" userId="04a36d36-45cf-4261-bfda-08aa8608c6ba" providerId="ADAL" clId="{84BC4D75-6B57-4DB7-85AF-58C7CEDA58C5}" dt="2025-10-02T13:35:00.290" v="83" actId="20577"/>
        <pc:sldMkLst>
          <pc:docMk/>
          <pc:sldMk cId="3736076507" sldId="368"/>
        </pc:sldMkLst>
      </pc:sldChg>
      <pc:sldChg chg="modSp mod">
        <pc:chgData name="Michel Roy" userId="04a36d36-45cf-4261-bfda-08aa8608c6ba" providerId="ADAL" clId="{84BC4D75-6B57-4DB7-85AF-58C7CEDA58C5}" dt="2025-10-02T13:41:59.167" v="183" actId="115"/>
        <pc:sldMkLst>
          <pc:docMk/>
          <pc:sldMk cId="3735769600" sldId="369"/>
        </pc:sldMkLst>
      </pc:sldChg>
      <pc:sldChg chg="modSp mod">
        <pc:chgData name="Michel Roy" userId="04a36d36-45cf-4261-bfda-08aa8608c6ba" providerId="ADAL" clId="{84BC4D75-6B57-4DB7-85AF-58C7CEDA58C5}" dt="2025-10-02T13:42:43.231" v="185" actId="115"/>
        <pc:sldMkLst>
          <pc:docMk/>
          <pc:sldMk cId="3960985553" sldId="370"/>
        </pc:sldMkLst>
      </pc:sldChg>
    </pc:docChg>
  </pc:docChgLst>
  <pc:docChgLst>
    <pc:chgData name="Quang Ly" userId="ac3d609b-fbfc-4e8e-ba91-065ae8f452af" providerId="ADAL" clId="{E2F2BD0E-9316-465E-BC27-A866CE53F25B}"/>
    <pc:docChg chg="undo redo custSel modSld">
      <pc:chgData name="Quang Ly" userId="ac3d609b-fbfc-4e8e-ba91-065ae8f452af" providerId="ADAL" clId="{E2F2BD0E-9316-465E-BC27-A866CE53F25B}" dt="2025-10-04T00:38:41.594" v="59" actId="113"/>
      <pc:docMkLst>
        <pc:docMk/>
      </pc:docMkLst>
      <pc:sldChg chg="modSp mod">
        <pc:chgData name="Quang Ly" userId="ac3d609b-fbfc-4e8e-ba91-065ae8f452af" providerId="ADAL" clId="{E2F2BD0E-9316-465E-BC27-A866CE53F25B}" dt="2025-10-04T00:38:41.594" v="59" actId="113"/>
        <pc:sldMkLst>
          <pc:docMk/>
          <pc:sldMk cId="0" sldId="365"/>
        </pc:sldMkLst>
        <pc:spChg chg="mod">
          <ac:chgData name="Quang Ly" userId="ac3d609b-fbfc-4e8e-ba91-065ae8f452af" providerId="ADAL" clId="{E2F2BD0E-9316-465E-BC27-A866CE53F25B}" dt="2025-10-04T00:38:41.594" v="59" actId="113"/>
          <ac:spMkLst>
            <pc:docMk/>
            <pc:sldMk cId="0" sldId="365"/>
            <ac:spMk id="8195" creationId="{A955EC6E-B2A1-4AA5-9F6A-E317D7FE324C}"/>
          </ac:spMkLst>
        </pc:spChg>
      </pc:sldChg>
      <pc:sldChg chg="modSp mod">
        <pc:chgData name="Quang Ly" userId="ac3d609b-fbfc-4e8e-ba91-065ae8f452af" providerId="ADAL" clId="{E2F2BD0E-9316-465E-BC27-A866CE53F25B}" dt="2025-10-04T00:37:05.083" v="39" actId="113"/>
        <pc:sldMkLst>
          <pc:docMk/>
          <pc:sldMk cId="609746250" sldId="372"/>
        </pc:sldMkLst>
        <pc:spChg chg="mod">
          <ac:chgData name="Quang Ly" userId="ac3d609b-fbfc-4e8e-ba91-065ae8f452af" providerId="ADAL" clId="{E2F2BD0E-9316-465E-BC27-A866CE53F25B}" dt="2025-10-04T00:37:05.083" v="39" actId="113"/>
          <ac:spMkLst>
            <pc:docMk/>
            <pc:sldMk cId="609746250" sldId="372"/>
            <ac:spMk id="4" creationId="{14579E85-2BA5-90C7-7421-2FB2FB301502}"/>
          </ac:spMkLst>
        </pc:spChg>
      </pc:sldChg>
    </pc:docChg>
  </pc:docChgLst>
  <pc:docChgLst>
    <pc:chgData name="Quang Ly" userId="ac3d609b-fbfc-4e8e-ba91-065ae8f452af" providerId="ADAL" clId="{43F61C63-3B9F-4D36-9C9D-87ADEF1EFF2D}"/>
    <pc:docChg chg="undo custSel addSld delSld modSld sldOrd modMainMaster">
      <pc:chgData name="Quang Ly" userId="ac3d609b-fbfc-4e8e-ba91-065ae8f452af" providerId="ADAL" clId="{43F61C63-3B9F-4D36-9C9D-87ADEF1EFF2D}" dt="2025-10-02T17:07:31.791" v="2809" actId="20577"/>
      <pc:docMkLst>
        <pc:docMk/>
      </pc:docMkLst>
      <pc:sldChg chg="modSp mod">
        <pc:chgData name="Quang Ly" userId="ac3d609b-fbfc-4e8e-ba91-065ae8f452af" providerId="ADAL" clId="{43F61C63-3B9F-4D36-9C9D-87ADEF1EFF2D}" dt="2025-09-30T19:19:13.444" v="2697" actId="20577"/>
        <pc:sldMkLst>
          <pc:docMk/>
          <pc:sldMk cId="0" sldId="341"/>
        </pc:sldMkLst>
        <pc:spChg chg="mod">
          <ac:chgData name="Quang Ly" userId="ac3d609b-fbfc-4e8e-ba91-065ae8f452af" providerId="ADAL" clId="{43F61C63-3B9F-4D36-9C9D-87ADEF1EFF2D}" dt="2025-09-29T20:49:02.048" v="79" actId="20577"/>
          <ac:spMkLst>
            <pc:docMk/>
            <pc:sldMk cId="0" sldId="341"/>
            <ac:spMk id="5122" creationId="{6BFCA172-672F-4297-B767-9F7EDE373FA1}"/>
          </ac:spMkLst>
        </pc:spChg>
        <pc:spChg chg="mod">
          <ac:chgData name="Quang Ly" userId="ac3d609b-fbfc-4e8e-ba91-065ae8f452af" providerId="ADAL" clId="{43F61C63-3B9F-4D36-9C9D-87ADEF1EFF2D}" dt="2025-09-30T19:19:13.444" v="2697" actId="20577"/>
          <ac:spMkLst>
            <pc:docMk/>
            <pc:sldMk cId="0" sldId="341"/>
            <ac:spMk id="5123" creationId="{9FAD3684-801E-4E1E-85EB-F5F3E5D37277}"/>
          </ac:spMkLst>
        </pc:spChg>
      </pc:sldChg>
      <pc:sldChg chg="modSp mod">
        <pc:chgData name="Quang Ly" userId="ac3d609b-fbfc-4e8e-ba91-065ae8f452af" providerId="ADAL" clId="{43F61C63-3B9F-4D36-9C9D-87ADEF1EFF2D}" dt="2025-09-30T18:16:59.846" v="2648" actId="6549"/>
        <pc:sldMkLst>
          <pc:docMk/>
          <pc:sldMk cId="0" sldId="363"/>
        </pc:sldMkLst>
        <pc:spChg chg="mod">
          <ac:chgData name="Quang Ly" userId="ac3d609b-fbfc-4e8e-ba91-065ae8f452af" providerId="ADAL" clId="{43F61C63-3B9F-4D36-9C9D-87ADEF1EFF2D}" dt="2025-09-30T18:16:59.846" v="2648" actId="6549"/>
          <ac:spMkLst>
            <pc:docMk/>
            <pc:sldMk cId="0" sldId="363"/>
            <ac:spMk id="6147" creationId="{33CFEE74-7B51-47B2-8BC9-945D38E983E7}"/>
          </ac:spMkLst>
        </pc:spChg>
      </pc:sldChg>
      <pc:sldChg chg="modSp mod">
        <pc:chgData name="Quang Ly" userId="ac3d609b-fbfc-4e8e-ba91-065ae8f452af" providerId="ADAL" clId="{43F61C63-3B9F-4D36-9C9D-87ADEF1EFF2D}" dt="2025-10-02T13:55:28.187" v="2724" actId="313"/>
        <pc:sldMkLst>
          <pc:docMk/>
          <pc:sldMk cId="0" sldId="364"/>
        </pc:sldMkLst>
        <pc:spChg chg="mod">
          <ac:chgData name="Quang Ly" userId="ac3d609b-fbfc-4e8e-ba91-065ae8f452af" providerId="ADAL" clId="{43F61C63-3B9F-4D36-9C9D-87ADEF1EFF2D}" dt="2025-10-02T13:55:28.187" v="2724" actId="313"/>
          <ac:spMkLst>
            <pc:docMk/>
            <pc:sldMk cId="0" sldId="364"/>
            <ac:spMk id="4" creationId="{00000000-0000-0000-0000-000000000000}"/>
          </ac:spMkLst>
        </pc:spChg>
        <pc:spChg chg="mod">
          <ac:chgData name="Quang Ly" userId="ac3d609b-fbfc-4e8e-ba91-065ae8f452af" providerId="ADAL" clId="{43F61C63-3B9F-4D36-9C9D-87ADEF1EFF2D}" dt="2025-09-29T20:48:55.650" v="75" actId="20577"/>
          <ac:spMkLst>
            <pc:docMk/>
            <pc:sldMk cId="0" sldId="364"/>
            <ac:spMk id="7170" creationId="{3794A7AC-F975-4B82-9FCA-9C67ECE03726}"/>
          </ac:spMkLst>
        </pc:spChg>
        <pc:graphicFrameChg chg="mod modGraphic">
          <ac:chgData name="Quang Ly" userId="ac3d609b-fbfc-4e8e-ba91-065ae8f452af" providerId="ADAL" clId="{43F61C63-3B9F-4D36-9C9D-87ADEF1EFF2D}" dt="2025-09-29T20:58:18.825" v="101" actId="1076"/>
          <ac:graphicFrameMkLst>
            <pc:docMk/>
            <pc:sldMk cId="0" sldId="364"/>
            <ac:graphicFrameMk id="7" creationId="{00000000-0000-0000-0000-000000000000}"/>
          </ac:graphicFrameMkLst>
        </pc:graphicFrameChg>
      </pc:sldChg>
      <pc:sldChg chg="modSp mod">
        <pc:chgData name="Quang Ly" userId="ac3d609b-fbfc-4e8e-ba91-065ae8f452af" providerId="ADAL" clId="{43F61C63-3B9F-4D36-9C9D-87ADEF1EFF2D}" dt="2025-10-02T13:52:59.958" v="2710" actId="20577"/>
        <pc:sldMkLst>
          <pc:docMk/>
          <pc:sldMk cId="0" sldId="365"/>
        </pc:sldMkLst>
        <pc:spChg chg="mod">
          <ac:chgData name="Quang Ly" userId="ac3d609b-fbfc-4e8e-ba91-065ae8f452af" providerId="ADAL" clId="{43F61C63-3B9F-4D36-9C9D-87ADEF1EFF2D}" dt="2025-10-02T13:52:59.958" v="2710" actId="20577"/>
          <ac:spMkLst>
            <pc:docMk/>
            <pc:sldMk cId="0" sldId="365"/>
            <ac:spMk id="8195" creationId="{A955EC6E-B2A1-4AA5-9F6A-E317D7FE324C}"/>
          </ac:spMkLst>
        </pc:spChg>
      </pc:sldChg>
      <pc:sldChg chg="modSp add mod">
        <pc:chgData name="Quang Ly" userId="ac3d609b-fbfc-4e8e-ba91-065ae8f452af" providerId="ADAL" clId="{43F61C63-3B9F-4D36-9C9D-87ADEF1EFF2D}" dt="2025-10-02T13:57:20.031" v="2746" actId="313"/>
        <pc:sldMkLst>
          <pc:docMk/>
          <pc:sldMk cId="2021825397" sldId="366"/>
        </pc:sldMkLst>
      </pc:sldChg>
      <pc:sldChg chg="add del">
        <pc:chgData name="Quang Ly" userId="ac3d609b-fbfc-4e8e-ba91-065ae8f452af" providerId="ADAL" clId="{43F61C63-3B9F-4D36-9C9D-87ADEF1EFF2D}" dt="2025-09-29T23:05:38.993" v="317" actId="2696"/>
        <pc:sldMkLst>
          <pc:docMk/>
          <pc:sldMk cId="2287820411" sldId="366"/>
        </pc:sldMkLst>
      </pc:sldChg>
      <pc:sldChg chg="modSp add mod">
        <pc:chgData name="Quang Ly" userId="ac3d609b-fbfc-4e8e-ba91-065ae8f452af" providerId="ADAL" clId="{43F61C63-3B9F-4D36-9C9D-87ADEF1EFF2D}" dt="2025-10-02T13:58:54.117" v="2771" actId="313"/>
        <pc:sldMkLst>
          <pc:docMk/>
          <pc:sldMk cId="2876292159" sldId="367"/>
        </pc:sldMkLst>
      </pc:sldChg>
      <pc:sldChg chg="modSp add mod modNotesTx">
        <pc:chgData name="Quang Ly" userId="ac3d609b-fbfc-4e8e-ba91-065ae8f452af" providerId="ADAL" clId="{43F61C63-3B9F-4D36-9C9D-87ADEF1EFF2D}" dt="2025-10-02T13:56:14.939" v="2731" actId="20577"/>
        <pc:sldMkLst>
          <pc:docMk/>
          <pc:sldMk cId="3736076507" sldId="368"/>
        </pc:sldMkLst>
      </pc:sldChg>
      <pc:sldChg chg="modSp add mod modNotesTx">
        <pc:chgData name="Quang Ly" userId="ac3d609b-fbfc-4e8e-ba91-065ae8f452af" providerId="ADAL" clId="{43F61C63-3B9F-4D36-9C9D-87ADEF1EFF2D}" dt="2025-10-02T14:00:06.626" v="2801" actId="6549"/>
        <pc:sldMkLst>
          <pc:docMk/>
          <pc:sldMk cId="3735769600" sldId="369"/>
        </pc:sldMkLst>
      </pc:sldChg>
      <pc:sldChg chg="modSp add mod modNotesTx">
        <pc:chgData name="Quang Ly" userId="ac3d609b-fbfc-4e8e-ba91-065ae8f452af" providerId="ADAL" clId="{43F61C63-3B9F-4D36-9C9D-87ADEF1EFF2D}" dt="2025-10-02T13:59:05.667" v="2776" actId="313"/>
        <pc:sldMkLst>
          <pc:docMk/>
          <pc:sldMk cId="3960985553" sldId="370"/>
        </pc:sldMkLst>
      </pc:sldChg>
      <pc:sldChg chg="add del ord">
        <pc:chgData name="Quang Ly" userId="ac3d609b-fbfc-4e8e-ba91-065ae8f452af" providerId="ADAL" clId="{43F61C63-3B9F-4D36-9C9D-87ADEF1EFF2D}" dt="2025-09-30T15:38:24.981" v="2382" actId="2696"/>
        <pc:sldMkLst>
          <pc:docMk/>
          <pc:sldMk cId="424552801" sldId="371"/>
        </pc:sldMkLst>
      </pc:sldChg>
      <pc:sldMasterChg chg="modSp mod">
        <pc:chgData name="Quang Ly" userId="ac3d609b-fbfc-4e8e-ba91-065ae8f452af" providerId="ADAL" clId="{43F61C63-3B9F-4D36-9C9D-87ADEF1EFF2D}" dt="2025-10-02T17:07:31.791" v="2809" actId="20577"/>
        <pc:sldMasterMkLst>
          <pc:docMk/>
          <pc:sldMasterMk cId="0" sldId="2147485146"/>
        </pc:sldMasterMkLst>
        <pc:spChg chg="mod">
          <ac:chgData name="Quang Ly" userId="ac3d609b-fbfc-4e8e-ba91-065ae8f452af" providerId="ADAL" clId="{43F61C63-3B9F-4D36-9C9D-87ADEF1EFF2D}" dt="2025-10-02T17:07:31.791" v="2809"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069932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36A03-6FA3-7BBA-21FB-4EC725B89A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E38F54-35E4-9DBA-D6CE-E1D0677CD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78AA4B-ED24-D162-69AE-23F5E14337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AFC0FE-2302-05FF-C85D-BA886FD64195}"/>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810812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2565-26F6-D9B6-7ECA-6D19ED02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D3B11-0FD8-B4E6-B1CD-7D806D159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A904F-9ADD-7230-B938-301D24976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82158-FFC5-95B9-6109-AE19830FDC80}"/>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884974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31334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8357"/>
            <a:ext cx="1463675"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ts val="0"/>
              </a:spcBef>
              <a:defRPr/>
            </a:pPr>
            <a:r>
              <a:rPr lang="en-GB" altLang="en-US" sz="1200" b="1" dirty="0"/>
              <a:t>S6-254071</a:t>
            </a:r>
          </a:p>
          <a:p>
            <a:pPr algn="r" eaLnBrk="1" hangingPunct="1">
              <a:spcBef>
                <a:spcPts val="0"/>
              </a:spcBef>
              <a:defRPr/>
            </a:pPr>
            <a:r>
              <a:rPr lang="en-GB" altLang="en-US" sz="1200" b="1" dirty="0"/>
              <a:t>InterDigital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NWM Way Forward – Work Task 2.6</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Michel Roy</a:t>
            </a:r>
          </a:p>
          <a:p>
            <a:pPr marL="0" indent="0" eaLnBrk="1" hangingPunct="1">
              <a:buFontTx/>
              <a:buNone/>
            </a:pPr>
            <a:r>
              <a:rPr lang="en-GB" altLang="en-US" dirty="0"/>
              <a:t>InterDigital</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1127658" cy="4351338"/>
          </a:xfrm>
        </p:spPr>
        <p:txBody>
          <a:bodyPr/>
          <a:lstStyle/>
          <a:p>
            <a:endParaRPr lang="en-US" altLang="en-US" dirty="0"/>
          </a:p>
          <a:p>
            <a:r>
              <a:rPr lang="en-US" altLang="en-US" dirty="0"/>
              <a:t>Summary of comments</a:t>
            </a:r>
          </a:p>
          <a:p>
            <a:r>
              <a:rPr lang="en-US" altLang="en-US" dirty="0"/>
              <a:t>Justifications/Clarification for WT 2.6 inclusion in 6G study</a:t>
            </a:r>
          </a:p>
          <a:p>
            <a:pPr lvl="1"/>
            <a:r>
              <a:rPr lang="en-US" altLang="en-US" dirty="0"/>
              <a:t>WT2.6 	</a:t>
            </a:r>
            <a:r>
              <a:rPr lang="en-US" dirty="0"/>
              <a:t>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p>
          <a:p>
            <a:endParaRPr lang="en-US" altLang="en-US" dirty="0"/>
          </a:p>
          <a:p>
            <a:r>
              <a:rPr lang="en-US" altLang="en-US" dirty="0"/>
              <a:t>Summary for WT 2.6</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p:cNvSpPr>
            <a:spLocks noGrp="1"/>
          </p:cNvSpPr>
          <p:nvPr>
            <p:ph idx="1"/>
          </p:nvPr>
        </p:nvSpPr>
        <p:spPr>
          <a:xfrm>
            <a:off x="520065" y="3272810"/>
            <a:ext cx="11553948" cy="2904151"/>
          </a:xfrm>
        </p:spPr>
        <p:txBody>
          <a:bodyPr/>
          <a:lstStyle/>
          <a:p>
            <a:r>
              <a:rPr lang="en-IN" sz="2000" b="1" dirty="0"/>
              <a:t>Summary of comments</a:t>
            </a:r>
          </a:p>
          <a:p>
            <a:pPr lvl="1"/>
            <a:r>
              <a:rPr lang="en-IN" sz="1800" dirty="0">
                <a:solidFill>
                  <a:srgbClr val="0066FF"/>
                </a:solidFill>
              </a:rPr>
              <a:t>Need coordination with SA2/SA5 – Most companies</a:t>
            </a:r>
          </a:p>
          <a:p>
            <a:pPr lvl="1"/>
            <a:r>
              <a:rPr lang="en-IN" sz="1800" dirty="0">
                <a:solidFill>
                  <a:srgbClr val="0066FF"/>
                </a:solidFill>
              </a:rPr>
              <a:t>Requires justification / use cases /examples – Huawei, Nokia</a:t>
            </a:r>
          </a:p>
          <a:p>
            <a:pPr lvl="1"/>
            <a:r>
              <a:rPr lang="en-IN" sz="1800" dirty="0">
                <a:solidFill>
                  <a:srgbClr val="0066FF"/>
                </a:solidFill>
              </a:rPr>
              <a:t>Qualify as a separate Work Area – Nokia, CMCC</a:t>
            </a:r>
          </a:p>
          <a:p>
            <a:pPr lvl="1"/>
            <a:r>
              <a:rPr lang="en-IN" sz="1800" dirty="0">
                <a:solidFill>
                  <a:srgbClr val="0066FF"/>
                </a:solidFill>
              </a:rPr>
              <a:t>Application user consent linkage – Apple</a:t>
            </a:r>
          </a:p>
          <a:p>
            <a:pPr lvl="1"/>
            <a:r>
              <a:rPr lang="en-US" sz="1800" dirty="0">
                <a:solidFill>
                  <a:srgbClr val="0066FF"/>
                </a:solidFill>
              </a:rPr>
              <a:t>Need to consider 5GA features and enhanced for 6G - Ericsson</a:t>
            </a:r>
            <a:endParaRPr lang="en-IN" sz="1800" dirty="0">
              <a:solidFill>
                <a:srgbClr val="0066FF"/>
              </a:solidFill>
            </a:endParaRPr>
          </a:p>
          <a:p>
            <a:pPr lvl="1"/>
            <a:r>
              <a:rPr lang="en-IN" sz="1800" dirty="0">
                <a:solidFill>
                  <a:srgbClr val="0066FF"/>
                </a:solidFill>
              </a:rPr>
              <a:t>Important for </a:t>
            </a:r>
            <a:r>
              <a:rPr lang="en-US" sz="1800" dirty="0">
                <a:solidFill>
                  <a:srgbClr val="0066FF"/>
                </a:solidFill>
              </a:rPr>
              <a:t>data-centric use cases, avoiding data-duplication, ensuring data consistency - InterDigital</a:t>
            </a:r>
            <a:endParaRPr lang="en-IN" sz="18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3523434469"/>
              </p:ext>
            </p:extLst>
          </p:nvPr>
        </p:nvGraphicFramePr>
        <p:xfrm>
          <a:off x="780927" y="1825010"/>
          <a:ext cx="10630146" cy="14478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105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CATT, Lenovo, CMCC, Apple, ZTE, 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Nokia, 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0501E-BCB0-5525-5976-E9113FBCD52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97C0762-0C00-EABF-1A2F-4EABEC149094}"/>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D3BDEFB9-68AE-5BA8-602C-B7A123BFFE15}"/>
              </a:ext>
            </a:extLst>
          </p:cNvPr>
          <p:cNvSpPr>
            <a:spLocks noGrp="1"/>
          </p:cNvSpPr>
          <p:nvPr>
            <p:ph idx="1"/>
          </p:nvPr>
        </p:nvSpPr>
        <p:spPr>
          <a:xfrm>
            <a:off x="520065" y="2678450"/>
            <a:ext cx="11151870" cy="3496208"/>
          </a:xfrm>
        </p:spPr>
        <p:txBody>
          <a:bodyPr/>
          <a:lstStyle/>
          <a:p>
            <a:r>
              <a:rPr lang="en-IN" sz="2000" b="1" dirty="0"/>
              <a:t>Justification</a:t>
            </a:r>
          </a:p>
          <a:p>
            <a:pPr marL="457200" lvl="1" indent="0">
              <a:buNone/>
            </a:pPr>
            <a:r>
              <a:rPr lang="en-IN" sz="1600" dirty="0">
                <a:solidFill>
                  <a:srgbClr val="0066FF"/>
                </a:solidFill>
              </a:rPr>
              <a:t>TR 22.870 defines 6G use cases that are data-centric and applicable to VAL / SA6 enablers – some examples:</a:t>
            </a:r>
            <a:endParaRPr lang="en-IN" sz="1400" dirty="0">
              <a:solidFill>
                <a:srgbClr val="0066FF"/>
              </a:solidFill>
            </a:endParaRPr>
          </a:p>
          <a:p>
            <a:pPr lvl="1"/>
            <a:r>
              <a:rPr lang="en-US" sz="1100" dirty="0">
                <a:solidFill>
                  <a:srgbClr val="0066FF"/>
                </a:solidFill>
              </a:rPr>
              <a:t>Cooperating Mobile Robots	11.2.62	Robots exchange sensor, XR, video, and AI/ML data. A data framework would ensure consistent data sharing, 					synchronization, and avoidance of duplication across consumers.</a:t>
            </a:r>
          </a:p>
          <a:p>
            <a:pPr lvl="1"/>
            <a:r>
              <a:rPr lang="en-US" sz="1100" dirty="0">
                <a:solidFill>
                  <a:srgbClr val="0066FF"/>
                </a:solidFill>
              </a:rPr>
              <a:t>Real-time Digital Twins	11.3	Requires ingestion and aggregation of heterogeneous data (sensors, network, AI/ML, etc.). A data framework would ensure 				harmonized abstraction, data lifecycle management, and consistent exposure of twin state.</a:t>
            </a:r>
          </a:p>
          <a:p>
            <a:pPr lvl="1"/>
            <a:r>
              <a:rPr lang="en-US" sz="1100" dirty="0">
                <a:solidFill>
                  <a:srgbClr val="0066FF"/>
                </a:solidFill>
              </a:rPr>
              <a:t>Stored Sensing Data Handling	7.10	Involves long-term collection and reuse of sensing data. A data framework would provide standardized storage, 					retention, and exposure functions while preventing redundancy.</a:t>
            </a:r>
          </a:p>
          <a:p>
            <a:pPr lvl="1"/>
            <a:r>
              <a:rPr lang="en-US" sz="1100" dirty="0">
                <a:solidFill>
                  <a:srgbClr val="0066FF"/>
                </a:solidFill>
              </a:rPr>
              <a:t>Rescue Robots with AI Agents	6.31	Uses iterative cycles of sensing, AI inference, and feedback. A data framework would manage large iterative data 				exchanges, ensure consistency across distributed AI agents, and control lifecycle of datasets.</a:t>
            </a:r>
          </a:p>
          <a:p>
            <a:pPr lvl="1"/>
            <a:r>
              <a:rPr lang="en-US" sz="1100" dirty="0">
                <a:solidFill>
                  <a:srgbClr val="0066FF"/>
                </a:solidFill>
              </a:rPr>
              <a:t>AI Text-to-Video Generation	6.32	Requires massive AI datasets and compute offloading. A data framework would enable efficient transfer, 					caching, and exposure of large datasets/models for inference and training.</a:t>
            </a:r>
          </a:p>
          <a:p>
            <a:pPr lvl="1"/>
            <a:r>
              <a:rPr lang="en-US" sz="1100" dirty="0">
                <a:solidFill>
                  <a:srgbClr val="0066FF"/>
                </a:solidFill>
              </a:rPr>
              <a:t>UAV Multi-Sensor Fusion	7.15	Relies on real-time fusion of camera, radar, and network sensors. A data framework would standardize fusion, 					manage temporary mission-specific datasets, and enable secure exposure to UAV controllers.</a:t>
            </a:r>
          </a:p>
          <a:p>
            <a:pPr lvl="1"/>
            <a:r>
              <a:rPr lang="en-US" sz="1100" dirty="0">
                <a:solidFill>
                  <a:srgbClr val="0066FF"/>
                </a:solidFill>
              </a:rPr>
              <a:t>Context-Aware Maps/Hazard Det.	7.5	Requires sharing sensing results across operators for real-time map updates. A data framework would support 					federation, consistency across domains, and privacy-aware exposure of environment data.</a:t>
            </a:r>
          </a:p>
          <a:p>
            <a:pPr lvl="1"/>
            <a:r>
              <a:rPr lang="en-IN" sz="1100" dirty="0">
                <a:solidFill>
                  <a:srgbClr val="0066FF"/>
                </a:solidFill>
              </a:rPr>
              <a:t>Additional AIML and Sensing use cases applicable.</a:t>
            </a:r>
          </a:p>
        </p:txBody>
      </p:sp>
      <p:graphicFrame>
        <p:nvGraphicFramePr>
          <p:cNvPr id="7" name="Content Placeholder 2">
            <a:extLst>
              <a:ext uri="{FF2B5EF4-FFF2-40B4-BE49-F238E27FC236}">
                <a16:creationId xmlns:a16="http://schemas.microsoft.com/office/drawing/2014/main" id="{426FDBAA-CF55-3829-698D-5B8EFA7CE50D}"/>
              </a:ext>
            </a:extLst>
          </p:cNvPr>
          <p:cNvGraphicFramePr>
            <a:graphicFrameLocks/>
          </p:cNvGraphicFramePr>
          <p:nvPr>
            <p:extLst>
              <p:ext uri="{D42A27DB-BD31-4B8C-83A1-F6EECF244321}">
                <p14:modId xmlns:p14="http://schemas.microsoft.com/office/powerpoint/2010/main" val="3700519497"/>
              </p:ext>
            </p:extLst>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Nokia, 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extLst>
      <p:ext uri="{BB962C8B-B14F-4D97-AF65-F5344CB8AC3E}">
        <p14:creationId xmlns:p14="http://schemas.microsoft.com/office/powerpoint/2010/main" val="258272691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BB0C9-8967-7E44-FF31-B831303D69A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AD2DE88-6169-22E6-39F7-193AA26C9AE1}"/>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14579E85-2BA5-90C7-7421-2FB2FB301502}"/>
              </a:ext>
            </a:extLst>
          </p:cNvPr>
          <p:cNvSpPr>
            <a:spLocks noGrp="1"/>
          </p:cNvSpPr>
          <p:nvPr>
            <p:ph idx="1"/>
          </p:nvPr>
        </p:nvSpPr>
        <p:spPr>
          <a:xfrm>
            <a:off x="520065" y="2678450"/>
            <a:ext cx="11485122" cy="3496209"/>
          </a:xfrm>
        </p:spPr>
        <p:txBody>
          <a:bodyPr/>
          <a:lstStyle/>
          <a:p>
            <a:r>
              <a:rPr lang="en-IN" sz="2000" b="1" dirty="0"/>
              <a:t>Clarification</a:t>
            </a:r>
            <a:endParaRPr lang="en-US" sz="1400" dirty="0">
              <a:solidFill>
                <a:srgbClr val="0066FF"/>
              </a:solidFill>
            </a:endParaRPr>
          </a:p>
          <a:p>
            <a:pPr lvl="1"/>
            <a:r>
              <a:rPr lang="en-US" sz="1400" dirty="0">
                <a:solidFill>
                  <a:srgbClr val="0066FF"/>
                </a:solidFill>
              </a:rPr>
              <a:t>Aspects related to 6G data-collection are studied by SA2 (e.g., how to transport collected data) </a:t>
            </a:r>
          </a:p>
          <a:p>
            <a:pPr lvl="2"/>
            <a:r>
              <a:rPr lang="en-US" sz="1400" dirty="0">
                <a:solidFill>
                  <a:srgbClr val="0066FF"/>
                </a:solidFill>
              </a:rPr>
              <a:t>these aspects are in SA2 purview; coordination may be needed to ensure that data-collection for VAL/SA6 enablers is supported</a:t>
            </a:r>
            <a:endParaRPr lang="en-US" sz="1000" dirty="0">
              <a:solidFill>
                <a:srgbClr val="0066FF"/>
              </a:solidFill>
            </a:endParaRPr>
          </a:p>
          <a:p>
            <a:pPr lvl="1"/>
            <a:r>
              <a:rPr lang="en-US" sz="1400" dirty="0">
                <a:solidFill>
                  <a:srgbClr val="0066FF"/>
                </a:solidFill>
              </a:rPr>
              <a:t>Aspects related to WT 2.6 on </a:t>
            </a:r>
            <a:r>
              <a:rPr lang="en-US" sz="1400" b="1" u="sng" dirty="0">
                <a:solidFill>
                  <a:srgbClr val="0066FF"/>
                </a:solidFill>
              </a:rPr>
              <a:t>application data management </a:t>
            </a:r>
            <a:r>
              <a:rPr lang="en-US" sz="1400" dirty="0">
                <a:solidFill>
                  <a:srgbClr val="0066FF"/>
                </a:solidFill>
              </a:rPr>
              <a:t>(e.g., after collected data is transported) is in SA6 purview</a:t>
            </a:r>
          </a:p>
          <a:p>
            <a:pPr lvl="2"/>
            <a:r>
              <a:rPr lang="en-US" sz="1400" dirty="0">
                <a:solidFill>
                  <a:srgbClr val="0066FF"/>
                </a:solidFill>
              </a:rPr>
              <a:t>including application data storage, exposure, lifecycle management, consistency/integrity and subject to user consent aspects</a:t>
            </a:r>
          </a:p>
          <a:p>
            <a:pPr lvl="1"/>
            <a:r>
              <a:rPr lang="en-US" sz="1400" dirty="0">
                <a:solidFill>
                  <a:srgbClr val="0066FF"/>
                </a:solidFill>
              </a:rPr>
              <a:t>ADAE is related to analytics which is different than WT 2.6 on application data management </a:t>
            </a:r>
          </a:p>
          <a:p>
            <a:pPr lvl="2"/>
            <a:r>
              <a:rPr lang="en-US" sz="1400" dirty="0">
                <a:solidFill>
                  <a:srgbClr val="0066FF"/>
                </a:solidFill>
              </a:rPr>
              <a:t>study can determine whether a new service is needed, or ADAE should be enhanced</a:t>
            </a:r>
            <a:endParaRPr lang="en-US" sz="1000" dirty="0">
              <a:solidFill>
                <a:srgbClr val="0066FF"/>
              </a:solidFill>
            </a:endParaRPr>
          </a:p>
          <a:p>
            <a:pPr lvl="1"/>
            <a:r>
              <a:rPr lang="en-US" sz="1400" dirty="0">
                <a:solidFill>
                  <a:srgbClr val="0066FF"/>
                </a:solidFill>
              </a:rPr>
              <a:t>The scope of this work task qualifies as a separate WA – This should be considered</a:t>
            </a:r>
          </a:p>
          <a:p>
            <a:pPr lvl="1"/>
            <a:r>
              <a:rPr lang="en-US" sz="1400" dirty="0">
                <a:solidFill>
                  <a:srgbClr val="0066FF"/>
                </a:solidFill>
              </a:rPr>
              <a:t>Do you propose common data framework for all data?</a:t>
            </a:r>
          </a:p>
          <a:p>
            <a:pPr lvl="2"/>
            <a:r>
              <a:rPr lang="en-US" sz="1400" dirty="0">
                <a:solidFill>
                  <a:srgbClr val="0066FF"/>
                </a:solidFill>
              </a:rPr>
              <a:t>The scope should be for application layer data (e.g., VAL &amp; SA6 enablers) – </a:t>
            </a:r>
            <a:r>
              <a:rPr lang="en-US" sz="1400" b="1" u="sng" dirty="0">
                <a:solidFill>
                  <a:srgbClr val="0066FF"/>
                </a:solidFill>
              </a:rPr>
              <a:t>CN data </a:t>
            </a:r>
            <a:r>
              <a:rPr lang="en-US" sz="1400" dirty="0">
                <a:solidFill>
                  <a:srgbClr val="0066FF"/>
                </a:solidFill>
              </a:rPr>
              <a:t>should be managed in CN and </a:t>
            </a:r>
            <a:r>
              <a:rPr lang="en-US" sz="1400" b="1" u="sng" dirty="0">
                <a:solidFill>
                  <a:srgbClr val="0066FF"/>
                </a:solidFill>
              </a:rPr>
              <a:t>OAM data </a:t>
            </a:r>
            <a:r>
              <a:rPr lang="en-US" sz="1400" dirty="0">
                <a:solidFill>
                  <a:srgbClr val="0066FF"/>
                </a:solidFill>
              </a:rPr>
              <a:t>in MnS</a:t>
            </a:r>
          </a:p>
          <a:p>
            <a:pPr lvl="1"/>
            <a:r>
              <a:rPr lang="en-US" sz="1400" dirty="0">
                <a:solidFill>
                  <a:srgbClr val="0066FF"/>
                </a:solidFill>
              </a:rPr>
              <a:t>The study should abstract how managed application layer data is provided (e.g., support both new and existing mechanisms)</a:t>
            </a:r>
          </a:p>
          <a:p>
            <a:pPr lvl="2"/>
            <a:r>
              <a:rPr lang="en-US" sz="1400" dirty="0">
                <a:solidFill>
                  <a:srgbClr val="0066FF"/>
                </a:solidFill>
              </a:rPr>
              <a:t>For example - via 6G data-collection, via user plane, via 3</a:t>
            </a:r>
            <a:r>
              <a:rPr lang="en-US" sz="1400" baseline="30000" dirty="0">
                <a:solidFill>
                  <a:srgbClr val="0066FF"/>
                </a:solidFill>
              </a:rPr>
              <a:t>rd</a:t>
            </a:r>
            <a:r>
              <a:rPr lang="en-US" sz="1400" dirty="0">
                <a:solidFill>
                  <a:srgbClr val="0066FF"/>
                </a:solidFill>
              </a:rPr>
              <a:t> party providers, via EVEX</a:t>
            </a:r>
          </a:p>
          <a:p>
            <a:pPr lvl="1"/>
            <a:r>
              <a:rPr lang="en-US" sz="1400" dirty="0">
                <a:solidFill>
                  <a:srgbClr val="0066FF"/>
                </a:solidFill>
              </a:rPr>
              <a:t>Need to consider the new features added in 5GA and enhanced in 6G</a:t>
            </a:r>
          </a:p>
          <a:p>
            <a:pPr lvl="2"/>
            <a:r>
              <a:rPr lang="en-US" sz="1400" dirty="0">
                <a:solidFill>
                  <a:srgbClr val="0066FF"/>
                </a:solidFill>
              </a:rPr>
              <a:t>5GA features that are enhanced for 6G could be enhanced for application data management if needed</a:t>
            </a:r>
          </a:p>
        </p:txBody>
      </p:sp>
      <p:graphicFrame>
        <p:nvGraphicFramePr>
          <p:cNvPr id="7" name="Content Placeholder 2">
            <a:extLst>
              <a:ext uri="{FF2B5EF4-FFF2-40B4-BE49-F238E27FC236}">
                <a16:creationId xmlns:a16="http://schemas.microsoft.com/office/drawing/2014/main" id="{A04DE078-E0B3-273D-A5A7-27E7911FE9EB}"/>
              </a:ext>
            </a:extLst>
          </p:cNvPr>
          <p:cNvGraphicFramePr>
            <a:graphicFrameLocks/>
          </p:cNvGraphicFramePr>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Nokia, 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extLst>
      <p:ext uri="{BB962C8B-B14F-4D97-AF65-F5344CB8AC3E}">
        <p14:creationId xmlns:p14="http://schemas.microsoft.com/office/powerpoint/2010/main" val="60974625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 – </a:t>
            </a:r>
            <a:r>
              <a:rPr lang="en-GB" altLang="en-US" sz="3600" dirty="0"/>
              <a:t>WT 2.6:</a:t>
            </a:r>
            <a:r>
              <a:rPr lang="en-GB" altLang="en-US" sz="3600" dirty="0">
                <a:solidFill>
                  <a:srgbClr val="0066FF"/>
                </a:solidFill>
              </a:rPr>
              <a:t> Application Data Service</a:t>
            </a:r>
            <a:endParaRPr lang="en-GB" altLang="en-US" sz="36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07542" y="1934380"/>
            <a:ext cx="11627440" cy="4554627"/>
          </a:xfrm>
        </p:spPr>
        <p:txBody>
          <a:bodyPr/>
          <a:lstStyle/>
          <a:p>
            <a:r>
              <a:rPr lang="en-US" altLang="en-US" sz="2000" dirty="0"/>
              <a:t> TR 22.870 includes many 6G data-centric use cases applicable to SA6, reinforcing the need to study WT 2.6.</a:t>
            </a:r>
          </a:p>
          <a:p>
            <a:r>
              <a:rPr lang="en-US" altLang="en-US" sz="2000" dirty="0"/>
              <a:t> Additionally, some 6G use cases clearly require cross-enabler data handling (e.g., AIML, sensing, XR, DT) making WT 2.6 directly relevant for SA6.</a:t>
            </a:r>
          </a:p>
          <a:p>
            <a:r>
              <a:rPr lang="en-US" altLang="en-US" sz="2000" dirty="0"/>
              <a:t>Proposed way-forward</a:t>
            </a:r>
            <a:endParaRPr lang="en-US" altLang="en-US" sz="2200" dirty="0"/>
          </a:p>
          <a:p>
            <a:pPr lvl="1"/>
            <a:r>
              <a:rPr lang="en-US" altLang="en-US" sz="1600" dirty="0"/>
              <a:t>Decouple WT 2.6 from data-collection aspects</a:t>
            </a:r>
          </a:p>
          <a:p>
            <a:pPr lvl="1"/>
            <a:r>
              <a:rPr lang="en-US" altLang="en-US" sz="1600" b="1" dirty="0"/>
              <a:t>First proposal</a:t>
            </a:r>
            <a:r>
              <a:rPr lang="en-US" altLang="en-US" sz="1600" dirty="0"/>
              <a:t> – Agree to a revised WT 2.6</a:t>
            </a:r>
          </a:p>
          <a:p>
            <a:pPr lvl="2"/>
            <a:r>
              <a:rPr lang="en-US" altLang="en-US" sz="1600" dirty="0"/>
              <a:t>To study architecture and functionalities of an </a:t>
            </a:r>
            <a:r>
              <a:rPr lang="en-US" altLang="en-US" sz="1600" b="1" u="sng" dirty="0"/>
              <a:t>application data management service </a:t>
            </a:r>
            <a:r>
              <a:rPr lang="en-US" altLang="en-US" sz="1600" dirty="0"/>
              <a:t>for VAL &amp; SA6 enablers.</a:t>
            </a:r>
          </a:p>
          <a:p>
            <a:pPr lvl="1"/>
            <a:r>
              <a:rPr lang="en-US" altLang="en-US" sz="1600" b="1" dirty="0"/>
              <a:t>Second proposal</a:t>
            </a:r>
            <a:r>
              <a:rPr lang="en-US" altLang="en-US" sz="1600" dirty="0"/>
              <a:t> – Agree to updated WT 2.6 to have the following objectives:</a:t>
            </a:r>
          </a:p>
          <a:p>
            <a:pPr lvl="2"/>
            <a:r>
              <a:rPr lang="en-US" altLang="en-US" sz="1600" dirty="0"/>
              <a:t>Study what architecture and functionalities needed to support an application data management service, including aspects related to data storage, exposure, lifecycle management, consistency, integrity and subject to user consent aspects.</a:t>
            </a:r>
          </a:p>
          <a:p>
            <a:pPr lvl="2"/>
            <a:r>
              <a:rPr lang="en-US" altLang="en-US" sz="1600" dirty="0"/>
              <a:t>Study and define exposure requirements of an application data management service (in coordination with WT1).</a:t>
            </a:r>
          </a:p>
          <a:p>
            <a:pPr lvl="2"/>
            <a:r>
              <a:rPr lang="en-US" altLang="en-US" sz="1600" dirty="0"/>
              <a:t>Study how application enablers may leverage an application data management service to fulfill 6G use cases. </a:t>
            </a:r>
          </a:p>
          <a:p>
            <a:pPr lvl="2"/>
            <a:r>
              <a:rPr lang="en-US" altLang="en-US" sz="1600" dirty="0"/>
              <a:t>Study how data providing mechanisms (existing and new</a:t>
            </a:r>
            <a:r>
              <a:rPr lang="en-US" altLang="en-US" sz="1600"/>
              <a:t>) can interact </a:t>
            </a:r>
            <a:r>
              <a:rPr lang="en-US" altLang="en-US" sz="1600" dirty="0"/>
              <a:t>with the application data management service.</a:t>
            </a:r>
          </a:p>
          <a:p>
            <a:pPr lvl="1"/>
            <a:endParaRPr lang="en-US" altLang="en-US" sz="1800" dirty="0"/>
          </a:p>
          <a:p>
            <a:pPr lvl="1"/>
            <a:endParaRPr lang="en-US" altLang="en-US" sz="1800" dirty="0"/>
          </a:p>
          <a:p>
            <a:pPr lvl="1"/>
            <a:endParaRPr lang="en-US" altLang="en-US" sz="18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23" ma:contentTypeDescription="Create a new document." ma:contentTypeScope="" ma:versionID="dfdcb4e1a01738e63af266d94136426a">
  <xsd:schema xmlns:xsd="http://www.w3.org/2001/XMLSchema" xmlns:xs="http://www.w3.org/2001/XMLSchema" xmlns:p="http://schemas.microsoft.com/office/2006/metadata/properties" xmlns:ns2="5a888943-97ca-4c93-b605-714bb5e9e285" xmlns:ns3="e32f50e1-6846-4d7d-ad60-ccd6877e6c5e" xmlns:ns4="http://schemas.microsoft.com/sharepoint/v4" xmlns:ns5="23a22248-acb0-4303-bd1b-c36b2527d0a2" targetNamespace="http://schemas.microsoft.com/office/2006/metadata/properties" ma:root="true" ma:fieldsID="0d134a7ad53664799f54ca419ab8d86e" ns2:_="" ns3:_="" ns4:_="" ns5:_="">
    <xsd:import namespace="5a888943-97ca-4c93-b605-714bb5e9e285"/>
    <xsd:import namespace="e32f50e1-6846-4d7d-ad60-ccd6877e6c5e"/>
    <xsd:import namespace="http://schemas.microsoft.com/sharepoint/v4"/>
    <xsd:import namespace="23a22248-acb0-4303-bd1b-c36b2527d0a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4:IconOverlay" minOccurs="0"/>
                <xsd:element ref="ns2:MediaServiceObjectDetectorVersions" minOccurs="0"/>
                <xsd:element ref="ns2:lcf76f155ced4ddcb4097134ff3c332f" minOccurs="0"/>
                <xsd:element ref="ns5:TaxCatchAll"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a22248-acb0-4303-bd1b-c36b2527d0a2"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a269ec90-be46-4b4e-b8ba-14462fe568b1}" ma:internalName="TaxCatchAll" ma:showField="CatchAllData" ma:web="23a22248-acb0-4303-bd1b-c36b2527d0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lcf76f155ced4ddcb4097134ff3c332f xmlns="5a888943-97ca-4c93-b605-714bb5e9e285">
      <Terms xmlns="http://schemas.microsoft.com/office/infopath/2007/PartnerControls"/>
    </lcf76f155ced4ddcb4097134ff3c332f>
    <TaxCatchAll xmlns="23a22248-acb0-4303-bd1b-c36b2527d0a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04A885-A8E6-405F-9E81-8C4B645AF0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sharepoint/v4"/>
    <ds:schemaRef ds:uri="23a22248-acb0-4303-bd1b-c36b2527d0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e32f50e1-6846-4d7d-ad60-ccd6877e6c5e"/>
    <ds:schemaRef ds:uri="5a888943-97ca-4c93-b605-714bb5e9e285"/>
    <ds:schemaRef ds:uri="http://purl.org/dc/elements/1.1/"/>
    <ds:schemaRef ds:uri="http://purl.org/dc/terms/"/>
    <ds:schemaRef ds:uri="http://schemas.microsoft.com/office/2006/metadata/properties"/>
    <ds:schemaRef ds:uri="http://purl.org/dc/dcmitype/"/>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23a22248-acb0-4303-bd1b-c36b2527d0a2"/>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7787</TotalTime>
  <Words>1252</Words>
  <Application>Microsoft Office PowerPoint</Application>
  <PresentationFormat>Widescreen</PresentationFormat>
  <Paragraphs>85</Paragraphs>
  <Slides>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NWM Way Forward – Work Task 2.6</vt:lpstr>
      <vt:lpstr>Outline</vt:lpstr>
      <vt:lpstr>WA2: Application Enablers Services WT2.6: Application Data Service</vt:lpstr>
      <vt:lpstr>WA2: Application Enablers Services WT2.6: Application Data Service</vt:lpstr>
      <vt:lpstr>WA2: Application Enablers Services WT2.6: Application Data Service</vt:lpstr>
      <vt:lpstr>Summary – WT 2.6: Application Data Service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InterDigital</cp:lastModifiedBy>
  <cp:revision>634</cp:revision>
  <dcterms:created xsi:type="dcterms:W3CDTF">2010-02-05T13:52:04Z</dcterms:created>
  <dcterms:modified xsi:type="dcterms:W3CDTF">2025-10-06T15:53:40Z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MSIP_Label_4d2f777e-4347-4fc6-823a-b44ab313546a_Enabled">
    <vt:lpwstr>true</vt:lpwstr>
  </property>
  <property fmtid="{D5CDD505-2E9C-101B-9397-08002B2CF9AE}" pid="4" name="MSIP_Label_4d2f777e-4347-4fc6-823a-b44ab313546a_SetDate">
    <vt:lpwstr>2025-09-29T20:44:40Z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92649cb3-3d2e-4c50-b2cc-16c690f94fcc</vt:lpwstr>
  </property>
  <property fmtid="{D5CDD505-2E9C-101B-9397-08002B2CF9AE}" pid="9" name="MSIP_Label_4d2f777e-4347-4fc6-823a-b44ab313546a_ContentBits">
    <vt:lpwstr>0</vt:lpwstr>
  </property>
  <property fmtid="{D5CDD505-2E9C-101B-9397-08002B2CF9AE}" pid="10" name="MSIP_Label_4d2f777e-4347-4fc6-823a-b44ab313546a_Tag">
    <vt:lpwstr>10, 3, 0, 1</vt:lpwstr>
  </property>
  <property fmtid="{D5CDD505-2E9C-101B-9397-08002B2CF9AE}" pid="11" name="MediaServiceImageTags">
    <vt:lpwstr/>
  </property>
</Properties>
</file>