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72" r:id="rId6"/>
    <p:sldId id="380" r:id="rId7"/>
    <p:sldId id="381" r:id="rId8"/>
    <p:sldId id="382" r:id="rId9"/>
  </p:sldIdLst>
  <p:sldSz cx="12192000" cy="6858000"/>
  <p:notesSz cx="6921500" cy="10083800"/>
  <p:custDataLst>
    <p:tags r:id="rId12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F56CDE-B303-9753-C471-81F06A1528A1}" name="Ericsson SA5-165" initials="Ericsson" userId="Ericsson SA5-165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AEF81D-222F-4B7E-86A5-223AB3EF824B}" v="13" dt="2026-01-30T18:23:45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11" autoAdjust="0"/>
    <p:restoredTop sz="94679" autoAdjust="0"/>
  </p:normalViewPr>
  <p:slideViewPr>
    <p:cSldViewPr snapToGrid="0">
      <p:cViewPr varScale="1">
        <p:scale>
          <a:sx n="151" d="100"/>
          <a:sy n="151" d="100"/>
        </p:scale>
        <p:origin x="120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 Antonio Ordoñez" userId="a7c8c3ac-efaf-40e5-8dc2-ec61b5b8adad" providerId="ADAL" clId="{3123B581-31E3-4FC3-BE5B-B8B9D6F4F80F}"/>
    <pc:docChg chg="undo custSel modSld modMainMaster">
      <pc:chgData name="Jose Antonio Ordoñez" userId="a7c8c3ac-efaf-40e5-8dc2-ec61b5b8adad" providerId="ADAL" clId="{3123B581-31E3-4FC3-BE5B-B8B9D6F4F80F}" dt="2026-01-30T18:24:34.255" v="120" actId="478"/>
      <pc:docMkLst>
        <pc:docMk/>
      </pc:docMkLst>
      <pc:sldChg chg="addSp delSp modSp mod">
        <pc:chgData name="Jose Antonio Ordoñez" userId="a7c8c3ac-efaf-40e5-8dc2-ec61b5b8adad" providerId="ADAL" clId="{3123B581-31E3-4FC3-BE5B-B8B9D6F4F80F}" dt="2026-01-30T18:24:22.313" v="116" actId="478"/>
        <pc:sldMkLst>
          <pc:docMk/>
          <pc:sldMk cId="0" sldId="341"/>
        </pc:sldMkLst>
        <pc:spChg chg="add del mod">
          <ac:chgData name="Jose Antonio Ordoñez" userId="a7c8c3ac-efaf-40e5-8dc2-ec61b5b8adad" providerId="ADAL" clId="{3123B581-31E3-4FC3-BE5B-B8B9D6F4F80F}" dt="2026-01-30T18:24:22.313" v="116" actId="478"/>
          <ac:spMkLst>
            <pc:docMk/>
            <pc:sldMk cId="0" sldId="341"/>
            <ac:spMk id="2" creationId="{693CB12B-D449-913E-960A-4E8543B7A965}"/>
          </ac:spMkLst>
        </pc:spChg>
        <pc:spChg chg="mod">
          <ac:chgData name="Jose Antonio Ordoñez" userId="a7c8c3ac-efaf-40e5-8dc2-ec61b5b8adad" providerId="ADAL" clId="{3123B581-31E3-4FC3-BE5B-B8B9D6F4F80F}" dt="2026-01-30T18:21:29.097" v="0" actId="14100"/>
          <ac:spMkLst>
            <pc:docMk/>
            <pc:sldMk cId="0" sldId="341"/>
            <ac:spMk id="5122" creationId="{6BFCA172-672F-4297-B767-9F7EDE373FA1}"/>
          </ac:spMkLst>
        </pc:spChg>
      </pc:sldChg>
      <pc:sldChg chg="addSp delSp modSp mod">
        <pc:chgData name="Jose Antonio Ordoñez" userId="a7c8c3ac-efaf-40e5-8dc2-ec61b5b8adad" providerId="ADAL" clId="{3123B581-31E3-4FC3-BE5B-B8B9D6F4F80F}" dt="2026-01-30T18:24:25.768" v="117" actId="478"/>
        <pc:sldMkLst>
          <pc:docMk/>
          <pc:sldMk cId="569428471" sldId="372"/>
        </pc:sldMkLst>
        <pc:spChg chg="mod">
          <ac:chgData name="Jose Antonio Ordoñez" userId="a7c8c3ac-efaf-40e5-8dc2-ec61b5b8adad" providerId="ADAL" clId="{3123B581-31E3-4FC3-BE5B-B8B9D6F4F80F}" dt="2026-01-30T18:23:13.409" v="71" actId="20577"/>
          <ac:spMkLst>
            <pc:docMk/>
            <pc:sldMk cId="569428471" sldId="372"/>
            <ac:spMk id="2" creationId="{4B1F3BB5-E888-AC95-896A-4DB629C70EA9}"/>
          </ac:spMkLst>
        </pc:spChg>
        <pc:spChg chg="add del mod">
          <ac:chgData name="Jose Antonio Ordoñez" userId="a7c8c3ac-efaf-40e5-8dc2-ec61b5b8adad" providerId="ADAL" clId="{3123B581-31E3-4FC3-BE5B-B8B9D6F4F80F}" dt="2026-01-30T18:24:25.768" v="117" actId="478"/>
          <ac:spMkLst>
            <pc:docMk/>
            <pc:sldMk cId="569428471" sldId="372"/>
            <ac:spMk id="3" creationId="{63C1503A-C043-15A8-23EE-78C39364B99C}"/>
          </ac:spMkLst>
        </pc:spChg>
        <pc:spChg chg="mod">
          <ac:chgData name="Jose Antonio Ordoñez" userId="a7c8c3ac-efaf-40e5-8dc2-ec61b5b8adad" providerId="ADAL" clId="{3123B581-31E3-4FC3-BE5B-B8B9D6F4F80F}" dt="2026-01-30T18:23:18.369" v="78" actId="20577"/>
          <ac:spMkLst>
            <pc:docMk/>
            <pc:sldMk cId="569428471" sldId="372"/>
            <ac:spMk id="7170" creationId="{601020D5-14B7-00B9-0084-E29F320B80BC}"/>
          </ac:spMkLst>
        </pc:spChg>
      </pc:sldChg>
      <pc:sldChg chg="addSp delSp modSp mod">
        <pc:chgData name="Jose Antonio Ordoñez" userId="a7c8c3ac-efaf-40e5-8dc2-ec61b5b8adad" providerId="ADAL" clId="{3123B581-31E3-4FC3-BE5B-B8B9D6F4F80F}" dt="2026-01-30T18:24:28.179" v="118" actId="478"/>
        <pc:sldMkLst>
          <pc:docMk/>
          <pc:sldMk cId="3172392376" sldId="380"/>
        </pc:sldMkLst>
        <pc:spChg chg="mod">
          <ac:chgData name="Jose Antonio Ordoñez" userId="a7c8c3ac-efaf-40e5-8dc2-ec61b5b8adad" providerId="ADAL" clId="{3123B581-31E3-4FC3-BE5B-B8B9D6F4F80F}" dt="2026-01-30T18:22:32.061" v="47" actId="20577"/>
          <ac:spMkLst>
            <pc:docMk/>
            <pc:sldMk cId="3172392376" sldId="380"/>
            <ac:spMk id="3" creationId="{AF70CA53-C496-370C-63C2-AD2E13BF937A}"/>
          </ac:spMkLst>
        </pc:spChg>
        <pc:spChg chg="add del mod">
          <ac:chgData name="Jose Antonio Ordoñez" userId="a7c8c3ac-efaf-40e5-8dc2-ec61b5b8adad" providerId="ADAL" clId="{3123B581-31E3-4FC3-BE5B-B8B9D6F4F80F}" dt="2026-01-30T18:24:28.179" v="118" actId="478"/>
          <ac:spMkLst>
            <pc:docMk/>
            <pc:sldMk cId="3172392376" sldId="380"/>
            <ac:spMk id="4" creationId="{A8F368EB-1DF4-1CD1-4B69-6F5B50C18716}"/>
          </ac:spMkLst>
        </pc:spChg>
      </pc:sldChg>
      <pc:sldChg chg="addSp delSp modSp mod">
        <pc:chgData name="Jose Antonio Ordoñez" userId="a7c8c3ac-efaf-40e5-8dc2-ec61b5b8adad" providerId="ADAL" clId="{3123B581-31E3-4FC3-BE5B-B8B9D6F4F80F}" dt="2026-01-30T18:24:31.388" v="119" actId="478"/>
        <pc:sldMkLst>
          <pc:docMk/>
          <pc:sldMk cId="3457567188" sldId="381"/>
        </pc:sldMkLst>
        <pc:spChg chg="mod">
          <ac:chgData name="Jose Antonio Ordoñez" userId="a7c8c3ac-efaf-40e5-8dc2-ec61b5b8adad" providerId="ADAL" clId="{3123B581-31E3-4FC3-BE5B-B8B9D6F4F80F}" dt="2026-01-30T18:22:35.729" v="48" actId="13926"/>
          <ac:spMkLst>
            <pc:docMk/>
            <pc:sldMk cId="3457567188" sldId="381"/>
            <ac:spMk id="3" creationId="{DBD65772-1DDD-23F2-2A7A-F4D9DA807996}"/>
          </ac:spMkLst>
        </pc:spChg>
        <pc:spChg chg="add del mod">
          <ac:chgData name="Jose Antonio Ordoñez" userId="a7c8c3ac-efaf-40e5-8dc2-ec61b5b8adad" providerId="ADAL" clId="{3123B581-31E3-4FC3-BE5B-B8B9D6F4F80F}" dt="2026-01-30T18:24:31.388" v="119" actId="478"/>
          <ac:spMkLst>
            <pc:docMk/>
            <pc:sldMk cId="3457567188" sldId="381"/>
            <ac:spMk id="4" creationId="{94357D87-8B2D-557A-4286-CE0CAFC05E93}"/>
          </ac:spMkLst>
        </pc:spChg>
      </pc:sldChg>
      <pc:sldChg chg="addSp delSp modSp mod">
        <pc:chgData name="Jose Antonio Ordoñez" userId="a7c8c3ac-efaf-40e5-8dc2-ec61b5b8adad" providerId="ADAL" clId="{3123B581-31E3-4FC3-BE5B-B8B9D6F4F80F}" dt="2026-01-30T18:24:34.255" v="120" actId="478"/>
        <pc:sldMkLst>
          <pc:docMk/>
          <pc:sldMk cId="2423542820" sldId="382"/>
        </pc:sldMkLst>
        <pc:spChg chg="mod">
          <ac:chgData name="Jose Antonio Ordoñez" userId="a7c8c3ac-efaf-40e5-8dc2-ec61b5b8adad" providerId="ADAL" clId="{3123B581-31E3-4FC3-BE5B-B8B9D6F4F80F}" dt="2026-01-30T18:22:40.133" v="49" actId="13926"/>
          <ac:spMkLst>
            <pc:docMk/>
            <pc:sldMk cId="2423542820" sldId="382"/>
            <ac:spMk id="2" creationId="{C310CE5C-8075-BE5E-A45F-2638DF729C18}"/>
          </ac:spMkLst>
        </pc:spChg>
        <pc:spChg chg="mod">
          <ac:chgData name="Jose Antonio Ordoñez" userId="a7c8c3ac-efaf-40e5-8dc2-ec61b5b8adad" providerId="ADAL" clId="{3123B581-31E3-4FC3-BE5B-B8B9D6F4F80F}" dt="2026-01-30T18:22:55.459" v="50" actId="113"/>
          <ac:spMkLst>
            <pc:docMk/>
            <pc:sldMk cId="2423542820" sldId="382"/>
            <ac:spMk id="3" creationId="{0AA81D63-E5A6-333C-9999-DB678471CED1}"/>
          </ac:spMkLst>
        </pc:spChg>
        <pc:spChg chg="add del mod">
          <ac:chgData name="Jose Antonio Ordoñez" userId="a7c8c3ac-efaf-40e5-8dc2-ec61b5b8adad" providerId="ADAL" clId="{3123B581-31E3-4FC3-BE5B-B8B9D6F4F80F}" dt="2026-01-30T18:24:34.255" v="120" actId="478"/>
          <ac:spMkLst>
            <pc:docMk/>
            <pc:sldMk cId="2423542820" sldId="382"/>
            <ac:spMk id="4" creationId="{C9AB9D28-4734-86AF-B5EC-7EF1218D7779}"/>
          </ac:spMkLst>
        </pc:spChg>
      </pc:sldChg>
      <pc:sldMasterChg chg="modSp mod">
        <pc:chgData name="Jose Antonio Ordoñez" userId="a7c8c3ac-efaf-40e5-8dc2-ec61b5b8adad" providerId="ADAL" clId="{3123B581-31E3-4FC3-BE5B-B8B9D6F4F80F}" dt="2026-01-30T18:24:10.938" v="113" actId="114"/>
        <pc:sldMasterMkLst>
          <pc:docMk/>
          <pc:sldMasterMk cId="0" sldId="2147485146"/>
        </pc:sldMasterMkLst>
        <pc:spChg chg="mod">
          <ac:chgData name="Jose Antonio Ordoñez" userId="a7c8c3ac-efaf-40e5-8dc2-ec61b5b8adad" providerId="ADAL" clId="{3123B581-31E3-4FC3-BE5B-B8B9D6F4F80F}" dt="2026-01-30T18:23:43.749" v="85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Jose Antonio Ordoñez" userId="a7c8c3ac-efaf-40e5-8dc2-ec61b5b8adad" providerId="ADAL" clId="{3123B581-31E3-4FC3-BE5B-B8B9D6F4F80F}" dt="2026-01-30T18:24:10.938" v="113" actId="114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08656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66592" y="6596063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US" altLang="zh-CN" sz="1200" b="1" dirty="0">
                <a:latin typeface="Arial "/>
              </a:rPr>
              <a:t>TSG SA WG5#165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33553" y="135731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sv-SE" altLang="en-US" sz="1200" b="1" i="1" dirty="0">
                <a:latin typeface="Arial "/>
              </a:rPr>
              <a:t>S5-260462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833014"/>
            <a:ext cx="8396287" cy="2546621"/>
          </a:xfrm>
        </p:spPr>
        <p:txBody>
          <a:bodyPr/>
          <a:lstStyle/>
          <a:p>
            <a:pPr eaLnBrk="1" hangingPunct="1"/>
            <a:r>
              <a:rPr lang="en-GB" altLang="en-US" b="1" dirty="0"/>
              <a:t>Input on 6G OAM Study on Network Slicing Management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52650" y="4784016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z="3600" dirty="0"/>
              <a:t>Ericsson 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AF91B-F6C1-3091-20F7-572CC033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01020D5-14B7-00B9-0084-E29F320B8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Outline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B1F3BB5-E888-AC95-896A-4DB629C70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82" y="1843042"/>
            <a:ext cx="11423469" cy="4351338"/>
          </a:xfrm>
        </p:spPr>
        <p:txBody>
          <a:bodyPr/>
          <a:lstStyle/>
          <a:p>
            <a:r>
              <a:rPr lang="en-US" altLang="en-US" dirty="0"/>
              <a:t>High-level principles</a:t>
            </a:r>
          </a:p>
          <a:p>
            <a:r>
              <a:rPr lang="en-US" altLang="en-US" dirty="0"/>
              <a:t>Use cases</a:t>
            </a:r>
          </a:p>
          <a:p>
            <a:r>
              <a:rPr lang="en-US" altLang="en-US" dirty="0"/>
              <a:t>For Endorsement</a:t>
            </a:r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6942847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7908C-1A09-0D46-F950-4010FCB92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2C3C0-5904-AC79-39F7-0C32E4275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915" y="365125"/>
            <a:ext cx="10515600" cy="1325563"/>
          </a:xfrm>
        </p:spPr>
        <p:txBody>
          <a:bodyPr/>
          <a:lstStyle/>
          <a:p>
            <a:r>
              <a:rPr lang="en-US" altLang="en-US" b="1" dirty="0"/>
              <a:t>High-level Principles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0CA53-C496-370C-63C2-AD2E13BF93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09" y="1959183"/>
            <a:ext cx="11294076" cy="4158654"/>
          </a:xfrm>
        </p:spPr>
        <p:txBody>
          <a:bodyPr/>
          <a:lstStyle/>
          <a:p>
            <a:r>
              <a:rPr lang="en-US" sz="2400" dirty="0"/>
              <a:t> 5G </a:t>
            </a:r>
            <a:r>
              <a:rPr lang="en-US" sz="2400" dirty="0">
                <a:highlight>
                  <a:srgbClr val="FFFFFF"/>
                </a:highlight>
              </a:rPr>
              <a:t>will continue to operate as-is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Existing use cases/requirements/procedures/models/APIs for network slicing management introduced in 5G should be retained with no impacts.</a:t>
            </a:r>
          </a:p>
          <a:p>
            <a:r>
              <a:rPr lang="en-US" sz="2400" dirty="0">
                <a:highlight>
                  <a:srgbClr val="FFFFFF"/>
                </a:highlight>
              </a:rPr>
              <a:t> 5G and 6G will coexist in operator’s networks. In this multi-generation network environment, the following may be expected for network slicing: 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Interworking between 5GS and 6GS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Support for 6G-only slice types (i.e., new SST values) and 5G/6G slice types.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Support that a particular network slice may be used only in NG-RAN or 6G-RAN 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Support that a particular service (hosted/delivered by a network slice) may be offered only on 5G or 6G. 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FFFFFF"/>
                </a:highlight>
              </a:rPr>
              <a:t>NOTE: The OAM support for the above needs will be aligned with the progress on RAN and SA2.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Support for keeping RAT-specific observability for network slicing.</a:t>
            </a:r>
          </a:p>
          <a:p>
            <a:pPr marL="457200" lvl="1" indent="0">
              <a:buNone/>
            </a:pPr>
            <a:endParaRPr lang="en-US" sz="2000" dirty="0">
              <a:highlight>
                <a:srgbClr val="FFFFFF"/>
              </a:highlight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7239237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6EBBA-D134-B418-2422-6235E5815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43A86-5155-BAFB-784B-91147AB45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915" y="365125"/>
            <a:ext cx="10515600" cy="1325563"/>
          </a:xfrm>
        </p:spPr>
        <p:txBody>
          <a:bodyPr/>
          <a:lstStyle/>
          <a:p>
            <a:r>
              <a:rPr lang="en-US" altLang="en-US" b="1" dirty="0"/>
              <a:t>Use cases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65772-1DDD-23F2-2A7A-F4D9DA807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09" y="1959183"/>
            <a:ext cx="11294076" cy="4158654"/>
          </a:xfrm>
        </p:spPr>
        <p:txBody>
          <a:bodyPr/>
          <a:lstStyle/>
          <a:p>
            <a:r>
              <a:rPr lang="en-US" sz="2400" dirty="0"/>
              <a:t>In the </a:t>
            </a:r>
            <a:r>
              <a:rPr lang="en-US" sz="2400" dirty="0">
                <a:highlight>
                  <a:srgbClr val="FFFFFF"/>
                </a:highlight>
              </a:rPr>
              <a:t>remit of SA5, the use cases related to network slicing can be categorized as follows: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OAM support use cases. The involvement of SA5 is to provide management support to network slicing use cases defined by other WGs, including SA2 (system-wide/CN use cases on network slicing) and RAN (RAN use cases on network slicing.)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OAM prime use cases. They correspond to use cases driven/initiated by 3GPP management system, including provisioning (e.g., slice allocation) and observability. </a:t>
            </a:r>
            <a:endParaRPr lang="en-US" sz="1600" dirty="0">
              <a:highlight>
                <a:srgbClr val="FFFFFF"/>
              </a:highlight>
            </a:endParaRPr>
          </a:p>
          <a:p>
            <a:pPr marL="0" indent="0">
              <a:buNone/>
            </a:pPr>
            <a:endParaRPr lang="en-US" sz="2000" dirty="0">
              <a:highlight>
                <a:srgbClr val="FFFFFF"/>
              </a:highlight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575671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0CE5C-8075-BE5E-A45F-2638DF729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highlight>
                  <a:srgbClr val="FFFFFF"/>
                </a:highlight>
              </a:rPr>
              <a:t>For endorsement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A81D63-E5A6-333C-9999-DB678471CE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The group is asked to: </a:t>
            </a:r>
          </a:p>
          <a:p>
            <a:r>
              <a:rPr lang="en-US" sz="1800" dirty="0"/>
              <a:t>Discuss the high-level principles on slide 3, and </a:t>
            </a:r>
            <a:r>
              <a:rPr lang="en-US" sz="1800" b="1" dirty="0"/>
              <a:t>agree on those inherent to network slicing management</a:t>
            </a:r>
            <a:r>
              <a:rPr lang="en-US" sz="1800" dirty="0"/>
              <a:t>: </a:t>
            </a:r>
          </a:p>
          <a:p>
            <a:pPr lvl="1"/>
            <a:r>
              <a:rPr lang="en-US" sz="1600" dirty="0"/>
              <a:t>In 5G-only networks, existing use cases/requirements/procedures/models/APIs for network slicing management should be retained as-is, with no impacts.</a:t>
            </a:r>
          </a:p>
          <a:p>
            <a:pPr lvl="1"/>
            <a:r>
              <a:rPr lang="en-US" sz="1600" dirty="0"/>
              <a:t>In 5G/6G networks, RAT-specific observability for network slicing shall be kept.</a:t>
            </a:r>
          </a:p>
          <a:p>
            <a:r>
              <a:rPr lang="en-US" sz="1800" dirty="0"/>
              <a:t> </a:t>
            </a:r>
            <a:r>
              <a:rPr lang="en-US" sz="1800" b="1" dirty="0"/>
              <a:t>Agree </a:t>
            </a:r>
            <a:r>
              <a:rPr lang="en-US" sz="1800" dirty="0"/>
              <a:t>that use cases for network slicing management in 6G_OAM_STUDY can include OAM support use cases and OAM prime use cases. </a:t>
            </a:r>
          </a:p>
          <a:p>
            <a:r>
              <a:rPr lang="en-US" sz="1800" b="1" dirty="0"/>
              <a:t>Agree</a:t>
            </a:r>
            <a:r>
              <a:rPr lang="en-US" sz="1800" dirty="0"/>
              <a:t> that OAM support use cases, wherein OAM provide support to RAN/CN-system led network slicing features, need to be aligned with the progress of RAN and SA WGs. </a:t>
            </a:r>
          </a:p>
          <a:p>
            <a:pPr marL="0" indent="0">
              <a:buNone/>
            </a:pPr>
            <a:r>
              <a:rPr lang="en-US" sz="2000" b="1" dirty="0"/>
              <a:t>The group is asked to endorse the following</a:t>
            </a:r>
            <a:r>
              <a:rPr lang="en-US" sz="2000" dirty="0"/>
              <a:t>: </a:t>
            </a:r>
          </a:p>
          <a:p>
            <a:r>
              <a:rPr lang="en-US" sz="1800" dirty="0"/>
              <a:t>Contributions to 6G_OAM_STUDY need to be </a:t>
            </a:r>
            <a:r>
              <a:rPr lang="en-US" sz="1800" b="1" dirty="0"/>
              <a:t>adhered to the agreements above</a:t>
            </a:r>
            <a:r>
              <a:rPr lang="en-US" sz="1800" dirty="0"/>
              <a:t>. </a:t>
            </a:r>
          </a:p>
          <a:p>
            <a:r>
              <a:rPr lang="en-US" sz="1800" dirty="0"/>
              <a:t>Contributions to network slicing management topic in 6G_OAM_STUDY need to start with submissions on  </a:t>
            </a:r>
            <a:r>
              <a:rPr lang="en-US" sz="1800" b="1" dirty="0"/>
              <a:t>OAM prime use cases </a:t>
            </a:r>
            <a:r>
              <a:rPr lang="en-US" sz="1800" dirty="0"/>
              <a:t>scoping </a:t>
            </a:r>
            <a:r>
              <a:rPr lang="en-US" sz="1800" b="1" dirty="0"/>
              <a:t>6G-only and/or 5G+6G networks</a:t>
            </a:r>
            <a:r>
              <a:rPr lang="en-US" sz="1800" dirty="0"/>
              <a:t>.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542820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FI" val="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DB98482345D4E96D29D2FF81F583D" ma:contentTypeVersion="14" ma:contentTypeDescription="Create a new document." ma:contentTypeScope="" ma:versionID="11dbcf9c05e47bc45cfc019eda348da5">
  <xsd:schema xmlns:xsd="http://www.w3.org/2001/XMLSchema" xmlns:xs="http://www.w3.org/2001/XMLSchema" xmlns:p="http://schemas.microsoft.com/office/2006/metadata/properties" xmlns:ns2="3ba6957d-a9a8-4f41-8172-bfeef4911de5" xmlns:ns3="e6e3f665-e8c2-4c0d-a4cd-935ea700b3b9" targetNamespace="http://schemas.microsoft.com/office/2006/metadata/properties" ma:root="true" ma:fieldsID="721dd7ed1ca520703f28285a7c79f852" ns2:_="" ns3:_="">
    <xsd:import namespace="3ba6957d-a9a8-4f41-8172-bfeef4911de5"/>
    <xsd:import namespace="e6e3f665-e8c2-4c0d-a4cd-935ea700b3b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Flow_SignoffStatus" minOccurs="0"/>
                <xsd:element ref="ns2:Additionalinf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a6957d-a9a8-4f41-8172-bfeef4911d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_x0024_Resources_x003a_core_x002c_Signoff_Status">
      <xsd:simpleType>
        <xsd:restriction base="dms:Text"/>
      </xsd:simpleType>
    </xsd:element>
    <xsd:element name="Additionalinfo" ma:index="21" nillable="true" ma:displayName="Additional info" ma:format="Dropdown" ma:internalName="Additionalinfo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e3f665-e8c2-4c0d-a4cd-935ea700b3b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1bb17b45-0fc3-4dfd-8d17-d7a441c478d4}" ma:internalName="TaxCatchAll" ma:showField="CatchAllData" ma:web="e6e3f665-e8c2-4c0d-a4cd-935ea700b3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ba6957d-a9a8-4f41-8172-bfeef4911de5">
      <Terms xmlns="http://schemas.microsoft.com/office/infopath/2007/PartnerControls"/>
    </lcf76f155ced4ddcb4097134ff3c332f>
    <Additionalinfo xmlns="3ba6957d-a9a8-4f41-8172-bfeef4911de5" xsi:nil="true"/>
    <_Flow_SignoffStatus xmlns="3ba6957d-a9a8-4f41-8172-bfeef4911de5" xsi:nil="true"/>
    <TaxCatchAll xmlns="e6e3f665-e8c2-4c0d-a4cd-935ea700b3b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3C80C5-714B-4653-85DF-2310811816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a6957d-a9a8-4f41-8172-bfeef4911de5"/>
    <ds:schemaRef ds:uri="e6e3f665-e8c2-4c0d-a4cd-935ea700b3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3ba6957d-a9a8-4f41-8172-bfeef4911de5"/>
    <ds:schemaRef ds:uri="http://schemas.microsoft.com/office/infopath/2007/PartnerControls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e6e3f665-e8c2-4c0d-a4cd-935ea700b3b9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6027</TotalTime>
  <Words>452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Input on 6G OAM Study on Network Slicing Management</vt:lpstr>
      <vt:lpstr>Outline</vt:lpstr>
      <vt:lpstr>High-level Principles</vt:lpstr>
      <vt:lpstr>Use cases</vt:lpstr>
      <vt:lpstr>For endorsement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SA5-165</cp:lastModifiedBy>
  <cp:revision>628</cp:revision>
  <dcterms:created xsi:type="dcterms:W3CDTF">2010-02-05T13:52:04Z</dcterms:created>
  <dcterms:modified xsi:type="dcterms:W3CDTF">2026-01-30T18:24:35Z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0x010100380DB98482345D4E96D29D2FF81F583D</vt:lpwstr>
  </property>
  <property fmtid="{D5CDD505-2E9C-101B-9397-08002B2CF9AE}" pid="3" name="MediaServiceImageTags">
    <vt:lpwstr/>
  </property>
</Properties>
</file>