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4.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5.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bookmarkIdSeed="18">
  <p:sldMasterIdLst>
    <p:sldMasterId id="2147483648" r:id="rId1"/>
    <p:sldMasterId id="2147483652" r:id="rId2"/>
    <p:sldMasterId id="2147483656" r:id="rId3"/>
    <p:sldMasterId id="2147483660" r:id="rId4"/>
    <p:sldMasterId id="2147483664" r:id="rId5"/>
    <p:sldMasterId id="2147483668" r:id="rId6"/>
  </p:sldMasterIdLst>
  <p:notesMasterIdLst>
    <p:notesMasterId r:id="rId13"/>
  </p:notesMasterIdLst>
  <p:handoutMasterIdLst>
    <p:handoutMasterId r:id="rId14"/>
  </p:handoutMasterIdLst>
  <p:sldIdLst>
    <p:sldId id="303" r:id="rId7"/>
    <p:sldId id="16774640" r:id="rId8"/>
    <p:sldId id="16774646" r:id="rId9"/>
    <p:sldId id="16774586" r:id="rId10"/>
    <p:sldId id="16774644" r:id="rId11"/>
    <p:sldId id="16774597" r:id="rId12"/>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330" indent="-151130"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930" indent="-303530"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530" indent="-455930"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7130" indent="-608330"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978">
          <p15:clr>
            <a:srgbClr val="A4A3A4"/>
          </p15:clr>
        </p15:guide>
      </p15:sldGuideLst>
    </p:ext>
    <p:ext uri="{2D200454-40CA-4A62-9FC3-DE9A4176ACB9}">
      <p15:notesGuideLst xmlns:p15="http://schemas.microsoft.com/office/powerpoint/2012/main">
        <p15:guide id="1" orient="horz" pos="3126">
          <p15:clr>
            <a:srgbClr val="A4A3A4"/>
          </p15:clr>
        </p15:guide>
        <p15:guide id="2" pos="221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0221" initials="0221"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00"/>
    <a:srgbClr val="0000FF"/>
    <a:srgbClr val="6600FF"/>
    <a:srgbClr val="66FFFF"/>
    <a:srgbClr val="C1E442"/>
    <a:srgbClr val="FF3300"/>
    <a:srgbClr val="72AF2F"/>
    <a:srgbClr val="FFFFCC"/>
    <a:srgbClr val="C6D254"/>
    <a:srgbClr val="5C88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E61BAEF-7F00-4CF6-A352-A7807DAF7967}" v="18" dt="2026-01-30T15:38:42.874"/>
  </p1510:revLst>
</p1510:revInfo>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830" autoAdjust="0"/>
    <p:restoredTop sz="97417" autoAdjust="0"/>
  </p:normalViewPr>
  <p:slideViewPr>
    <p:cSldViewPr snapToGrid="0">
      <p:cViewPr varScale="1">
        <p:scale>
          <a:sx n="91" d="100"/>
          <a:sy n="91" d="100"/>
        </p:scale>
        <p:origin x="52" y="1588"/>
      </p:cViewPr>
      <p:guideLst>
        <p:guide orient="horz" pos="2160"/>
        <p:guide pos="397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200" d="100"/>
          <a:sy n="200" d="100"/>
        </p:scale>
        <p:origin x="278" y="-3830"/>
      </p:cViewPr>
      <p:guideLst>
        <p:guide orient="horz" pos="3126"/>
        <p:guide pos="2218"/>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Master" Target="slideMasters/slideMaster3.xml"/><Relationship Id="rId21" Type="http://schemas.microsoft.com/office/2015/10/relationships/revisionInfo" Target="revisionInfo.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5" Type="http://schemas.openxmlformats.org/officeDocument/2006/relationships/slideMaster" Target="slideMasters/slideMaster5.xml"/><Relationship Id="rId15" Type="http://schemas.openxmlformats.org/officeDocument/2006/relationships/commentAuthors" Target="commentAuthors.xml"/><Relationship Id="rId10" Type="http://schemas.openxmlformats.org/officeDocument/2006/relationships/slide" Target="slides/slide4.xml"/><Relationship Id="rId19"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Zhaoning Wang" userId="687b348132bad742" providerId="LiveId" clId="{0E1C5B82-CCAB-435D-AE15-FB40BBE81D50}"/>
    <pc:docChg chg="undo custSel modSld modMainMaster">
      <pc:chgData name="Zhaoning Wang" userId="687b348132bad742" providerId="LiveId" clId="{0E1C5B82-CCAB-435D-AE15-FB40BBE81D50}" dt="2026-01-30T15:45:44.326" v="612" actId="20577"/>
      <pc:docMkLst>
        <pc:docMk/>
      </pc:docMkLst>
      <pc:sldChg chg="addSp delSp modSp mod">
        <pc:chgData name="Zhaoning Wang" userId="687b348132bad742" providerId="LiveId" clId="{0E1C5B82-CCAB-435D-AE15-FB40BBE81D50}" dt="2026-01-30T15:31:46.760" v="522" actId="1076"/>
        <pc:sldMkLst>
          <pc:docMk/>
          <pc:sldMk cId="0" sldId="16774586"/>
        </pc:sldMkLst>
        <pc:spChg chg="add mod">
          <ac:chgData name="Zhaoning Wang" userId="687b348132bad742" providerId="LiveId" clId="{0E1C5B82-CCAB-435D-AE15-FB40BBE81D50}" dt="2026-01-30T15:18:56.880" v="245" actId="1076"/>
          <ac:spMkLst>
            <pc:docMk/>
            <pc:sldMk cId="0" sldId="16774586"/>
            <ac:spMk id="2" creationId="{4CC20292-C25D-D5C5-C2F6-8E45C4BB7C0F}"/>
          </ac:spMkLst>
        </pc:spChg>
        <pc:spChg chg="mod">
          <ac:chgData name="Zhaoning Wang" userId="687b348132bad742" providerId="LiveId" clId="{0E1C5B82-CCAB-435D-AE15-FB40BBE81D50}" dt="2026-01-30T15:30:08.315" v="508" actId="404"/>
          <ac:spMkLst>
            <pc:docMk/>
            <pc:sldMk cId="0" sldId="16774586"/>
            <ac:spMk id="6" creationId="{00000000-0000-0000-0000-000000000000}"/>
          </ac:spMkLst>
        </pc:spChg>
        <pc:spChg chg="mod">
          <ac:chgData name="Zhaoning Wang" userId="687b348132bad742" providerId="LiveId" clId="{0E1C5B82-CCAB-435D-AE15-FB40BBE81D50}" dt="2026-01-30T15:31:46.760" v="522" actId="1076"/>
          <ac:spMkLst>
            <pc:docMk/>
            <pc:sldMk cId="0" sldId="16774586"/>
            <ac:spMk id="9" creationId="{00000000-0000-0000-0000-000000000000}"/>
          </ac:spMkLst>
        </pc:spChg>
        <pc:spChg chg="mod">
          <ac:chgData name="Zhaoning Wang" userId="687b348132bad742" providerId="LiveId" clId="{0E1C5B82-CCAB-435D-AE15-FB40BBE81D50}" dt="2026-01-30T15:31:03.796" v="513" actId="14100"/>
          <ac:spMkLst>
            <pc:docMk/>
            <pc:sldMk cId="0" sldId="16774586"/>
            <ac:spMk id="13" creationId="{00000000-0000-0000-0000-000000000000}"/>
          </ac:spMkLst>
        </pc:spChg>
        <pc:spChg chg="mod">
          <ac:chgData name="Zhaoning Wang" userId="687b348132bad742" providerId="LiveId" clId="{0E1C5B82-CCAB-435D-AE15-FB40BBE81D50}" dt="2026-01-30T15:31:43.114" v="521" actId="1076"/>
          <ac:spMkLst>
            <pc:docMk/>
            <pc:sldMk cId="0" sldId="16774586"/>
            <ac:spMk id="17" creationId="{00000000-0000-0000-0000-000000000000}"/>
          </ac:spMkLst>
        </pc:spChg>
        <pc:spChg chg="del mod">
          <ac:chgData name="Zhaoning Wang" userId="687b348132bad742" providerId="LiveId" clId="{0E1C5B82-CCAB-435D-AE15-FB40BBE81D50}" dt="2026-01-30T15:18:50.336" v="244" actId="478"/>
          <ac:spMkLst>
            <pc:docMk/>
            <pc:sldMk cId="0" sldId="16774586"/>
            <ac:spMk id="18" creationId="{00000000-0000-0000-0000-000000000000}"/>
          </ac:spMkLst>
        </pc:spChg>
        <pc:picChg chg="mod">
          <ac:chgData name="Zhaoning Wang" userId="687b348132bad742" providerId="LiveId" clId="{0E1C5B82-CCAB-435D-AE15-FB40BBE81D50}" dt="2026-01-30T15:31:43.114" v="521" actId="1076"/>
          <ac:picMkLst>
            <pc:docMk/>
            <pc:sldMk cId="0" sldId="16774586"/>
            <ac:picMk id="14" creationId="{00000000-0000-0000-0000-000000000000}"/>
          </ac:picMkLst>
        </pc:picChg>
      </pc:sldChg>
      <pc:sldChg chg="modSp mod">
        <pc:chgData name="Zhaoning Wang" userId="687b348132bad742" providerId="LiveId" clId="{0E1C5B82-CCAB-435D-AE15-FB40BBE81D50}" dt="2026-01-30T15:45:44.326" v="612" actId="20577"/>
        <pc:sldMkLst>
          <pc:docMk/>
          <pc:sldMk cId="0" sldId="16774597"/>
        </pc:sldMkLst>
        <pc:spChg chg="mod">
          <ac:chgData name="Zhaoning Wang" userId="687b348132bad742" providerId="LiveId" clId="{0E1C5B82-CCAB-435D-AE15-FB40BBE81D50}" dt="2026-01-30T15:45:44.326" v="612" actId="20577"/>
          <ac:spMkLst>
            <pc:docMk/>
            <pc:sldMk cId="0" sldId="16774597"/>
            <ac:spMk id="7" creationId="{00000000-0000-0000-0000-000000000000}"/>
          </ac:spMkLst>
        </pc:spChg>
      </pc:sldChg>
      <pc:sldChg chg="delSp modSp mod modNotesTx">
        <pc:chgData name="Zhaoning Wang" userId="687b348132bad742" providerId="LiveId" clId="{0E1C5B82-CCAB-435D-AE15-FB40BBE81D50}" dt="2026-01-30T15:39:28.756" v="601" actId="20577"/>
        <pc:sldMkLst>
          <pc:docMk/>
          <pc:sldMk cId="0" sldId="16774640"/>
        </pc:sldMkLst>
        <pc:spChg chg="mod">
          <ac:chgData name="Zhaoning Wang" userId="687b348132bad742" providerId="LiveId" clId="{0E1C5B82-CCAB-435D-AE15-FB40BBE81D50}" dt="2026-01-30T15:34:13.867" v="577" actId="1076"/>
          <ac:spMkLst>
            <pc:docMk/>
            <pc:sldMk cId="0" sldId="16774640"/>
            <ac:spMk id="6" creationId="{00000000-0000-0000-0000-000000000000}"/>
          </ac:spMkLst>
        </pc:spChg>
        <pc:spChg chg="mod">
          <ac:chgData name="Zhaoning Wang" userId="687b348132bad742" providerId="LiveId" clId="{0E1C5B82-CCAB-435D-AE15-FB40BBE81D50}" dt="2026-01-30T15:39:28.756" v="601" actId="20577"/>
          <ac:spMkLst>
            <pc:docMk/>
            <pc:sldMk cId="0" sldId="16774640"/>
            <ac:spMk id="340" creationId="{00000000-0000-0000-0000-000000000000}"/>
          </ac:spMkLst>
        </pc:spChg>
        <pc:graphicFrameChg chg="del">
          <ac:chgData name="Zhaoning Wang" userId="687b348132bad742" providerId="LiveId" clId="{0E1C5B82-CCAB-435D-AE15-FB40BBE81D50}" dt="2026-01-30T14:36:55.826" v="0" actId="478"/>
          <ac:graphicFrameMkLst>
            <pc:docMk/>
            <pc:sldMk cId="0" sldId="16774640"/>
            <ac:graphicFrameMk id="346" creationId="{00000000-0000-0000-0000-000000000000}"/>
          </ac:graphicFrameMkLst>
        </pc:graphicFrameChg>
      </pc:sldChg>
      <pc:sldChg chg="modSp mod">
        <pc:chgData name="Zhaoning Wang" userId="687b348132bad742" providerId="LiveId" clId="{0E1C5B82-CCAB-435D-AE15-FB40BBE81D50}" dt="2026-01-30T15:32:00.481" v="523" actId="14100"/>
        <pc:sldMkLst>
          <pc:docMk/>
          <pc:sldMk cId="0" sldId="16774644"/>
        </pc:sldMkLst>
        <pc:spChg chg="mod">
          <ac:chgData name="Zhaoning Wang" userId="687b348132bad742" providerId="LiveId" clId="{0E1C5B82-CCAB-435D-AE15-FB40BBE81D50}" dt="2026-01-30T15:22:51.908" v="333" actId="1076"/>
          <ac:spMkLst>
            <pc:docMk/>
            <pc:sldMk cId="0" sldId="16774644"/>
            <ac:spMk id="3" creationId="{00000000-0000-0000-0000-000000000000}"/>
          </ac:spMkLst>
        </pc:spChg>
        <pc:spChg chg="mod">
          <ac:chgData name="Zhaoning Wang" userId="687b348132bad742" providerId="LiveId" clId="{0E1C5B82-CCAB-435D-AE15-FB40BBE81D50}" dt="2026-01-30T15:32:00.481" v="523" actId="14100"/>
          <ac:spMkLst>
            <pc:docMk/>
            <pc:sldMk cId="0" sldId="16774644"/>
            <ac:spMk id="9" creationId="{00000000-0000-0000-0000-000000000000}"/>
          </ac:spMkLst>
        </pc:spChg>
      </pc:sldChg>
      <pc:sldChg chg="delSp modSp mod">
        <pc:chgData name="Zhaoning Wang" userId="687b348132bad742" providerId="LiveId" clId="{0E1C5B82-CCAB-435D-AE15-FB40BBE81D50}" dt="2026-01-30T15:33:45.405" v="576" actId="1035"/>
        <pc:sldMkLst>
          <pc:docMk/>
          <pc:sldMk cId="0" sldId="16774646"/>
        </pc:sldMkLst>
        <pc:spChg chg="mod">
          <ac:chgData name="Zhaoning Wang" userId="687b348132bad742" providerId="LiveId" clId="{0E1C5B82-CCAB-435D-AE15-FB40BBE81D50}" dt="2026-01-30T15:07:18.509" v="161" actId="20577"/>
          <ac:spMkLst>
            <pc:docMk/>
            <pc:sldMk cId="0" sldId="16774646"/>
            <ac:spMk id="3" creationId="{00000000-0000-0000-0000-000000000000}"/>
          </ac:spMkLst>
        </pc:spChg>
        <pc:spChg chg="mod">
          <ac:chgData name="Zhaoning Wang" userId="687b348132bad742" providerId="LiveId" clId="{0E1C5B82-CCAB-435D-AE15-FB40BBE81D50}" dt="2026-01-30T15:13:04.236" v="219" actId="14100"/>
          <ac:spMkLst>
            <pc:docMk/>
            <pc:sldMk cId="0" sldId="16774646"/>
            <ac:spMk id="6" creationId="{00000000-0000-0000-0000-000000000000}"/>
          </ac:spMkLst>
        </pc:spChg>
        <pc:spChg chg="mod">
          <ac:chgData name="Zhaoning Wang" userId="687b348132bad742" providerId="LiveId" clId="{0E1C5B82-CCAB-435D-AE15-FB40BBE81D50}" dt="2026-01-30T15:33:45.405" v="576" actId="1035"/>
          <ac:spMkLst>
            <pc:docMk/>
            <pc:sldMk cId="0" sldId="16774646"/>
            <ac:spMk id="328" creationId="{00000000-0000-0000-0000-000000000000}"/>
          </ac:spMkLst>
        </pc:spChg>
        <pc:spChg chg="mod">
          <ac:chgData name="Zhaoning Wang" userId="687b348132bad742" providerId="LiveId" clId="{0E1C5B82-CCAB-435D-AE15-FB40BBE81D50}" dt="2026-01-30T15:33:45.405" v="576" actId="1035"/>
          <ac:spMkLst>
            <pc:docMk/>
            <pc:sldMk cId="0" sldId="16774646"/>
            <ac:spMk id="370" creationId="{00000000-0000-0000-0000-000000000000}"/>
          </ac:spMkLst>
        </pc:spChg>
        <pc:spChg chg="mod">
          <ac:chgData name="Zhaoning Wang" userId="687b348132bad742" providerId="LiveId" clId="{0E1C5B82-CCAB-435D-AE15-FB40BBE81D50}" dt="2026-01-30T15:33:45.405" v="576" actId="1035"/>
          <ac:spMkLst>
            <pc:docMk/>
            <pc:sldMk cId="0" sldId="16774646"/>
            <ac:spMk id="371" creationId="{00000000-0000-0000-0000-000000000000}"/>
          </ac:spMkLst>
        </pc:spChg>
        <pc:spChg chg="mod">
          <ac:chgData name="Zhaoning Wang" userId="687b348132bad742" providerId="LiveId" clId="{0E1C5B82-CCAB-435D-AE15-FB40BBE81D50}" dt="2026-01-30T15:33:45.405" v="576" actId="1035"/>
          <ac:spMkLst>
            <pc:docMk/>
            <pc:sldMk cId="0" sldId="16774646"/>
            <ac:spMk id="372" creationId="{00000000-0000-0000-0000-000000000000}"/>
          </ac:spMkLst>
        </pc:spChg>
        <pc:spChg chg="del mod">
          <ac:chgData name="Zhaoning Wang" userId="687b348132bad742" providerId="LiveId" clId="{0E1C5B82-CCAB-435D-AE15-FB40BBE81D50}" dt="2026-01-30T15:08:32.098" v="166" actId="478"/>
          <ac:spMkLst>
            <pc:docMk/>
            <pc:sldMk cId="0" sldId="16774646"/>
            <ac:spMk id="375" creationId="{00000000-0000-0000-0000-000000000000}"/>
          </ac:spMkLst>
        </pc:spChg>
        <pc:graphicFrameChg chg="mod">
          <ac:chgData name="Zhaoning Wang" userId="687b348132bad742" providerId="LiveId" clId="{0E1C5B82-CCAB-435D-AE15-FB40BBE81D50}" dt="2026-01-30T15:33:45.405" v="576" actId="1035"/>
          <ac:graphicFrameMkLst>
            <pc:docMk/>
            <pc:sldMk cId="0" sldId="16774646"/>
            <ac:graphicFrameMk id="5" creationId="{00000000-0000-0000-0000-000000000000}"/>
          </ac:graphicFrameMkLst>
        </pc:graphicFrameChg>
        <pc:picChg chg="mod">
          <ac:chgData name="Zhaoning Wang" userId="687b348132bad742" providerId="LiveId" clId="{0E1C5B82-CCAB-435D-AE15-FB40BBE81D50}" dt="2026-01-30T15:33:45.405" v="576" actId="1035"/>
          <ac:picMkLst>
            <pc:docMk/>
            <pc:sldMk cId="0" sldId="16774646"/>
            <ac:picMk id="7" creationId="{00000000-0000-0000-0000-000000000000}"/>
          </ac:picMkLst>
        </pc:picChg>
        <pc:picChg chg="mod">
          <ac:chgData name="Zhaoning Wang" userId="687b348132bad742" providerId="LiveId" clId="{0E1C5B82-CCAB-435D-AE15-FB40BBE81D50}" dt="2026-01-30T15:33:45.405" v="576" actId="1035"/>
          <ac:picMkLst>
            <pc:docMk/>
            <pc:sldMk cId="0" sldId="16774646"/>
            <ac:picMk id="8" creationId="{00000000-0000-0000-0000-000000000000}"/>
          </ac:picMkLst>
        </pc:picChg>
        <pc:picChg chg="mod">
          <ac:chgData name="Zhaoning Wang" userId="687b348132bad742" providerId="LiveId" clId="{0E1C5B82-CCAB-435D-AE15-FB40BBE81D50}" dt="2026-01-30T15:33:45.405" v="576" actId="1035"/>
          <ac:picMkLst>
            <pc:docMk/>
            <pc:sldMk cId="0" sldId="16774646"/>
            <ac:picMk id="295161871" creationId="{00000000-0000-0000-0000-000000000000}"/>
          </ac:picMkLst>
        </pc:picChg>
        <pc:picChg chg="mod">
          <ac:chgData name="Zhaoning Wang" userId="687b348132bad742" providerId="LiveId" clId="{0E1C5B82-CCAB-435D-AE15-FB40BBE81D50}" dt="2026-01-30T15:33:45.405" v="576" actId="1035"/>
          <ac:picMkLst>
            <pc:docMk/>
            <pc:sldMk cId="0" sldId="16774646"/>
            <ac:picMk id="349811483" creationId="{00000000-0000-0000-0000-000000000000}"/>
          </ac:picMkLst>
        </pc:picChg>
      </pc:sldChg>
      <pc:sldMasterChg chg="modSp mod">
        <pc:chgData name="Zhaoning Wang" userId="687b348132bad742" providerId="LiveId" clId="{0E1C5B82-CCAB-435D-AE15-FB40BBE81D50}" dt="2026-01-30T15:37:55.526" v="579" actId="20577"/>
        <pc:sldMasterMkLst>
          <pc:docMk/>
          <pc:sldMasterMk cId="0" sldId="2147483648"/>
        </pc:sldMasterMkLst>
        <pc:spChg chg="mod">
          <ac:chgData name="Zhaoning Wang" userId="687b348132bad742" providerId="LiveId" clId="{0E1C5B82-CCAB-435D-AE15-FB40BBE81D50}" dt="2026-01-30T15:37:55.526" v="579" actId="20577"/>
          <ac:spMkLst>
            <pc:docMk/>
            <pc:sldMasterMk cId="0" sldId="2147483648"/>
            <ac:spMk id="1032" creationId="{00000000-0000-0000-0000-000000000000}"/>
          </ac:spMkLst>
        </pc:spChg>
      </pc:sldMasterChg>
      <pc:sldMasterChg chg="modSp mod">
        <pc:chgData name="Zhaoning Wang" userId="687b348132bad742" providerId="LiveId" clId="{0E1C5B82-CCAB-435D-AE15-FB40BBE81D50}" dt="2026-01-30T15:38:06.801" v="582" actId="20577"/>
        <pc:sldMasterMkLst>
          <pc:docMk/>
          <pc:sldMasterMk cId="0" sldId="2147483652"/>
        </pc:sldMasterMkLst>
        <pc:spChg chg="mod">
          <ac:chgData name="Zhaoning Wang" userId="687b348132bad742" providerId="LiveId" clId="{0E1C5B82-CCAB-435D-AE15-FB40BBE81D50}" dt="2026-01-30T15:38:02.127" v="580"/>
          <ac:spMkLst>
            <pc:docMk/>
            <pc:sldMasterMk cId="0" sldId="2147483652"/>
            <ac:spMk id="14" creationId="{00000000-0000-0000-0000-000000000000}"/>
          </ac:spMkLst>
        </pc:spChg>
        <pc:spChg chg="mod">
          <ac:chgData name="Zhaoning Wang" userId="687b348132bad742" providerId="LiveId" clId="{0E1C5B82-CCAB-435D-AE15-FB40BBE81D50}" dt="2026-01-30T15:38:06.801" v="582" actId="20577"/>
          <ac:spMkLst>
            <pc:docMk/>
            <pc:sldMasterMk cId="0" sldId="2147483652"/>
            <ac:spMk id="1032" creationId="{00000000-0000-0000-0000-000000000000}"/>
          </ac:spMkLst>
        </pc:spChg>
      </pc:sldMasterChg>
      <pc:sldMasterChg chg="modSp mod">
        <pc:chgData name="Zhaoning Wang" userId="687b348132bad742" providerId="LiveId" clId="{0E1C5B82-CCAB-435D-AE15-FB40BBE81D50}" dt="2026-01-30T15:38:20.328" v="585" actId="20577"/>
        <pc:sldMasterMkLst>
          <pc:docMk/>
          <pc:sldMasterMk cId="0" sldId="2147483656"/>
        </pc:sldMasterMkLst>
        <pc:spChg chg="mod">
          <ac:chgData name="Zhaoning Wang" userId="687b348132bad742" providerId="LiveId" clId="{0E1C5B82-CCAB-435D-AE15-FB40BBE81D50}" dt="2026-01-30T15:38:16.277" v="583"/>
          <ac:spMkLst>
            <pc:docMk/>
            <pc:sldMasterMk cId="0" sldId="2147483656"/>
            <ac:spMk id="14" creationId="{00000000-0000-0000-0000-000000000000}"/>
          </ac:spMkLst>
        </pc:spChg>
        <pc:spChg chg="mod">
          <ac:chgData name="Zhaoning Wang" userId="687b348132bad742" providerId="LiveId" clId="{0E1C5B82-CCAB-435D-AE15-FB40BBE81D50}" dt="2026-01-30T15:38:20.328" v="585" actId="20577"/>
          <ac:spMkLst>
            <pc:docMk/>
            <pc:sldMasterMk cId="0" sldId="2147483656"/>
            <ac:spMk id="1032" creationId="{00000000-0000-0000-0000-000000000000}"/>
          </ac:spMkLst>
        </pc:spChg>
      </pc:sldMasterChg>
      <pc:sldMasterChg chg="modSp mod">
        <pc:chgData name="Zhaoning Wang" userId="687b348132bad742" providerId="LiveId" clId="{0E1C5B82-CCAB-435D-AE15-FB40BBE81D50}" dt="2026-01-30T15:38:29.068" v="588" actId="20577"/>
        <pc:sldMasterMkLst>
          <pc:docMk/>
          <pc:sldMasterMk cId="0" sldId="2147483660"/>
        </pc:sldMasterMkLst>
        <pc:spChg chg="mod">
          <ac:chgData name="Zhaoning Wang" userId="687b348132bad742" providerId="LiveId" clId="{0E1C5B82-CCAB-435D-AE15-FB40BBE81D50}" dt="2026-01-30T15:38:25.043" v="586"/>
          <ac:spMkLst>
            <pc:docMk/>
            <pc:sldMasterMk cId="0" sldId="2147483660"/>
            <ac:spMk id="14" creationId="{00000000-0000-0000-0000-000000000000}"/>
          </ac:spMkLst>
        </pc:spChg>
        <pc:spChg chg="mod">
          <ac:chgData name="Zhaoning Wang" userId="687b348132bad742" providerId="LiveId" clId="{0E1C5B82-CCAB-435D-AE15-FB40BBE81D50}" dt="2026-01-30T15:38:29.068" v="588" actId="20577"/>
          <ac:spMkLst>
            <pc:docMk/>
            <pc:sldMasterMk cId="0" sldId="2147483660"/>
            <ac:spMk id="1032" creationId="{00000000-0000-0000-0000-000000000000}"/>
          </ac:spMkLst>
        </pc:spChg>
      </pc:sldMasterChg>
      <pc:sldMasterChg chg="modSp mod">
        <pc:chgData name="Zhaoning Wang" userId="687b348132bad742" providerId="LiveId" clId="{0E1C5B82-CCAB-435D-AE15-FB40BBE81D50}" dt="2026-01-30T15:38:36.480" v="591" actId="20577"/>
        <pc:sldMasterMkLst>
          <pc:docMk/>
          <pc:sldMasterMk cId="0" sldId="2147483664"/>
        </pc:sldMasterMkLst>
        <pc:spChg chg="mod">
          <ac:chgData name="Zhaoning Wang" userId="687b348132bad742" providerId="LiveId" clId="{0E1C5B82-CCAB-435D-AE15-FB40BBE81D50}" dt="2026-01-30T15:38:33.379" v="589"/>
          <ac:spMkLst>
            <pc:docMk/>
            <pc:sldMasterMk cId="0" sldId="2147483664"/>
            <ac:spMk id="14" creationId="{00000000-0000-0000-0000-000000000000}"/>
          </ac:spMkLst>
        </pc:spChg>
        <pc:spChg chg="mod">
          <ac:chgData name="Zhaoning Wang" userId="687b348132bad742" providerId="LiveId" clId="{0E1C5B82-CCAB-435D-AE15-FB40BBE81D50}" dt="2026-01-30T15:38:36.480" v="591" actId="20577"/>
          <ac:spMkLst>
            <pc:docMk/>
            <pc:sldMasterMk cId="0" sldId="2147483664"/>
            <ac:spMk id="1032" creationId="{00000000-0000-0000-0000-000000000000}"/>
          </ac:spMkLst>
        </pc:spChg>
      </pc:sldMasterChg>
      <pc:sldMasterChg chg="modSp mod">
        <pc:chgData name="Zhaoning Wang" userId="687b348132bad742" providerId="LiveId" clId="{0E1C5B82-CCAB-435D-AE15-FB40BBE81D50}" dt="2026-01-30T15:38:45.947" v="594" actId="20577"/>
        <pc:sldMasterMkLst>
          <pc:docMk/>
          <pc:sldMasterMk cId="0" sldId="2147483668"/>
        </pc:sldMasterMkLst>
        <pc:spChg chg="mod">
          <ac:chgData name="Zhaoning Wang" userId="687b348132bad742" providerId="LiveId" clId="{0E1C5B82-CCAB-435D-AE15-FB40BBE81D50}" dt="2026-01-30T15:38:42.874" v="592"/>
          <ac:spMkLst>
            <pc:docMk/>
            <pc:sldMasterMk cId="0" sldId="2147483668"/>
            <ac:spMk id="14" creationId="{00000000-0000-0000-0000-000000000000}"/>
          </ac:spMkLst>
        </pc:spChg>
        <pc:spChg chg="mod">
          <ac:chgData name="Zhaoning Wang" userId="687b348132bad742" providerId="LiveId" clId="{0E1C5B82-CCAB-435D-AE15-FB40BBE81D50}" dt="2026-01-30T15:38:45.947" v="594" actId="20577"/>
          <ac:spMkLst>
            <pc:docMk/>
            <pc:sldMasterMk cId="0" sldId="2147483668"/>
            <ac:spMk id="103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cs typeface="+mn-cs"/>
              </a:defRPr>
            </a:lvl1pPr>
          </a:lstStyle>
          <a:p>
            <a:pPr>
              <a:defRPr/>
            </a:pPr>
            <a:fld id="{AA78BAD3-FC21-4679-B770-3EA085F20603}" type="datetime1">
              <a:rPr lang="en-US"/>
              <a:t>1/30/2026</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ln>
        </p:spPr>
        <p:txBody>
          <a:bodyPr vert="horz" wrap="square" lIns="92859" tIns="46430" rIns="92859" bIns="46430" numCol="1" anchor="b" anchorCtr="0" compatLnSpc="1"/>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cs typeface="+mn-cs"/>
              </a:defRPr>
            </a:lvl1pPr>
          </a:lstStyle>
          <a:p>
            <a:pPr>
              <a:defRPr/>
            </a:pPr>
            <a:fld id="{BE730920-F8FB-4BAB-A0E2-B112E44812FA}" type="datetime1">
              <a:rPr lang="en-US"/>
              <a:t>1/30/2026</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ln>
        </p:spPr>
        <p:txBody>
          <a:bodyPr vert="horz" wrap="square" lIns="92859" tIns="46430" rIns="92859" bIns="46430" numCol="1" anchor="t" anchorCtr="0" compatLnSpc="1"/>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ln>
        </p:spPr>
        <p:txBody>
          <a:bodyPr vert="horz" wrap="square" lIns="92859" tIns="46430" rIns="92859" bIns="46430" numCol="1" anchor="b" anchorCtr="0" compatLnSpc="1"/>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anose="02020603050405020304" pitchFamily="18" charset="0"/>
        <a:ea typeface="+mn-ea"/>
        <a:cs typeface="+mn-cs"/>
      </a:defRPr>
    </a:lvl1pPr>
    <a:lvl2pPr marL="608330" algn="l" rtl="0" eaLnBrk="0" fontAlgn="base" hangingPunct="0">
      <a:spcBef>
        <a:spcPct val="30000"/>
      </a:spcBef>
      <a:spcAft>
        <a:spcPct val="0"/>
      </a:spcAft>
      <a:defRPr sz="1600" kern="1200">
        <a:solidFill>
          <a:schemeClr val="tx1"/>
        </a:solidFill>
        <a:latin typeface="Times New Roman" panose="02020603050405020304" pitchFamily="18" charset="0"/>
        <a:ea typeface="+mn-ea"/>
        <a:cs typeface="+mn-cs"/>
      </a:defRPr>
    </a:lvl2pPr>
    <a:lvl3pPr marL="1217930" algn="l" rtl="0" eaLnBrk="0" fontAlgn="base" hangingPunct="0">
      <a:spcBef>
        <a:spcPct val="30000"/>
      </a:spcBef>
      <a:spcAft>
        <a:spcPct val="0"/>
      </a:spcAft>
      <a:defRPr sz="1600" kern="1200">
        <a:solidFill>
          <a:schemeClr val="tx1"/>
        </a:solidFill>
        <a:latin typeface="Times New Roman" panose="02020603050405020304" pitchFamily="18" charset="0"/>
        <a:ea typeface="+mn-ea"/>
        <a:cs typeface="+mn-cs"/>
      </a:defRPr>
    </a:lvl3pPr>
    <a:lvl4pPr marL="1827530" algn="l" rtl="0" eaLnBrk="0" fontAlgn="base" hangingPunct="0">
      <a:spcBef>
        <a:spcPct val="30000"/>
      </a:spcBef>
      <a:spcAft>
        <a:spcPct val="0"/>
      </a:spcAft>
      <a:defRPr sz="1600" kern="1200">
        <a:solidFill>
          <a:schemeClr val="tx1"/>
        </a:solidFill>
        <a:latin typeface="Times New Roman" panose="02020603050405020304" pitchFamily="18" charset="0"/>
        <a:ea typeface="+mn-ea"/>
        <a:cs typeface="+mn-cs"/>
      </a:defRPr>
    </a:lvl4pPr>
    <a:lvl5pPr marL="2437130" algn="l" rtl="0" eaLnBrk="0" fontAlgn="base" hangingPunct="0">
      <a:spcBef>
        <a:spcPct val="30000"/>
      </a:spcBef>
      <a:spcAft>
        <a:spcPct val="0"/>
      </a:spcAft>
      <a:defRPr sz="1600" kern="1200">
        <a:solidFill>
          <a:schemeClr val="tx1"/>
        </a:solidFill>
        <a:latin typeface="Times New Roman" panose="02020603050405020304" pitchFamily="18" charset="0"/>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p:spPr>
      </p:sp>
      <p:sp>
        <p:nvSpPr>
          <p:cNvPr id="7172" name="Rectangle 3"/>
          <p:cNvSpPr>
            <a:spLocks noGrp="1" noChangeArrowheads="1"/>
          </p:cNvSpPr>
          <p:nvPr>
            <p:ph type="body" idx="1"/>
          </p:nvPr>
        </p:nvSpPr>
        <p:spPr>
          <a:xfrm>
            <a:off x="904875" y="4718050"/>
            <a:ext cx="4987925" cy="446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dirty="0"/>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a:p>
            <a:endParaRPr lang="zh-CN" altLang="en-US"/>
          </a:p>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solidFill>
                <a:srgbClr val="C00000"/>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600" indent="0" algn="ctr">
              <a:buNone/>
              <a:defRPr/>
            </a:lvl2pPr>
            <a:lvl3pPr marL="1219200" indent="0" algn="ctr">
              <a:buNone/>
              <a:defRPr/>
            </a:lvl3pPr>
            <a:lvl4pPr marL="1828800" indent="0" algn="ctr">
              <a:buNone/>
              <a:defRPr/>
            </a:lvl4pPr>
            <a:lvl5pPr marL="2438400" indent="0" algn="ctr">
              <a:buNone/>
              <a:defRPr/>
            </a:lvl5pPr>
            <a:lvl6pPr marL="3048000" indent="0" algn="ctr">
              <a:buNone/>
              <a:defRPr/>
            </a:lvl6pPr>
            <a:lvl7pPr marL="3657600" indent="0" algn="ctr">
              <a:buNone/>
              <a:defRPr/>
            </a:lvl7pPr>
            <a:lvl8pPr marL="4267200" indent="0" algn="ctr">
              <a:buNone/>
              <a:defRPr/>
            </a:lvl8pPr>
            <a:lvl9pPr marL="4876800" indent="0" algn="ctr">
              <a:buNone/>
              <a:defRPr/>
            </a:lvl9pPr>
          </a:lstStyle>
          <a:p>
            <a:r>
              <a:rPr lang="en-US" dirty="0"/>
              <a:t>Click to edit Master subtitle style</a:t>
            </a:r>
            <a:endParaRPr lang="en-GB" dirty="0"/>
          </a:p>
        </p:txBody>
      </p:sp>
    </p:spTree>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600" indent="0" algn="ctr">
              <a:buNone/>
              <a:defRPr/>
            </a:lvl2pPr>
            <a:lvl3pPr marL="1219200" indent="0" algn="ctr">
              <a:buNone/>
              <a:defRPr/>
            </a:lvl3pPr>
            <a:lvl4pPr marL="1828800" indent="0" algn="ctr">
              <a:buNone/>
              <a:defRPr/>
            </a:lvl4pPr>
            <a:lvl5pPr marL="2438400" indent="0" algn="ctr">
              <a:buNone/>
              <a:defRPr/>
            </a:lvl5pPr>
            <a:lvl6pPr marL="3048000" indent="0" algn="ctr">
              <a:buNone/>
              <a:defRPr/>
            </a:lvl6pPr>
            <a:lvl7pPr marL="3657600" indent="0" algn="ctr">
              <a:buNone/>
              <a:defRPr/>
            </a:lvl7pPr>
            <a:lvl8pPr marL="4267200" indent="0" algn="ctr">
              <a:buNone/>
              <a:defRPr/>
            </a:lvl8pPr>
            <a:lvl9pPr marL="4876800" indent="0" algn="ctr">
              <a:buNone/>
              <a:defRPr/>
            </a:lvl9pPr>
          </a:lstStyle>
          <a:p>
            <a:r>
              <a:rPr lang="en-US" dirty="0"/>
              <a:t>Click to edit Master subtitle style</a:t>
            </a:r>
            <a:endParaRPr lang="en-GB" dirty="0"/>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600" indent="-609600">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panose="020B0604020202020204" pitchFamily="34" charset="0"/>
                <a:cs typeface="Arial" panose="020B0604020202020204" pitchFamily="34" charset="0"/>
              </a:defRPr>
            </a:lvl1pPr>
          </a:lstStyle>
          <a:p>
            <a:pPr>
              <a:defRPr/>
            </a:pPr>
            <a:fld id="{8B78E712-7E90-46AF-8873-540771249AD5}" type="slidenum">
              <a:rPr lang="en-GB"/>
              <a:t>‹#›</a:t>
            </a:fld>
            <a:endParaRPr lang="en-GB" dirty="0"/>
          </a:p>
        </p:txBody>
      </p:sp>
    </p:spTree>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600" indent="0" algn="ctr">
              <a:buNone/>
              <a:defRPr/>
            </a:lvl2pPr>
            <a:lvl3pPr marL="1219200" indent="0" algn="ctr">
              <a:buNone/>
              <a:defRPr/>
            </a:lvl3pPr>
            <a:lvl4pPr marL="1828800" indent="0" algn="ctr">
              <a:buNone/>
              <a:defRPr/>
            </a:lvl4pPr>
            <a:lvl5pPr marL="2438400" indent="0" algn="ctr">
              <a:buNone/>
              <a:defRPr/>
            </a:lvl5pPr>
            <a:lvl6pPr marL="3048000" indent="0" algn="ctr">
              <a:buNone/>
              <a:defRPr/>
            </a:lvl6pPr>
            <a:lvl7pPr marL="3657600" indent="0" algn="ctr">
              <a:buNone/>
              <a:defRPr/>
            </a:lvl7pPr>
            <a:lvl8pPr marL="4267200" indent="0" algn="ctr">
              <a:buNone/>
              <a:defRPr/>
            </a:lvl8pPr>
            <a:lvl9pPr marL="4876800" indent="0" algn="ctr">
              <a:buNone/>
              <a:defRPr/>
            </a:lvl9pPr>
          </a:lstStyle>
          <a:p>
            <a:r>
              <a:rPr lang="en-US" dirty="0"/>
              <a:t>Click to edit Master subtitle style</a:t>
            </a:r>
            <a:endParaRPr lang="en-GB" dirty="0"/>
          </a:p>
        </p:txBody>
      </p:sp>
    </p:spTree>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600" indent="-609600">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panose="020B0604020202020204" pitchFamily="34" charset="0"/>
                <a:cs typeface="Arial" panose="020B0604020202020204" pitchFamily="34" charset="0"/>
              </a:defRPr>
            </a:lvl1pPr>
          </a:lstStyle>
          <a:p>
            <a:pPr>
              <a:defRPr/>
            </a:pPr>
            <a:fld id="{8B78E712-7E90-46AF-8873-540771249AD5}" type="slidenum">
              <a:rPr lang="en-GB"/>
              <a:t>‹#›</a:t>
            </a:fld>
            <a:endParaRPr lang="en-GB" dirty="0"/>
          </a:p>
        </p:txBody>
      </p:sp>
    </p:spTree>
  </p:cSld>
  <p:clrMapOvr>
    <a:masterClrMapping/>
  </p:clrMapOvr>
  <p:transition spd="slow"/>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600" indent="0" algn="ctr">
              <a:buNone/>
              <a:defRPr/>
            </a:lvl2pPr>
            <a:lvl3pPr marL="1219200" indent="0" algn="ctr">
              <a:buNone/>
              <a:defRPr/>
            </a:lvl3pPr>
            <a:lvl4pPr marL="1828800" indent="0" algn="ctr">
              <a:buNone/>
              <a:defRPr/>
            </a:lvl4pPr>
            <a:lvl5pPr marL="2438400" indent="0" algn="ctr">
              <a:buNone/>
              <a:defRPr/>
            </a:lvl5pPr>
            <a:lvl6pPr marL="3048000" indent="0" algn="ctr">
              <a:buNone/>
              <a:defRPr/>
            </a:lvl6pPr>
            <a:lvl7pPr marL="3657600" indent="0" algn="ctr">
              <a:buNone/>
              <a:defRPr/>
            </a:lvl7pPr>
            <a:lvl8pPr marL="4267200" indent="0" algn="ctr">
              <a:buNone/>
              <a:defRPr/>
            </a:lvl8pPr>
            <a:lvl9pPr marL="4876800" indent="0" algn="ctr">
              <a:buNone/>
              <a:defRPr/>
            </a:lvl9pPr>
          </a:lstStyle>
          <a:p>
            <a:r>
              <a:rPr lang="en-US" dirty="0"/>
              <a:t>Click to edit Master subtitle style</a:t>
            </a:r>
            <a:endParaRPr lang="en-GB" dirty="0"/>
          </a:p>
        </p:txBody>
      </p:sp>
    </p:spTree>
  </p:cSld>
  <p:clrMapOvr>
    <a:masterClrMapping/>
  </p:clrMapOvr>
  <p:transition spd="slow"/>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600" indent="-609600">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cSld>
  <p:clrMapOvr>
    <a:masterClrMapping/>
  </p:clrMapOvr>
  <p:transition spd="slow"/>
</p:sldLayout>
</file>

<file path=ppt/slideLayouts/slideLayout18.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panose="020B0604020202020204" pitchFamily="34" charset="0"/>
                <a:cs typeface="Arial" panose="020B0604020202020204" pitchFamily="34" charset="0"/>
              </a:defRPr>
            </a:lvl1pPr>
          </a:lstStyle>
          <a:p>
            <a:pPr>
              <a:defRPr/>
            </a:pPr>
            <a:fld id="{8B78E712-7E90-46AF-8873-540771249AD5}" type="slidenum">
              <a:rPr lang="en-GB"/>
              <a:t>‹#›</a:t>
            </a:fld>
            <a:endParaRPr lang="en-GB" dirty="0"/>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600" indent="-609600">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panose="020B0604020202020204" pitchFamily="34" charset="0"/>
                <a:cs typeface="Arial" panose="020B0604020202020204" pitchFamily="34" charset="0"/>
              </a:defRPr>
            </a:lvl1pPr>
          </a:lstStyle>
          <a:p>
            <a:pPr>
              <a:defRPr/>
            </a:pPr>
            <a:fld id="{8B78E712-7E90-46AF-8873-540771249AD5}" type="slidenum">
              <a:rPr lang="en-GB"/>
              <a:t>‹#›</a:t>
            </a:fld>
            <a:endParaRPr lang="en-GB" dirty="0"/>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600" indent="0" algn="ctr">
              <a:buNone/>
              <a:defRPr/>
            </a:lvl2pPr>
            <a:lvl3pPr marL="1219200" indent="0" algn="ctr">
              <a:buNone/>
              <a:defRPr/>
            </a:lvl3pPr>
            <a:lvl4pPr marL="1828800" indent="0" algn="ctr">
              <a:buNone/>
              <a:defRPr/>
            </a:lvl4pPr>
            <a:lvl5pPr marL="2438400" indent="0" algn="ctr">
              <a:buNone/>
              <a:defRPr/>
            </a:lvl5pPr>
            <a:lvl6pPr marL="3048000" indent="0" algn="ctr">
              <a:buNone/>
              <a:defRPr/>
            </a:lvl6pPr>
            <a:lvl7pPr marL="3657600" indent="0" algn="ctr">
              <a:buNone/>
              <a:defRPr/>
            </a:lvl7pPr>
            <a:lvl8pPr marL="4267200" indent="0" algn="ctr">
              <a:buNone/>
              <a:defRPr/>
            </a:lvl8pPr>
            <a:lvl9pPr marL="4876800" indent="0" algn="ctr">
              <a:buNone/>
              <a:defRPr/>
            </a:lvl9pPr>
          </a:lstStyle>
          <a:p>
            <a:r>
              <a:rPr lang="en-US" dirty="0"/>
              <a:t>Click to edit Master subtitle style</a:t>
            </a:r>
            <a:endParaRPr lang="en-GB" dirty="0"/>
          </a:p>
        </p:txBody>
      </p:sp>
    </p:spTree>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600" indent="-609600">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panose="020B0604020202020204" pitchFamily="34" charset="0"/>
                <a:cs typeface="Arial" panose="020B0604020202020204" pitchFamily="34" charset="0"/>
              </a:defRPr>
            </a:lvl1pPr>
          </a:lstStyle>
          <a:p>
            <a:pPr>
              <a:defRPr/>
            </a:pPr>
            <a:fld id="{8B78E712-7E90-46AF-8873-540771249AD5}" type="slidenum">
              <a:rPr lang="en-GB"/>
              <a:t>‹#›</a:t>
            </a:fld>
            <a:endParaRPr lang="en-GB" dirty="0"/>
          </a:p>
        </p:txBody>
      </p:sp>
    </p:spTree>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600" indent="0" algn="ctr">
              <a:buNone/>
              <a:defRPr/>
            </a:lvl2pPr>
            <a:lvl3pPr marL="1219200" indent="0" algn="ctr">
              <a:buNone/>
              <a:defRPr/>
            </a:lvl3pPr>
            <a:lvl4pPr marL="1828800" indent="0" algn="ctr">
              <a:buNone/>
              <a:defRPr/>
            </a:lvl4pPr>
            <a:lvl5pPr marL="2438400" indent="0" algn="ctr">
              <a:buNone/>
              <a:defRPr/>
            </a:lvl5pPr>
            <a:lvl6pPr marL="3048000" indent="0" algn="ctr">
              <a:buNone/>
              <a:defRPr/>
            </a:lvl6pPr>
            <a:lvl7pPr marL="3657600" indent="0" algn="ctr">
              <a:buNone/>
              <a:defRPr/>
            </a:lvl7pPr>
            <a:lvl8pPr marL="4267200" indent="0" algn="ctr">
              <a:buNone/>
              <a:defRPr/>
            </a:lvl8pPr>
            <a:lvl9pPr marL="4876800" indent="0" algn="ctr">
              <a:buNone/>
              <a:defRPr/>
            </a:lvl9pPr>
          </a:lstStyle>
          <a:p>
            <a:r>
              <a:rPr lang="en-US" dirty="0"/>
              <a:t>Click to edit Master subtitle style</a:t>
            </a:r>
            <a:endParaRPr lang="en-GB" dirty="0"/>
          </a:p>
        </p:txBody>
      </p:sp>
    </p:spTree>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600" indent="-609600">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panose="020B0604020202020204" pitchFamily="34" charset="0"/>
                <a:cs typeface="Arial" panose="020B0604020202020204" pitchFamily="34" charset="0"/>
              </a:defRPr>
            </a:lvl1pPr>
          </a:lstStyle>
          <a:p>
            <a:pPr>
              <a:defRPr/>
            </a:pPr>
            <a:fld id="{8B78E712-7E90-46AF-8873-540771249AD5}" type="slidenum">
              <a:rPr lang="en-GB"/>
              <a:t>‹#›</a:t>
            </a:fld>
            <a:endParaRPr lang="en-GB" dirty="0"/>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6.xml"/><Relationship Id="rId7" Type="http://schemas.openxmlformats.org/officeDocument/2006/relationships/image" Target="../media/image3.png"/><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9.xml"/><Relationship Id="rId7" Type="http://schemas.openxmlformats.org/officeDocument/2006/relationships/image" Target="../media/image3.png"/><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12.xml"/><Relationship Id="rId7" Type="http://schemas.openxmlformats.org/officeDocument/2006/relationships/image" Target="../media/image3.png"/><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15.xml"/><Relationship Id="rId7" Type="http://schemas.openxmlformats.org/officeDocument/2006/relationships/image" Target="../media/image3.png"/><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18.xml"/><Relationship Id="rId7" Type="http://schemas.openxmlformats.org/officeDocument/2006/relationships/image" Target="../media/image3.png"/><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5"/>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413500"/>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lang="sv-SE" sz="1100" b="1" spc="300" dirty="0">
                <a:ea typeface="+mn-ea"/>
                <a:cs typeface="Arial" panose="020B0604020202020204" pitchFamily="34" charset="0"/>
              </a:rPr>
              <a:t>SA5#16</a:t>
            </a:r>
            <a:r>
              <a:rPr lang="en-US" sz="1100" b="1" spc="300" dirty="0">
                <a:ea typeface="+mn-ea"/>
                <a:cs typeface="Arial" panose="020B0604020202020204" pitchFamily="34" charset="0"/>
              </a:rPr>
              <a:t>5</a:t>
            </a:r>
            <a:r>
              <a:rPr lang="sv-SE" sz="1100" b="1" spc="300" dirty="0">
                <a:ea typeface="+mn-ea"/>
                <a:cs typeface="Arial" panose="020B0604020202020204" pitchFamily="34" charset="0"/>
              </a:rPr>
              <a:t>, </a:t>
            </a:r>
            <a:r>
              <a:rPr sz="1100" b="1" spc="300" dirty="0">
                <a:ea typeface="+mn-ea"/>
                <a:cs typeface="Arial" panose="020B0604020202020204" pitchFamily="34" charset="0"/>
              </a:rPr>
              <a:t>Goa, India, 9-13 February 2026</a:t>
            </a:r>
            <a:endParaRPr lang="en-US" altLang="fi-FI" sz="1100" b="1" spc="300" dirty="0">
              <a:solidFill>
                <a:schemeClr val="bg1"/>
              </a:solidFill>
              <a:ea typeface="+mn-ea"/>
              <a:cs typeface="Arial" panose="020B0604020202020204" pitchFamily="34" charset="0"/>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5">
                <a:solidFill>
                  <a:schemeClr val="bg1"/>
                </a:solidFill>
              </a:rPr>
              <a:t>© 3GPP 2012</a:t>
            </a:r>
            <a:endParaRPr lang="en-GB" altLang="en-US" sz="1335"/>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5" dirty="0"/>
              <a:t>© 3GPP 2026</a:t>
            </a:r>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5" b="1" smtClean="0"/>
              <a:t>‹#›</a:t>
            </a:fld>
            <a:endParaRPr lang="en-GB" altLang="en-US" sz="1335" b="1"/>
          </a:p>
          <a:p>
            <a:pPr>
              <a:defRPr/>
            </a:pPr>
            <a:endParaRPr lang="en-GB" altLang="en-US" sz="1335"/>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anose="020F0502020204030204" pitchFamily="34" charset="0"/>
        </a:defRPr>
      </a:lvl2pPr>
      <a:lvl3pPr algn="ctr" rtl="0" eaLnBrk="0" fontAlgn="base" hangingPunct="0">
        <a:spcBef>
          <a:spcPct val="0"/>
        </a:spcBef>
        <a:spcAft>
          <a:spcPct val="0"/>
        </a:spcAft>
        <a:defRPr sz="4200">
          <a:solidFill>
            <a:srgbClr val="FF0000"/>
          </a:solidFill>
          <a:latin typeface="Calibri" panose="020F0502020204030204" pitchFamily="34" charset="0"/>
        </a:defRPr>
      </a:lvl3pPr>
      <a:lvl4pPr algn="ctr" rtl="0" eaLnBrk="0" fontAlgn="base" hangingPunct="0">
        <a:spcBef>
          <a:spcPct val="0"/>
        </a:spcBef>
        <a:spcAft>
          <a:spcPct val="0"/>
        </a:spcAft>
        <a:defRPr sz="4200">
          <a:solidFill>
            <a:srgbClr val="FF0000"/>
          </a:solidFill>
          <a:latin typeface="Calibri" panose="020F0502020204030204" pitchFamily="34" charset="0"/>
        </a:defRPr>
      </a:lvl4pPr>
      <a:lvl5pPr algn="ctr" rtl="0" eaLnBrk="0" fontAlgn="base" hangingPunct="0">
        <a:spcBef>
          <a:spcPct val="0"/>
        </a:spcBef>
        <a:spcAft>
          <a:spcPct val="0"/>
        </a:spcAft>
        <a:defRPr sz="4200">
          <a:solidFill>
            <a:srgbClr val="FF0000"/>
          </a:solidFill>
          <a:latin typeface="Calibri" panose="020F0502020204030204" pitchFamily="34" charset="0"/>
        </a:defRPr>
      </a:lvl5pPr>
      <a:lvl6pPr marL="609600" algn="ctr" rtl="0" eaLnBrk="0" fontAlgn="base" hangingPunct="0">
        <a:spcBef>
          <a:spcPct val="0"/>
        </a:spcBef>
        <a:spcAft>
          <a:spcPct val="0"/>
        </a:spcAft>
        <a:defRPr sz="4265">
          <a:solidFill>
            <a:srgbClr val="FF0000"/>
          </a:solidFill>
          <a:latin typeface="Calibri" panose="020F0502020204030204" pitchFamily="34" charset="0"/>
        </a:defRPr>
      </a:lvl6pPr>
      <a:lvl7pPr marL="1219200" algn="ctr" rtl="0" eaLnBrk="0" fontAlgn="base" hangingPunct="0">
        <a:spcBef>
          <a:spcPct val="0"/>
        </a:spcBef>
        <a:spcAft>
          <a:spcPct val="0"/>
        </a:spcAft>
        <a:defRPr sz="4265">
          <a:solidFill>
            <a:srgbClr val="FF0000"/>
          </a:solidFill>
          <a:latin typeface="Calibri" panose="020F0502020204030204" pitchFamily="34" charset="0"/>
        </a:defRPr>
      </a:lvl7pPr>
      <a:lvl8pPr marL="1828800" algn="ctr" rtl="0" eaLnBrk="0" fontAlgn="base" hangingPunct="0">
        <a:spcBef>
          <a:spcPct val="0"/>
        </a:spcBef>
        <a:spcAft>
          <a:spcPct val="0"/>
        </a:spcAft>
        <a:defRPr sz="4265">
          <a:solidFill>
            <a:srgbClr val="FF0000"/>
          </a:solidFill>
          <a:latin typeface="Calibri" panose="020F0502020204030204" pitchFamily="34" charset="0"/>
        </a:defRPr>
      </a:lvl8pPr>
      <a:lvl9pPr marL="2438400" algn="ctr" rtl="0" eaLnBrk="0" fontAlgn="base" hangingPunct="0">
        <a:spcBef>
          <a:spcPct val="0"/>
        </a:spcBef>
        <a:spcAft>
          <a:spcPct val="0"/>
        </a:spcAft>
        <a:defRPr sz="4265">
          <a:solidFill>
            <a:srgbClr val="FF0000"/>
          </a:solidFill>
          <a:latin typeface="Calibri" panose="020F0502020204030204" pitchFamily="34" charset="0"/>
        </a:defRPr>
      </a:lvl9pPr>
    </p:titleStyle>
    <p:bodyStyle>
      <a:lvl1pPr marL="608330" indent="-608330"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330" indent="-379730"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730" indent="-303530" algn="l" rtl="0" eaLnBrk="0" fontAlgn="base" hangingPunct="0">
        <a:spcBef>
          <a:spcPct val="20000"/>
        </a:spcBef>
        <a:spcAft>
          <a:spcPct val="0"/>
        </a:spcAft>
        <a:buBlip>
          <a:blip r:embed="rId8"/>
        </a:buBlip>
        <a:defRPr sz="2600">
          <a:solidFill>
            <a:schemeClr val="tx1"/>
          </a:solidFill>
          <a:latin typeface="+mn-lt"/>
        </a:defRPr>
      </a:lvl3pPr>
      <a:lvl4pPr marL="2132330" indent="-303530"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930" indent="-303530"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8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6pPr>
      <a:lvl7pPr marL="39624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7pPr>
      <a:lvl8pPr marL="45720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8pPr>
      <a:lvl9pPr marL="51816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5"/>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413500"/>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lang="it-IT" altLang="zh-CN" sz="1100" b="1" spc="300" dirty="0">
                <a:ea typeface="+mn-ea"/>
                <a:cs typeface="Arial" panose="020B0604020202020204" pitchFamily="34" charset="0"/>
              </a:rPr>
              <a:t>SA5#165, Goa, India, 9-13 February 2026</a:t>
            </a:r>
            <a:endParaRPr lang="it-IT" altLang="fi-FI" sz="1100" b="1" spc="300" dirty="0">
              <a:solidFill>
                <a:schemeClr val="bg1"/>
              </a:solidFill>
              <a:ea typeface="+mn-ea"/>
              <a:cs typeface="Arial" panose="020B0604020202020204" pitchFamily="34" charset="0"/>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5">
                <a:solidFill>
                  <a:schemeClr val="bg1"/>
                </a:solidFill>
              </a:rPr>
              <a:t>© 3GPP 2012</a:t>
            </a:r>
            <a:endParaRPr lang="en-GB" altLang="en-US" sz="1335"/>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5" dirty="0"/>
              <a:t>© 3GPP 2026</a:t>
            </a:r>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5" b="1" smtClean="0"/>
              <a:t>‹#›</a:t>
            </a:fld>
            <a:endParaRPr lang="en-GB" altLang="en-US" sz="1335" b="1"/>
          </a:p>
          <a:p>
            <a:pPr>
              <a:defRPr/>
            </a:pPr>
            <a:endParaRPr lang="en-GB" altLang="en-US" sz="1335"/>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anose="020F0502020204030204" pitchFamily="34" charset="0"/>
        </a:defRPr>
      </a:lvl2pPr>
      <a:lvl3pPr algn="ctr" rtl="0" eaLnBrk="0" fontAlgn="base" hangingPunct="0">
        <a:spcBef>
          <a:spcPct val="0"/>
        </a:spcBef>
        <a:spcAft>
          <a:spcPct val="0"/>
        </a:spcAft>
        <a:defRPr sz="4200">
          <a:solidFill>
            <a:srgbClr val="FF0000"/>
          </a:solidFill>
          <a:latin typeface="Calibri" panose="020F0502020204030204" pitchFamily="34" charset="0"/>
        </a:defRPr>
      </a:lvl3pPr>
      <a:lvl4pPr algn="ctr" rtl="0" eaLnBrk="0" fontAlgn="base" hangingPunct="0">
        <a:spcBef>
          <a:spcPct val="0"/>
        </a:spcBef>
        <a:spcAft>
          <a:spcPct val="0"/>
        </a:spcAft>
        <a:defRPr sz="4200">
          <a:solidFill>
            <a:srgbClr val="FF0000"/>
          </a:solidFill>
          <a:latin typeface="Calibri" panose="020F0502020204030204" pitchFamily="34" charset="0"/>
        </a:defRPr>
      </a:lvl4pPr>
      <a:lvl5pPr algn="ctr" rtl="0" eaLnBrk="0" fontAlgn="base" hangingPunct="0">
        <a:spcBef>
          <a:spcPct val="0"/>
        </a:spcBef>
        <a:spcAft>
          <a:spcPct val="0"/>
        </a:spcAft>
        <a:defRPr sz="4200">
          <a:solidFill>
            <a:srgbClr val="FF0000"/>
          </a:solidFill>
          <a:latin typeface="Calibri" panose="020F0502020204030204" pitchFamily="34" charset="0"/>
        </a:defRPr>
      </a:lvl5pPr>
      <a:lvl6pPr marL="609600" algn="ctr" rtl="0" eaLnBrk="0" fontAlgn="base" hangingPunct="0">
        <a:spcBef>
          <a:spcPct val="0"/>
        </a:spcBef>
        <a:spcAft>
          <a:spcPct val="0"/>
        </a:spcAft>
        <a:defRPr sz="4265">
          <a:solidFill>
            <a:srgbClr val="FF0000"/>
          </a:solidFill>
          <a:latin typeface="Calibri" panose="020F0502020204030204" pitchFamily="34" charset="0"/>
        </a:defRPr>
      </a:lvl6pPr>
      <a:lvl7pPr marL="1219200" algn="ctr" rtl="0" eaLnBrk="0" fontAlgn="base" hangingPunct="0">
        <a:spcBef>
          <a:spcPct val="0"/>
        </a:spcBef>
        <a:spcAft>
          <a:spcPct val="0"/>
        </a:spcAft>
        <a:defRPr sz="4265">
          <a:solidFill>
            <a:srgbClr val="FF0000"/>
          </a:solidFill>
          <a:latin typeface="Calibri" panose="020F0502020204030204" pitchFamily="34" charset="0"/>
        </a:defRPr>
      </a:lvl7pPr>
      <a:lvl8pPr marL="1828800" algn="ctr" rtl="0" eaLnBrk="0" fontAlgn="base" hangingPunct="0">
        <a:spcBef>
          <a:spcPct val="0"/>
        </a:spcBef>
        <a:spcAft>
          <a:spcPct val="0"/>
        </a:spcAft>
        <a:defRPr sz="4265">
          <a:solidFill>
            <a:srgbClr val="FF0000"/>
          </a:solidFill>
          <a:latin typeface="Calibri" panose="020F0502020204030204" pitchFamily="34" charset="0"/>
        </a:defRPr>
      </a:lvl8pPr>
      <a:lvl9pPr marL="2438400" algn="ctr" rtl="0" eaLnBrk="0" fontAlgn="base" hangingPunct="0">
        <a:spcBef>
          <a:spcPct val="0"/>
        </a:spcBef>
        <a:spcAft>
          <a:spcPct val="0"/>
        </a:spcAft>
        <a:defRPr sz="4265">
          <a:solidFill>
            <a:srgbClr val="FF0000"/>
          </a:solidFill>
          <a:latin typeface="Calibri" panose="020F0502020204030204" pitchFamily="34" charset="0"/>
        </a:defRPr>
      </a:lvl9pPr>
    </p:titleStyle>
    <p:bodyStyle>
      <a:lvl1pPr marL="608330" indent="-608330"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330" indent="-379730"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730" indent="-303530" algn="l" rtl="0" eaLnBrk="0" fontAlgn="base" hangingPunct="0">
        <a:spcBef>
          <a:spcPct val="20000"/>
        </a:spcBef>
        <a:spcAft>
          <a:spcPct val="0"/>
        </a:spcAft>
        <a:buBlip>
          <a:blip r:embed="rId8"/>
        </a:buBlip>
        <a:defRPr sz="2600">
          <a:solidFill>
            <a:schemeClr val="tx1"/>
          </a:solidFill>
          <a:latin typeface="+mn-lt"/>
        </a:defRPr>
      </a:lvl3pPr>
      <a:lvl4pPr marL="2132330" indent="-303530"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930" indent="-303530"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8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6pPr>
      <a:lvl7pPr marL="39624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7pPr>
      <a:lvl8pPr marL="45720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8pPr>
      <a:lvl9pPr marL="51816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5"/>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413500"/>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lang="it-IT" altLang="zh-CN" sz="1100" b="1" spc="300" dirty="0">
                <a:ea typeface="+mn-ea"/>
                <a:cs typeface="Arial" panose="020B0604020202020204" pitchFamily="34" charset="0"/>
              </a:rPr>
              <a:t>SA5#165, Goa, India, 9-13 February 2026</a:t>
            </a:r>
            <a:endParaRPr lang="it-IT" altLang="fi-FI" sz="1100" b="1" spc="300" dirty="0">
              <a:solidFill>
                <a:schemeClr val="bg1"/>
              </a:solidFill>
              <a:ea typeface="+mn-ea"/>
              <a:cs typeface="Arial" panose="020B0604020202020204" pitchFamily="34" charset="0"/>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5">
                <a:solidFill>
                  <a:schemeClr val="bg1"/>
                </a:solidFill>
              </a:rPr>
              <a:t>© 3GPP 2012</a:t>
            </a:r>
            <a:endParaRPr lang="en-GB" altLang="en-US" sz="1335"/>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5" dirty="0"/>
              <a:t>© 3GPP 2026</a:t>
            </a:r>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5" b="1" smtClean="0"/>
              <a:t>‹#›</a:t>
            </a:fld>
            <a:endParaRPr lang="en-GB" altLang="en-US" sz="1335" b="1"/>
          </a:p>
          <a:p>
            <a:pPr>
              <a:defRPr/>
            </a:pPr>
            <a:endParaRPr lang="en-GB" altLang="en-US" sz="1335"/>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anose="020F0502020204030204" pitchFamily="34" charset="0"/>
        </a:defRPr>
      </a:lvl2pPr>
      <a:lvl3pPr algn="ctr" rtl="0" eaLnBrk="0" fontAlgn="base" hangingPunct="0">
        <a:spcBef>
          <a:spcPct val="0"/>
        </a:spcBef>
        <a:spcAft>
          <a:spcPct val="0"/>
        </a:spcAft>
        <a:defRPr sz="4200">
          <a:solidFill>
            <a:srgbClr val="FF0000"/>
          </a:solidFill>
          <a:latin typeface="Calibri" panose="020F0502020204030204" pitchFamily="34" charset="0"/>
        </a:defRPr>
      </a:lvl3pPr>
      <a:lvl4pPr algn="ctr" rtl="0" eaLnBrk="0" fontAlgn="base" hangingPunct="0">
        <a:spcBef>
          <a:spcPct val="0"/>
        </a:spcBef>
        <a:spcAft>
          <a:spcPct val="0"/>
        </a:spcAft>
        <a:defRPr sz="4200">
          <a:solidFill>
            <a:srgbClr val="FF0000"/>
          </a:solidFill>
          <a:latin typeface="Calibri" panose="020F0502020204030204" pitchFamily="34" charset="0"/>
        </a:defRPr>
      </a:lvl4pPr>
      <a:lvl5pPr algn="ctr" rtl="0" eaLnBrk="0" fontAlgn="base" hangingPunct="0">
        <a:spcBef>
          <a:spcPct val="0"/>
        </a:spcBef>
        <a:spcAft>
          <a:spcPct val="0"/>
        </a:spcAft>
        <a:defRPr sz="4200">
          <a:solidFill>
            <a:srgbClr val="FF0000"/>
          </a:solidFill>
          <a:latin typeface="Calibri" panose="020F0502020204030204" pitchFamily="34" charset="0"/>
        </a:defRPr>
      </a:lvl5pPr>
      <a:lvl6pPr marL="609600" algn="ctr" rtl="0" eaLnBrk="0" fontAlgn="base" hangingPunct="0">
        <a:spcBef>
          <a:spcPct val="0"/>
        </a:spcBef>
        <a:spcAft>
          <a:spcPct val="0"/>
        </a:spcAft>
        <a:defRPr sz="4265">
          <a:solidFill>
            <a:srgbClr val="FF0000"/>
          </a:solidFill>
          <a:latin typeface="Calibri" panose="020F0502020204030204" pitchFamily="34" charset="0"/>
        </a:defRPr>
      </a:lvl6pPr>
      <a:lvl7pPr marL="1219200" algn="ctr" rtl="0" eaLnBrk="0" fontAlgn="base" hangingPunct="0">
        <a:spcBef>
          <a:spcPct val="0"/>
        </a:spcBef>
        <a:spcAft>
          <a:spcPct val="0"/>
        </a:spcAft>
        <a:defRPr sz="4265">
          <a:solidFill>
            <a:srgbClr val="FF0000"/>
          </a:solidFill>
          <a:latin typeface="Calibri" panose="020F0502020204030204" pitchFamily="34" charset="0"/>
        </a:defRPr>
      </a:lvl7pPr>
      <a:lvl8pPr marL="1828800" algn="ctr" rtl="0" eaLnBrk="0" fontAlgn="base" hangingPunct="0">
        <a:spcBef>
          <a:spcPct val="0"/>
        </a:spcBef>
        <a:spcAft>
          <a:spcPct val="0"/>
        </a:spcAft>
        <a:defRPr sz="4265">
          <a:solidFill>
            <a:srgbClr val="FF0000"/>
          </a:solidFill>
          <a:latin typeface="Calibri" panose="020F0502020204030204" pitchFamily="34" charset="0"/>
        </a:defRPr>
      </a:lvl8pPr>
      <a:lvl9pPr marL="2438400" algn="ctr" rtl="0" eaLnBrk="0" fontAlgn="base" hangingPunct="0">
        <a:spcBef>
          <a:spcPct val="0"/>
        </a:spcBef>
        <a:spcAft>
          <a:spcPct val="0"/>
        </a:spcAft>
        <a:defRPr sz="4265">
          <a:solidFill>
            <a:srgbClr val="FF0000"/>
          </a:solidFill>
          <a:latin typeface="Calibri" panose="020F0502020204030204" pitchFamily="34" charset="0"/>
        </a:defRPr>
      </a:lvl9pPr>
    </p:titleStyle>
    <p:bodyStyle>
      <a:lvl1pPr marL="608330" indent="-608330"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330" indent="-379730"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730" indent="-303530" algn="l" rtl="0" eaLnBrk="0" fontAlgn="base" hangingPunct="0">
        <a:spcBef>
          <a:spcPct val="20000"/>
        </a:spcBef>
        <a:spcAft>
          <a:spcPct val="0"/>
        </a:spcAft>
        <a:buBlip>
          <a:blip r:embed="rId8"/>
        </a:buBlip>
        <a:defRPr sz="2600">
          <a:solidFill>
            <a:schemeClr val="tx1"/>
          </a:solidFill>
          <a:latin typeface="+mn-lt"/>
        </a:defRPr>
      </a:lvl3pPr>
      <a:lvl4pPr marL="2132330" indent="-303530"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930" indent="-303530"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8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6pPr>
      <a:lvl7pPr marL="39624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7pPr>
      <a:lvl8pPr marL="45720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8pPr>
      <a:lvl9pPr marL="51816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5"/>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413500"/>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lang="it-IT" altLang="zh-CN" sz="1100" b="1" spc="300" dirty="0">
                <a:ea typeface="+mn-ea"/>
                <a:cs typeface="Arial" panose="020B0604020202020204" pitchFamily="34" charset="0"/>
              </a:rPr>
              <a:t>SA5#165, Goa, India, 9-13 February 2026</a:t>
            </a:r>
            <a:endParaRPr lang="it-IT" altLang="fi-FI" sz="1100" b="1" spc="300" dirty="0">
              <a:solidFill>
                <a:schemeClr val="bg1"/>
              </a:solidFill>
              <a:ea typeface="+mn-ea"/>
              <a:cs typeface="Arial" panose="020B0604020202020204" pitchFamily="34" charset="0"/>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5">
                <a:solidFill>
                  <a:schemeClr val="bg1"/>
                </a:solidFill>
              </a:rPr>
              <a:t>© 3GPP 2012</a:t>
            </a:r>
            <a:endParaRPr lang="en-GB" altLang="en-US" sz="1335"/>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5" dirty="0"/>
              <a:t>© 3GPP 2026</a:t>
            </a:r>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5" b="1" smtClean="0"/>
              <a:t>‹#›</a:t>
            </a:fld>
            <a:endParaRPr lang="en-GB" altLang="en-US" sz="1335" b="1"/>
          </a:p>
          <a:p>
            <a:pPr>
              <a:defRPr/>
            </a:pPr>
            <a:endParaRPr lang="en-GB" altLang="en-US" sz="1335"/>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anose="020F0502020204030204" pitchFamily="34" charset="0"/>
        </a:defRPr>
      </a:lvl2pPr>
      <a:lvl3pPr algn="ctr" rtl="0" eaLnBrk="0" fontAlgn="base" hangingPunct="0">
        <a:spcBef>
          <a:spcPct val="0"/>
        </a:spcBef>
        <a:spcAft>
          <a:spcPct val="0"/>
        </a:spcAft>
        <a:defRPr sz="4200">
          <a:solidFill>
            <a:srgbClr val="FF0000"/>
          </a:solidFill>
          <a:latin typeface="Calibri" panose="020F0502020204030204" pitchFamily="34" charset="0"/>
        </a:defRPr>
      </a:lvl3pPr>
      <a:lvl4pPr algn="ctr" rtl="0" eaLnBrk="0" fontAlgn="base" hangingPunct="0">
        <a:spcBef>
          <a:spcPct val="0"/>
        </a:spcBef>
        <a:spcAft>
          <a:spcPct val="0"/>
        </a:spcAft>
        <a:defRPr sz="4200">
          <a:solidFill>
            <a:srgbClr val="FF0000"/>
          </a:solidFill>
          <a:latin typeface="Calibri" panose="020F0502020204030204" pitchFamily="34" charset="0"/>
        </a:defRPr>
      </a:lvl4pPr>
      <a:lvl5pPr algn="ctr" rtl="0" eaLnBrk="0" fontAlgn="base" hangingPunct="0">
        <a:spcBef>
          <a:spcPct val="0"/>
        </a:spcBef>
        <a:spcAft>
          <a:spcPct val="0"/>
        </a:spcAft>
        <a:defRPr sz="4200">
          <a:solidFill>
            <a:srgbClr val="FF0000"/>
          </a:solidFill>
          <a:latin typeface="Calibri" panose="020F0502020204030204" pitchFamily="34" charset="0"/>
        </a:defRPr>
      </a:lvl5pPr>
      <a:lvl6pPr marL="609600" algn="ctr" rtl="0" eaLnBrk="0" fontAlgn="base" hangingPunct="0">
        <a:spcBef>
          <a:spcPct val="0"/>
        </a:spcBef>
        <a:spcAft>
          <a:spcPct val="0"/>
        </a:spcAft>
        <a:defRPr sz="4265">
          <a:solidFill>
            <a:srgbClr val="FF0000"/>
          </a:solidFill>
          <a:latin typeface="Calibri" panose="020F0502020204030204" pitchFamily="34" charset="0"/>
        </a:defRPr>
      </a:lvl6pPr>
      <a:lvl7pPr marL="1219200" algn="ctr" rtl="0" eaLnBrk="0" fontAlgn="base" hangingPunct="0">
        <a:spcBef>
          <a:spcPct val="0"/>
        </a:spcBef>
        <a:spcAft>
          <a:spcPct val="0"/>
        </a:spcAft>
        <a:defRPr sz="4265">
          <a:solidFill>
            <a:srgbClr val="FF0000"/>
          </a:solidFill>
          <a:latin typeface="Calibri" panose="020F0502020204030204" pitchFamily="34" charset="0"/>
        </a:defRPr>
      </a:lvl7pPr>
      <a:lvl8pPr marL="1828800" algn="ctr" rtl="0" eaLnBrk="0" fontAlgn="base" hangingPunct="0">
        <a:spcBef>
          <a:spcPct val="0"/>
        </a:spcBef>
        <a:spcAft>
          <a:spcPct val="0"/>
        </a:spcAft>
        <a:defRPr sz="4265">
          <a:solidFill>
            <a:srgbClr val="FF0000"/>
          </a:solidFill>
          <a:latin typeface="Calibri" panose="020F0502020204030204" pitchFamily="34" charset="0"/>
        </a:defRPr>
      </a:lvl8pPr>
      <a:lvl9pPr marL="2438400" algn="ctr" rtl="0" eaLnBrk="0" fontAlgn="base" hangingPunct="0">
        <a:spcBef>
          <a:spcPct val="0"/>
        </a:spcBef>
        <a:spcAft>
          <a:spcPct val="0"/>
        </a:spcAft>
        <a:defRPr sz="4265">
          <a:solidFill>
            <a:srgbClr val="FF0000"/>
          </a:solidFill>
          <a:latin typeface="Calibri" panose="020F0502020204030204" pitchFamily="34" charset="0"/>
        </a:defRPr>
      </a:lvl9pPr>
    </p:titleStyle>
    <p:bodyStyle>
      <a:lvl1pPr marL="608330" indent="-608330"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330" indent="-379730"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730" indent="-303530" algn="l" rtl="0" eaLnBrk="0" fontAlgn="base" hangingPunct="0">
        <a:spcBef>
          <a:spcPct val="20000"/>
        </a:spcBef>
        <a:spcAft>
          <a:spcPct val="0"/>
        </a:spcAft>
        <a:buBlip>
          <a:blip r:embed="rId8"/>
        </a:buBlip>
        <a:defRPr sz="2600">
          <a:solidFill>
            <a:schemeClr val="tx1"/>
          </a:solidFill>
          <a:latin typeface="+mn-lt"/>
        </a:defRPr>
      </a:lvl3pPr>
      <a:lvl4pPr marL="2132330" indent="-303530"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930" indent="-303530"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8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6pPr>
      <a:lvl7pPr marL="39624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7pPr>
      <a:lvl8pPr marL="45720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8pPr>
      <a:lvl9pPr marL="51816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5"/>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413500"/>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lang="it-IT" altLang="zh-CN" sz="1100" b="1" spc="300" dirty="0">
                <a:ea typeface="+mn-ea"/>
                <a:cs typeface="Arial" panose="020B0604020202020204" pitchFamily="34" charset="0"/>
              </a:rPr>
              <a:t>SA5#165, Goa, India, 9-13 February 2026</a:t>
            </a:r>
            <a:endParaRPr lang="it-IT" altLang="fi-FI" sz="1100" b="1" spc="300" dirty="0">
              <a:solidFill>
                <a:schemeClr val="bg1"/>
              </a:solidFill>
              <a:ea typeface="+mn-ea"/>
              <a:cs typeface="Arial" panose="020B0604020202020204" pitchFamily="34" charset="0"/>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5">
                <a:solidFill>
                  <a:schemeClr val="bg1"/>
                </a:solidFill>
              </a:rPr>
              <a:t>© 3GPP 2012</a:t>
            </a:r>
            <a:endParaRPr lang="en-GB" altLang="en-US" sz="1335"/>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5" dirty="0"/>
              <a:t>© 3GPP 2026</a:t>
            </a:r>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5" b="1" smtClean="0"/>
              <a:t>‹#›</a:t>
            </a:fld>
            <a:endParaRPr lang="en-GB" altLang="en-US" sz="1335" b="1"/>
          </a:p>
          <a:p>
            <a:pPr>
              <a:defRPr/>
            </a:pPr>
            <a:endParaRPr lang="en-GB" altLang="en-US" sz="1335"/>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anose="020F0502020204030204" pitchFamily="34" charset="0"/>
        </a:defRPr>
      </a:lvl2pPr>
      <a:lvl3pPr algn="ctr" rtl="0" eaLnBrk="0" fontAlgn="base" hangingPunct="0">
        <a:spcBef>
          <a:spcPct val="0"/>
        </a:spcBef>
        <a:spcAft>
          <a:spcPct val="0"/>
        </a:spcAft>
        <a:defRPr sz="4200">
          <a:solidFill>
            <a:srgbClr val="FF0000"/>
          </a:solidFill>
          <a:latin typeface="Calibri" panose="020F0502020204030204" pitchFamily="34" charset="0"/>
        </a:defRPr>
      </a:lvl3pPr>
      <a:lvl4pPr algn="ctr" rtl="0" eaLnBrk="0" fontAlgn="base" hangingPunct="0">
        <a:spcBef>
          <a:spcPct val="0"/>
        </a:spcBef>
        <a:spcAft>
          <a:spcPct val="0"/>
        </a:spcAft>
        <a:defRPr sz="4200">
          <a:solidFill>
            <a:srgbClr val="FF0000"/>
          </a:solidFill>
          <a:latin typeface="Calibri" panose="020F0502020204030204" pitchFamily="34" charset="0"/>
        </a:defRPr>
      </a:lvl4pPr>
      <a:lvl5pPr algn="ctr" rtl="0" eaLnBrk="0" fontAlgn="base" hangingPunct="0">
        <a:spcBef>
          <a:spcPct val="0"/>
        </a:spcBef>
        <a:spcAft>
          <a:spcPct val="0"/>
        </a:spcAft>
        <a:defRPr sz="4200">
          <a:solidFill>
            <a:srgbClr val="FF0000"/>
          </a:solidFill>
          <a:latin typeface="Calibri" panose="020F0502020204030204" pitchFamily="34" charset="0"/>
        </a:defRPr>
      </a:lvl5pPr>
      <a:lvl6pPr marL="609600" algn="ctr" rtl="0" eaLnBrk="0" fontAlgn="base" hangingPunct="0">
        <a:spcBef>
          <a:spcPct val="0"/>
        </a:spcBef>
        <a:spcAft>
          <a:spcPct val="0"/>
        </a:spcAft>
        <a:defRPr sz="4265">
          <a:solidFill>
            <a:srgbClr val="FF0000"/>
          </a:solidFill>
          <a:latin typeface="Calibri" panose="020F0502020204030204" pitchFamily="34" charset="0"/>
        </a:defRPr>
      </a:lvl6pPr>
      <a:lvl7pPr marL="1219200" algn="ctr" rtl="0" eaLnBrk="0" fontAlgn="base" hangingPunct="0">
        <a:spcBef>
          <a:spcPct val="0"/>
        </a:spcBef>
        <a:spcAft>
          <a:spcPct val="0"/>
        </a:spcAft>
        <a:defRPr sz="4265">
          <a:solidFill>
            <a:srgbClr val="FF0000"/>
          </a:solidFill>
          <a:latin typeface="Calibri" panose="020F0502020204030204" pitchFamily="34" charset="0"/>
        </a:defRPr>
      </a:lvl7pPr>
      <a:lvl8pPr marL="1828800" algn="ctr" rtl="0" eaLnBrk="0" fontAlgn="base" hangingPunct="0">
        <a:spcBef>
          <a:spcPct val="0"/>
        </a:spcBef>
        <a:spcAft>
          <a:spcPct val="0"/>
        </a:spcAft>
        <a:defRPr sz="4265">
          <a:solidFill>
            <a:srgbClr val="FF0000"/>
          </a:solidFill>
          <a:latin typeface="Calibri" panose="020F0502020204030204" pitchFamily="34" charset="0"/>
        </a:defRPr>
      </a:lvl8pPr>
      <a:lvl9pPr marL="2438400" algn="ctr" rtl="0" eaLnBrk="0" fontAlgn="base" hangingPunct="0">
        <a:spcBef>
          <a:spcPct val="0"/>
        </a:spcBef>
        <a:spcAft>
          <a:spcPct val="0"/>
        </a:spcAft>
        <a:defRPr sz="4265">
          <a:solidFill>
            <a:srgbClr val="FF0000"/>
          </a:solidFill>
          <a:latin typeface="Calibri" panose="020F0502020204030204" pitchFamily="34" charset="0"/>
        </a:defRPr>
      </a:lvl9pPr>
    </p:titleStyle>
    <p:bodyStyle>
      <a:lvl1pPr marL="608330" indent="-608330"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330" indent="-379730"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730" indent="-303530" algn="l" rtl="0" eaLnBrk="0" fontAlgn="base" hangingPunct="0">
        <a:spcBef>
          <a:spcPct val="20000"/>
        </a:spcBef>
        <a:spcAft>
          <a:spcPct val="0"/>
        </a:spcAft>
        <a:buBlip>
          <a:blip r:embed="rId8"/>
        </a:buBlip>
        <a:defRPr sz="2600">
          <a:solidFill>
            <a:schemeClr val="tx1"/>
          </a:solidFill>
          <a:latin typeface="+mn-lt"/>
        </a:defRPr>
      </a:lvl3pPr>
      <a:lvl4pPr marL="2132330" indent="-303530"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930" indent="-303530"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8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6pPr>
      <a:lvl7pPr marL="39624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7pPr>
      <a:lvl8pPr marL="45720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8pPr>
      <a:lvl9pPr marL="51816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5"/>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413500"/>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lang="it-IT" altLang="zh-CN" sz="1100" b="1" spc="300" dirty="0">
                <a:ea typeface="+mn-ea"/>
                <a:cs typeface="Arial" panose="020B0604020202020204" pitchFamily="34" charset="0"/>
              </a:rPr>
              <a:t>SA5#165, Goa, India, 9-13 February 2026</a:t>
            </a:r>
            <a:endParaRPr lang="it-IT" altLang="fi-FI" sz="1100" b="1" spc="300" dirty="0">
              <a:solidFill>
                <a:schemeClr val="bg1"/>
              </a:solidFill>
              <a:ea typeface="+mn-ea"/>
              <a:cs typeface="Arial" panose="020B0604020202020204" pitchFamily="34" charset="0"/>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5">
                <a:solidFill>
                  <a:schemeClr val="bg1"/>
                </a:solidFill>
              </a:rPr>
              <a:t>© 3GPP 2012</a:t>
            </a:r>
            <a:endParaRPr lang="en-GB" altLang="en-US" sz="1335"/>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5" dirty="0"/>
              <a:t>© 3GPP 2026</a:t>
            </a:r>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5" b="1" smtClean="0"/>
              <a:t>‹#›</a:t>
            </a:fld>
            <a:endParaRPr lang="en-GB" altLang="en-US" sz="1335" b="1"/>
          </a:p>
          <a:p>
            <a:pPr>
              <a:defRPr/>
            </a:pPr>
            <a:endParaRPr lang="en-GB" altLang="en-US" sz="1335"/>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anose="020F0502020204030204" pitchFamily="34" charset="0"/>
        </a:defRPr>
      </a:lvl2pPr>
      <a:lvl3pPr algn="ctr" rtl="0" eaLnBrk="0" fontAlgn="base" hangingPunct="0">
        <a:spcBef>
          <a:spcPct val="0"/>
        </a:spcBef>
        <a:spcAft>
          <a:spcPct val="0"/>
        </a:spcAft>
        <a:defRPr sz="4200">
          <a:solidFill>
            <a:srgbClr val="FF0000"/>
          </a:solidFill>
          <a:latin typeface="Calibri" panose="020F0502020204030204" pitchFamily="34" charset="0"/>
        </a:defRPr>
      </a:lvl3pPr>
      <a:lvl4pPr algn="ctr" rtl="0" eaLnBrk="0" fontAlgn="base" hangingPunct="0">
        <a:spcBef>
          <a:spcPct val="0"/>
        </a:spcBef>
        <a:spcAft>
          <a:spcPct val="0"/>
        </a:spcAft>
        <a:defRPr sz="4200">
          <a:solidFill>
            <a:srgbClr val="FF0000"/>
          </a:solidFill>
          <a:latin typeface="Calibri" panose="020F0502020204030204" pitchFamily="34" charset="0"/>
        </a:defRPr>
      </a:lvl4pPr>
      <a:lvl5pPr algn="ctr" rtl="0" eaLnBrk="0" fontAlgn="base" hangingPunct="0">
        <a:spcBef>
          <a:spcPct val="0"/>
        </a:spcBef>
        <a:spcAft>
          <a:spcPct val="0"/>
        </a:spcAft>
        <a:defRPr sz="4200">
          <a:solidFill>
            <a:srgbClr val="FF0000"/>
          </a:solidFill>
          <a:latin typeface="Calibri" panose="020F0502020204030204" pitchFamily="34" charset="0"/>
        </a:defRPr>
      </a:lvl5pPr>
      <a:lvl6pPr marL="609600" algn="ctr" rtl="0" eaLnBrk="0" fontAlgn="base" hangingPunct="0">
        <a:spcBef>
          <a:spcPct val="0"/>
        </a:spcBef>
        <a:spcAft>
          <a:spcPct val="0"/>
        </a:spcAft>
        <a:defRPr sz="4265">
          <a:solidFill>
            <a:srgbClr val="FF0000"/>
          </a:solidFill>
          <a:latin typeface="Calibri" panose="020F0502020204030204" pitchFamily="34" charset="0"/>
        </a:defRPr>
      </a:lvl6pPr>
      <a:lvl7pPr marL="1219200" algn="ctr" rtl="0" eaLnBrk="0" fontAlgn="base" hangingPunct="0">
        <a:spcBef>
          <a:spcPct val="0"/>
        </a:spcBef>
        <a:spcAft>
          <a:spcPct val="0"/>
        </a:spcAft>
        <a:defRPr sz="4265">
          <a:solidFill>
            <a:srgbClr val="FF0000"/>
          </a:solidFill>
          <a:latin typeface="Calibri" panose="020F0502020204030204" pitchFamily="34" charset="0"/>
        </a:defRPr>
      </a:lvl7pPr>
      <a:lvl8pPr marL="1828800" algn="ctr" rtl="0" eaLnBrk="0" fontAlgn="base" hangingPunct="0">
        <a:spcBef>
          <a:spcPct val="0"/>
        </a:spcBef>
        <a:spcAft>
          <a:spcPct val="0"/>
        </a:spcAft>
        <a:defRPr sz="4265">
          <a:solidFill>
            <a:srgbClr val="FF0000"/>
          </a:solidFill>
          <a:latin typeface="Calibri" panose="020F0502020204030204" pitchFamily="34" charset="0"/>
        </a:defRPr>
      </a:lvl8pPr>
      <a:lvl9pPr marL="2438400" algn="ctr" rtl="0" eaLnBrk="0" fontAlgn="base" hangingPunct="0">
        <a:spcBef>
          <a:spcPct val="0"/>
        </a:spcBef>
        <a:spcAft>
          <a:spcPct val="0"/>
        </a:spcAft>
        <a:defRPr sz="4265">
          <a:solidFill>
            <a:srgbClr val="FF0000"/>
          </a:solidFill>
          <a:latin typeface="Calibri" panose="020F0502020204030204" pitchFamily="34" charset="0"/>
        </a:defRPr>
      </a:lvl9pPr>
    </p:titleStyle>
    <p:bodyStyle>
      <a:lvl1pPr marL="608330" indent="-608330"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330" indent="-379730"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730" indent="-303530" algn="l" rtl="0" eaLnBrk="0" fontAlgn="base" hangingPunct="0">
        <a:spcBef>
          <a:spcPct val="20000"/>
        </a:spcBef>
        <a:spcAft>
          <a:spcPct val="0"/>
        </a:spcAft>
        <a:buBlip>
          <a:blip r:embed="rId8"/>
        </a:buBlip>
        <a:defRPr sz="2600">
          <a:solidFill>
            <a:schemeClr val="tx1"/>
          </a:solidFill>
          <a:latin typeface="+mn-lt"/>
        </a:defRPr>
      </a:lvl3pPr>
      <a:lvl4pPr marL="2132330" indent="-303530"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930" indent="-303530"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8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6pPr>
      <a:lvl7pPr marL="39624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7pPr>
      <a:lvl8pPr marL="45720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8pPr>
      <a:lvl9pPr marL="51816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6.jpe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1.xml"/><Relationship Id="rId6" Type="http://schemas.openxmlformats.org/officeDocument/2006/relationships/image" Target="../media/image4.jpeg"/><Relationship Id="rId5" Type="http://schemas.openxmlformats.org/officeDocument/2006/relationships/image" Target="../media/image3.png"/><Relationship Id="rId10" Type="http://schemas.openxmlformats.org/officeDocument/2006/relationships/image" Target="../media/image10.png"/><Relationship Id="rId4" Type="http://schemas.openxmlformats.org/officeDocument/2006/relationships/image" Target="../media/image2.jpeg"/><Relationship Id="rId9" Type="http://schemas.openxmlformats.org/officeDocument/2006/relationships/image" Target="../media/image9.png"/></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2.jpeg"/><Relationship Id="rId7"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7.xml"/><Relationship Id="rId6" Type="http://schemas.openxmlformats.org/officeDocument/2006/relationships/image" Target="../media/image11.png"/><Relationship Id="rId5" Type="http://schemas.openxmlformats.org/officeDocument/2006/relationships/image" Target="../media/image4.jpeg"/><Relationship Id="rId4" Type="http://schemas.openxmlformats.org/officeDocument/2006/relationships/image" Target="../media/image3.png"/><Relationship Id="rId9" Type="http://schemas.openxmlformats.org/officeDocument/2006/relationships/image" Target="../media/image14.pn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image" Target="../media/image15.png"/><Relationship Id="rId5" Type="http://schemas.openxmlformats.org/officeDocument/2006/relationships/image" Target="../media/image4.jpe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14.xml"/><Relationship Id="rId5" Type="http://schemas.openxmlformats.org/officeDocument/2006/relationships/image" Target="../media/image4.jpe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8.xml"/><Relationship Id="rId5" Type="http://schemas.openxmlformats.org/officeDocument/2006/relationships/image" Target="../media/image4.jpe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054990" y="2501576"/>
            <a:ext cx="8621712" cy="1468438"/>
          </a:xfrm>
        </p:spPr>
        <p:txBody>
          <a:bodyPr>
            <a:noAutofit/>
          </a:bodyPr>
          <a:lstStyle/>
          <a:p>
            <a:pPr>
              <a:defRPr/>
            </a:pPr>
            <a:r>
              <a:rPr lang="en-GB" sz="4000" b="1" i="1" dirty="0">
                <a:solidFill>
                  <a:schemeClr val="tx1"/>
                </a:solidFill>
                <a:effectLst>
                  <a:outerShdw blurRad="38100" dist="38100" dir="2700000" algn="tl">
                    <a:srgbClr val="C0C0C0"/>
                  </a:outerShdw>
                </a:effectLst>
              </a:rPr>
              <a:t>  </a:t>
            </a:r>
            <a:br>
              <a:rPr lang="en-GB" sz="4000" dirty="0">
                <a:solidFill>
                  <a:schemeClr val="tx1"/>
                </a:solidFill>
              </a:rPr>
            </a:br>
            <a:r>
              <a:rPr lang="en-US" altLang="zh-CN" sz="4000" b="1" dirty="0">
                <a:solidFill>
                  <a:schemeClr val="tx1"/>
                </a:solidFill>
              </a:rPr>
              <a:t>Discussion on management enhancements related to NR MIMO</a:t>
            </a:r>
            <a:br>
              <a:rPr lang="fr-FR" sz="1800" dirty="0">
                <a:latin typeface="Arial" panose="020B0604020202020204" pitchFamily="34" charset="0"/>
              </a:rPr>
            </a:br>
            <a:endParaRPr lang="en-GB" sz="4000" dirty="0">
              <a:effectLst>
                <a:outerShdw blurRad="38100" dist="38100" dir="2700000" algn="tl">
                  <a:srgbClr val="C0C0C0"/>
                </a:outerShdw>
              </a:effectLst>
            </a:endParaRPr>
          </a:p>
        </p:txBody>
      </p:sp>
      <p:sp>
        <p:nvSpPr>
          <p:cNvPr id="6147" name="Subtitle 6"/>
          <p:cNvSpPr>
            <a:spLocks noGrp="1"/>
          </p:cNvSpPr>
          <p:nvPr>
            <p:ph type="subTitle" idx="1"/>
          </p:nvPr>
        </p:nvSpPr>
        <p:spPr>
          <a:xfrm>
            <a:off x="2098646" y="4339138"/>
            <a:ext cx="8534400" cy="1752600"/>
          </a:xfrm>
        </p:spPr>
        <p:txBody>
          <a:bodyPr/>
          <a:lstStyle/>
          <a:p>
            <a:pPr>
              <a:lnSpc>
                <a:spcPct val="80000"/>
              </a:lnSpc>
            </a:pPr>
            <a:r>
              <a:rPr lang="en-US" altLang="en-US" sz="2665" dirty="0"/>
              <a:t>Source: China Unicom</a:t>
            </a:r>
            <a:endParaRPr lang="en-US" altLang="en-US" sz="2400" dirty="0">
              <a:latin typeface="Arial" panose="020B0604020202020204"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p:nvPr/>
        </p:nvPicPr>
        <p:blipFill>
          <a:blip r:embed="rId3">
            <a:lum bright="70000" contrast="-70000"/>
          </a:blip>
          <a:stretch>
            <a:fillRect/>
          </a:stretch>
        </p:blipFill>
        <p:spPr>
          <a:xfrm>
            <a:off x="8748395" y="3474720"/>
            <a:ext cx="2710815" cy="1608455"/>
          </a:xfrm>
          <a:prstGeom prst="rect">
            <a:avLst/>
          </a:prstGeom>
          <a:noFill/>
          <a:ln w="9525">
            <a:noFill/>
          </a:ln>
        </p:spPr>
      </p:pic>
      <p:sp>
        <p:nvSpPr>
          <p:cNvPr id="4" name="Title 2"/>
          <p:cNvSpPr txBox="1"/>
          <p:nvPr/>
        </p:nvSpPr>
        <p:spPr bwMode="auto">
          <a:xfrm>
            <a:off x="1800843" y="372583"/>
            <a:ext cx="821677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pPr algn="l"/>
            <a:r>
              <a:rPr lang="en-US" sz="3600" b="1" kern="0" dirty="0">
                <a:solidFill>
                  <a:schemeClr val="tx1"/>
                </a:solidFill>
              </a:rPr>
              <a:t>Background   </a:t>
            </a:r>
            <a:endParaRPr lang="zh-CN" altLang="en-US" sz="3600" b="1" kern="0" dirty="0">
              <a:solidFill>
                <a:srgbClr val="FF0000"/>
              </a:solidFill>
            </a:endParaRPr>
          </a:p>
        </p:txBody>
      </p:sp>
      <p:sp>
        <p:nvSpPr>
          <p:cNvPr id="6" name="Content Placeholder 2"/>
          <p:cNvSpPr txBox="1"/>
          <p:nvPr/>
        </p:nvSpPr>
        <p:spPr bwMode="auto">
          <a:xfrm>
            <a:off x="353695" y="1345927"/>
            <a:ext cx="11184255" cy="6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608330" indent="-608330" algn="l" rtl="0" eaLnBrk="0" fontAlgn="base" hangingPunct="0">
              <a:spcBef>
                <a:spcPct val="20000"/>
              </a:spcBef>
              <a:spcAft>
                <a:spcPct val="0"/>
              </a:spcAft>
              <a:buBlip>
                <a:blip r:embed="rId4"/>
              </a:buBlip>
              <a:defRPr sz="3700">
                <a:solidFill>
                  <a:schemeClr val="tx1"/>
                </a:solidFill>
                <a:latin typeface="+mn-lt"/>
                <a:ea typeface="+mn-ea"/>
                <a:cs typeface="+mn-cs"/>
              </a:defRPr>
            </a:lvl1pPr>
            <a:lvl2pPr marL="989330" indent="-379730" algn="l" rtl="0" eaLnBrk="0" fontAlgn="base" hangingPunct="0">
              <a:spcBef>
                <a:spcPct val="20000"/>
              </a:spcBef>
              <a:spcAft>
                <a:spcPct val="0"/>
              </a:spcAft>
              <a:buClr>
                <a:srgbClr val="C00000"/>
              </a:buClr>
              <a:buBlip>
                <a:blip r:embed="rId5"/>
              </a:buBlip>
              <a:defRPr sz="3200">
                <a:solidFill>
                  <a:schemeClr val="tx1"/>
                </a:solidFill>
                <a:latin typeface="+mn-lt"/>
              </a:defRPr>
            </a:lvl2pPr>
            <a:lvl3pPr marL="1522730" indent="-303530" algn="l" rtl="0" eaLnBrk="0" fontAlgn="base" hangingPunct="0">
              <a:spcBef>
                <a:spcPct val="20000"/>
              </a:spcBef>
              <a:spcAft>
                <a:spcPct val="0"/>
              </a:spcAft>
              <a:buBlip>
                <a:blip r:embed="rId6"/>
              </a:buBlip>
              <a:defRPr sz="2600">
                <a:solidFill>
                  <a:schemeClr val="tx1"/>
                </a:solidFill>
                <a:latin typeface="+mn-lt"/>
              </a:defRPr>
            </a:lvl3pPr>
            <a:lvl4pPr marL="2132330" indent="-303530"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930" indent="-303530"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8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6pPr>
            <a:lvl7pPr marL="39624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7pPr>
            <a:lvl8pPr marL="45720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8pPr>
            <a:lvl9pPr marL="51816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9pPr>
          </a:lstStyle>
          <a:p>
            <a:pPr marL="457200" indent="-457200" algn="just" latinLnBrk="0">
              <a:lnSpc>
                <a:spcPct val="100000"/>
              </a:lnSpc>
              <a:spcBef>
                <a:spcPts val="0"/>
              </a:spcBef>
            </a:pPr>
            <a:r>
              <a:rPr sz="1600" b="1" dirty="0">
                <a:latin typeface="Times New Roman" panose="02020603050405020304" pitchFamily="18" charset="0"/>
                <a:cs typeface="Times New Roman" panose="02020603050405020304" pitchFamily="18" charset="0"/>
                <a:sym typeface="+mn-ea"/>
              </a:rPr>
              <a:t>With the rapid emergence of new services such as UAV</a:t>
            </a:r>
            <a:r>
              <a:rPr lang="en-US" sz="1600" b="1" dirty="0">
                <a:latin typeface="Times New Roman" panose="02020603050405020304" pitchFamily="18" charset="0"/>
                <a:cs typeface="Times New Roman" panose="02020603050405020304" pitchFamily="18" charset="0"/>
                <a:sym typeface="+mn-ea"/>
              </a:rPr>
              <a:t>, </a:t>
            </a:r>
            <a:r>
              <a:rPr sz="1600" b="1" dirty="0">
                <a:latin typeface="Times New Roman" panose="02020603050405020304" pitchFamily="18" charset="0"/>
                <a:cs typeface="Times New Roman" panose="02020603050405020304" pitchFamily="18" charset="0"/>
                <a:sym typeface="+mn-ea"/>
              </a:rPr>
              <a:t>NTN</a:t>
            </a:r>
            <a:r>
              <a:rPr lang="en-US" sz="1600" b="1" dirty="0">
                <a:latin typeface="Times New Roman" panose="02020603050405020304" pitchFamily="18" charset="0"/>
                <a:cs typeface="Times New Roman" panose="02020603050405020304" pitchFamily="18" charset="0"/>
                <a:sym typeface="+mn-ea"/>
              </a:rPr>
              <a:t> and major activities assurance scenarios </a:t>
            </a:r>
            <a:r>
              <a:rPr sz="1600" b="1" dirty="0">
                <a:latin typeface="Times New Roman" panose="02020603050405020304" pitchFamily="18" charset="0"/>
                <a:cs typeface="Times New Roman" panose="02020603050405020304" pitchFamily="18" charset="0"/>
                <a:sym typeface="+mn-ea"/>
              </a:rPr>
              <a:t>, an efficient and flexible NR MIMO management mechanism is essential to support </a:t>
            </a:r>
            <a:r>
              <a:rPr lang="en-US" sz="1600" b="1" dirty="0">
                <a:latin typeface="Times New Roman" panose="02020603050405020304" pitchFamily="18" charset="0"/>
                <a:cs typeface="Times New Roman" panose="02020603050405020304" pitchFamily="18" charset="0"/>
                <a:sym typeface="+mn-ea"/>
              </a:rPr>
              <a:t>3-D</a:t>
            </a:r>
            <a:r>
              <a:rPr sz="1600" b="1" dirty="0">
                <a:latin typeface="Times New Roman" panose="02020603050405020304" pitchFamily="18" charset="0"/>
                <a:cs typeface="Times New Roman" panose="02020603050405020304" pitchFamily="18" charset="0"/>
                <a:sym typeface="+mn-ea"/>
              </a:rPr>
              <a:t> coverage</a:t>
            </a:r>
            <a:r>
              <a:rPr lang="en-US" sz="1600" b="1" dirty="0">
                <a:latin typeface="Times New Roman" panose="02020603050405020304" pitchFamily="18" charset="0"/>
                <a:cs typeface="Times New Roman" panose="02020603050405020304" pitchFamily="18" charset="0"/>
                <a:sym typeface="+mn-ea"/>
              </a:rPr>
              <a:t> optimization and frequent modifcation.</a:t>
            </a:r>
          </a:p>
        </p:txBody>
      </p:sp>
      <p:pic>
        <p:nvPicPr>
          <p:cNvPr id="332" name="图片 331"/>
          <p:cNvPicPr>
            <a:picLocks noChangeAspect="1"/>
          </p:cNvPicPr>
          <p:nvPr/>
        </p:nvPicPr>
        <p:blipFill>
          <a:blip r:embed="rId7"/>
          <a:stretch>
            <a:fillRect/>
          </a:stretch>
        </p:blipFill>
        <p:spPr>
          <a:xfrm>
            <a:off x="3853180" y="3474720"/>
            <a:ext cx="4601845" cy="1786890"/>
          </a:xfrm>
          <a:prstGeom prst="rect">
            <a:avLst/>
          </a:prstGeom>
        </p:spPr>
      </p:pic>
      <p:sp>
        <p:nvSpPr>
          <p:cNvPr id="334" name="文本框 333"/>
          <p:cNvSpPr txBox="1"/>
          <p:nvPr/>
        </p:nvSpPr>
        <p:spPr>
          <a:xfrm>
            <a:off x="3949700" y="2199005"/>
            <a:ext cx="4166870" cy="1014730"/>
          </a:xfrm>
          <a:prstGeom prst="rect">
            <a:avLst/>
          </a:prstGeom>
          <a:noFill/>
        </p:spPr>
        <p:txBody>
          <a:bodyPr wrap="square" rtlCol="0" anchor="t">
            <a:spAutoFit/>
          </a:bodyPr>
          <a:lstStyle/>
          <a:p>
            <a:pPr marL="171450" indent="-171450">
              <a:buFont typeface="Wingdings" panose="05000000000000000000" charset="0"/>
              <a:buChar char="Ø"/>
            </a:pPr>
            <a:r>
              <a:rPr lang="en-US" sz="1200" b="1">
                <a:solidFill>
                  <a:srgbClr val="000000"/>
                </a:solidFill>
                <a:latin typeface="Times New Roman" panose="02020603050405020304" pitchFamily="18" charset="0"/>
                <a:sym typeface="+mn-ea"/>
              </a:rPr>
              <a:t>NTN </a:t>
            </a:r>
            <a:r>
              <a:rPr sz="1200" b="1">
                <a:latin typeface="Times New Roman" panose="02020603050405020304" pitchFamily="18" charset="0"/>
                <a:sym typeface="+mn-ea"/>
              </a:rPr>
              <a:t>scenario</a:t>
            </a:r>
            <a:r>
              <a:rPr lang="zh-CN" sz="1200" b="1">
                <a:latin typeface="Times New Roman" panose="02020603050405020304" pitchFamily="18" charset="0"/>
                <a:sym typeface="+mn-ea"/>
              </a:rPr>
              <a:t>：</a:t>
            </a:r>
            <a:r>
              <a:rPr sz="1200">
                <a:solidFill>
                  <a:srgbClr val="000000"/>
                </a:solidFill>
                <a:latin typeface="Times New Roman" panose="02020603050405020304" pitchFamily="18" charset="0"/>
                <a:sym typeface="+mn-ea"/>
              </a:rPr>
              <a:t>Satellites move rapidly and beam switching is more frequent</a:t>
            </a:r>
            <a:r>
              <a:rPr lang="en-US" sz="1200">
                <a:solidFill>
                  <a:srgbClr val="000000"/>
                </a:solidFill>
                <a:latin typeface="Times New Roman" panose="02020603050405020304" pitchFamily="18" charset="0"/>
                <a:sym typeface="+mn-ea"/>
              </a:rPr>
              <a:t>.T</a:t>
            </a:r>
            <a:r>
              <a:rPr sz="1200">
                <a:solidFill>
                  <a:srgbClr val="000000"/>
                </a:solidFill>
                <a:latin typeface="Times New Roman" panose="02020603050405020304" pitchFamily="18" charset="0"/>
                <a:sym typeface="+mn-ea"/>
              </a:rPr>
              <a:t>he ground</a:t>
            </a:r>
            <a:r>
              <a:rPr lang="en-US" sz="1200">
                <a:solidFill>
                  <a:srgbClr val="000000"/>
                </a:solidFill>
                <a:latin typeface="Times New Roman" panose="02020603050405020304" pitchFamily="18" charset="0"/>
                <a:sym typeface="+mn-ea"/>
              </a:rPr>
              <a:t> base station </a:t>
            </a:r>
            <a:r>
              <a:rPr sz="1200">
                <a:solidFill>
                  <a:srgbClr val="000000"/>
                </a:solidFill>
                <a:latin typeface="Times New Roman" panose="02020603050405020304" pitchFamily="18" charset="0"/>
                <a:sym typeface="+mn-ea"/>
              </a:rPr>
              <a:t>beam</a:t>
            </a:r>
            <a:r>
              <a:rPr lang="en-US" sz="1200">
                <a:solidFill>
                  <a:srgbClr val="000000"/>
                </a:solidFill>
                <a:latin typeface="Times New Roman" panose="02020603050405020304" pitchFamily="18" charset="0"/>
                <a:sym typeface="+mn-ea"/>
              </a:rPr>
              <a:t> </a:t>
            </a:r>
            <a:r>
              <a:rPr sz="1200">
                <a:solidFill>
                  <a:srgbClr val="000000"/>
                </a:solidFill>
                <a:latin typeface="Times New Roman" panose="02020603050405020304" pitchFamily="18" charset="0"/>
                <a:sym typeface="+mn-ea"/>
              </a:rPr>
              <a:t> in fixed, when the beam coverage area changes, it can cause multiple UEs within the beam coverage area to simultaneously avoid beam switching</a:t>
            </a:r>
            <a:r>
              <a:rPr lang="en-US" sz="1200">
                <a:solidFill>
                  <a:srgbClr val="000000"/>
                </a:solidFill>
                <a:latin typeface="Times New Roman" panose="02020603050405020304" pitchFamily="18" charset="0"/>
                <a:sym typeface="+mn-ea"/>
              </a:rPr>
              <a:t>.</a:t>
            </a:r>
          </a:p>
        </p:txBody>
      </p:sp>
      <p:grpSp>
        <p:nvGrpSpPr>
          <p:cNvPr id="328" name="组合 327"/>
          <p:cNvGrpSpPr/>
          <p:nvPr/>
        </p:nvGrpSpPr>
        <p:grpSpPr>
          <a:xfrm>
            <a:off x="1174931" y="3474720"/>
            <a:ext cx="2723716" cy="2120616"/>
            <a:chOff x="12089" y="6057"/>
            <a:chExt cx="3698" cy="2442"/>
          </a:xfrm>
        </p:grpSpPr>
        <p:grpSp>
          <p:nvGrpSpPr>
            <p:cNvPr id="336" name="组合 335"/>
            <p:cNvGrpSpPr/>
            <p:nvPr/>
          </p:nvGrpSpPr>
          <p:grpSpPr>
            <a:xfrm>
              <a:off x="12089" y="6057"/>
              <a:ext cx="2884" cy="1609"/>
              <a:chOff x="14133" y="4403"/>
              <a:chExt cx="3840" cy="2163"/>
            </a:xfrm>
          </p:grpSpPr>
          <p:pic>
            <p:nvPicPr>
              <p:cNvPr id="337" name="图片 20" descr="基线RSRP"/>
              <p:cNvPicPr>
                <a:picLocks noChangeAspect="1"/>
              </p:cNvPicPr>
              <p:nvPr/>
            </p:nvPicPr>
            <p:blipFill>
              <a:blip r:embed="rId8"/>
              <a:stretch>
                <a:fillRect/>
              </a:stretch>
            </p:blipFill>
            <p:spPr>
              <a:xfrm>
                <a:off x="14133" y="4403"/>
                <a:ext cx="3840" cy="2163"/>
              </a:xfrm>
              <a:prstGeom prst="rect">
                <a:avLst/>
              </a:prstGeom>
            </p:spPr>
          </p:pic>
          <p:pic>
            <p:nvPicPr>
              <p:cNvPr id="338" name="图片 337"/>
              <p:cNvPicPr>
                <a:picLocks noChangeAspect="1"/>
              </p:cNvPicPr>
              <p:nvPr/>
            </p:nvPicPr>
            <p:blipFill>
              <a:blip r:embed="rId9"/>
              <a:stretch>
                <a:fillRect/>
              </a:stretch>
            </p:blipFill>
            <p:spPr>
              <a:xfrm>
                <a:off x="16869" y="5404"/>
                <a:ext cx="821" cy="552"/>
              </a:xfrm>
              <a:prstGeom prst="rect">
                <a:avLst/>
              </a:prstGeom>
            </p:spPr>
          </p:pic>
        </p:grpSp>
        <p:sp>
          <p:nvSpPr>
            <p:cNvPr id="100" name="文本框 99"/>
            <p:cNvSpPr txBox="1"/>
            <p:nvPr/>
          </p:nvSpPr>
          <p:spPr>
            <a:xfrm>
              <a:off x="12149" y="8163"/>
              <a:ext cx="3638" cy="336"/>
            </a:xfrm>
            <a:prstGeom prst="rect">
              <a:avLst/>
            </a:prstGeom>
            <a:noFill/>
          </p:spPr>
          <p:txBody>
            <a:bodyPr wrap="square" rtlCol="0" anchor="t">
              <a:spAutoFit/>
            </a:bodyPr>
            <a:lstStyle/>
            <a:p>
              <a:r>
                <a:rPr lang="en-US" altLang="zh-CN" dirty="0">
                  <a:solidFill>
                    <a:schemeClr val="tx1"/>
                  </a:solidFill>
                  <a:latin typeface="Times New Roman" panose="02020603050405020304" pitchFamily="18" charset="0"/>
                  <a:cs typeface="Times New Roman" panose="02020603050405020304" pitchFamily="18" charset="0"/>
                  <a:sym typeface="+mn-ea"/>
                </a:rPr>
                <a:t>     </a:t>
              </a:r>
              <a:r>
                <a:rPr lang="en-US" sz="1200" b="1">
                  <a:latin typeface="Times New Roman" panose="02020603050405020304" pitchFamily="18" charset="0"/>
                  <a:ea typeface="宋体" panose="02010600030101010101" pitchFamily="2" charset="-122"/>
                  <a:sym typeface="+mn-ea"/>
                </a:rPr>
                <a:t>Fig1 </a:t>
              </a:r>
              <a:r>
                <a:rPr lang="en-US" altLang="zh-CN" sz="1200" b="1" dirty="0">
                  <a:solidFill>
                    <a:schemeClr val="tx1"/>
                  </a:solidFill>
                  <a:latin typeface="Times New Roman" panose="02020603050405020304" pitchFamily="18" charset="0"/>
                  <a:cs typeface="Times New Roman" panose="02020603050405020304" pitchFamily="18" charset="0"/>
                  <a:sym typeface="+mn-ea"/>
                </a:rPr>
                <a:t>UAV </a:t>
              </a:r>
              <a:r>
                <a:rPr lang="en-US" sz="1200" b="1">
                  <a:latin typeface="Times New Roman" panose="02020603050405020304" pitchFamily="18" charset="0"/>
                  <a:ea typeface="宋体" panose="02010600030101010101" pitchFamily="2" charset="-122"/>
                  <a:sym typeface="+mn-ea"/>
                </a:rPr>
                <a:t>scenario</a:t>
              </a:r>
              <a:endParaRPr lang="en-US" altLang="zh-CN" sz="1200" b="1" dirty="0">
                <a:solidFill>
                  <a:schemeClr val="tx1"/>
                </a:solidFill>
                <a:latin typeface="Times New Roman" panose="02020603050405020304" pitchFamily="18" charset="0"/>
                <a:cs typeface="Times New Roman" panose="02020603050405020304" pitchFamily="18" charset="0"/>
                <a:sym typeface="+mn-ea"/>
              </a:endParaRPr>
            </a:p>
          </p:txBody>
        </p:sp>
      </p:grpSp>
      <p:sp>
        <p:nvSpPr>
          <p:cNvPr id="340" name="文本框 339"/>
          <p:cNvSpPr txBox="1"/>
          <p:nvPr/>
        </p:nvSpPr>
        <p:spPr>
          <a:xfrm>
            <a:off x="353695" y="2199005"/>
            <a:ext cx="3499485" cy="645160"/>
          </a:xfrm>
          <a:prstGeom prst="rect">
            <a:avLst/>
          </a:prstGeom>
          <a:noFill/>
        </p:spPr>
        <p:txBody>
          <a:bodyPr wrap="square" rtlCol="0" anchor="t">
            <a:spAutoFit/>
          </a:bodyPr>
          <a:lstStyle/>
          <a:p>
            <a:pPr marL="171450" indent="-171450">
              <a:buFont typeface="Wingdings" panose="05000000000000000000" charset="0"/>
              <a:buChar char="Ø"/>
            </a:pPr>
            <a:r>
              <a:rPr sz="1200" b="1" dirty="0">
                <a:latin typeface="Times New Roman" panose="02020603050405020304" pitchFamily="18" charset="0"/>
                <a:cs typeface="Times New Roman" panose="02020603050405020304" pitchFamily="18" charset="0"/>
                <a:sym typeface="+mn-ea"/>
              </a:rPr>
              <a:t>UAV</a:t>
            </a:r>
            <a:r>
              <a:rPr lang="en-US" sz="1200" b="1" dirty="0">
                <a:solidFill>
                  <a:srgbClr val="000000"/>
                </a:solidFill>
                <a:latin typeface="Times New Roman" panose="02020603050405020304" pitchFamily="18" charset="0"/>
                <a:sym typeface="+mn-ea"/>
              </a:rPr>
              <a:t> </a:t>
            </a:r>
            <a:r>
              <a:rPr sz="1200" b="1" dirty="0">
                <a:latin typeface="Times New Roman" panose="02020603050405020304" pitchFamily="18" charset="0"/>
                <a:sym typeface="+mn-ea"/>
              </a:rPr>
              <a:t>scenario</a:t>
            </a:r>
            <a:r>
              <a:rPr lang="zh-CN" sz="1200" b="1" dirty="0">
                <a:latin typeface="Times New Roman" panose="02020603050405020304" pitchFamily="18" charset="0"/>
                <a:sym typeface="+mn-ea"/>
              </a:rPr>
              <a:t>：</a:t>
            </a:r>
            <a:r>
              <a:rPr sz="1200" dirty="0">
                <a:solidFill>
                  <a:srgbClr val="000000"/>
                </a:solidFill>
                <a:latin typeface="Times New Roman" panose="02020603050405020304" pitchFamily="18" charset="0"/>
                <a:sym typeface="+mn-ea"/>
              </a:rPr>
              <a:t>Change from the </a:t>
            </a:r>
            <a:r>
              <a:rPr lang="en-US" sz="1200" dirty="0">
                <a:solidFill>
                  <a:srgbClr val="000000"/>
                </a:solidFill>
                <a:latin typeface="Times New Roman" panose="02020603050405020304" pitchFamily="18" charset="0"/>
                <a:sym typeface="+mn-ea"/>
              </a:rPr>
              <a:t>1-beam/</a:t>
            </a:r>
            <a:r>
              <a:rPr sz="1200" dirty="0">
                <a:solidFill>
                  <a:srgbClr val="000000"/>
                </a:solidFill>
                <a:latin typeface="Times New Roman" panose="02020603050405020304" pitchFamily="18" charset="0"/>
                <a:sym typeface="+mn-ea"/>
              </a:rPr>
              <a:t>7-beam </a:t>
            </a:r>
            <a:r>
              <a:rPr lang="en-US" sz="1200" dirty="0">
                <a:solidFill>
                  <a:srgbClr val="000000"/>
                </a:solidFill>
                <a:latin typeface="Times New Roman" panose="02020603050405020304" pitchFamily="18" charset="0"/>
                <a:sym typeface="+mn-ea"/>
              </a:rPr>
              <a:t>for the </a:t>
            </a:r>
            <a:r>
              <a:rPr sz="1200" dirty="0">
                <a:solidFill>
                  <a:srgbClr val="000000"/>
                </a:solidFill>
                <a:latin typeface="Times New Roman" panose="02020603050405020304" pitchFamily="18" charset="0"/>
                <a:sym typeface="+mn-ea"/>
              </a:rPr>
              <a:t>ground coverage</a:t>
            </a:r>
            <a:r>
              <a:rPr lang="en-US" sz="1200" dirty="0">
                <a:solidFill>
                  <a:srgbClr val="000000"/>
                </a:solidFill>
                <a:latin typeface="Times New Roman" panose="02020603050405020304" pitchFamily="18" charset="0"/>
                <a:sym typeface="+mn-ea"/>
              </a:rPr>
              <a:t> </a:t>
            </a:r>
            <a:r>
              <a:rPr sz="1200" dirty="0">
                <a:solidFill>
                  <a:srgbClr val="000000"/>
                </a:solidFill>
                <a:latin typeface="Times New Roman" panose="02020603050405020304" pitchFamily="18" charset="0"/>
                <a:sym typeface="+mn-ea"/>
              </a:rPr>
              <a:t>to a 4+3 beam</a:t>
            </a:r>
            <a:r>
              <a:rPr lang="en-US" sz="1200" dirty="0">
                <a:solidFill>
                  <a:srgbClr val="000000"/>
                </a:solidFill>
                <a:latin typeface="Times New Roman" panose="02020603050405020304" pitchFamily="18" charset="0"/>
                <a:sym typeface="+mn-ea"/>
              </a:rPr>
              <a:t> for </a:t>
            </a:r>
            <a:r>
              <a:rPr sz="1200" dirty="0">
                <a:solidFill>
                  <a:srgbClr val="000000"/>
                </a:solidFill>
                <a:latin typeface="Times New Roman" panose="02020603050405020304" pitchFamily="18" charset="0"/>
                <a:sym typeface="+mn-ea"/>
              </a:rPr>
              <a:t>both ground coverage and aerial coverage</a:t>
            </a:r>
            <a:r>
              <a:rPr lang="en-US" sz="1200" dirty="0">
                <a:solidFill>
                  <a:srgbClr val="000000"/>
                </a:solidFill>
                <a:latin typeface="Times New Roman" panose="02020603050405020304" pitchFamily="18" charset="0"/>
                <a:sym typeface="+mn-ea"/>
              </a:rPr>
              <a:t>.</a:t>
            </a:r>
          </a:p>
        </p:txBody>
      </p:sp>
      <p:grpSp>
        <p:nvGrpSpPr>
          <p:cNvPr id="14" name="组合 243"/>
          <p:cNvGrpSpPr/>
          <p:nvPr/>
        </p:nvGrpSpPr>
        <p:grpSpPr>
          <a:xfrm>
            <a:off x="9421495" y="3840480"/>
            <a:ext cx="445770" cy="1040130"/>
            <a:chOff x="8130389" y="4368800"/>
            <a:chExt cx="639799" cy="1268107"/>
          </a:xfrm>
          <a:solidFill>
            <a:srgbClr val="5B9BD5">
              <a:lumMod val="75000"/>
              <a:alpha val="58824"/>
            </a:srgbClr>
          </a:solidFill>
        </p:grpSpPr>
        <p:sp>
          <p:nvSpPr>
            <p:cNvPr id="15" name="Freeform 38"/>
            <p:cNvSpPr>
              <a:spLocks noChangeAspect="1" noEditPoints="1" noChangeArrowheads="1"/>
            </p:cNvSpPr>
            <p:nvPr/>
          </p:nvSpPr>
          <p:spPr bwMode="auto">
            <a:xfrm>
              <a:off x="8130389" y="4690346"/>
              <a:ext cx="639799" cy="946561"/>
            </a:xfrm>
            <a:custGeom>
              <a:avLst/>
              <a:gdLst>
                <a:gd name="T0" fmla="*/ 0 w 1083"/>
                <a:gd name="T1" fmla="*/ 157757397 h 1821"/>
                <a:gd name="T2" fmla="*/ 18509030 w 1083"/>
                <a:gd name="T3" fmla="*/ 145974069 h 1821"/>
                <a:gd name="T4" fmla="*/ 38494347 w 1083"/>
                <a:gd name="T5" fmla="*/ 137620231 h 1821"/>
                <a:gd name="T6" fmla="*/ 59955615 w 1083"/>
                <a:gd name="T7" fmla="*/ 132871433 h 1821"/>
                <a:gd name="T8" fmla="*/ 83006732 w 1083"/>
                <a:gd name="T9" fmla="*/ 137620231 h 1821"/>
                <a:gd name="T10" fmla="*/ 102991712 w 1083"/>
                <a:gd name="T11" fmla="*/ 145974069 h 1821"/>
                <a:gd name="T12" fmla="*/ 122977030 w 1083"/>
                <a:gd name="T13" fmla="*/ 160131796 h 1821"/>
                <a:gd name="T14" fmla="*/ 73808997 w 1083"/>
                <a:gd name="T15" fmla="*/ 28491301 h 1821"/>
                <a:gd name="T16" fmla="*/ 79940596 w 1083"/>
                <a:gd name="T17" fmla="*/ 21368402 h 1821"/>
                <a:gd name="T18" fmla="*/ 81530444 w 1083"/>
                <a:gd name="T19" fmla="*/ 13102636 h 1821"/>
                <a:gd name="T20" fmla="*/ 78351084 w 1083"/>
                <a:gd name="T21" fmla="*/ 7122900 h 1821"/>
                <a:gd name="T22" fmla="*/ 72219149 w 1083"/>
                <a:gd name="T23" fmla="*/ 3605338 h 1821"/>
                <a:gd name="T24" fmla="*/ 64611263 w 1083"/>
                <a:gd name="T25" fmla="*/ 1231236 h 1821"/>
                <a:gd name="T26" fmla="*/ 56889816 w 1083"/>
                <a:gd name="T27" fmla="*/ 1231236 h 1821"/>
                <a:gd name="T28" fmla="*/ 49168032 w 1083"/>
                <a:gd name="T29" fmla="*/ 3605338 h 1821"/>
                <a:gd name="T30" fmla="*/ 43036434 w 1083"/>
                <a:gd name="T31" fmla="*/ 7122900 h 1821"/>
                <a:gd name="T32" fmla="*/ 39970298 w 1083"/>
                <a:gd name="T33" fmla="*/ 13102636 h 1821"/>
                <a:gd name="T34" fmla="*/ 41560146 w 1083"/>
                <a:gd name="T35" fmla="*/ 21368402 h 1821"/>
                <a:gd name="T36" fmla="*/ 47692082 w 1083"/>
                <a:gd name="T37" fmla="*/ 28491301 h 1821"/>
                <a:gd name="T38" fmla="*/ 79940596 w 1083"/>
                <a:gd name="T39" fmla="*/ 102006030 h 1821"/>
                <a:gd name="T40" fmla="*/ 75284948 w 1083"/>
                <a:gd name="T41" fmla="*/ 112734267 h 1821"/>
                <a:gd name="T42" fmla="*/ 61545127 w 1083"/>
                <a:gd name="T43" fmla="*/ 116251532 h 1821"/>
                <a:gd name="T44" fmla="*/ 47692082 w 1083"/>
                <a:gd name="T45" fmla="*/ 112734267 h 1821"/>
                <a:gd name="T46" fmla="*/ 43036434 w 1083"/>
                <a:gd name="T47" fmla="*/ 102006030 h 1821"/>
                <a:gd name="T48" fmla="*/ 47692082 w 1083"/>
                <a:gd name="T49" fmla="*/ 92508731 h 1821"/>
                <a:gd name="T50" fmla="*/ 61545127 w 1083"/>
                <a:gd name="T51" fmla="*/ 87760231 h 1821"/>
                <a:gd name="T52" fmla="*/ 75284948 w 1083"/>
                <a:gd name="T53" fmla="*/ 92508731 h 1821"/>
                <a:gd name="T54" fmla="*/ 79940596 w 1083"/>
                <a:gd name="T55" fmla="*/ 102006030 h 1821"/>
                <a:gd name="T56" fmla="*/ 70742861 w 1083"/>
                <a:gd name="T57" fmla="*/ 72371565 h 1821"/>
                <a:gd name="T58" fmla="*/ 64611263 w 1083"/>
                <a:gd name="T59" fmla="*/ 75976903 h 1821"/>
                <a:gd name="T60" fmla="*/ 58479327 w 1083"/>
                <a:gd name="T61" fmla="*/ 75976903 h 1821"/>
                <a:gd name="T62" fmla="*/ 52234169 w 1083"/>
                <a:gd name="T63" fmla="*/ 72371565 h 1821"/>
                <a:gd name="T64" fmla="*/ 52234169 w 1083"/>
                <a:gd name="T65" fmla="*/ 66479901 h 1821"/>
                <a:gd name="T66" fmla="*/ 58479327 w 1083"/>
                <a:gd name="T67" fmla="*/ 61731104 h 1821"/>
                <a:gd name="T68" fmla="*/ 64611263 w 1083"/>
                <a:gd name="T69" fmla="*/ 61731104 h 1821"/>
                <a:gd name="T70" fmla="*/ 70742861 w 1083"/>
                <a:gd name="T71" fmla="*/ 66479901 h 182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083"/>
                <a:gd name="T109" fmla="*/ 0 h 1821"/>
                <a:gd name="T110" fmla="*/ 1083 w 1083"/>
                <a:gd name="T111" fmla="*/ 1821 h 1821"/>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083" h="1821">
                  <a:moveTo>
                    <a:pt x="474" y="364"/>
                  </a:moveTo>
                  <a:lnTo>
                    <a:pt x="0" y="1794"/>
                  </a:lnTo>
                  <a:lnTo>
                    <a:pt x="41" y="1754"/>
                  </a:lnTo>
                  <a:lnTo>
                    <a:pt x="163" y="1660"/>
                  </a:lnTo>
                  <a:lnTo>
                    <a:pt x="244" y="1606"/>
                  </a:lnTo>
                  <a:lnTo>
                    <a:pt x="339" y="1565"/>
                  </a:lnTo>
                  <a:lnTo>
                    <a:pt x="433" y="1525"/>
                  </a:lnTo>
                  <a:lnTo>
                    <a:pt x="528" y="1511"/>
                  </a:lnTo>
                  <a:lnTo>
                    <a:pt x="623" y="1525"/>
                  </a:lnTo>
                  <a:lnTo>
                    <a:pt x="731" y="1565"/>
                  </a:lnTo>
                  <a:lnTo>
                    <a:pt x="826" y="1606"/>
                  </a:lnTo>
                  <a:lnTo>
                    <a:pt x="907" y="1660"/>
                  </a:lnTo>
                  <a:lnTo>
                    <a:pt x="1042" y="1767"/>
                  </a:lnTo>
                  <a:lnTo>
                    <a:pt x="1083" y="1821"/>
                  </a:lnTo>
                  <a:lnTo>
                    <a:pt x="596" y="364"/>
                  </a:lnTo>
                  <a:lnTo>
                    <a:pt x="650" y="324"/>
                  </a:lnTo>
                  <a:lnTo>
                    <a:pt x="690" y="283"/>
                  </a:lnTo>
                  <a:lnTo>
                    <a:pt x="704" y="243"/>
                  </a:lnTo>
                  <a:lnTo>
                    <a:pt x="718" y="189"/>
                  </a:lnTo>
                  <a:lnTo>
                    <a:pt x="718" y="149"/>
                  </a:lnTo>
                  <a:lnTo>
                    <a:pt x="704" y="122"/>
                  </a:lnTo>
                  <a:lnTo>
                    <a:pt x="690" y="81"/>
                  </a:lnTo>
                  <a:lnTo>
                    <a:pt x="663" y="54"/>
                  </a:lnTo>
                  <a:lnTo>
                    <a:pt x="636" y="41"/>
                  </a:lnTo>
                  <a:lnTo>
                    <a:pt x="609" y="27"/>
                  </a:lnTo>
                  <a:lnTo>
                    <a:pt x="569" y="14"/>
                  </a:lnTo>
                  <a:lnTo>
                    <a:pt x="542" y="0"/>
                  </a:lnTo>
                  <a:lnTo>
                    <a:pt x="501" y="14"/>
                  </a:lnTo>
                  <a:lnTo>
                    <a:pt x="460" y="27"/>
                  </a:lnTo>
                  <a:lnTo>
                    <a:pt x="433" y="41"/>
                  </a:lnTo>
                  <a:lnTo>
                    <a:pt x="406" y="54"/>
                  </a:lnTo>
                  <a:lnTo>
                    <a:pt x="379" y="81"/>
                  </a:lnTo>
                  <a:lnTo>
                    <a:pt x="366" y="122"/>
                  </a:lnTo>
                  <a:lnTo>
                    <a:pt x="352" y="149"/>
                  </a:lnTo>
                  <a:lnTo>
                    <a:pt x="352" y="189"/>
                  </a:lnTo>
                  <a:lnTo>
                    <a:pt x="366" y="243"/>
                  </a:lnTo>
                  <a:lnTo>
                    <a:pt x="379" y="283"/>
                  </a:lnTo>
                  <a:lnTo>
                    <a:pt x="420" y="324"/>
                  </a:lnTo>
                  <a:lnTo>
                    <a:pt x="474" y="364"/>
                  </a:lnTo>
                  <a:close/>
                  <a:moveTo>
                    <a:pt x="704" y="1160"/>
                  </a:moveTo>
                  <a:lnTo>
                    <a:pt x="690" y="1228"/>
                  </a:lnTo>
                  <a:lnTo>
                    <a:pt x="663" y="1282"/>
                  </a:lnTo>
                  <a:lnTo>
                    <a:pt x="609" y="1309"/>
                  </a:lnTo>
                  <a:lnTo>
                    <a:pt x="542" y="1322"/>
                  </a:lnTo>
                  <a:lnTo>
                    <a:pt x="474" y="1309"/>
                  </a:lnTo>
                  <a:lnTo>
                    <a:pt x="420" y="1282"/>
                  </a:lnTo>
                  <a:lnTo>
                    <a:pt x="393" y="1228"/>
                  </a:lnTo>
                  <a:lnTo>
                    <a:pt x="379" y="1160"/>
                  </a:lnTo>
                  <a:lnTo>
                    <a:pt x="393" y="1093"/>
                  </a:lnTo>
                  <a:lnTo>
                    <a:pt x="420" y="1052"/>
                  </a:lnTo>
                  <a:lnTo>
                    <a:pt x="474" y="1012"/>
                  </a:lnTo>
                  <a:lnTo>
                    <a:pt x="542" y="998"/>
                  </a:lnTo>
                  <a:lnTo>
                    <a:pt x="609" y="1012"/>
                  </a:lnTo>
                  <a:lnTo>
                    <a:pt x="663" y="1052"/>
                  </a:lnTo>
                  <a:lnTo>
                    <a:pt x="690" y="1093"/>
                  </a:lnTo>
                  <a:lnTo>
                    <a:pt x="704" y="1160"/>
                  </a:lnTo>
                  <a:close/>
                  <a:moveTo>
                    <a:pt x="623" y="783"/>
                  </a:moveTo>
                  <a:lnTo>
                    <a:pt x="623" y="823"/>
                  </a:lnTo>
                  <a:lnTo>
                    <a:pt x="596" y="837"/>
                  </a:lnTo>
                  <a:lnTo>
                    <a:pt x="569" y="864"/>
                  </a:lnTo>
                  <a:lnTo>
                    <a:pt x="542" y="864"/>
                  </a:lnTo>
                  <a:lnTo>
                    <a:pt x="515" y="864"/>
                  </a:lnTo>
                  <a:lnTo>
                    <a:pt x="488" y="837"/>
                  </a:lnTo>
                  <a:lnTo>
                    <a:pt x="460" y="823"/>
                  </a:lnTo>
                  <a:lnTo>
                    <a:pt x="460" y="783"/>
                  </a:lnTo>
                  <a:lnTo>
                    <a:pt x="460" y="756"/>
                  </a:lnTo>
                  <a:lnTo>
                    <a:pt x="488" y="729"/>
                  </a:lnTo>
                  <a:lnTo>
                    <a:pt x="515" y="702"/>
                  </a:lnTo>
                  <a:lnTo>
                    <a:pt x="542" y="702"/>
                  </a:lnTo>
                  <a:lnTo>
                    <a:pt x="569" y="702"/>
                  </a:lnTo>
                  <a:lnTo>
                    <a:pt x="596" y="729"/>
                  </a:lnTo>
                  <a:lnTo>
                    <a:pt x="623" y="756"/>
                  </a:lnTo>
                  <a:lnTo>
                    <a:pt x="623" y="783"/>
                  </a:lnTo>
                  <a:close/>
                </a:path>
              </a:pathLst>
            </a:custGeom>
            <a:grpFill/>
            <a:ln>
              <a:noFill/>
            </a:ln>
          </p:spPr>
          <p:txBody>
            <a:bodyPr/>
            <a:lstStyle/>
            <a:p>
              <a:pPr defTabSz="685800" fontAlgn="auto">
                <a:spcBef>
                  <a:spcPts val="0"/>
                </a:spcBef>
                <a:spcAft>
                  <a:spcPts val="0"/>
                </a:spcAft>
                <a:defRPr/>
              </a:pPr>
              <a:endParaRPr lang="zh-CN" altLang="en-US" sz="15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16" name="组合 430"/>
            <p:cNvGrpSpPr/>
            <p:nvPr/>
          </p:nvGrpSpPr>
          <p:grpSpPr>
            <a:xfrm>
              <a:off x="8168885" y="4369267"/>
              <a:ext cx="139995" cy="139975"/>
              <a:chOff x="7730492" y="2813899"/>
              <a:chExt cx="140027" cy="140007"/>
            </a:xfrm>
            <a:grpFill/>
          </p:grpSpPr>
          <p:sp>
            <p:nvSpPr>
              <p:cNvPr id="92" name="Oval 146"/>
              <p:cNvSpPr>
                <a:spLocks noChangeAspect="1" noChangeArrowheads="1"/>
              </p:cNvSpPr>
              <p:nvPr/>
            </p:nvSpPr>
            <p:spPr bwMode="auto">
              <a:xfrm>
                <a:off x="7730492" y="2813899"/>
                <a:ext cx="140027" cy="140007"/>
              </a:xfrm>
              <a:prstGeom prst="ellipse">
                <a:avLst/>
              </a:prstGeom>
              <a:grpFill/>
              <a:ln w="9525">
                <a:noFill/>
                <a:rou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685800" fontAlgn="auto">
                  <a:spcBef>
                    <a:spcPct val="0"/>
                  </a:spcBef>
                  <a:spcAft>
                    <a:spcPts val="0"/>
                  </a:spcAft>
                  <a:buNone/>
                  <a:defRPr/>
                </a:pPr>
                <a:endParaRPr lang="zh-CN" altLang="zh-CN" sz="12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93" name="组合 290"/>
              <p:cNvGrpSpPr/>
              <p:nvPr/>
            </p:nvGrpSpPr>
            <p:grpSpPr>
              <a:xfrm>
                <a:off x="7746505" y="2829902"/>
                <a:ext cx="108000" cy="108000"/>
                <a:chOff x="7493054" y="4172488"/>
                <a:chExt cx="1028540" cy="1028540"/>
              </a:xfrm>
              <a:grpFill/>
            </p:grpSpPr>
            <p:cxnSp>
              <p:nvCxnSpPr>
                <p:cNvPr id="94" name="直接连接符 93"/>
                <p:cNvCxnSpPr/>
                <p:nvPr/>
              </p:nvCxnSpPr>
              <p:spPr>
                <a:xfrm rot="2700000">
                  <a:off x="7493054" y="4686758"/>
                  <a:ext cx="1028540" cy="0"/>
                </a:xfrm>
                <a:prstGeom prst="line">
                  <a:avLst/>
                </a:prstGeom>
                <a:grpFill/>
                <a:ln w="12700" cap="flat" cmpd="sng" algn="ctr">
                  <a:solidFill>
                    <a:sysClr val="window" lastClr="FFFFFF"/>
                  </a:solidFill>
                  <a:prstDash val="solid"/>
                  <a:miter lim="800000"/>
                </a:ln>
                <a:effectLst/>
              </p:spPr>
            </p:cxnSp>
            <p:cxnSp>
              <p:nvCxnSpPr>
                <p:cNvPr id="95" name="直接连接符 94"/>
                <p:cNvCxnSpPr/>
                <p:nvPr/>
              </p:nvCxnSpPr>
              <p:spPr>
                <a:xfrm rot="18900000" flipH="1">
                  <a:off x="7493054" y="4686758"/>
                  <a:ext cx="1028540" cy="0"/>
                </a:xfrm>
                <a:prstGeom prst="line">
                  <a:avLst/>
                </a:prstGeom>
                <a:grpFill/>
                <a:ln w="12700" cap="flat" cmpd="sng" algn="ctr">
                  <a:solidFill>
                    <a:sysClr val="window" lastClr="FFFFFF"/>
                  </a:solidFill>
                  <a:prstDash val="solid"/>
                  <a:miter lim="800000"/>
                </a:ln>
                <a:effectLst/>
              </p:spPr>
            </p:cxnSp>
          </p:grpSp>
        </p:grpSp>
        <p:grpSp>
          <p:nvGrpSpPr>
            <p:cNvPr id="17" name="组合 189"/>
            <p:cNvGrpSpPr/>
            <p:nvPr/>
          </p:nvGrpSpPr>
          <p:grpSpPr>
            <a:xfrm>
              <a:off x="8305800" y="4368800"/>
              <a:ext cx="139995" cy="139975"/>
              <a:chOff x="7730492" y="2813899"/>
              <a:chExt cx="140027" cy="140007"/>
            </a:xfrm>
            <a:grpFill/>
          </p:grpSpPr>
          <p:sp>
            <p:nvSpPr>
              <p:cNvPr id="88" name="Oval 146"/>
              <p:cNvSpPr>
                <a:spLocks noChangeAspect="1" noChangeArrowheads="1"/>
              </p:cNvSpPr>
              <p:nvPr/>
            </p:nvSpPr>
            <p:spPr bwMode="auto">
              <a:xfrm>
                <a:off x="7730492" y="2813899"/>
                <a:ext cx="140027" cy="140007"/>
              </a:xfrm>
              <a:prstGeom prst="ellipse">
                <a:avLst/>
              </a:prstGeom>
              <a:grpFill/>
              <a:ln w="9525">
                <a:noFill/>
                <a:rou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685800" fontAlgn="auto">
                  <a:spcBef>
                    <a:spcPct val="0"/>
                  </a:spcBef>
                  <a:spcAft>
                    <a:spcPts val="0"/>
                  </a:spcAft>
                  <a:buNone/>
                  <a:defRPr/>
                </a:pPr>
                <a:endParaRPr lang="zh-CN" altLang="zh-CN" sz="12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89" name="组合 200"/>
              <p:cNvGrpSpPr/>
              <p:nvPr/>
            </p:nvGrpSpPr>
            <p:grpSpPr>
              <a:xfrm>
                <a:off x="7746505" y="2829902"/>
                <a:ext cx="108000" cy="108000"/>
                <a:chOff x="7493054" y="4172488"/>
                <a:chExt cx="1028540" cy="1028540"/>
              </a:xfrm>
              <a:grpFill/>
            </p:grpSpPr>
            <p:cxnSp>
              <p:nvCxnSpPr>
                <p:cNvPr id="90" name="直接连接符 89"/>
                <p:cNvCxnSpPr/>
                <p:nvPr/>
              </p:nvCxnSpPr>
              <p:spPr>
                <a:xfrm rot="2700000">
                  <a:off x="7493054" y="4686758"/>
                  <a:ext cx="1028540" cy="0"/>
                </a:xfrm>
                <a:prstGeom prst="line">
                  <a:avLst/>
                </a:prstGeom>
                <a:grpFill/>
                <a:ln w="12700" cap="flat" cmpd="sng" algn="ctr">
                  <a:solidFill>
                    <a:sysClr val="window" lastClr="FFFFFF"/>
                  </a:solidFill>
                  <a:prstDash val="solid"/>
                  <a:miter lim="800000"/>
                </a:ln>
                <a:effectLst/>
              </p:spPr>
            </p:cxnSp>
            <p:cxnSp>
              <p:nvCxnSpPr>
                <p:cNvPr id="91" name="直接连接符 90"/>
                <p:cNvCxnSpPr/>
                <p:nvPr/>
              </p:nvCxnSpPr>
              <p:spPr>
                <a:xfrm rot="18900000" flipH="1">
                  <a:off x="7493054" y="4686758"/>
                  <a:ext cx="1028540" cy="0"/>
                </a:xfrm>
                <a:prstGeom prst="line">
                  <a:avLst/>
                </a:prstGeom>
                <a:grpFill/>
                <a:ln w="12700" cap="flat" cmpd="sng" algn="ctr">
                  <a:solidFill>
                    <a:sysClr val="window" lastClr="FFFFFF"/>
                  </a:solidFill>
                  <a:prstDash val="solid"/>
                  <a:miter lim="800000"/>
                </a:ln>
                <a:effectLst/>
              </p:spPr>
            </p:cxnSp>
          </p:grpSp>
        </p:grpSp>
        <p:grpSp>
          <p:nvGrpSpPr>
            <p:cNvPr id="18" name="组合 203"/>
            <p:cNvGrpSpPr/>
            <p:nvPr/>
          </p:nvGrpSpPr>
          <p:grpSpPr>
            <a:xfrm>
              <a:off x="8445500" y="4368800"/>
              <a:ext cx="139995" cy="139975"/>
              <a:chOff x="7730492" y="2813899"/>
              <a:chExt cx="140027" cy="140007"/>
            </a:xfrm>
            <a:grpFill/>
          </p:grpSpPr>
          <p:sp>
            <p:nvSpPr>
              <p:cNvPr id="84" name="Oval 146"/>
              <p:cNvSpPr>
                <a:spLocks noChangeAspect="1" noChangeArrowheads="1"/>
              </p:cNvSpPr>
              <p:nvPr/>
            </p:nvSpPr>
            <p:spPr bwMode="auto">
              <a:xfrm>
                <a:off x="7730492" y="2813899"/>
                <a:ext cx="140027" cy="140007"/>
              </a:xfrm>
              <a:prstGeom prst="ellipse">
                <a:avLst/>
              </a:prstGeom>
              <a:grpFill/>
              <a:ln w="9525">
                <a:noFill/>
                <a:rou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685800" fontAlgn="auto">
                  <a:spcBef>
                    <a:spcPct val="0"/>
                  </a:spcBef>
                  <a:spcAft>
                    <a:spcPts val="0"/>
                  </a:spcAft>
                  <a:buNone/>
                  <a:defRPr/>
                </a:pPr>
                <a:endParaRPr lang="zh-CN" altLang="zh-CN" sz="12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85" name="组合 205"/>
              <p:cNvGrpSpPr/>
              <p:nvPr/>
            </p:nvGrpSpPr>
            <p:grpSpPr>
              <a:xfrm>
                <a:off x="7746505" y="2829902"/>
                <a:ext cx="108000" cy="108000"/>
                <a:chOff x="7493054" y="4172488"/>
                <a:chExt cx="1028540" cy="1028540"/>
              </a:xfrm>
              <a:grpFill/>
            </p:grpSpPr>
            <p:cxnSp>
              <p:nvCxnSpPr>
                <p:cNvPr id="86" name="直接连接符 85"/>
                <p:cNvCxnSpPr/>
                <p:nvPr/>
              </p:nvCxnSpPr>
              <p:spPr>
                <a:xfrm rot="2700000">
                  <a:off x="7493054" y="4686758"/>
                  <a:ext cx="1028540" cy="0"/>
                </a:xfrm>
                <a:prstGeom prst="line">
                  <a:avLst/>
                </a:prstGeom>
                <a:grpFill/>
                <a:ln w="12700" cap="flat" cmpd="sng" algn="ctr">
                  <a:solidFill>
                    <a:sysClr val="window" lastClr="FFFFFF"/>
                  </a:solidFill>
                  <a:prstDash val="solid"/>
                  <a:miter lim="800000"/>
                </a:ln>
                <a:effectLst/>
              </p:spPr>
            </p:cxnSp>
            <p:cxnSp>
              <p:nvCxnSpPr>
                <p:cNvPr id="87" name="直接连接符 86"/>
                <p:cNvCxnSpPr/>
                <p:nvPr/>
              </p:nvCxnSpPr>
              <p:spPr>
                <a:xfrm rot="18900000" flipH="1">
                  <a:off x="7493054" y="4686758"/>
                  <a:ext cx="1028540" cy="0"/>
                </a:xfrm>
                <a:prstGeom prst="line">
                  <a:avLst/>
                </a:prstGeom>
                <a:grpFill/>
                <a:ln w="12700" cap="flat" cmpd="sng" algn="ctr">
                  <a:solidFill>
                    <a:sysClr val="window" lastClr="FFFFFF"/>
                  </a:solidFill>
                  <a:prstDash val="solid"/>
                  <a:miter lim="800000"/>
                </a:ln>
                <a:effectLst/>
              </p:spPr>
            </p:cxnSp>
          </p:grpSp>
        </p:grpSp>
        <p:grpSp>
          <p:nvGrpSpPr>
            <p:cNvPr id="19" name="组合 208"/>
            <p:cNvGrpSpPr/>
            <p:nvPr/>
          </p:nvGrpSpPr>
          <p:grpSpPr>
            <a:xfrm>
              <a:off x="8585200" y="4368800"/>
              <a:ext cx="139995" cy="139975"/>
              <a:chOff x="7730492" y="2813899"/>
              <a:chExt cx="140027" cy="140007"/>
            </a:xfrm>
            <a:grpFill/>
          </p:grpSpPr>
          <p:sp>
            <p:nvSpPr>
              <p:cNvPr id="80" name="Oval 146"/>
              <p:cNvSpPr>
                <a:spLocks noChangeAspect="1" noChangeArrowheads="1"/>
              </p:cNvSpPr>
              <p:nvPr/>
            </p:nvSpPr>
            <p:spPr bwMode="auto">
              <a:xfrm>
                <a:off x="7730492" y="2813899"/>
                <a:ext cx="140027" cy="140007"/>
              </a:xfrm>
              <a:prstGeom prst="ellipse">
                <a:avLst/>
              </a:prstGeom>
              <a:grpFill/>
              <a:ln w="9525">
                <a:noFill/>
                <a:rou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685800" fontAlgn="auto">
                  <a:spcBef>
                    <a:spcPct val="0"/>
                  </a:spcBef>
                  <a:spcAft>
                    <a:spcPts val="0"/>
                  </a:spcAft>
                  <a:buNone/>
                  <a:defRPr/>
                </a:pPr>
                <a:endParaRPr lang="zh-CN" altLang="zh-CN" sz="12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81" name="组合 210"/>
              <p:cNvGrpSpPr/>
              <p:nvPr/>
            </p:nvGrpSpPr>
            <p:grpSpPr>
              <a:xfrm>
                <a:off x="7746505" y="2829902"/>
                <a:ext cx="108000" cy="108000"/>
                <a:chOff x="7493054" y="4172488"/>
                <a:chExt cx="1028540" cy="1028540"/>
              </a:xfrm>
              <a:grpFill/>
            </p:grpSpPr>
            <p:cxnSp>
              <p:nvCxnSpPr>
                <p:cNvPr id="82" name="直接连接符 81"/>
                <p:cNvCxnSpPr/>
                <p:nvPr/>
              </p:nvCxnSpPr>
              <p:spPr>
                <a:xfrm rot="2700000">
                  <a:off x="7493054" y="4686758"/>
                  <a:ext cx="1028540" cy="0"/>
                </a:xfrm>
                <a:prstGeom prst="line">
                  <a:avLst/>
                </a:prstGeom>
                <a:grpFill/>
                <a:ln w="12700" cap="flat" cmpd="sng" algn="ctr">
                  <a:solidFill>
                    <a:sysClr val="window" lastClr="FFFFFF"/>
                  </a:solidFill>
                  <a:prstDash val="solid"/>
                  <a:miter lim="800000"/>
                </a:ln>
                <a:effectLst/>
              </p:spPr>
            </p:cxnSp>
            <p:cxnSp>
              <p:nvCxnSpPr>
                <p:cNvPr id="83" name="直接连接符 82"/>
                <p:cNvCxnSpPr/>
                <p:nvPr/>
              </p:nvCxnSpPr>
              <p:spPr>
                <a:xfrm rot="18900000" flipH="1">
                  <a:off x="7493054" y="4686758"/>
                  <a:ext cx="1028540" cy="0"/>
                </a:xfrm>
                <a:prstGeom prst="line">
                  <a:avLst/>
                </a:prstGeom>
                <a:grpFill/>
                <a:ln w="12700" cap="flat" cmpd="sng" algn="ctr">
                  <a:solidFill>
                    <a:sysClr val="window" lastClr="FFFFFF"/>
                  </a:solidFill>
                  <a:prstDash val="solid"/>
                  <a:miter lim="800000"/>
                </a:ln>
                <a:effectLst/>
              </p:spPr>
            </p:cxnSp>
          </p:grpSp>
        </p:grpSp>
        <p:grpSp>
          <p:nvGrpSpPr>
            <p:cNvPr id="20" name="组合 213"/>
            <p:cNvGrpSpPr/>
            <p:nvPr/>
          </p:nvGrpSpPr>
          <p:grpSpPr>
            <a:xfrm>
              <a:off x="8166100" y="4508500"/>
              <a:ext cx="139995" cy="139975"/>
              <a:chOff x="7730492" y="2813899"/>
              <a:chExt cx="140027" cy="140007"/>
            </a:xfrm>
            <a:grpFill/>
          </p:grpSpPr>
          <p:sp>
            <p:nvSpPr>
              <p:cNvPr id="76" name="Oval 146"/>
              <p:cNvSpPr>
                <a:spLocks noChangeAspect="1" noChangeArrowheads="1"/>
              </p:cNvSpPr>
              <p:nvPr/>
            </p:nvSpPr>
            <p:spPr bwMode="auto">
              <a:xfrm>
                <a:off x="7730492" y="2813899"/>
                <a:ext cx="140027" cy="140007"/>
              </a:xfrm>
              <a:prstGeom prst="ellipse">
                <a:avLst/>
              </a:prstGeom>
              <a:grpFill/>
              <a:ln w="9525">
                <a:noFill/>
                <a:rou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685800" fontAlgn="auto">
                  <a:spcBef>
                    <a:spcPct val="0"/>
                  </a:spcBef>
                  <a:spcAft>
                    <a:spcPts val="0"/>
                  </a:spcAft>
                  <a:buNone/>
                  <a:defRPr/>
                </a:pPr>
                <a:endParaRPr lang="zh-CN" altLang="zh-CN" sz="12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77" name="组合 215"/>
              <p:cNvGrpSpPr/>
              <p:nvPr/>
            </p:nvGrpSpPr>
            <p:grpSpPr>
              <a:xfrm>
                <a:off x="7746505" y="2829902"/>
                <a:ext cx="108000" cy="108000"/>
                <a:chOff x="7493054" y="4172488"/>
                <a:chExt cx="1028540" cy="1028540"/>
              </a:xfrm>
              <a:grpFill/>
            </p:grpSpPr>
            <p:cxnSp>
              <p:nvCxnSpPr>
                <p:cNvPr id="78" name="直接连接符 77"/>
                <p:cNvCxnSpPr/>
                <p:nvPr/>
              </p:nvCxnSpPr>
              <p:spPr>
                <a:xfrm rot="2700000">
                  <a:off x="7493054" y="4686758"/>
                  <a:ext cx="1028540" cy="0"/>
                </a:xfrm>
                <a:prstGeom prst="line">
                  <a:avLst/>
                </a:prstGeom>
                <a:grpFill/>
                <a:ln w="12700" cap="flat" cmpd="sng" algn="ctr">
                  <a:solidFill>
                    <a:sysClr val="window" lastClr="FFFFFF"/>
                  </a:solidFill>
                  <a:prstDash val="solid"/>
                  <a:miter lim="800000"/>
                </a:ln>
                <a:effectLst/>
              </p:spPr>
            </p:cxnSp>
            <p:cxnSp>
              <p:nvCxnSpPr>
                <p:cNvPr id="79" name="直接连接符 78"/>
                <p:cNvCxnSpPr/>
                <p:nvPr/>
              </p:nvCxnSpPr>
              <p:spPr>
                <a:xfrm rot="18900000" flipH="1">
                  <a:off x="7493054" y="4686758"/>
                  <a:ext cx="1028540" cy="0"/>
                </a:xfrm>
                <a:prstGeom prst="line">
                  <a:avLst/>
                </a:prstGeom>
                <a:grpFill/>
                <a:ln w="12700" cap="flat" cmpd="sng" algn="ctr">
                  <a:solidFill>
                    <a:sysClr val="window" lastClr="FFFFFF"/>
                  </a:solidFill>
                  <a:prstDash val="solid"/>
                  <a:miter lim="800000"/>
                </a:ln>
                <a:effectLst/>
              </p:spPr>
            </p:cxnSp>
          </p:grpSp>
        </p:grpSp>
        <p:grpSp>
          <p:nvGrpSpPr>
            <p:cNvPr id="21" name="组合 226"/>
            <p:cNvGrpSpPr/>
            <p:nvPr/>
          </p:nvGrpSpPr>
          <p:grpSpPr>
            <a:xfrm>
              <a:off x="8305800" y="4508500"/>
              <a:ext cx="139995" cy="139975"/>
              <a:chOff x="7730492" y="2813899"/>
              <a:chExt cx="140027" cy="140007"/>
            </a:xfrm>
            <a:grpFill/>
          </p:grpSpPr>
          <p:sp>
            <p:nvSpPr>
              <p:cNvPr id="72" name="Oval 146"/>
              <p:cNvSpPr>
                <a:spLocks noChangeAspect="1" noChangeArrowheads="1"/>
              </p:cNvSpPr>
              <p:nvPr/>
            </p:nvSpPr>
            <p:spPr bwMode="auto">
              <a:xfrm>
                <a:off x="7730492" y="2813899"/>
                <a:ext cx="140027" cy="140007"/>
              </a:xfrm>
              <a:prstGeom prst="ellipse">
                <a:avLst/>
              </a:prstGeom>
              <a:grpFill/>
              <a:ln w="9525">
                <a:noFill/>
                <a:rou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685800" fontAlgn="auto">
                  <a:spcBef>
                    <a:spcPct val="0"/>
                  </a:spcBef>
                  <a:spcAft>
                    <a:spcPts val="0"/>
                  </a:spcAft>
                  <a:buNone/>
                  <a:defRPr/>
                </a:pPr>
                <a:endParaRPr lang="zh-CN" altLang="zh-CN" sz="12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73" name="组合 229"/>
              <p:cNvGrpSpPr/>
              <p:nvPr/>
            </p:nvGrpSpPr>
            <p:grpSpPr>
              <a:xfrm>
                <a:off x="7746505" y="2829902"/>
                <a:ext cx="108000" cy="108000"/>
                <a:chOff x="7493054" y="4172488"/>
                <a:chExt cx="1028540" cy="1028540"/>
              </a:xfrm>
              <a:grpFill/>
            </p:grpSpPr>
            <p:cxnSp>
              <p:nvCxnSpPr>
                <p:cNvPr id="74" name="直接连接符 73"/>
                <p:cNvCxnSpPr/>
                <p:nvPr/>
              </p:nvCxnSpPr>
              <p:spPr>
                <a:xfrm rot="2700000">
                  <a:off x="7493054" y="4686758"/>
                  <a:ext cx="1028540" cy="0"/>
                </a:xfrm>
                <a:prstGeom prst="line">
                  <a:avLst/>
                </a:prstGeom>
                <a:grpFill/>
                <a:ln w="12700" cap="flat" cmpd="sng" algn="ctr">
                  <a:solidFill>
                    <a:sysClr val="window" lastClr="FFFFFF"/>
                  </a:solidFill>
                  <a:prstDash val="solid"/>
                  <a:miter lim="800000"/>
                </a:ln>
                <a:effectLst/>
              </p:spPr>
            </p:cxnSp>
            <p:cxnSp>
              <p:nvCxnSpPr>
                <p:cNvPr id="75" name="直接连接符 74"/>
                <p:cNvCxnSpPr/>
                <p:nvPr/>
              </p:nvCxnSpPr>
              <p:spPr>
                <a:xfrm rot="18900000" flipH="1">
                  <a:off x="7493054" y="4686758"/>
                  <a:ext cx="1028540" cy="0"/>
                </a:xfrm>
                <a:prstGeom prst="line">
                  <a:avLst/>
                </a:prstGeom>
                <a:grpFill/>
                <a:ln w="12700" cap="flat" cmpd="sng" algn="ctr">
                  <a:solidFill>
                    <a:sysClr val="window" lastClr="FFFFFF"/>
                  </a:solidFill>
                  <a:prstDash val="solid"/>
                  <a:miter lim="800000"/>
                </a:ln>
                <a:effectLst/>
              </p:spPr>
            </p:cxnSp>
          </p:grpSp>
        </p:grpSp>
        <p:grpSp>
          <p:nvGrpSpPr>
            <p:cNvPr id="22" name="组合 256"/>
            <p:cNvGrpSpPr/>
            <p:nvPr/>
          </p:nvGrpSpPr>
          <p:grpSpPr>
            <a:xfrm>
              <a:off x="8445500" y="4508500"/>
              <a:ext cx="139995" cy="139975"/>
              <a:chOff x="7730492" y="2813899"/>
              <a:chExt cx="140027" cy="140007"/>
            </a:xfrm>
            <a:grpFill/>
          </p:grpSpPr>
          <p:sp>
            <p:nvSpPr>
              <p:cNvPr id="68" name="Oval 146"/>
              <p:cNvSpPr>
                <a:spLocks noChangeAspect="1" noChangeArrowheads="1"/>
              </p:cNvSpPr>
              <p:nvPr/>
            </p:nvSpPr>
            <p:spPr bwMode="auto">
              <a:xfrm>
                <a:off x="7730492" y="2813899"/>
                <a:ext cx="140027" cy="140007"/>
              </a:xfrm>
              <a:prstGeom prst="ellipse">
                <a:avLst/>
              </a:prstGeom>
              <a:grpFill/>
              <a:ln w="9525">
                <a:noFill/>
                <a:rou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685800" fontAlgn="auto">
                  <a:spcBef>
                    <a:spcPct val="0"/>
                  </a:spcBef>
                  <a:spcAft>
                    <a:spcPts val="0"/>
                  </a:spcAft>
                  <a:buNone/>
                  <a:defRPr/>
                </a:pPr>
                <a:endParaRPr lang="zh-CN" altLang="zh-CN" sz="12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69" name="组合 258"/>
              <p:cNvGrpSpPr/>
              <p:nvPr/>
            </p:nvGrpSpPr>
            <p:grpSpPr>
              <a:xfrm>
                <a:off x="7746505" y="2829902"/>
                <a:ext cx="108000" cy="108000"/>
                <a:chOff x="7493054" y="4172488"/>
                <a:chExt cx="1028540" cy="1028540"/>
              </a:xfrm>
              <a:grpFill/>
            </p:grpSpPr>
            <p:cxnSp>
              <p:nvCxnSpPr>
                <p:cNvPr id="70" name="直接连接符 69"/>
                <p:cNvCxnSpPr/>
                <p:nvPr/>
              </p:nvCxnSpPr>
              <p:spPr>
                <a:xfrm rot="2700000">
                  <a:off x="7493054" y="4686758"/>
                  <a:ext cx="1028540" cy="0"/>
                </a:xfrm>
                <a:prstGeom prst="line">
                  <a:avLst/>
                </a:prstGeom>
                <a:grpFill/>
                <a:ln w="12700" cap="flat" cmpd="sng" algn="ctr">
                  <a:solidFill>
                    <a:sysClr val="window" lastClr="FFFFFF"/>
                  </a:solidFill>
                  <a:prstDash val="solid"/>
                  <a:miter lim="800000"/>
                </a:ln>
                <a:effectLst/>
              </p:spPr>
            </p:cxnSp>
            <p:cxnSp>
              <p:nvCxnSpPr>
                <p:cNvPr id="71" name="直接连接符 70"/>
                <p:cNvCxnSpPr/>
                <p:nvPr/>
              </p:nvCxnSpPr>
              <p:spPr>
                <a:xfrm rot="18900000" flipH="1">
                  <a:off x="7493054" y="4686758"/>
                  <a:ext cx="1028540" cy="0"/>
                </a:xfrm>
                <a:prstGeom prst="line">
                  <a:avLst/>
                </a:prstGeom>
                <a:grpFill/>
                <a:ln w="12700" cap="flat" cmpd="sng" algn="ctr">
                  <a:solidFill>
                    <a:sysClr val="window" lastClr="FFFFFF"/>
                  </a:solidFill>
                  <a:prstDash val="solid"/>
                  <a:miter lim="800000"/>
                </a:ln>
                <a:effectLst/>
              </p:spPr>
            </p:cxnSp>
          </p:grpSp>
        </p:grpSp>
        <p:grpSp>
          <p:nvGrpSpPr>
            <p:cNvPr id="23" name="组合 261"/>
            <p:cNvGrpSpPr/>
            <p:nvPr/>
          </p:nvGrpSpPr>
          <p:grpSpPr>
            <a:xfrm>
              <a:off x="8585200" y="4508500"/>
              <a:ext cx="139995" cy="139975"/>
              <a:chOff x="7730492" y="2813899"/>
              <a:chExt cx="140027" cy="140007"/>
            </a:xfrm>
            <a:grpFill/>
          </p:grpSpPr>
          <p:sp>
            <p:nvSpPr>
              <p:cNvPr id="64" name="Oval 146"/>
              <p:cNvSpPr>
                <a:spLocks noChangeAspect="1" noChangeArrowheads="1"/>
              </p:cNvSpPr>
              <p:nvPr/>
            </p:nvSpPr>
            <p:spPr bwMode="auto">
              <a:xfrm>
                <a:off x="7730492" y="2813899"/>
                <a:ext cx="140027" cy="140007"/>
              </a:xfrm>
              <a:prstGeom prst="ellipse">
                <a:avLst/>
              </a:prstGeom>
              <a:grpFill/>
              <a:ln w="9525">
                <a:noFill/>
                <a:rou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685800" fontAlgn="auto">
                  <a:spcBef>
                    <a:spcPct val="0"/>
                  </a:spcBef>
                  <a:spcAft>
                    <a:spcPts val="0"/>
                  </a:spcAft>
                  <a:buNone/>
                  <a:defRPr/>
                </a:pPr>
                <a:endParaRPr lang="zh-CN" altLang="zh-CN" sz="12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65" name="组合 263"/>
              <p:cNvGrpSpPr/>
              <p:nvPr/>
            </p:nvGrpSpPr>
            <p:grpSpPr>
              <a:xfrm>
                <a:off x="7746505" y="2829902"/>
                <a:ext cx="108000" cy="108000"/>
                <a:chOff x="7493054" y="4172488"/>
                <a:chExt cx="1028540" cy="1028540"/>
              </a:xfrm>
              <a:grpFill/>
            </p:grpSpPr>
            <p:cxnSp>
              <p:nvCxnSpPr>
                <p:cNvPr id="66" name="直接连接符 65"/>
                <p:cNvCxnSpPr/>
                <p:nvPr/>
              </p:nvCxnSpPr>
              <p:spPr>
                <a:xfrm rot="2700000">
                  <a:off x="7493054" y="4686758"/>
                  <a:ext cx="1028540" cy="0"/>
                </a:xfrm>
                <a:prstGeom prst="line">
                  <a:avLst/>
                </a:prstGeom>
                <a:grpFill/>
                <a:ln w="12700" cap="flat" cmpd="sng" algn="ctr">
                  <a:solidFill>
                    <a:sysClr val="window" lastClr="FFFFFF"/>
                  </a:solidFill>
                  <a:prstDash val="solid"/>
                  <a:miter lim="800000"/>
                </a:ln>
                <a:effectLst/>
              </p:spPr>
            </p:cxnSp>
            <p:cxnSp>
              <p:nvCxnSpPr>
                <p:cNvPr id="67" name="直接连接符 66"/>
                <p:cNvCxnSpPr/>
                <p:nvPr/>
              </p:nvCxnSpPr>
              <p:spPr>
                <a:xfrm rot="18900000" flipH="1">
                  <a:off x="7493054" y="4686758"/>
                  <a:ext cx="1028540" cy="0"/>
                </a:xfrm>
                <a:prstGeom prst="line">
                  <a:avLst/>
                </a:prstGeom>
                <a:grpFill/>
                <a:ln w="12700" cap="flat" cmpd="sng" algn="ctr">
                  <a:solidFill>
                    <a:sysClr val="window" lastClr="FFFFFF"/>
                  </a:solidFill>
                  <a:prstDash val="solid"/>
                  <a:miter lim="800000"/>
                </a:ln>
                <a:effectLst/>
              </p:spPr>
            </p:cxnSp>
          </p:grpSp>
        </p:grpSp>
        <p:grpSp>
          <p:nvGrpSpPr>
            <p:cNvPr id="24" name="组合 266"/>
            <p:cNvGrpSpPr/>
            <p:nvPr/>
          </p:nvGrpSpPr>
          <p:grpSpPr>
            <a:xfrm>
              <a:off x="8166100" y="4648200"/>
              <a:ext cx="139995" cy="139975"/>
              <a:chOff x="7730492" y="2813899"/>
              <a:chExt cx="140027" cy="140007"/>
            </a:xfrm>
            <a:grpFill/>
          </p:grpSpPr>
          <p:sp>
            <p:nvSpPr>
              <p:cNvPr id="60" name="Oval 146"/>
              <p:cNvSpPr>
                <a:spLocks noChangeAspect="1" noChangeArrowheads="1"/>
              </p:cNvSpPr>
              <p:nvPr/>
            </p:nvSpPr>
            <p:spPr bwMode="auto">
              <a:xfrm>
                <a:off x="7730492" y="2813899"/>
                <a:ext cx="140027" cy="140007"/>
              </a:xfrm>
              <a:prstGeom prst="ellipse">
                <a:avLst/>
              </a:prstGeom>
              <a:grpFill/>
              <a:ln w="9525">
                <a:noFill/>
                <a:rou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685800" fontAlgn="auto">
                  <a:spcBef>
                    <a:spcPct val="0"/>
                  </a:spcBef>
                  <a:spcAft>
                    <a:spcPts val="0"/>
                  </a:spcAft>
                  <a:buNone/>
                  <a:defRPr/>
                </a:pPr>
                <a:endParaRPr lang="zh-CN" altLang="zh-CN" sz="12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61" name="组合 268"/>
              <p:cNvGrpSpPr/>
              <p:nvPr/>
            </p:nvGrpSpPr>
            <p:grpSpPr>
              <a:xfrm>
                <a:off x="7746505" y="2829902"/>
                <a:ext cx="108000" cy="108000"/>
                <a:chOff x="7493054" y="4172488"/>
                <a:chExt cx="1028540" cy="1028540"/>
              </a:xfrm>
              <a:grpFill/>
            </p:grpSpPr>
            <p:cxnSp>
              <p:nvCxnSpPr>
                <p:cNvPr id="62" name="直接连接符 61"/>
                <p:cNvCxnSpPr/>
                <p:nvPr/>
              </p:nvCxnSpPr>
              <p:spPr>
                <a:xfrm rot="2700000">
                  <a:off x="7493054" y="4686758"/>
                  <a:ext cx="1028540" cy="0"/>
                </a:xfrm>
                <a:prstGeom prst="line">
                  <a:avLst/>
                </a:prstGeom>
                <a:grpFill/>
                <a:ln w="12700" cap="flat" cmpd="sng" algn="ctr">
                  <a:solidFill>
                    <a:sysClr val="window" lastClr="FFFFFF"/>
                  </a:solidFill>
                  <a:prstDash val="solid"/>
                  <a:miter lim="800000"/>
                </a:ln>
                <a:effectLst/>
              </p:spPr>
            </p:cxnSp>
            <p:cxnSp>
              <p:nvCxnSpPr>
                <p:cNvPr id="63" name="直接连接符 62"/>
                <p:cNvCxnSpPr/>
                <p:nvPr/>
              </p:nvCxnSpPr>
              <p:spPr>
                <a:xfrm rot="18900000" flipH="1">
                  <a:off x="7493054" y="4686758"/>
                  <a:ext cx="1028540" cy="0"/>
                </a:xfrm>
                <a:prstGeom prst="line">
                  <a:avLst/>
                </a:prstGeom>
                <a:grpFill/>
                <a:ln w="12700" cap="flat" cmpd="sng" algn="ctr">
                  <a:solidFill>
                    <a:sysClr val="window" lastClr="FFFFFF"/>
                  </a:solidFill>
                  <a:prstDash val="solid"/>
                  <a:miter lim="800000"/>
                </a:ln>
                <a:effectLst/>
              </p:spPr>
            </p:cxnSp>
          </p:grpSp>
        </p:grpSp>
        <p:grpSp>
          <p:nvGrpSpPr>
            <p:cNvPr id="25" name="组合 271"/>
            <p:cNvGrpSpPr/>
            <p:nvPr/>
          </p:nvGrpSpPr>
          <p:grpSpPr>
            <a:xfrm>
              <a:off x="8305800" y="4648200"/>
              <a:ext cx="139995" cy="139975"/>
              <a:chOff x="7730492" y="2813899"/>
              <a:chExt cx="140027" cy="140007"/>
            </a:xfrm>
            <a:grpFill/>
          </p:grpSpPr>
          <p:sp>
            <p:nvSpPr>
              <p:cNvPr id="56" name="Oval 146"/>
              <p:cNvSpPr>
                <a:spLocks noChangeAspect="1" noChangeArrowheads="1"/>
              </p:cNvSpPr>
              <p:nvPr/>
            </p:nvSpPr>
            <p:spPr bwMode="auto">
              <a:xfrm>
                <a:off x="7730492" y="2813899"/>
                <a:ext cx="140027" cy="140007"/>
              </a:xfrm>
              <a:prstGeom prst="ellipse">
                <a:avLst/>
              </a:prstGeom>
              <a:grpFill/>
              <a:ln w="9525">
                <a:noFill/>
                <a:rou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685800" fontAlgn="auto">
                  <a:spcBef>
                    <a:spcPct val="0"/>
                  </a:spcBef>
                  <a:spcAft>
                    <a:spcPts val="0"/>
                  </a:spcAft>
                  <a:buNone/>
                  <a:defRPr/>
                </a:pPr>
                <a:endParaRPr lang="zh-CN" altLang="zh-CN" sz="12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57" name="组合 273"/>
              <p:cNvGrpSpPr/>
              <p:nvPr/>
            </p:nvGrpSpPr>
            <p:grpSpPr>
              <a:xfrm>
                <a:off x="7746505" y="2829902"/>
                <a:ext cx="108000" cy="108000"/>
                <a:chOff x="7493054" y="4172488"/>
                <a:chExt cx="1028540" cy="1028540"/>
              </a:xfrm>
              <a:grpFill/>
            </p:grpSpPr>
            <p:cxnSp>
              <p:nvCxnSpPr>
                <p:cNvPr id="58" name="直接连接符 57"/>
                <p:cNvCxnSpPr/>
                <p:nvPr/>
              </p:nvCxnSpPr>
              <p:spPr>
                <a:xfrm rot="2700000">
                  <a:off x="7493054" y="4686758"/>
                  <a:ext cx="1028540" cy="0"/>
                </a:xfrm>
                <a:prstGeom prst="line">
                  <a:avLst/>
                </a:prstGeom>
                <a:grpFill/>
                <a:ln w="12700" cap="flat" cmpd="sng" algn="ctr">
                  <a:solidFill>
                    <a:sysClr val="window" lastClr="FFFFFF"/>
                  </a:solidFill>
                  <a:prstDash val="solid"/>
                  <a:miter lim="800000"/>
                </a:ln>
                <a:effectLst/>
              </p:spPr>
            </p:cxnSp>
            <p:cxnSp>
              <p:nvCxnSpPr>
                <p:cNvPr id="59" name="直接连接符 58"/>
                <p:cNvCxnSpPr/>
                <p:nvPr/>
              </p:nvCxnSpPr>
              <p:spPr>
                <a:xfrm rot="18900000" flipH="1">
                  <a:off x="7493054" y="4686758"/>
                  <a:ext cx="1028540" cy="0"/>
                </a:xfrm>
                <a:prstGeom prst="line">
                  <a:avLst/>
                </a:prstGeom>
                <a:grpFill/>
                <a:ln w="12700" cap="flat" cmpd="sng" algn="ctr">
                  <a:solidFill>
                    <a:sysClr val="window" lastClr="FFFFFF"/>
                  </a:solidFill>
                  <a:prstDash val="solid"/>
                  <a:miter lim="800000"/>
                </a:ln>
                <a:effectLst/>
              </p:spPr>
            </p:cxnSp>
          </p:grpSp>
        </p:grpSp>
        <p:grpSp>
          <p:nvGrpSpPr>
            <p:cNvPr id="26" name="组合 276"/>
            <p:cNvGrpSpPr/>
            <p:nvPr/>
          </p:nvGrpSpPr>
          <p:grpSpPr>
            <a:xfrm>
              <a:off x="8445500" y="4648200"/>
              <a:ext cx="139995" cy="139975"/>
              <a:chOff x="7730492" y="2813899"/>
              <a:chExt cx="140027" cy="140007"/>
            </a:xfrm>
            <a:grpFill/>
          </p:grpSpPr>
          <p:sp>
            <p:nvSpPr>
              <p:cNvPr id="52" name="Oval 146"/>
              <p:cNvSpPr>
                <a:spLocks noChangeAspect="1" noChangeArrowheads="1"/>
              </p:cNvSpPr>
              <p:nvPr/>
            </p:nvSpPr>
            <p:spPr bwMode="auto">
              <a:xfrm>
                <a:off x="7730492" y="2813899"/>
                <a:ext cx="140027" cy="140007"/>
              </a:xfrm>
              <a:prstGeom prst="ellipse">
                <a:avLst/>
              </a:prstGeom>
              <a:grpFill/>
              <a:ln w="9525">
                <a:noFill/>
                <a:rou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685800" fontAlgn="auto">
                  <a:spcBef>
                    <a:spcPct val="0"/>
                  </a:spcBef>
                  <a:spcAft>
                    <a:spcPts val="0"/>
                  </a:spcAft>
                  <a:buNone/>
                  <a:defRPr/>
                </a:pPr>
                <a:endParaRPr lang="zh-CN" altLang="zh-CN" sz="12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53" name="组合 52"/>
              <p:cNvGrpSpPr/>
              <p:nvPr/>
            </p:nvGrpSpPr>
            <p:grpSpPr>
              <a:xfrm>
                <a:off x="7746505" y="2829902"/>
                <a:ext cx="108000" cy="108000"/>
                <a:chOff x="7493054" y="4172488"/>
                <a:chExt cx="1028540" cy="1028540"/>
              </a:xfrm>
              <a:grpFill/>
            </p:grpSpPr>
            <p:cxnSp>
              <p:nvCxnSpPr>
                <p:cNvPr id="54" name="直接连接符 53"/>
                <p:cNvCxnSpPr/>
                <p:nvPr/>
              </p:nvCxnSpPr>
              <p:spPr>
                <a:xfrm rot="2700000">
                  <a:off x="7493054" y="4686758"/>
                  <a:ext cx="1028540" cy="0"/>
                </a:xfrm>
                <a:prstGeom prst="line">
                  <a:avLst/>
                </a:prstGeom>
                <a:grpFill/>
                <a:ln w="12700" cap="flat" cmpd="sng" algn="ctr">
                  <a:solidFill>
                    <a:sysClr val="window" lastClr="FFFFFF"/>
                  </a:solidFill>
                  <a:prstDash val="solid"/>
                  <a:miter lim="800000"/>
                </a:ln>
                <a:effectLst/>
              </p:spPr>
            </p:cxnSp>
            <p:cxnSp>
              <p:nvCxnSpPr>
                <p:cNvPr id="55" name="直接连接符 54"/>
                <p:cNvCxnSpPr/>
                <p:nvPr/>
              </p:nvCxnSpPr>
              <p:spPr>
                <a:xfrm rot="18900000" flipH="1">
                  <a:off x="7493054" y="4686758"/>
                  <a:ext cx="1028540" cy="0"/>
                </a:xfrm>
                <a:prstGeom prst="line">
                  <a:avLst/>
                </a:prstGeom>
                <a:grpFill/>
                <a:ln w="12700" cap="flat" cmpd="sng" algn="ctr">
                  <a:solidFill>
                    <a:sysClr val="window" lastClr="FFFFFF"/>
                  </a:solidFill>
                  <a:prstDash val="solid"/>
                  <a:miter lim="800000"/>
                </a:ln>
                <a:effectLst/>
              </p:spPr>
            </p:cxnSp>
          </p:grpSp>
        </p:grpSp>
        <p:grpSp>
          <p:nvGrpSpPr>
            <p:cNvPr id="27" name="组合 281"/>
            <p:cNvGrpSpPr/>
            <p:nvPr/>
          </p:nvGrpSpPr>
          <p:grpSpPr>
            <a:xfrm>
              <a:off x="8585200" y="4648200"/>
              <a:ext cx="139995" cy="139975"/>
              <a:chOff x="7730492" y="2813899"/>
              <a:chExt cx="140027" cy="140007"/>
            </a:xfrm>
            <a:grpFill/>
          </p:grpSpPr>
          <p:sp>
            <p:nvSpPr>
              <p:cNvPr id="48" name="Oval 146"/>
              <p:cNvSpPr>
                <a:spLocks noChangeAspect="1" noChangeArrowheads="1"/>
              </p:cNvSpPr>
              <p:nvPr/>
            </p:nvSpPr>
            <p:spPr bwMode="auto">
              <a:xfrm>
                <a:off x="7730492" y="2813899"/>
                <a:ext cx="140027" cy="140007"/>
              </a:xfrm>
              <a:prstGeom prst="ellipse">
                <a:avLst/>
              </a:prstGeom>
              <a:grpFill/>
              <a:ln w="9525">
                <a:noFill/>
                <a:rou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685800" fontAlgn="auto">
                  <a:spcBef>
                    <a:spcPct val="0"/>
                  </a:spcBef>
                  <a:spcAft>
                    <a:spcPts val="0"/>
                  </a:spcAft>
                  <a:buNone/>
                  <a:defRPr/>
                </a:pPr>
                <a:endParaRPr lang="zh-CN" altLang="zh-CN" sz="12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49" name="组合 283"/>
              <p:cNvGrpSpPr/>
              <p:nvPr/>
            </p:nvGrpSpPr>
            <p:grpSpPr>
              <a:xfrm>
                <a:off x="7746505" y="2829902"/>
                <a:ext cx="108000" cy="108000"/>
                <a:chOff x="7493054" y="4172488"/>
                <a:chExt cx="1028540" cy="1028540"/>
              </a:xfrm>
              <a:grpFill/>
            </p:grpSpPr>
            <p:cxnSp>
              <p:nvCxnSpPr>
                <p:cNvPr id="50" name="直接连接符 49"/>
                <p:cNvCxnSpPr/>
                <p:nvPr/>
              </p:nvCxnSpPr>
              <p:spPr>
                <a:xfrm rot="2700000">
                  <a:off x="7493054" y="4686758"/>
                  <a:ext cx="1028540" cy="0"/>
                </a:xfrm>
                <a:prstGeom prst="line">
                  <a:avLst/>
                </a:prstGeom>
                <a:grpFill/>
                <a:ln w="12700" cap="flat" cmpd="sng" algn="ctr">
                  <a:solidFill>
                    <a:sysClr val="window" lastClr="FFFFFF"/>
                  </a:solidFill>
                  <a:prstDash val="solid"/>
                  <a:miter lim="800000"/>
                </a:ln>
                <a:effectLst/>
              </p:spPr>
            </p:cxnSp>
            <p:cxnSp>
              <p:nvCxnSpPr>
                <p:cNvPr id="51" name="直接连接符 50"/>
                <p:cNvCxnSpPr/>
                <p:nvPr/>
              </p:nvCxnSpPr>
              <p:spPr>
                <a:xfrm rot="18900000" flipH="1">
                  <a:off x="7493054" y="4686758"/>
                  <a:ext cx="1028540" cy="0"/>
                </a:xfrm>
                <a:prstGeom prst="line">
                  <a:avLst/>
                </a:prstGeom>
                <a:grpFill/>
                <a:ln w="12700" cap="flat" cmpd="sng" algn="ctr">
                  <a:solidFill>
                    <a:sysClr val="window" lastClr="FFFFFF"/>
                  </a:solidFill>
                  <a:prstDash val="solid"/>
                  <a:miter lim="800000"/>
                </a:ln>
                <a:effectLst/>
              </p:spPr>
            </p:cxnSp>
          </p:grpSp>
        </p:grpSp>
        <p:grpSp>
          <p:nvGrpSpPr>
            <p:cNvPr id="28" name="组合 286"/>
            <p:cNvGrpSpPr/>
            <p:nvPr/>
          </p:nvGrpSpPr>
          <p:grpSpPr>
            <a:xfrm>
              <a:off x="8166100" y="4787900"/>
              <a:ext cx="139995" cy="139975"/>
              <a:chOff x="7730492" y="2813899"/>
              <a:chExt cx="140027" cy="140007"/>
            </a:xfrm>
            <a:grpFill/>
          </p:grpSpPr>
          <p:sp>
            <p:nvSpPr>
              <p:cNvPr id="44" name="Oval 146"/>
              <p:cNvSpPr>
                <a:spLocks noChangeAspect="1" noChangeArrowheads="1"/>
              </p:cNvSpPr>
              <p:nvPr/>
            </p:nvSpPr>
            <p:spPr bwMode="auto">
              <a:xfrm>
                <a:off x="7730492" y="2813899"/>
                <a:ext cx="140027" cy="140007"/>
              </a:xfrm>
              <a:prstGeom prst="ellipse">
                <a:avLst/>
              </a:prstGeom>
              <a:grpFill/>
              <a:ln w="9525">
                <a:noFill/>
                <a:rou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685800" fontAlgn="auto">
                  <a:spcBef>
                    <a:spcPct val="0"/>
                  </a:spcBef>
                  <a:spcAft>
                    <a:spcPts val="0"/>
                  </a:spcAft>
                  <a:buNone/>
                  <a:defRPr/>
                </a:pPr>
                <a:endParaRPr lang="zh-CN" altLang="zh-CN" sz="12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45" name="组合 288"/>
              <p:cNvGrpSpPr/>
              <p:nvPr/>
            </p:nvGrpSpPr>
            <p:grpSpPr>
              <a:xfrm>
                <a:off x="7746505" y="2829902"/>
                <a:ext cx="108000" cy="108000"/>
                <a:chOff x="7493054" y="4172488"/>
                <a:chExt cx="1028540" cy="1028540"/>
              </a:xfrm>
              <a:grpFill/>
            </p:grpSpPr>
            <p:cxnSp>
              <p:nvCxnSpPr>
                <p:cNvPr id="46" name="直接连接符 45"/>
                <p:cNvCxnSpPr/>
                <p:nvPr/>
              </p:nvCxnSpPr>
              <p:spPr>
                <a:xfrm rot="2700000">
                  <a:off x="7493054" y="4686758"/>
                  <a:ext cx="1028540" cy="0"/>
                </a:xfrm>
                <a:prstGeom prst="line">
                  <a:avLst/>
                </a:prstGeom>
                <a:grpFill/>
                <a:ln w="12700" cap="flat" cmpd="sng" algn="ctr">
                  <a:solidFill>
                    <a:sysClr val="window" lastClr="FFFFFF"/>
                  </a:solidFill>
                  <a:prstDash val="solid"/>
                  <a:miter lim="800000"/>
                </a:ln>
                <a:effectLst/>
              </p:spPr>
            </p:cxnSp>
            <p:cxnSp>
              <p:nvCxnSpPr>
                <p:cNvPr id="47" name="直接连接符 46"/>
                <p:cNvCxnSpPr/>
                <p:nvPr/>
              </p:nvCxnSpPr>
              <p:spPr>
                <a:xfrm rot="18900000" flipH="1">
                  <a:off x="7493054" y="4686758"/>
                  <a:ext cx="1028540" cy="0"/>
                </a:xfrm>
                <a:prstGeom prst="line">
                  <a:avLst/>
                </a:prstGeom>
                <a:grpFill/>
                <a:ln w="12700" cap="flat" cmpd="sng" algn="ctr">
                  <a:solidFill>
                    <a:sysClr val="window" lastClr="FFFFFF"/>
                  </a:solidFill>
                  <a:prstDash val="solid"/>
                  <a:miter lim="800000"/>
                </a:ln>
                <a:effectLst/>
              </p:spPr>
            </p:cxnSp>
          </p:grpSp>
        </p:grpSp>
        <p:grpSp>
          <p:nvGrpSpPr>
            <p:cNvPr id="29" name="组合 294"/>
            <p:cNvGrpSpPr/>
            <p:nvPr/>
          </p:nvGrpSpPr>
          <p:grpSpPr>
            <a:xfrm>
              <a:off x="8305800" y="4787900"/>
              <a:ext cx="139995" cy="139975"/>
              <a:chOff x="7730492" y="2813899"/>
              <a:chExt cx="140027" cy="140007"/>
            </a:xfrm>
            <a:grpFill/>
          </p:grpSpPr>
          <p:sp>
            <p:nvSpPr>
              <p:cNvPr id="40" name="Oval 146"/>
              <p:cNvSpPr>
                <a:spLocks noChangeAspect="1" noChangeArrowheads="1"/>
              </p:cNvSpPr>
              <p:nvPr/>
            </p:nvSpPr>
            <p:spPr bwMode="auto">
              <a:xfrm>
                <a:off x="7730492" y="2813899"/>
                <a:ext cx="140027" cy="140007"/>
              </a:xfrm>
              <a:prstGeom prst="ellipse">
                <a:avLst/>
              </a:prstGeom>
              <a:grpFill/>
              <a:ln w="9525">
                <a:noFill/>
                <a:rou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685800" fontAlgn="auto">
                  <a:spcBef>
                    <a:spcPct val="0"/>
                  </a:spcBef>
                  <a:spcAft>
                    <a:spcPts val="0"/>
                  </a:spcAft>
                  <a:buNone/>
                  <a:defRPr/>
                </a:pPr>
                <a:endParaRPr lang="zh-CN" altLang="zh-CN" sz="12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41" name="组合 296"/>
              <p:cNvGrpSpPr/>
              <p:nvPr/>
            </p:nvGrpSpPr>
            <p:grpSpPr>
              <a:xfrm>
                <a:off x="7746505" y="2829902"/>
                <a:ext cx="108000" cy="108000"/>
                <a:chOff x="7493054" y="4172488"/>
                <a:chExt cx="1028540" cy="1028540"/>
              </a:xfrm>
              <a:grpFill/>
            </p:grpSpPr>
            <p:cxnSp>
              <p:nvCxnSpPr>
                <p:cNvPr id="42" name="直接连接符 41"/>
                <p:cNvCxnSpPr/>
                <p:nvPr/>
              </p:nvCxnSpPr>
              <p:spPr>
                <a:xfrm rot="2700000">
                  <a:off x="7493054" y="4686758"/>
                  <a:ext cx="1028540" cy="0"/>
                </a:xfrm>
                <a:prstGeom prst="line">
                  <a:avLst/>
                </a:prstGeom>
                <a:grpFill/>
                <a:ln w="12700" cap="flat" cmpd="sng" algn="ctr">
                  <a:solidFill>
                    <a:sysClr val="window" lastClr="FFFFFF"/>
                  </a:solidFill>
                  <a:prstDash val="solid"/>
                  <a:miter lim="800000"/>
                </a:ln>
                <a:effectLst/>
              </p:spPr>
            </p:cxnSp>
            <p:cxnSp>
              <p:nvCxnSpPr>
                <p:cNvPr id="43" name="直接连接符 42"/>
                <p:cNvCxnSpPr/>
                <p:nvPr/>
              </p:nvCxnSpPr>
              <p:spPr>
                <a:xfrm rot="18900000" flipH="1">
                  <a:off x="7493054" y="4686758"/>
                  <a:ext cx="1028540" cy="0"/>
                </a:xfrm>
                <a:prstGeom prst="line">
                  <a:avLst/>
                </a:prstGeom>
                <a:grpFill/>
                <a:ln w="12700" cap="flat" cmpd="sng" algn="ctr">
                  <a:solidFill>
                    <a:sysClr val="window" lastClr="FFFFFF"/>
                  </a:solidFill>
                  <a:prstDash val="solid"/>
                  <a:miter lim="800000"/>
                </a:ln>
                <a:effectLst/>
              </p:spPr>
            </p:cxnSp>
          </p:grpSp>
        </p:grpSp>
        <p:grpSp>
          <p:nvGrpSpPr>
            <p:cNvPr id="30" name="组合 299"/>
            <p:cNvGrpSpPr/>
            <p:nvPr/>
          </p:nvGrpSpPr>
          <p:grpSpPr>
            <a:xfrm>
              <a:off x="8445500" y="4787900"/>
              <a:ext cx="139995" cy="139975"/>
              <a:chOff x="7730492" y="2813899"/>
              <a:chExt cx="140027" cy="140007"/>
            </a:xfrm>
            <a:grpFill/>
          </p:grpSpPr>
          <p:sp>
            <p:nvSpPr>
              <p:cNvPr id="36" name="Oval 146"/>
              <p:cNvSpPr>
                <a:spLocks noChangeAspect="1" noChangeArrowheads="1"/>
              </p:cNvSpPr>
              <p:nvPr/>
            </p:nvSpPr>
            <p:spPr bwMode="auto">
              <a:xfrm>
                <a:off x="7730492" y="2813899"/>
                <a:ext cx="140027" cy="140007"/>
              </a:xfrm>
              <a:prstGeom prst="ellipse">
                <a:avLst/>
              </a:prstGeom>
              <a:grpFill/>
              <a:ln w="9525">
                <a:noFill/>
                <a:rou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685800" fontAlgn="auto">
                  <a:spcBef>
                    <a:spcPct val="0"/>
                  </a:spcBef>
                  <a:spcAft>
                    <a:spcPts val="0"/>
                  </a:spcAft>
                  <a:buNone/>
                  <a:defRPr/>
                </a:pPr>
                <a:endParaRPr lang="zh-CN" altLang="zh-CN" sz="12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37" name="组合 301"/>
              <p:cNvGrpSpPr/>
              <p:nvPr/>
            </p:nvGrpSpPr>
            <p:grpSpPr>
              <a:xfrm>
                <a:off x="7746505" y="2829902"/>
                <a:ext cx="108000" cy="108000"/>
                <a:chOff x="7493054" y="4172488"/>
                <a:chExt cx="1028540" cy="1028540"/>
              </a:xfrm>
              <a:grpFill/>
            </p:grpSpPr>
            <p:cxnSp>
              <p:nvCxnSpPr>
                <p:cNvPr id="38" name="直接连接符 37"/>
                <p:cNvCxnSpPr/>
                <p:nvPr/>
              </p:nvCxnSpPr>
              <p:spPr>
                <a:xfrm rot="2700000">
                  <a:off x="7493054" y="4686758"/>
                  <a:ext cx="1028540" cy="0"/>
                </a:xfrm>
                <a:prstGeom prst="line">
                  <a:avLst/>
                </a:prstGeom>
                <a:grpFill/>
                <a:ln w="12700" cap="flat" cmpd="sng" algn="ctr">
                  <a:solidFill>
                    <a:sysClr val="window" lastClr="FFFFFF"/>
                  </a:solidFill>
                  <a:prstDash val="solid"/>
                  <a:miter lim="800000"/>
                </a:ln>
                <a:effectLst/>
              </p:spPr>
            </p:cxnSp>
            <p:cxnSp>
              <p:nvCxnSpPr>
                <p:cNvPr id="39" name="直接连接符 38"/>
                <p:cNvCxnSpPr/>
                <p:nvPr/>
              </p:nvCxnSpPr>
              <p:spPr>
                <a:xfrm rot="18900000" flipH="1">
                  <a:off x="7493054" y="4686758"/>
                  <a:ext cx="1028540" cy="0"/>
                </a:xfrm>
                <a:prstGeom prst="line">
                  <a:avLst/>
                </a:prstGeom>
                <a:grpFill/>
                <a:ln w="12700" cap="flat" cmpd="sng" algn="ctr">
                  <a:solidFill>
                    <a:sysClr val="window" lastClr="FFFFFF"/>
                  </a:solidFill>
                  <a:prstDash val="solid"/>
                  <a:miter lim="800000"/>
                </a:ln>
                <a:effectLst/>
              </p:spPr>
            </p:cxnSp>
          </p:grpSp>
        </p:grpSp>
        <p:grpSp>
          <p:nvGrpSpPr>
            <p:cNvPr id="31" name="组合 304"/>
            <p:cNvGrpSpPr/>
            <p:nvPr/>
          </p:nvGrpSpPr>
          <p:grpSpPr>
            <a:xfrm>
              <a:off x="8585200" y="4787900"/>
              <a:ext cx="139995" cy="139975"/>
              <a:chOff x="7730492" y="2813899"/>
              <a:chExt cx="140027" cy="140007"/>
            </a:xfrm>
            <a:grpFill/>
          </p:grpSpPr>
          <p:sp>
            <p:nvSpPr>
              <p:cNvPr id="32" name="Oval 146"/>
              <p:cNvSpPr>
                <a:spLocks noChangeAspect="1" noChangeArrowheads="1"/>
              </p:cNvSpPr>
              <p:nvPr/>
            </p:nvSpPr>
            <p:spPr bwMode="auto">
              <a:xfrm>
                <a:off x="7730492" y="2813899"/>
                <a:ext cx="140027" cy="140007"/>
              </a:xfrm>
              <a:prstGeom prst="ellipse">
                <a:avLst/>
              </a:prstGeom>
              <a:grpFill/>
              <a:ln w="9525">
                <a:noFill/>
                <a:rou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685800" fontAlgn="auto">
                  <a:spcBef>
                    <a:spcPct val="0"/>
                  </a:spcBef>
                  <a:spcAft>
                    <a:spcPts val="0"/>
                  </a:spcAft>
                  <a:buNone/>
                  <a:defRPr/>
                </a:pPr>
                <a:endParaRPr lang="zh-CN" altLang="zh-CN" sz="12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33" name="组合 306"/>
              <p:cNvGrpSpPr/>
              <p:nvPr/>
            </p:nvGrpSpPr>
            <p:grpSpPr>
              <a:xfrm>
                <a:off x="7746505" y="2829902"/>
                <a:ext cx="108000" cy="108000"/>
                <a:chOff x="7493054" y="4172488"/>
                <a:chExt cx="1028540" cy="1028540"/>
              </a:xfrm>
              <a:grpFill/>
            </p:grpSpPr>
            <p:cxnSp>
              <p:nvCxnSpPr>
                <p:cNvPr id="34" name="直接连接符 33"/>
                <p:cNvCxnSpPr/>
                <p:nvPr/>
              </p:nvCxnSpPr>
              <p:spPr>
                <a:xfrm rot="2700000">
                  <a:off x="7493054" y="4686758"/>
                  <a:ext cx="1028540" cy="0"/>
                </a:xfrm>
                <a:prstGeom prst="line">
                  <a:avLst/>
                </a:prstGeom>
                <a:grpFill/>
                <a:ln w="12700" cap="flat" cmpd="sng" algn="ctr">
                  <a:solidFill>
                    <a:sysClr val="window" lastClr="FFFFFF"/>
                  </a:solidFill>
                  <a:prstDash val="solid"/>
                  <a:miter lim="800000"/>
                </a:ln>
                <a:effectLst/>
              </p:spPr>
            </p:cxnSp>
            <p:cxnSp>
              <p:nvCxnSpPr>
                <p:cNvPr id="35" name="直接连接符 34"/>
                <p:cNvCxnSpPr/>
                <p:nvPr/>
              </p:nvCxnSpPr>
              <p:spPr>
                <a:xfrm rot="18900000" flipH="1">
                  <a:off x="7493054" y="4686758"/>
                  <a:ext cx="1028540" cy="0"/>
                </a:xfrm>
                <a:prstGeom prst="line">
                  <a:avLst/>
                </a:prstGeom>
                <a:grpFill/>
                <a:ln w="12700" cap="flat" cmpd="sng" algn="ctr">
                  <a:solidFill>
                    <a:sysClr val="window" lastClr="FFFFFF"/>
                  </a:solidFill>
                  <a:prstDash val="solid"/>
                  <a:miter lim="800000"/>
                </a:ln>
                <a:effectLst/>
              </p:spPr>
            </p:cxnSp>
          </p:grpSp>
        </p:grpSp>
      </p:grpSp>
      <p:sp>
        <p:nvSpPr>
          <p:cNvPr id="97" name="椭圆 2"/>
          <p:cNvSpPr/>
          <p:nvPr/>
        </p:nvSpPr>
        <p:spPr bwMode="auto">
          <a:xfrm rot="11463548" flipH="1">
            <a:off x="9871075" y="4030980"/>
            <a:ext cx="1379855" cy="260985"/>
          </a:xfrm>
          <a:custGeom>
            <a:avLst/>
            <a:gdLst>
              <a:gd name="connsiteX0" fmla="*/ 0 w 1634942"/>
              <a:gd name="connsiteY0" fmla="*/ 290105 h 580209"/>
              <a:gd name="connsiteX1" fmla="*/ 817471 w 1634942"/>
              <a:gd name="connsiteY1" fmla="*/ 0 h 580209"/>
              <a:gd name="connsiteX2" fmla="*/ 1634942 w 1634942"/>
              <a:gd name="connsiteY2" fmla="*/ 290105 h 580209"/>
              <a:gd name="connsiteX3" fmla="*/ 817471 w 1634942"/>
              <a:gd name="connsiteY3" fmla="*/ 580210 h 580209"/>
              <a:gd name="connsiteX4" fmla="*/ 0 w 1634942"/>
              <a:gd name="connsiteY4" fmla="*/ 290105 h 580209"/>
              <a:gd name="connsiteX0-1" fmla="*/ 0 w 2812232"/>
              <a:gd name="connsiteY0-2" fmla="*/ 301555 h 580252"/>
              <a:gd name="connsiteX1-3" fmla="*/ 1994761 w 2812232"/>
              <a:gd name="connsiteY1-4" fmla="*/ 20 h 580252"/>
              <a:gd name="connsiteX2-5" fmla="*/ 2812232 w 2812232"/>
              <a:gd name="connsiteY2-6" fmla="*/ 290125 h 580252"/>
              <a:gd name="connsiteX3-7" fmla="*/ 1994761 w 2812232"/>
              <a:gd name="connsiteY3-8" fmla="*/ 580230 h 580252"/>
              <a:gd name="connsiteX4-9" fmla="*/ 0 w 2812232"/>
              <a:gd name="connsiteY4-10" fmla="*/ 301555 h 58025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812232" h="580252">
                <a:moveTo>
                  <a:pt x="0" y="301555"/>
                </a:moveTo>
                <a:cubicBezTo>
                  <a:pt x="0" y="141334"/>
                  <a:pt x="1526056" y="1925"/>
                  <a:pt x="1994761" y="20"/>
                </a:cubicBezTo>
                <a:cubicBezTo>
                  <a:pt x="2463466" y="-1885"/>
                  <a:pt x="2812232" y="129904"/>
                  <a:pt x="2812232" y="290125"/>
                </a:cubicBezTo>
                <a:cubicBezTo>
                  <a:pt x="2812232" y="450346"/>
                  <a:pt x="2463466" y="578325"/>
                  <a:pt x="1994761" y="580230"/>
                </a:cubicBezTo>
                <a:cubicBezTo>
                  <a:pt x="1526056" y="582135"/>
                  <a:pt x="0" y="461776"/>
                  <a:pt x="0" y="301555"/>
                </a:cubicBezTo>
                <a:close/>
              </a:path>
            </a:pathLst>
          </a:custGeom>
          <a:solidFill>
            <a:srgbClr val="0070C0">
              <a:alpha val="61961"/>
            </a:srgbClr>
          </a:solidFill>
          <a:ln w="9525" cap="flat" cmpd="sng" algn="ctr">
            <a:solidFill>
              <a:srgbClr val="FFFFFF"/>
            </a:solidFill>
            <a:prstDash val="solid"/>
            <a:round/>
            <a:headEnd type="none" w="med" len="med"/>
            <a:tailEnd type="none" w="med" len="med"/>
          </a:ln>
          <a:effectLst/>
        </p:spPr>
        <p:txBody>
          <a:bodyPr vert="horz" wrap="square" lIns="68527" tIns="34263" rIns="68527" bIns="34263" numCol="1" rtlCol="0" anchor="t" anchorCtr="0" compatLnSpc="1"/>
          <a:lstStyle/>
          <a:p>
            <a:pPr defTabSz="513715" fontAlgn="auto">
              <a:spcBef>
                <a:spcPts val="0"/>
              </a:spcBef>
              <a:spcAft>
                <a:spcPts val="0"/>
              </a:spcAft>
            </a:pPr>
            <a:endParaRPr lang="zh-CN" altLang="en-US" sz="790" kern="0" dirty="0">
              <a:solidFill>
                <a:schemeClr val="tx1"/>
              </a:solidFill>
              <a:latin typeface="Times New Roman" panose="02020603050405020304" pitchFamily="18" charset="0"/>
              <a:cs typeface="Times New Roman" panose="02020603050405020304" pitchFamily="18" charset="0"/>
            </a:endParaRPr>
          </a:p>
        </p:txBody>
      </p:sp>
      <p:cxnSp>
        <p:nvCxnSpPr>
          <p:cNvPr id="98" name="直接箭头连接符 97"/>
          <p:cNvCxnSpPr/>
          <p:nvPr/>
        </p:nvCxnSpPr>
        <p:spPr bwMode="auto">
          <a:xfrm rot="710360">
            <a:off x="9728835" y="4032885"/>
            <a:ext cx="2162175" cy="427355"/>
          </a:xfrm>
          <a:prstGeom prst="straightConnector1">
            <a:avLst/>
          </a:prstGeom>
          <a:noFill/>
          <a:ln>
            <a:noFill/>
            <a:tailEnd type="triangle"/>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9" name="椭圆 2"/>
          <p:cNvSpPr/>
          <p:nvPr/>
        </p:nvSpPr>
        <p:spPr bwMode="auto">
          <a:xfrm rot="11877877" flipH="1">
            <a:off x="9798050" y="4100830"/>
            <a:ext cx="1165860" cy="187960"/>
          </a:xfrm>
          <a:custGeom>
            <a:avLst/>
            <a:gdLst>
              <a:gd name="connsiteX0" fmla="*/ 0 w 1634942"/>
              <a:gd name="connsiteY0" fmla="*/ 290105 h 580209"/>
              <a:gd name="connsiteX1" fmla="*/ 817471 w 1634942"/>
              <a:gd name="connsiteY1" fmla="*/ 0 h 580209"/>
              <a:gd name="connsiteX2" fmla="*/ 1634942 w 1634942"/>
              <a:gd name="connsiteY2" fmla="*/ 290105 h 580209"/>
              <a:gd name="connsiteX3" fmla="*/ 817471 w 1634942"/>
              <a:gd name="connsiteY3" fmla="*/ 580210 h 580209"/>
              <a:gd name="connsiteX4" fmla="*/ 0 w 1634942"/>
              <a:gd name="connsiteY4" fmla="*/ 290105 h 580209"/>
              <a:gd name="connsiteX0-1" fmla="*/ 0 w 2812232"/>
              <a:gd name="connsiteY0-2" fmla="*/ 301555 h 580252"/>
              <a:gd name="connsiteX1-3" fmla="*/ 1994761 w 2812232"/>
              <a:gd name="connsiteY1-4" fmla="*/ 20 h 580252"/>
              <a:gd name="connsiteX2-5" fmla="*/ 2812232 w 2812232"/>
              <a:gd name="connsiteY2-6" fmla="*/ 290125 h 580252"/>
              <a:gd name="connsiteX3-7" fmla="*/ 1994761 w 2812232"/>
              <a:gd name="connsiteY3-8" fmla="*/ 580230 h 580252"/>
              <a:gd name="connsiteX4-9" fmla="*/ 0 w 2812232"/>
              <a:gd name="connsiteY4-10" fmla="*/ 301555 h 58025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812232" h="580252">
                <a:moveTo>
                  <a:pt x="0" y="301555"/>
                </a:moveTo>
                <a:cubicBezTo>
                  <a:pt x="0" y="141334"/>
                  <a:pt x="1526056" y="1925"/>
                  <a:pt x="1994761" y="20"/>
                </a:cubicBezTo>
                <a:cubicBezTo>
                  <a:pt x="2463466" y="-1885"/>
                  <a:pt x="2812232" y="129904"/>
                  <a:pt x="2812232" y="290125"/>
                </a:cubicBezTo>
                <a:cubicBezTo>
                  <a:pt x="2812232" y="450346"/>
                  <a:pt x="2463466" y="578325"/>
                  <a:pt x="1994761" y="580230"/>
                </a:cubicBezTo>
                <a:cubicBezTo>
                  <a:pt x="1526056" y="582135"/>
                  <a:pt x="0" y="461776"/>
                  <a:pt x="0" y="301555"/>
                </a:cubicBezTo>
                <a:close/>
              </a:path>
            </a:pathLst>
          </a:custGeom>
          <a:solidFill>
            <a:srgbClr val="0070C0">
              <a:alpha val="61961"/>
            </a:srgbClr>
          </a:solidFill>
          <a:ln w="9525" cap="flat" cmpd="sng" algn="ctr">
            <a:solidFill>
              <a:srgbClr val="FFFFFF"/>
            </a:solidFill>
            <a:prstDash val="solid"/>
            <a:round/>
            <a:headEnd type="none" w="med" len="med"/>
            <a:tailEnd type="none" w="med" len="med"/>
          </a:ln>
          <a:effectLst/>
        </p:spPr>
        <p:txBody>
          <a:bodyPr vert="horz" wrap="square" lIns="68527" tIns="34263" rIns="68527" bIns="34263" numCol="1" rtlCol="0" anchor="t" anchorCtr="0" compatLnSpc="1"/>
          <a:lstStyle/>
          <a:p>
            <a:pPr defTabSz="513715" fontAlgn="auto">
              <a:spcBef>
                <a:spcPts val="0"/>
              </a:spcBef>
              <a:spcAft>
                <a:spcPts val="0"/>
              </a:spcAft>
            </a:pPr>
            <a:endParaRPr lang="zh-CN" altLang="en-US" sz="790" kern="0" dirty="0">
              <a:solidFill>
                <a:schemeClr val="tx1"/>
              </a:solidFill>
              <a:latin typeface="Times New Roman" panose="02020603050405020304" pitchFamily="18" charset="0"/>
              <a:cs typeface="Times New Roman" panose="02020603050405020304" pitchFamily="18" charset="0"/>
            </a:endParaRPr>
          </a:p>
        </p:txBody>
      </p:sp>
      <p:sp>
        <p:nvSpPr>
          <p:cNvPr id="10" name="椭圆 2"/>
          <p:cNvSpPr/>
          <p:nvPr/>
        </p:nvSpPr>
        <p:spPr bwMode="auto">
          <a:xfrm rot="13379048" flipH="1">
            <a:off x="9725025" y="4249420"/>
            <a:ext cx="1016635" cy="193040"/>
          </a:xfrm>
          <a:custGeom>
            <a:avLst/>
            <a:gdLst>
              <a:gd name="connsiteX0" fmla="*/ 0 w 1634942"/>
              <a:gd name="connsiteY0" fmla="*/ 290105 h 580209"/>
              <a:gd name="connsiteX1" fmla="*/ 817471 w 1634942"/>
              <a:gd name="connsiteY1" fmla="*/ 0 h 580209"/>
              <a:gd name="connsiteX2" fmla="*/ 1634942 w 1634942"/>
              <a:gd name="connsiteY2" fmla="*/ 290105 h 580209"/>
              <a:gd name="connsiteX3" fmla="*/ 817471 w 1634942"/>
              <a:gd name="connsiteY3" fmla="*/ 580210 h 580209"/>
              <a:gd name="connsiteX4" fmla="*/ 0 w 1634942"/>
              <a:gd name="connsiteY4" fmla="*/ 290105 h 580209"/>
              <a:gd name="connsiteX0-1" fmla="*/ 0 w 2812232"/>
              <a:gd name="connsiteY0-2" fmla="*/ 301555 h 580252"/>
              <a:gd name="connsiteX1-3" fmla="*/ 1994761 w 2812232"/>
              <a:gd name="connsiteY1-4" fmla="*/ 20 h 580252"/>
              <a:gd name="connsiteX2-5" fmla="*/ 2812232 w 2812232"/>
              <a:gd name="connsiteY2-6" fmla="*/ 290125 h 580252"/>
              <a:gd name="connsiteX3-7" fmla="*/ 1994761 w 2812232"/>
              <a:gd name="connsiteY3-8" fmla="*/ 580230 h 580252"/>
              <a:gd name="connsiteX4-9" fmla="*/ 0 w 2812232"/>
              <a:gd name="connsiteY4-10" fmla="*/ 301555 h 58025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812232" h="580252">
                <a:moveTo>
                  <a:pt x="0" y="301555"/>
                </a:moveTo>
                <a:cubicBezTo>
                  <a:pt x="0" y="141334"/>
                  <a:pt x="1526056" y="1925"/>
                  <a:pt x="1994761" y="20"/>
                </a:cubicBezTo>
                <a:cubicBezTo>
                  <a:pt x="2463466" y="-1885"/>
                  <a:pt x="2812232" y="129904"/>
                  <a:pt x="2812232" y="290125"/>
                </a:cubicBezTo>
                <a:cubicBezTo>
                  <a:pt x="2812232" y="450346"/>
                  <a:pt x="2463466" y="578325"/>
                  <a:pt x="1994761" y="580230"/>
                </a:cubicBezTo>
                <a:cubicBezTo>
                  <a:pt x="1526056" y="582135"/>
                  <a:pt x="0" y="461776"/>
                  <a:pt x="0" y="301555"/>
                </a:cubicBezTo>
                <a:close/>
              </a:path>
            </a:pathLst>
          </a:custGeom>
          <a:solidFill>
            <a:srgbClr val="FFC000">
              <a:alpha val="62000"/>
            </a:srgbClr>
          </a:solidFill>
          <a:ln w="9525" cap="flat" cmpd="sng" algn="ctr">
            <a:solidFill>
              <a:srgbClr val="FFFFFF"/>
            </a:solidFill>
            <a:prstDash val="solid"/>
            <a:round/>
            <a:headEnd type="none" w="med" len="med"/>
            <a:tailEnd type="none" w="med" len="med"/>
          </a:ln>
          <a:effectLst/>
        </p:spPr>
        <p:txBody>
          <a:bodyPr vert="horz" wrap="square" lIns="68527" tIns="34263" rIns="68527" bIns="34263" numCol="1" rtlCol="0" anchor="t" anchorCtr="0" compatLnSpc="1"/>
          <a:lstStyle/>
          <a:p>
            <a:pPr defTabSz="513715" fontAlgn="auto">
              <a:spcBef>
                <a:spcPts val="0"/>
              </a:spcBef>
              <a:spcAft>
                <a:spcPts val="0"/>
              </a:spcAft>
            </a:pPr>
            <a:endParaRPr lang="zh-CN" altLang="en-US" sz="790" kern="0" dirty="0">
              <a:solidFill>
                <a:schemeClr val="tx1"/>
              </a:solidFill>
              <a:latin typeface="Times New Roman" panose="02020603050405020304" pitchFamily="18" charset="0"/>
              <a:cs typeface="Times New Roman" panose="02020603050405020304" pitchFamily="18" charset="0"/>
            </a:endParaRPr>
          </a:p>
        </p:txBody>
      </p:sp>
      <p:pic>
        <p:nvPicPr>
          <p:cNvPr id="104" name="Picture 3" descr="C:\Users\z00267293\Pictures\shouji\mate 7.png"/>
          <p:cNvPicPr>
            <a:picLocks noChangeAspect="1" noChangeArrowheads="1"/>
          </p:cNvPicPr>
          <p:nvPr/>
        </p:nvPicPr>
        <p:blipFill>
          <a:blip r:embed="rId10" cstate="screen">
            <a:lum bright="-5000"/>
          </a:blip>
          <a:srcRect/>
          <a:stretch>
            <a:fillRect/>
          </a:stretch>
        </p:blipFill>
        <p:spPr bwMode="auto">
          <a:xfrm>
            <a:off x="10809605" y="4395470"/>
            <a:ext cx="121285" cy="190500"/>
          </a:xfrm>
          <a:prstGeom prst="rect">
            <a:avLst/>
          </a:prstGeom>
          <a:noFill/>
        </p:spPr>
      </p:pic>
      <p:pic>
        <p:nvPicPr>
          <p:cNvPr id="105" name="Picture 3" descr="C:\Users\z00267293\Pictures\shouji\mate 7.png"/>
          <p:cNvPicPr>
            <a:picLocks noChangeAspect="1" noChangeArrowheads="1"/>
          </p:cNvPicPr>
          <p:nvPr/>
        </p:nvPicPr>
        <p:blipFill>
          <a:blip r:embed="rId10" cstate="screen">
            <a:lum bright="-5000"/>
          </a:blip>
          <a:srcRect/>
          <a:stretch>
            <a:fillRect/>
          </a:stretch>
        </p:blipFill>
        <p:spPr bwMode="auto">
          <a:xfrm>
            <a:off x="10583545" y="4502150"/>
            <a:ext cx="121285" cy="190500"/>
          </a:xfrm>
          <a:prstGeom prst="rect">
            <a:avLst/>
          </a:prstGeom>
          <a:noFill/>
        </p:spPr>
      </p:pic>
      <p:pic>
        <p:nvPicPr>
          <p:cNvPr id="106" name="Picture 3" descr="C:\Users\z00267293\Pictures\shouji\mate 7.png"/>
          <p:cNvPicPr>
            <a:picLocks noChangeAspect="1" noChangeArrowheads="1"/>
          </p:cNvPicPr>
          <p:nvPr/>
        </p:nvPicPr>
        <p:blipFill>
          <a:blip r:embed="rId10" cstate="screen">
            <a:lum bright="-5000"/>
          </a:blip>
          <a:srcRect/>
          <a:stretch>
            <a:fillRect/>
          </a:stretch>
        </p:blipFill>
        <p:spPr bwMode="auto">
          <a:xfrm>
            <a:off x="10425430" y="4575810"/>
            <a:ext cx="121285" cy="190500"/>
          </a:xfrm>
          <a:prstGeom prst="rect">
            <a:avLst/>
          </a:prstGeom>
          <a:noFill/>
        </p:spPr>
      </p:pic>
      <p:sp>
        <p:nvSpPr>
          <p:cNvPr id="291" name="椭圆 2"/>
          <p:cNvSpPr/>
          <p:nvPr/>
        </p:nvSpPr>
        <p:spPr bwMode="auto">
          <a:xfrm rot="12523901" flipH="1">
            <a:off x="9834880" y="4189730"/>
            <a:ext cx="1016635" cy="193040"/>
          </a:xfrm>
          <a:custGeom>
            <a:avLst/>
            <a:gdLst>
              <a:gd name="connsiteX0" fmla="*/ 0 w 1634942"/>
              <a:gd name="connsiteY0" fmla="*/ 290105 h 580209"/>
              <a:gd name="connsiteX1" fmla="*/ 817471 w 1634942"/>
              <a:gd name="connsiteY1" fmla="*/ 0 h 580209"/>
              <a:gd name="connsiteX2" fmla="*/ 1634942 w 1634942"/>
              <a:gd name="connsiteY2" fmla="*/ 290105 h 580209"/>
              <a:gd name="connsiteX3" fmla="*/ 817471 w 1634942"/>
              <a:gd name="connsiteY3" fmla="*/ 580210 h 580209"/>
              <a:gd name="connsiteX4" fmla="*/ 0 w 1634942"/>
              <a:gd name="connsiteY4" fmla="*/ 290105 h 580209"/>
              <a:gd name="connsiteX0-1" fmla="*/ 0 w 2812232"/>
              <a:gd name="connsiteY0-2" fmla="*/ 301555 h 580252"/>
              <a:gd name="connsiteX1-3" fmla="*/ 1994761 w 2812232"/>
              <a:gd name="connsiteY1-4" fmla="*/ 20 h 580252"/>
              <a:gd name="connsiteX2-5" fmla="*/ 2812232 w 2812232"/>
              <a:gd name="connsiteY2-6" fmla="*/ 290125 h 580252"/>
              <a:gd name="connsiteX3-7" fmla="*/ 1994761 w 2812232"/>
              <a:gd name="connsiteY3-8" fmla="*/ 580230 h 580252"/>
              <a:gd name="connsiteX4-9" fmla="*/ 0 w 2812232"/>
              <a:gd name="connsiteY4-10" fmla="*/ 301555 h 58025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812232" h="580252">
                <a:moveTo>
                  <a:pt x="0" y="301555"/>
                </a:moveTo>
                <a:cubicBezTo>
                  <a:pt x="0" y="141334"/>
                  <a:pt x="1526056" y="1925"/>
                  <a:pt x="1994761" y="20"/>
                </a:cubicBezTo>
                <a:cubicBezTo>
                  <a:pt x="2463466" y="-1885"/>
                  <a:pt x="2812232" y="129904"/>
                  <a:pt x="2812232" y="290125"/>
                </a:cubicBezTo>
                <a:cubicBezTo>
                  <a:pt x="2812232" y="450346"/>
                  <a:pt x="2463466" y="578325"/>
                  <a:pt x="1994761" y="580230"/>
                </a:cubicBezTo>
                <a:cubicBezTo>
                  <a:pt x="1526056" y="582135"/>
                  <a:pt x="0" y="461776"/>
                  <a:pt x="0" y="301555"/>
                </a:cubicBezTo>
                <a:close/>
              </a:path>
            </a:pathLst>
          </a:custGeom>
          <a:solidFill>
            <a:srgbClr val="FFC000">
              <a:alpha val="62000"/>
            </a:srgbClr>
          </a:solidFill>
          <a:ln w="9525" cap="flat" cmpd="sng" algn="ctr">
            <a:solidFill>
              <a:srgbClr val="FFFFFF"/>
            </a:solidFill>
            <a:prstDash val="solid"/>
            <a:round/>
            <a:headEnd type="none" w="med" len="med"/>
            <a:tailEnd type="none" w="med" len="med"/>
          </a:ln>
          <a:effectLst/>
        </p:spPr>
        <p:txBody>
          <a:bodyPr vert="horz" wrap="square" lIns="68527" tIns="34263" rIns="68527" bIns="34263" numCol="1" rtlCol="0" anchor="t" anchorCtr="0" compatLnSpc="1"/>
          <a:lstStyle/>
          <a:p>
            <a:pPr defTabSz="513715" fontAlgn="auto">
              <a:spcBef>
                <a:spcPts val="0"/>
              </a:spcBef>
              <a:spcAft>
                <a:spcPts val="0"/>
              </a:spcAft>
            </a:pPr>
            <a:endParaRPr lang="zh-CN" altLang="en-US" sz="790" kern="0" dirty="0">
              <a:solidFill>
                <a:schemeClr val="tx1"/>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8931910" y="5280660"/>
            <a:ext cx="2818130" cy="338455"/>
          </a:xfrm>
          <a:prstGeom prst="rect">
            <a:avLst/>
          </a:prstGeom>
          <a:noFill/>
        </p:spPr>
        <p:txBody>
          <a:bodyPr wrap="square" rtlCol="0" anchor="t">
            <a:noAutofit/>
          </a:bodyPr>
          <a:lstStyle/>
          <a:p>
            <a:r>
              <a:rPr lang="en-US" sz="1200" b="1">
                <a:latin typeface="Times New Roman" panose="02020603050405020304" pitchFamily="18" charset="0"/>
                <a:ea typeface="宋体" panose="02010600030101010101" pitchFamily="2" charset="-122"/>
                <a:sym typeface="+mn-ea"/>
              </a:rPr>
              <a:t>Fig3 </a:t>
            </a:r>
            <a:r>
              <a:rPr lang="en-US" sz="1200" b="1">
                <a:latin typeface="Times New Roman" panose="02020603050405020304" pitchFamily="18" charset="0"/>
                <a:sym typeface="+mn-ea"/>
              </a:rPr>
              <a:t>M</a:t>
            </a:r>
            <a:r>
              <a:rPr sz="1200" b="1">
                <a:latin typeface="Times New Roman" panose="02020603050405020304" pitchFamily="18" charset="0"/>
                <a:sym typeface="+mn-ea"/>
              </a:rPr>
              <a:t>ajor activities </a:t>
            </a:r>
            <a:r>
              <a:rPr lang="en-US" sz="1200" b="1">
                <a:latin typeface="Times New Roman" panose="02020603050405020304" pitchFamily="18" charset="0"/>
                <a:sym typeface="+mn-ea"/>
              </a:rPr>
              <a:t>assurance </a:t>
            </a:r>
            <a:r>
              <a:rPr sz="1200" b="1">
                <a:latin typeface="Times New Roman" panose="02020603050405020304" pitchFamily="18" charset="0"/>
              </a:rPr>
              <a:t>scenario</a:t>
            </a:r>
            <a:endParaRPr lang="zh-CN" sz="1200" b="1">
              <a:solidFill>
                <a:srgbClr val="C00000"/>
              </a:solidFill>
              <a:latin typeface="Times New Roman" panose="02020603050405020304" pitchFamily="18" charset="0"/>
            </a:endParaRPr>
          </a:p>
        </p:txBody>
      </p:sp>
      <p:sp>
        <p:nvSpPr>
          <p:cNvPr id="341" name="文本框 340"/>
          <p:cNvSpPr txBox="1"/>
          <p:nvPr/>
        </p:nvSpPr>
        <p:spPr>
          <a:xfrm>
            <a:off x="8375650" y="2199005"/>
            <a:ext cx="3375025" cy="829945"/>
          </a:xfrm>
          <a:prstGeom prst="rect">
            <a:avLst/>
          </a:prstGeom>
          <a:noFill/>
        </p:spPr>
        <p:txBody>
          <a:bodyPr wrap="square" rtlCol="0" anchor="t">
            <a:spAutoFit/>
          </a:bodyPr>
          <a:lstStyle/>
          <a:p>
            <a:pPr marL="171450" indent="-171450" algn="just">
              <a:buFont typeface="Wingdings" panose="05000000000000000000" charset="0"/>
              <a:buChar char="Ø"/>
            </a:pPr>
            <a:r>
              <a:rPr lang="en-US" sz="1200" b="1">
                <a:solidFill>
                  <a:schemeClr val="tx1"/>
                </a:solidFill>
                <a:latin typeface="Times New Roman" panose="02020603050405020304" pitchFamily="18" charset="0"/>
                <a:sym typeface="+mn-ea"/>
              </a:rPr>
              <a:t>M</a:t>
            </a:r>
            <a:r>
              <a:rPr sz="1200" b="1">
                <a:solidFill>
                  <a:schemeClr val="tx1"/>
                </a:solidFill>
                <a:latin typeface="Times New Roman" panose="02020603050405020304" pitchFamily="18" charset="0"/>
                <a:sym typeface="+mn-ea"/>
              </a:rPr>
              <a:t>ajor activities </a:t>
            </a:r>
            <a:r>
              <a:rPr lang="en-US" sz="1200" b="1">
                <a:solidFill>
                  <a:schemeClr val="tx1"/>
                </a:solidFill>
                <a:latin typeface="Times New Roman" panose="02020603050405020304" pitchFamily="18" charset="0"/>
                <a:sym typeface="+mn-ea"/>
              </a:rPr>
              <a:t>assurance </a:t>
            </a:r>
            <a:r>
              <a:rPr sz="1200" b="1">
                <a:solidFill>
                  <a:schemeClr val="tx1"/>
                </a:solidFill>
                <a:latin typeface="Times New Roman" panose="02020603050405020304" pitchFamily="18" charset="0"/>
                <a:sym typeface="+mn-ea"/>
              </a:rPr>
              <a:t>scenario</a:t>
            </a:r>
            <a:r>
              <a:rPr lang="en-US" sz="1200" b="1">
                <a:latin typeface="Times New Roman" panose="02020603050405020304" pitchFamily="18" charset="0"/>
                <a:sym typeface="+mn-ea"/>
              </a:rPr>
              <a:t>:</a:t>
            </a:r>
            <a:r>
              <a:rPr lang="en-US" sz="1200">
                <a:solidFill>
                  <a:srgbClr val="000000"/>
                </a:solidFill>
                <a:latin typeface="Times New Roman" panose="02020603050405020304" pitchFamily="18" charset="0"/>
                <a:sym typeface="+mn-ea"/>
              </a:rPr>
              <a:t>A large stadium has multiple areas, and the distribution of users unpredictedly varies when hosting large competitions or concerts within a day. </a:t>
            </a:r>
          </a:p>
        </p:txBody>
      </p:sp>
      <p:sp>
        <p:nvSpPr>
          <p:cNvPr id="345" name="文本框 344"/>
          <p:cNvSpPr txBox="1"/>
          <p:nvPr/>
        </p:nvSpPr>
        <p:spPr>
          <a:xfrm>
            <a:off x="4966970" y="5298440"/>
            <a:ext cx="2132330" cy="208915"/>
          </a:xfrm>
          <a:prstGeom prst="rect">
            <a:avLst/>
          </a:prstGeom>
          <a:noFill/>
        </p:spPr>
        <p:txBody>
          <a:bodyPr wrap="square" rtlCol="0" anchor="t">
            <a:noAutofit/>
          </a:bodyPr>
          <a:lstStyle/>
          <a:p>
            <a:r>
              <a:rPr lang="en-US" sz="1200" b="1">
                <a:latin typeface="Times New Roman" panose="02020603050405020304" pitchFamily="18" charset="0"/>
                <a:ea typeface="宋体" panose="02010600030101010101" pitchFamily="2" charset="-122"/>
                <a:sym typeface="+mn-ea"/>
              </a:rPr>
              <a:t>Fig2  </a:t>
            </a:r>
            <a:r>
              <a:rPr lang="en-US" sz="1200" b="1">
                <a:solidFill>
                  <a:srgbClr val="000000"/>
                </a:solidFill>
                <a:latin typeface="Times New Roman" panose="02020603050405020304" pitchFamily="18" charset="0"/>
                <a:sym typeface="+mn-ea"/>
              </a:rPr>
              <a:t>NTN </a:t>
            </a:r>
            <a:r>
              <a:rPr sz="1200" b="1">
                <a:latin typeface="Times New Roman" panose="02020603050405020304" pitchFamily="18" charset="0"/>
                <a:sym typeface="+mn-ea"/>
              </a:rPr>
              <a:t>scenario</a:t>
            </a:r>
            <a:endParaRPr lang="zh-CN" altLang="en-US" sz="1200" b="1">
              <a:latin typeface="Times New Roman" panose="02020603050405020304" pitchFamily="18" charset="0"/>
              <a:sym typeface="+mn-ea"/>
            </a:endParaRPr>
          </a:p>
        </p:txBody>
      </p:sp>
      <p:grpSp>
        <p:nvGrpSpPr>
          <p:cNvPr id="347" name="组合 243"/>
          <p:cNvGrpSpPr/>
          <p:nvPr/>
        </p:nvGrpSpPr>
        <p:grpSpPr>
          <a:xfrm>
            <a:off x="902335" y="4245610"/>
            <a:ext cx="445770" cy="1040130"/>
            <a:chOff x="8130389" y="4368800"/>
            <a:chExt cx="639799" cy="1268107"/>
          </a:xfrm>
          <a:solidFill>
            <a:srgbClr val="5B9BD5">
              <a:lumMod val="75000"/>
              <a:alpha val="58824"/>
            </a:srgbClr>
          </a:solidFill>
        </p:grpSpPr>
        <p:sp>
          <p:nvSpPr>
            <p:cNvPr id="348" name="Freeform 38"/>
            <p:cNvSpPr>
              <a:spLocks noChangeAspect="1" noEditPoints="1" noChangeArrowheads="1"/>
            </p:cNvSpPr>
            <p:nvPr/>
          </p:nvSpPr>
          <p:spPr bwMode="auto">
            <a:xfrm>
              <a:off x="8130389" y="4690346"/>
              <a:ext cx="639799" cy="946561"/>
            </a:xfrm>
            <a:custGeom>
              <a:avLst/>
              <a:gdLst>
                <a:gd name="T0" fmla="*/ 0 w 1083"/>
                <a:gd name="T1" fmla="*/ 157757397 h 1821"/>
                <a:gd name="T2" fmla="*/ 18509030 w 1083"/>
                <a:gd name="T3" fmla="*/ 145974069 h 1821"/>
                <a:gd name="T4" fmla="*/ 38494347 w 1083"/>
                <a:gd name="T5" fmla="*/ 137620231 h 1821"/>
                <a:gd name="T6" fmla="*/ 59955615 w 1083"/>
                <a:gd name="T7" fmla="*/ 132871433 h 1821"/>
                <a:gd name="T8" fmla="*/ 83006732 w 1083"/>
                <a:gd name="T9" fmla="*/ 137620231 h 1821"/>
                <a:gd name="T10" fmla="*/ 102991712 w 1083"/>
                <a:gd name="T11" fmla="*/ 145974069 h 1821"/>
                <a:gd name="T12" fmla="*/ 122977030 w 1083"/>
                <a:gd name="T13" fmla="*/ 160131796 h 1821"/>
                <a:gd name="T14" fmla="*/ 73808997 w 1083"/>
                <a:gd name="T15" fmla="*/ 28491301 h 1821"/>
                <a:gd name="T16" fmla="*/ 79940596 w 1083"/>
                <a:gd name="T17" fmla="*/ 21368402 h 1821"/>
                <a:gd name="T18" fmla="*/ 81530444 w 1083"/>
                <a:gd name="T19" fmla="*/ 13102636 h 1821"/>
                <a:gd name="T20" fmla="*/ 78351084 w 1083"/>
                <a:gd name="T21" fmla="*/ 7122900 h 1821"/>
                <a:gd name="T22" fmla="*/ 72219149 w 1083"/>
                <a:gd name="T23" fmla="*/ 3605338 h 1821"/>
                <a:gd name="T24" fmla="*/ 64611263 w 1083"/>
                <a:gd name="T25" fmla="*/ 1231236 h 1821"/>
                <a:gd name="T26" fmla="*/ 56889816 w 1083"/>
                <a:gd name="T27" fmla="*/ 1231236 h 1821"/>
                <a:gd name="T28" fmla="*/ 49168032 w 1083"/>
                <a:gd name="T29" fmla="*/ 3605338 h 1821"/>
                <a:gd name="T30" fmla="*/ 43036434 w 1083"/>
                <a:gd name="T31" fmla="*/ 7122900 h 1821"/>
                <a:gd name="T32" fmla="*/ 39970298 w 1083"/>
                <a:gd name="T33" fmla="*/ 13102636 h 1821"/>
                <a:gd name="T34" fmla="*/ 41560146 w 1083"/>
                <a:gd name="T35" fmla="*/ 21368402 h 1821"/>
                <a:gd name="T36" fmla="*/ 47692082 w 1083"/>
                <a:gd name="T37" fmla="*/ 28491301 h 1821"/>
                <a:gd name="T38" fmla="*/ 79940596 w 1083"/>
                <a:gd name="T39" fmla="*/ 102006030 h 1821"/>
                <a:gd name="T40" fmla="*/ 75284948 w 1083"/>
                <a:gd name="T41" fmla="*/ 112734267 h 1821"/>
                <a:gd name="T42" fmla="*/ 61545127 w 1083"/>
                <a:gd name="T43" fmla="*/ 116251532 h 1821"/>
                <a:gd name="T44" fmla="*/ 47692082 w 1083"/>
                <a:gd name="T45" fmla="*/ 112734267 h 1821"/>
                <a:gd name="T46" fmla="*/ 43036434 w 1083"/>
                <a:gd name="T47" fmla="*/ 102006030 h 1821"/>
                <a:gd name="T48" fmla="*/ 47692082 w 1083"/>
                <a:gd name="T49" fmla="*/ 92508731 h 1821"/>
                <a:gd name="T50" fmla="*/ 61545127 w 1083"/>
                <a:gd name="T51" fmla="*/ 87760231 h 1821"/>
                <a:gd name="T52" fmla="*/ 75284948 w 1083"/>
                <a:gd name="T53" fmla="*/ 92508731 h 1821"/>
                <a:gd name="T54" fmla="*/ 79940596 w 1083"/>
                <a:gd name="T55" fmla="*/ 102006030 h 1821"/>
                <a:gd name="T56" fmla="*/ 70742861 w 1083"/>
                <a:gd name="T57" fmla="*/ 72371565 h 1821"/>
                <a:gd name="T58" fmla="*/ 64611263 w 1083"/>
                <a:gd name="T59" fmla="*/ 75976903 h 1821"/>
                <a:gd name="T60" fmla="*/ 58479327 w 1083"/>
                <a:gd name="T61" fmla="*/ 75976903 h 1821"/>
                <a:gd name="T62" fmla="*/ 52234169 w 1083"/>
                <a:gd name="T63" fmla="*/ 72371565 h 1821"/>
                <a:gd name="T64" fmla="*/ 52234169 w 1083"/>
                <a:gd name="T65" fmla="*/ 66479901 h 1821"/>
                <a:gd name="T66" fmla="*/ 58479327 w 1083"/>
                <a:gd name="T67" fmla="*/ 61731104 h 1821"/>
                <a:gd name="T68" fmla="*/ 64611263 w 1083"/>
                <a:gd name="T69" fmla="*/ 61731104 h 1821"/>
                <a:gd name="T70" fmla="*/ 70742861 w 1083"/>
                <a:gd name="T71" fmla="*/ 66479901 h 182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083"/>
                <a:gd name="T109" fmla="*/ 0 h 1821"/>
                <a:gd name="T110" fmla="*/ 1083 w 1083"/>
                <a:gd name="T111" fmla="*/ 1821 h 1821"/>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083" h="1821">
                  <a:moveTo>
                    <a:pt x="474" y="364"/>
                  </a:moveTo>
                  <a:lnTo>
                    <a:pt x="0" y="1794"/>
                  </a:lnTo>
                  <a:lnTo>
                    <a:pt x="41" y="1754"/>
                  </a:lnTo>
                  <a:lnTo>
                    <a:pt x="163" y="1660"/>
                  </a:lnTo>
                  <a:lnTo>
                    <a:pt x="244" y="1606"/>
                  </a:lnTo>
                  <a:lnTo>
                    <a:pt x="339" y="1565"/>
                  </a:lnTo>
                  <a:lnTo>
                    <a:pt x="433" y="1525"/>
                  </a:lnTo>
                  <a:lnTo>
                    <a:pt x="528" y="1511"/>
                  </a:lnTo>
                  <a:lnTo>
                    <a:pt x="623" y="1525"/>
                  </a:lnTo>
                  <a:lnTo>
                    <a:pt x="731" y="1565"/>
                  </a:lnTo>
                  <a:lnTo>
                    <a:pt x="826" y="1606"/>
                  </a:lnTo>
                  <a:lnTo>
                    <a:pt x="907" y="1660"/>
                  </a:lnTo>
                  <a:lnTo>
                    <a:pt x="1042" y="1767"/>
                  </a:lnTo>
                  <a:lnTo>
                    <a:pt x="1083" y="1821"/>
                  </a:lnTo>
                  <a:lnTo>
                    <a:pt x="596" y="364"/>
                  </a:lnTo>
                  <a:lnTo>
                    <a:pt x="650" y="324"/>
                  </a:lnTo>
                  <a:lnTo>
                    <a:pt x="690" y="283"/>
                  </a:lnTo>
                  <a:lnTo>
                    <a:pt x="704" y="243"/>
                  </a:lnTo>
                  <a:lnTo>
                    <a:pt x="718" y="189"/>
                  </a:lnTo>
                  <a:lnTo>
                    <a:pt x="718" y="149"/>
                  </a:lnTo>
                  <a:lnTo>
                    <a:pt x="704" y="122"/>
                  </a:lnTo>
                  <a:lnTo>
                    <a:pt x="690" y="81"/>
                  </a:lnTo>
                  <a:lnTo>
                    <a:pt x="663" y="54"/>
                  </a:lnTo>
                  <a:lnTo>
                    <a:pt x="636" y="41"/>
                  </a:lnTo>
                  <a:lnTo>
                    <a:pt x="609" y="27"/>
                  </a:lnTo>
                  <a:lnTo>
                    <a:pt x="569" y="14"/>
                  </a:lnTo>
                  <a:lnTo>
                    <a:pt x="542" y="0"/>
                  </a:lnTo>
                  <a:lnTo>
                    <a:pt x="501" y="14"/>
                  </a:lnTo>
                  <a:lnTo>
                    <a:pt x="460" y="27"/>
                  </a:lnTo>
                  <a:lnTo>
                    <a:pt x="433" y="41"/>
                  </a:lnTo>
                  <a:lnTo>
                    <a:pt x="406" y="54"/>
                  </a:lnTo>
                  <a:lnTo>
                    <a:pt x="379" y="81"/>
                  </a:lnTo>
                  <a:lnTo>
                    <a:pt x="366" y="122"/>
                  </a:lnTo>
                  <a:lnTo>
                    <a:pt x="352" y="149"/>
                  </a:lnTo>
                  <a:lnTo>
                    <a:pt x="352" y="189"/>
                  </a:lnTo>
                  <a:lnTo>
                    <a:pt x="366" y="243"/>
                  </a:lnTo>
                  <a:lnTo>
                    <a:pt x="379" y="283"/>
                  </a:lnTo>
                  <a:lnTo>
                    <a:pt x="420" y="324"/>
                  </a:lnTo>
                  <a:lnTo>
                    <a:pt x="474" y="364"/>
                  </a:lnTo>
                  <a:close/>
                  <a:moveTo>
                    <a:pt x="704" y="1160"/>
                  </a:moveTo>
                  <a:lnTo>
                    <a:pt x="690" y="1228"/>
                  </a:lnTo>
                  <a:lnTo>
                    <a:pt x="663" y="1282"/>
                  </a:lnTo>
                  <a:lnTo>
                    <a:pt x="609" y="1309"/>
                  </a:lnTo>
                  <a:lnTo>
                    <a:pt x="542" y="1322"/>
                  </a:lnTo>
                  <a:lnTo>
                    <a:pt x="474" y="1309"/>
                  </a:lnTo>
                  <a:lnTo>
                    <a:pt x="420" y="1282"/>
                  </a:lnTo>
                  <a:lnTo>
                    <a:pt x="393" y="1228"/>
                  </a:lnTo>
                  <a:lnTo>
                    <a:pt x="379" y="1160"/>
                  </a:lnTo>
                  <a:lnTo>
                    <a:pt x="393" y="1093"/>
                  </a:lnTo>
                  <a:lnTo>
                    <a:pt x="420" y="1052"/>
                  </a:lnTo>
                  <a:lnTo>
                    <a:pt x="474" y="1012"/>
                  </a:lnTo>
                  <a:lnTo>
                    <a:pt x="542" y="998"/>
                  </a:lnTo>
                  <a:lnTo>
                    <a:pt x="609" y="1012"/>
                  </a:lnTo>
                  <a:lnTo>
                    <a:pt x="663" y="1052"/>
                  </a:lnTo>
                  <a:lnTo>
                    <a:pt x="690" y="1093"/>
                  </a:lnTo>
                  <a:lnTo>
                    <a:pt x="704" y="1160"/>
                  </a:lnTo>
                  <a:close/>
                  <a:moveTo>
                    <a:pt x="623" y="783"/>
                  </a:moveTo>
                  <a:lnTo>
                    <a:pt x="623" y="823"/>
                  </a:lnTo>
                  <a:lnTo>
                    <a:pt x="596" y="837"/>
                  </a:lnTo>
                  <a:lnTo>
                    <a:pt x="569" y="864"/>
                  </a:lnTo>
                  <a:lnTo>
                    <a:pt x="542" y="864"/>
                  </a:lnTo>
                  <a:lnTo>
                    <a:pt x="515" y="864"/>
                  </a:lnTo>
                  <a:lnTo>
                    <a:pt x="488" y="837"/>
                  </a:lnTo>
                  <a:lnTo>
                    <a:pt x="460" y="823"/>
                  </a:lnTo>
                  <a:lnTo>
                    <a:pt x="460" y="783"/>
                  </a:lnTo>
                  <a:lnTo>
                    <a:pt x="460" y="756"/>
                  </a:lnTo>
                  <a:lnTo>
                    <a:pt x="488" y="729"/>
                  </a:lnTo>
                  <a:lnTo>
                    <a:pt x="515" y="702"/>
                  </a:lnTo>
                  <a:lnTo>
                    <a:pt x="542" y="702"/>
                  </a:lnTo>
                  <a:lnTo>
                    <a:pt x="569" y="702"/>
                  </a:lnTo>
                  <a:lnTo>
                    <a:pt x="596" y="729"/>
                  </a:lnTo>
                  <a:lnTo>
                    <a:pt x="623" y="756"/>
                  </a:lnTo>
                  <a:lnTo>
                    <a:pt x="623" y="783"/>
                  </a:lnTo>
                  <a:close/>
                </a:path>
              </a:pathLst>
            </a:custGeom>
            <a:grpFill/>
            <a:ln>
              <a:noFill/>
            </a:ln>
          </p:spPr>
          <p:txBody>
            <a:bodyPr/>
            <a:lstStyle/>
            <a:p>
              <a:pPr defTabSz="685800" fontAlgn="auto">
                <a:spcBef>
                  <a:spcPts val="0"/>
                </a:spcBef>
                <a:spcAft>
                  <a:spcPts val="0"/>
                </a:spcAft>
                <a:defRPr/>
              </a:pPr>
              <a:endParaRPr lang="zh-CN" altLang="en-US" sz="15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349" name="组合 430"/>
            <p:cNvGrpSpPr/>
            <p:nvPr/>
          </p:nvGrpSpPr>
          <p:grpSpPr>
            <a:xfrm>
              <a:off x="8168885" y="4369267"/>
              <a:ext cx="139995" cy="139975"/>
              <a:chOff x="7730492" y="2813899"/>
              <a:chExt cx="140027" cy="140007"/>
            </a:xfrm>
            <a:grpFill/>
          </p:grpSpPr>
          <p:sp>
            <p:nvSpPr>
              <p:cNvPr id="350" name="Oval 146"/>
              <p:cNvSpPr>
                <a:spLocks noChangeAspect="1" noChangeArrowheads="1"/>
              </p:cNvSpPr>
              <p:nvPr/>
            </p:nvSpPr>
            <p:spPr bwMode="auto">
              <a:xfrm>
                <a:off x="7730492" y="2813899"/>
                <a:ext cx="140027" cy="140007"/>
              </a:xfrm>
              <a:prstGeom prst="ellipse">
                <a:avLst/>
              </a:prstGeom>
              <a:grpFill/>
              <a:ln w="9525">
                <a:noFill/>
                <a:rou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685800" fontAlgn="auto">
                  <a:spcBef>
                    <a:spcPct val="0"/>
                  </a:spcBef>
                  <a:spcAft>
                    <a:spcPts val="0"/>
                  </a:spcAft>
                  <a:buNone/>
                  <a:defRPr/>
                </a:pPr>
                <a:endParaRPr lang="zh-CN" altLang="zh-CN" sz="12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351" name="组合 290"/>
              <p:cNvGrpSpPr/>
              <p:nvPr/>
            </p:nvGrpSpPr>
            <p:grpSpPr>
              <a:xfrm>
                <a:off x="7746505" y="2829902"/>
                <a:ext cx="108000" cy="108000"/>
                <a:chOff x="7493054" y="4172488"/>
                <a:chExt cx="1028540" cy="1028540"/>
              </a:xfrm>
              <a:grpFill/>
            </p:grpSpPr>
            <p:cxnSp>
              <p:nvCxnSpPr>
                <p:cNvPr id="352" name="直接连接符 351"/>
                <p:cNvCxnSpPr/>
                <p:nvPr/>
              </p:nvCxnSpPr>
              <p:spPr>
                <a:xfrm rot="2700000">
                  <a:off x="7493054" y="4686758"/>
                  <a:ext cx="1028540" cy="0"/>
                </a:xfrm>
                <a:prstGeom prst="line">
                  <a:avLst/>
                </a:prstGeom>
                <a:grpFill/>
                <a:ln w="12700" cap="flat" cmpd="sng" algn="ctr">
                  <a:solidFill>
                    <a:sysClr val="window" lastClr="FFFFFF"/>
                  </a:solidFill>
                  <a:prstDash val="solid"/>
                  <a:miter lim="800000"/>
                </a:ln>
                <a:effectLst/>
              </p:spPr>
            </p:cxnSp>
            <p:cxnSp>
              <p:nvCxnSpPr>
                <p:cNvPr id="353" name="直接连接符 352"/>
                <p:cNvCxnSpPr/>
                <p:nvPr/>
              </p:nvCxnSpPr>
              <p:spPr>
                <a:xfrm rot="18900000" flipH="1">
                  <a:off x="7493054" y="4686758"/>
                  <a:ext cx="1028540" cy="0"/>
                </a:xfrm>
                <a:prstGeom prst="line">
                  <a:avLst/>
                </a:prstGeom>
                <a:grpFill/>
                <a:ln w="12700" cap="flat" cmpd="sng" algn="ctr">
                  <a:solidFill>
                    <a:sysClr val="window" lastClr="FFFFFF"/>
                  </a:solidFill>
                  <a:prstDash val="solid"/>
                  <a:miter lim="800000"/>
                </a:ln>
                <a:effectLst/>
              </p:spPr>
            </p:cxnSp>
          </p:grpSp>
        </p:grpSp>
        <p:grpSp>
          <p:nvGrpSpPr>
            <p:cNvPr id="354" name="组合 189"/>
            <p:cNvGrpSpPr/>
            <p:nvPr/>
          </p:nvGrpSpPr>
          <p:grpSpPr>
            <a:xfrm>
              <a:off x="8305800" y="4368800"/>
              <a:ext cx="139995" cy="139975"/>
              <a:chOff x="7730492" y="2813899"/>
              <a:chExt cx="140027" cy="140007"/>
            </a:xfrm>
            <a:grpFill/>
          </p:grpSpPr>
          <p:sp>
            <p:nvSpPr>
              <p:cNvPr id="355" name="Oval 146"/>
              <p:cNvSpPr>
                <a:spLocks noChangeAspect="1" noChangeArrowheads="1"/>
              </p:cNvSpPr>
              <p:nvPr/>
            </p:nvSpPr>
            <p:spPr bwMode="auto">
              <a:xfrm>
                <a:off x="7730492" y="2813899"/>
                <a:ext cx="140027" cy="140007"/>
              </a:xfrm>
              <a:prstGeom prst="ellipse">
                <a:avLst/>
              </a:prstGeom>
              <a:grpFill/>
              <a:ln w="9525">
                <a:noFill/>
                <a:rou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685800" fontAlgn="auto">
                  <a:spcBef>
                    <a:spcPct val="0"/>
                  </a:spcBef>
                  <a:spcAft>
                    <a:spcPts val="0"/>
                  </a:spcAft>
                  <a:buNone/>
                  <a:defRPr/>
                </a:pPr>
                <a:endParaRPr lang="zh-CN" altLang="zh-CN" sz="12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356" name="组合 200"/>
              <p:cNvGrpSpPr/>
              <p:nvPr/>
            </p:nvGrpSpPr>
            <p:grpSpPr>
              <a:xfrm>
                <a:off x="7746505" y="2829902"/>
                <a:ext cx="108000" cy="108000"/>
                <a:chOff x="7493054" y="4172488"/>
                <a:chExt cx="1028540" cy="1028540"/>
              </a:xfrm>
              <a:grpFill/>
            </p:grpSpPr>
            <p:cxnSp>
              <p:nvCxnSpPr>
                <p:cNvPr id="357" name="直接连接符 356"/>
                <p:cNvCxnSpPr/>
                <p:nvPr/>
              </p:nvCxnSpPr>
              <p:spPr>
                <a:xfrm rot="2700000">
                  <a:off x="7493054" y="4686758"/>
                  <a:ext cx="1028540" cy="0"/>
                </a:xfrm>
                <a:prstGeom prst="line">
                  <a:avLst/>
                </a:prstGeom>
                <a:grpFill/>
                <a:ln w="12700" cap="flat" cmpd="sng" algn="ctr">
                  <a:solidFill>
                    <a:sysClr val="window" lastClr="FFFFFF"/>
                  </a:solidFill>
                  <a:prstDash val="solid"/>
                  <a:miter lim="800000"/>
                </a:ln>
                <a:effectLst/>
              </p:spPr>
            </p:cxnSp>
            <p:cxnSp>
              <p:nvCxnSpPr>
                <p:cNvPr id="358" name="直接连接符 357"/>
                <p:cNvCxnSpPr/>
                <p:nvPr/>
              </p:nvCxnSpPr>
              <p:spPr>
                <a:xfrm rot="18900000" flipH="1">
                  <a:off x="7493054" y="4686758"/>
                  <a:ext cx="1028540" cy="0"/>
                </a:xfrm>
                <a:prstGeom prst="line">
                  <a:avLst/>
                </a:prstGeom>
                <a:grpFill/>
                <a:ln w="12700" cap="flat" cmpd="sng" algn="ctr">
                  <a:solidFill>
                    <a:sysClr val="window" lastClr="FFFFFF"/>
                  </a:solidFill>
                  <a:prstDash val="solid"/>
                  <a:miter lim="800000"/>
                </a:ln>
                <a:effectLst/>
              </p:spPr>
            </p:cxnSp>
          </p:grpSp>
        </p:grpSp>
        <p:grpSp>
          <p:nvGrpSpPr>
            <p:cNvPr id="359" name="组合 203"/>
            <p:cNvGrpSpPr/>
            <p:nvPr/>
          </p:nvGrpSpPr>
          <p:grpSpPr>
            <a:xfrm>
              <a:off x="8445500" y="4368800"/>
              <a:ext cx="139995" cy="139975"/>
              <a:chOff x="7730492" y="2813899"/>
              <a:chExt cx="140027" cy="140007"/>
            </a:xfrm>
            <a:grpFill/>
          </p:grpSpPr>
          <p:sp>
            <p:nvSpPr>
              <p:cNvPr id="360" name="Oval 146"/>
              <p:cNvSpPr>
                <a:spLocks noChangeAspect="1" noChangeArrowheads="1"/>
              </p:cNvSpPr>
              <p:nvPr/>
            </p:nvSpPr>
            <p:spPr bwMode="auto">
              <a:xfrm>
                <a:off x="7730492" y="2813899"/>
                <a:ext cx="140027" cy="140007"/>
              </a:xfrm>
              <a:prstGeom prst="ellipse">
                <a:avLst/>
              </a:prstGeom>
              <a:grpFill/>
              <a:ln w="9525">
                <a:noFill/>
                <a:rou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685800" fontAlgn="auto">
                  <a:spcBef>
                    <a:spcPct val="0"/>
                  </a:spcBef>
                  <a:spcAft>
                    <a:spcPts val="0"/>
                  </a:spcAft>
                  <a:buNone/>
                  <a:defRPr/>
                </a:pPr>
                <a:endParaRPr lang="zh-CN" altLang="zh-CN" sz="12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361" name="组合 205"/>
              <p:cNvGrpSpPr/>
              <p:nvPr/>
            </p:nvGrpSpPr>
            <p:grpSpPr>
              <a:xfrm>
                <a:off x="7746505" y="2829902"/>
                <a:ext cx="108000" cy="108000"/>
                <a:chOff x="7493054" y="4172488"/>
                <a:chExt cx="1028540" cy="1028540"/>
              </a:xfrm>
              <a:grpFill/>
            </p:grpSpPr>
            <p:cxnSp>
              <p:nvCxnSpPr>
                <p:cNvPr id="362" name="直接连接符 361"/>
                <p:cNvCxnSpPr/>
                <p:nvPr/>
              </p:nvCxnSpPr>
              <p:spPr>
                <a:xfrm rot="2700000">
                  <a:off x="7493054" y="4686758"/>
                  <a:ext cx="1028540" cy="0"/>
                </a:xfrm>
                <a:prstGeom prst="line">
                  <a:avLst/>
                </a:prstGeom>
                <a:grpFill/>
                <a:ln w="12700" cap="flat" cmpd="sng" algn="ctr">
                  <a:solidFill>
                    <a:sysClr val="window" lastClr="FFFFFF"/>
                  </a:solidFill>
                  <a:prstDash val="solid"/>
                  <a:miter lim="800000"/>
                </a:ln>
                <a:effectLst/>
              </p:spPr>
            </p:cxnSp>
            <p:cxnSp>
              <p:nvCxnSpPr>
                <p:cNvPr id="363" name="直接连接符 362"/>
                <p:cNvCxnSpPr/>
                <p:nvPr/>
              </p:nvCxnSpPr>
              <p:spPr>
                <a:xfrm rot="18900000" flipH="1">
                  <a:off x="7493054" y="4686758"/>
                  <a:ext cx="1028540" cy="0"/>
                </a:xfrm>
                <a:prstGeom prst="line">
                  <a:avLst/>
                </a:prstGeom>
                <a:grpFill/>
                <a:ln w="12700" cap="flat" cmpd="sng" algn="ctr">
                  <a:solidFill>
                    <a:sysClr val="window" lastClr="FFFFFF"/>
                  </a:solidFill>
                  <a:prstDash val="solid"/>
                  <a:miter lim="800000"/>
                </a:ln>
                <a:effectLst/>
              </p:spPr>
            </p:cxnSp>
          </p:grpSp>
        </p:grpSp>
        <p:grpSp>
          <p:nvGrpSpPr>
            <p:cNvPr id="364" name="组合 208"/>
            <p:cNvGrpSpPr/>
            <p:nvPr/>
          </p:nvGrpSpPr>
          <p:grpSpPr>
            <a:xfrm>
              <a:off x="8585200" y="4368800"/>
              <a:ext cx="139995" cy="139975"/>
              <a:chOff x="7730492" y="2813899"/>
              <a:chExt cx="140027" cy="140007"/>
            </a:xfrm>
            <a:grpFill/>
          </p:grpSpPr>
          <p:sp>
            <p:nvSpPr>
              <p:cNvPr id="365" name="Oval 146"/>
              <p:cNvSpPr>
                <a:spLocks noChangeAspect="1" noChangeArrowheads="1"/>
              </p:cNvSpPr>
              <p:nvPr/>
            </p:nvSpPr>
            <p:spPr bwMode="auto">
              <a:xfrm>
                <a:off x="7730492" y="2813899"/>
                <a:ext cx="140027" cy="140007"/>
              </a:xfrm>
              <a:prstGeom prst="ellipse">
                <a:avLst/>
              </a:prstGeom>
              <a:grpFill/>
              <a:ln w="9525">
                <a:noFill/>
                <a:rou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685800" fontAlgn="auto">
                  <a:spcBef>
                    <a:spcPct val="0"/>
                  </a:spcBef>
                  <a:spcAft>
                    <a:spcPts val="0"/>
                  </a:spcAft>
                  <a:buNone/>
                  <a:defRPr/>
                </a:pPr>
                <a:endParaRPr lang="zh-CN" altLang="zh-CN" sz="12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366" name="组合 210"/>
              <p:cNvGrpSpPr/>
              <p:nvPr/>
            </p:nvGrpSpPr>
            <p:grpSpPr>
              <a:xfrm>
                <a:off x="7746505" y="2829902"/>
                <a:ext cx="108000" cy="108000"/>
                <a:chOff x="7493054" y="4172488"/>
                <a:chExt cx="1028540" cy="1028540"/>
              </a:xfrm>
              <a:grpFill/>
            </p:grpSpPr>
            <p:cxnSp>
              <p:nvCxnSpPr>
                <p:cNvPr id="367" name="直接连接符 366"/>
                <p:cNvCxnSpPr/>
                <p:nvPr/>
              </p:nvCxnSpPr>
              <p:spPr>
                <a:xfrm rot="2700000">
                  <a:off x="7493054" y="4686758"/>
                  <a:ext cx="1028540" cy="0"/>
                </a:xfrm>
                <a:prstGeom prst="line">
                  <a:avLst/>
                </a:prstGeom>
                <a:grpFill/>
                <a:ln w="12700" cap="flat" cmpd="sng" algn="ctr">
                  <a:solidFill>
                    <a:sysClr val="window" lastClr="FFFFFF"/>
                  </a:solidFill>
                  <a:prstDash val="solid"/>
                  <a:miter lim="800000"/>
                </a:ln>
                <a:effectLst/>
              </p:spPr>
            </p:cxnSp>
            <p:cxnSp>
              <p:nvCxnSpPr>
                <p:cNvPr id="368" name="直接连接符 367"/>
                <p:cNvCxnSpPr/>
                <p:nvPr/>
              </p:nvCxnSpPr>
              <p:spPr>
                <a:xfrm rot="18900000" flipH="1">
                  <a:off x="7493054" y="4686758"/>
                  <a:ext cx="1028540" cy="0"/>
                </a:xfrm>
                <a:prstGeom prst="line">
                  <a:avLst/>
                </a:prstGeom>
                <a:grpFill/>
                <a:ln w="12700" cap="flat" cmpd="sng" algn="ctr">
                  <a:solidFill>
                    <a:sysClr val="window" lastClr="FFFFFF"/>
                  </a:solidFill>
                  <a:prstDash val="solid"/>
                  <a:miter lim="800000"/>
                </a:ln>
                <a:effectLst/>
              </p:spPr>
            </p:cxnSp>
          </p:grpSp>
        </p:grpSp>
        <p:grpSp>
          <p:nvGrpSpPr>
            <p:cNvPr id="369" name="组合 213"/>
            <p:cNvGrpSpPr/>
            <p:nvPr/>
          </p:nvGrpSpPr>
          <p:grpSpPr>
            <a:xfrm>
              <a:off x="8166100" y="4508500"/>
              <a:ext cx="139995" cy="139975"/>
              <a:chOff x="7730492" y="2813899"/>
              <a:chExt cx="140027" cy="140007"/>
            </a:xfrm>
            <a:grpFill/>
          </p:grpSpPr>
          <p:sp>
            <p:nvSpPr>
              <p:cNvPr id="370" name="Oval 146"/>
              <p:cNvSpPr>
                <a:spLocks noChangeAspect="1" noChangeArrowheads="1"/>
              </p:cNvSpPr>
              <p:nvPr/>
            </p:nvSpPr>
            <p:spPr bwMode="auto">
              <a:xfrm>
                <a:off x="7730492" y="2813899"/>
                <a:ext cx="140027" cy="140007"/>
              </a:xfrm>
              <a:prstGeom prst="ellipse">
                <a:avLst/>
              </a:prstGeom>
              <a:grpFill/>
              <a:ln w="9525">
                <a:noFill/>
                <a:rou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685800" fontAlgn="auto">
                  <a:spcBef>
                    <a:spcPct val="0"/>
                  </a:spcBef>
                  <a:spcAft>
                    <a:spcPts val="0"/>
                  </a:spcAft>
                  <a:buNone/>
                  <a:defRPr/>
                </a:pPr>
                <a:endParaRPr lang="zh-CN" altLang="zh-CN" sz="12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371" name="组合 215"/>
              <p:cNvGrpSpPr/>
              <p:nvPr/>
            </p:nvGrpSpPr>
            <p:grpSpPr>
              <a:xfrm>
                <a:off x="7746505" y="2829902"/>
                <a:ext cx="108000" cy="108000"/>
                <a:chOff x="7493054" y="4172488"/>
                <a:chExt cx="1028540" cy="1028540"/>
              </a:xfrm>
              <a:grpFill/>
            </p:grpSpPr>
            <p:cxnSp>
              <p:nvCxnSpPr>
                <p:cNvPr id="372" name="直接连接符 371"/>
                <p:cNvCxnSpPr/>
                <p:nvPr/>
              </p:nvCxnSpPr>
              <p:spPr>
                <a:xfrm rot="2700000">
                  <a:off x="7493054" y="4686758"/>
                  <a:ext cx="1028540" cy="0"/>
                </a:xfrm>
                <a:prstGeom prst="line">
                  <a:avLst/>
                </a:prstGeom>
                <a:grpFill/>
                <a:ln w="12700" cap="flat" cmpd="sng" algn="ctr">
                  <a:solidFill>
                    <a:sysClr val="window" lastClr="FFFFFF"/>
                  </a:solidFill>
                  <a:prstDash val="solid"/>
                  <a:miter lim="800000"/>
                </a:ln>
                <a:effectLst/>
              </p:spPr>
            </p:cxnSp>
            <p:cxnSp>
              <p:nvCxnSpPr>
                <p:cNvPr id="373" name="直接连接符 372"/>
                <p:cNvCxnSpPr/>
                <p:nvPr/>
              </p:nvCxnSpPr>
              <p:spPr>
                <a:xfrm rot="18900000" flipH="1">
                  <a:off x="7493054" y="4686758"/>
                  <a:ext cx="1028540" cy="0"/>
                </a:xfrm>
                <a:prstGeom prst="line">
                  <a:avLst/>
                </a:prstGeom>
                <a:grpFill/>
                <a:ln w="12700" cap="flat" cmpd="sng" algn="ctr">
                  <a:solidFill>
                    <a:sysClr val="window" lastClr="FFFFFF"/>
                  </a:solidFill>
                  <a:prstDash val="solid"/>
                  <a:miter lim="800000"/>
                </a:ln>
                <a:effectLst/>
              </p:spPr>
            </p:cxnSp>
          </p:grpSp>
        </p:grpSp>
        <p:grpSp>
          <p:nvGrpSpPr>
            <p:cNvPr id="374" name="组合 226"/>
            <p:cNvGrpSpPr/>
            <p:nvPr/>
          </p:nvGrpSpPr>
          <p:grpSpPr>
            <a:xfrm>
              <a:off x="8305800" y="4508500"/>
              <a:ext cx="139995" cy="139975"/>
              <a:chOff x="7730492" y="2813899"/>
              <a:chExt cx="140027" cy="140007"/>
            </a:xfrm>
            <a:grpFill/>
          </p:grpSpPr>
          <p:sp>
            <p:nvSpPr>
              <p:cNvPr id="375" name="Oval 146"/>
              <p:cNvSpPr>
                <a:spLocks noChangeAspect="1" noChangeArrowheads="1"/>
              </p:cNvSpPr>
              <p:nvPr/>
            </p:nvSpPr>
            <p:spPr bwMode="auto">
              <a:xfrm>
                <a:off x="7730492" y="2813899"/>
                <a:ext cx="140027" cy="140007"/>
              </a:xfrm>
              <a:prstGeom prst="ellipse">
                <a:avLst/>
              </a:prstGeom>
              <a:grpFill/>
              <a:ln w="9525">
                <a:noFill/>
                <a:rou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685800" fontAlgn="auto">
                  <a:spcBef>
                    <a:spcPct val="0"/>
                  </a:spcBef>
                  <a:spcAft>
                    <a:spcPts val="0"/>
                  </a:spcAft>
                  <a:buNone/>
                  <a:defRPr/>
                </a:pPr>
                <a:endParaRPr lang="zh-CN" altLang="zh-CN" sz="12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376" name="组合 229"/>
              <p:cNvGrpSpPr/>
              <p:nvPr/>
            </p:nvGrpSpPr>
            <p:grpSpPr>
              <a:xfrm>
                <a:off x="7746505" y="2829902"/>
                <a:ext cx="108000" cy="108000"/>
                <a:chOff x="7493054" y="4172488"/>
                <a:chExt cx="1028540" cy="1028540"/>
              </a:xfrm>
              <a:grpFill/>
            </p:grpSpPr>
            <p:cxnSp>
              <p:nvCxnSpPr>
                <p:cNvPr id="377" name="直接连接符 376"/>
                <p:cNvCxnSpPr/>
                <p:nvPr/>
              </p:nvCxnSpPr>
              <p:spPr>
                <a:xfrm rot="2700000">
                  <a:off x="7493054" y="4686758"/>
                  <a:ext cx="1028540" cy="0"/>
                </a:xfrm>
                <a:prstGeom prst="line">
                  <a:avLst/>
                </a:prstGeom>
                <a:grpFill/>
                <a:ln w="12700" cap="flat" cmpd="sng" algn="ctr">
                  <a:solidFill>
                    <a:sysClr val="window" lastClr="FFFFFF"/>
                  </a:solidFill>
                  <a:prstDash val="solid"/>
                  <a:miter lim="800000"/>
                </a:ln>
                <a:effectLst/>
              </p:spPr>
            </p:cxnSp>
            <p:cxnSp>
              <p:nvCxnSpPr>
                <p:cNvPr id="378" name="直接连接符 377"/>
                <p:cNvCxnSpPr/>
                <p:nvPr/>
              </p:nvCxnSpPr>
              <p:spPr>
                <a:xfrm rot="18900000" flipH="1">
                  <a:off x="7493054" y="4686758"/>
                  <a:ext cx="1028540" cy="0"/>
                </a:xfrm>
                <a:prstGeom prst="line">
                  <a:avLst/>
                </a:prstGeom>
                <a:grpFill/>
                <a:ln w="12700" cap="flat" cmpd="sng" algn="ctr">
                  <a:solidFill>
                    <a:sysClr val="window" lastClr="FFFFFF"/>
                  </a:solidFill>
                  <a:prstDash val="solid"/>
                  <a:miter lim="800000"/>
                </a:ln>
                <a:effectLst/>
              </p:spPr>
            </p:cxnSp>
          </p:grpSp>
        </p:grpSp>
        <p:grpSp>
          <p:nvGrpSpPr>
            <p:cNvPr id="379" name="组合 256"/>
            <p:cNvGrpSpPr/>
            <p:nvPr/>
          </p:nvGrpSpPr>
          <p:grpSpPr>
            <a:xfrm>
              <a:off x="8445500" y="4508500"/>
              <a:ext cx="139995" cy="139975"/>
              <a:chOff x="7730492" y="2813899"/>
              <a:chExt cx="140027" cy="140007"/>
            </a:xfrm>
            <a:grpFill/>
          </p:grpSpPr>
          <p:sp>
            <p:nvSpPr>
              <p:cNvPr id="380" name="Oval 146"/>
              <p:cNvSpPr>
                <a:spLocks noChangeAspect="1" noChangeArrowheads="1"/>
              </p:cNvSpPr>
              <p:nvPr/>
            </p:nvSpPr>
            <p:spPr bwMode="auto">
              <a:xfrm>
                <a:off x="7730492" y="2813899"/>
                <a:ext cx="140027" cy="140007"/>
              </a:xfrm>
              <a:prstGeom prst="ellipse">
                <a:avLst/>
              </a:prstGeom>
              <a:grpFill/>
              <a:ln w="9525">
                <a:noFill/>
                <a:rou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685800" fontAlgn="auto">
                  <a:spcBef>
                    <a:spcPct val="0"/>
                  </a:spcBef>
                  <a:spcAft>
                    <a:spcPts val="0"/>
                  </a:spcAft>
                  <a:buNone/>
                  <a:defRPr/>
                </a:pPr>
                <a:endParaRPr lang="zh-CN" altLang="zh-CN" sz="12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381" name="组合 258"/>
              <p:cNvGrpSpPr/>
              <p:nvPr/>
            </p:nvGrpSpPr>
            <p:grpSpPr>
              <a:xfrm>
                <a:off x="7746505" y="2829902"/>
                <a:ext cx="108000" cy="108000"/>
                <a:chOff x="7493054" y="4172488"/>
                <a:chExt cx="1028540" cy="1028540"/>
              </a:xfrm>
              <a:grpFill/>
            </p:grpSpPr>
            <p:cxnSp>
              <p:nvCxnSpPr>
                <p:cNvPr id="382" name="直接连接符 381"/>
                <p:cNvCxnSpPr/>
                <p:nvPr/>
              </p:nvCxnSpPr>
              <p:spPr>
                <a:xfrm rot="2700000">
                  <a:off x="7493054" y="4686758"/>
                  <a:ext cx="1028540" cy="0"/>
                </a:xfrm>
                <a:prstGeom prst="line">
                  <a:avLst/>
                </a:prstGeom>
                <a:grpFill/>
                <a:ln w="12700" cap="flat" cmpd="sng" algn="ctr">
                  <a:solidFill>
                    <a:sysClr val="window" lastClr="FFFFFF"/>
                  </a:solidFill>
                  <a:prstDash val="solid"/>
                  <a:miter lim="800000"/>
                </a:ln>
                <a:effectLst/>
              </p:spPr>
            </p:cxnSp>
            <p:cxnSp>
              <p:nvCxnSpPr>
                <p:cNvPr id="383" name="直接连接符 382"/>
                <p:cNvCxnSpPr/>
                <p:nvPr/>
              </p:nvCxnSpPr>
              <p:spPr>
                <a:xfrm rot="18900000" flipH="1">
                  <a:off x="7493054" y="4686758"/>
                  <a:ext cx="1028540" cy="0"/>
                </a:xfrm>
                <a:prstGeom prst="line">
                  <a:avLst/>
                </a:prstGeom>
                <a:grpFill/>
                <a:ln w="12700" cap="flat" cmpd="sng" algn="ctr">
                  <a:solidFill>
                    <a:sysClr val="window" lastClr="FFFFFF"/>
                  </a:solidFill>
                  <a:prstDash val="solid"/>
                  <a:miter lim="800000"/>
                </a:ln>
                <a:effectLst/>
              </p:spPr>
            </p:cxnSp>
          </p:grpSp>
        </p:grpSp>
        <p:grpSp>
          <p:nvGrpSpPr>
            <p:cNvPr id="384" name="组合 261"/>
            <p:cNvGrpSpPr/>
            <p:nvPr/>
          </p:nvGrpSpPr>
          <p:grpSpPr>
            <a:xfrm>
              <a:off x="8585200" y="4508500"/>
              <a:ext cx="139995" cy="139975"/>
              <a:chOff x="7730492" y="2813899"/>
              <a:chExt cx="140027" cy="140007"/>
            </a:xfrm>
            <a:grpFill/>
          </p:grpSpPr>
          <p:sp>
            <p:nvSpPr>
              <p:cNvPr id="385" name="Oval 146"/>
              <p:cNvSpPr>
                <a:spLocks noChangeAspect="1" noChangeArrowheads="1"/>
              </p:cNvSpPr>
              <p:nvPr/>
            </p:nvSpPr>
            <p:spPr bwMode="auto">
              <a:xfrm>
                <a:off x="7730492" y="2813899"/>
                <a:ext cx="140027" cy="140007"/>
              </a:xfrm>
              <a:prstGeom prst="ellipse">
                <a:avLst/>
              </a:prstGeom>
              <a:grpFill/>
              <a:ln w="9525">
                <a:noFill/>
                <a:rou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685800" fontAlgn="auto">
                  <a:spcBef>
                    <a:spcPct val="0"/>
                  </a:spcBef>
                  <a:spcAft>
                    <a:spcPts val="0"/>
                  </a:spcAft>
                  <a:buNone/>
                  <a:defRPr/>
                </a:pPr>
                <a:endParaRPr lang="zh-CN" altLang="zh-CN" sz="12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386" name="组合 263"/>
              <p:cNvGrpSpPr/>
              <p:nvPr/>
            </p:nvGrpSpPr>
            <p:grpSpPr>
              <a:xfrm>
                <a:off x="7746505" y="2829902"/>
                <a:ext cx="108000" cy="108000"/>
                <a:chOff x="7493054" y="4172488"/>
                <a:chExt cx="1028540" cy="1028540"/>
              </a:xfrm>
              <a:grpFill/>
            </p:grpSpPr>
            <p:cxnSp>
              <p:nvCxnSpPr>
                <p:cNvPr id="387" name="直接连接符 386"/>
                <p:cNvCxnSpPr/>
                <p:nvPr/>
              </p:nvCxnSpPr>
              <p:spPr>
                <a:xfrm rot="2700000">
                  <a:off x="7493054" y="4686758"/>
                  <a:ext cx="1028540" cy="0"/>
                </a:xfrm>
                <a:prstGeom prst="line">
                  <a:avLst/>
                </a:prstGeom>
                <a:grpFill/>
                <a:ln w="12700" cap="flat" cmpd="sng" algn="ctr">
                  <a:solidFill>
                    <a:sysClr val="window" lastClr="FFFFFF"/>
                  </a:solidFill>
                  <a:prstDash val="solid"/>
                  <a:miter lim="800000"/>
                </a:ln>
                <a:effectLst/>
              </p:spPr>
            </p:cxnSp>
            <p:cxnSp>
              <p:nvCxnSpPr>
                <p:cNvPr id="388" name="直接连接符 387"/>
                <p:cNvCxnSpPr/>
                <p:nvPr/>
              </p:nvCxnSpPr>
              <p:spPr>
                <a:xfrm rot="18900000" flipH="1">
                  <a:off x="7493054" y="4686758"/>
                  <a:ext cx="1028540" cy="0"/>
                </a:xfrm>
                <a:prstGeom prst="line">
                  <a:avLst/>
                </a:prstGeom>
                <a:grpFill/>
                <a:ln w="12700" cap="flat" cmpd="sng" algn="ctr">
                  <a:solidFill>
                    <a:sysClr val="window" lastClr="FFFFFF"/>
                  </a:solidFill>
                  <a:prstDash val="solid"/>
                  <a:miter lim="800000"/>
                </a:ln>
                <a:effectLst/>
              </p:spPr>
            </p:cxnSp>
          </p:grpSp>
        </p:grpSp>
        <p:grpSp>
          <p:nvGrpSpPr>
            <p:cNvPr id="389" name="组合 266"/>
            <p:cNvGrpSpPr/>
            <p:nvPr/>
          </p:nvGrpSpPr>
          <p:grpSpPr>
            <a:xfrm>
              <a:off x="8166100" y="4648200"/>
              <a:ext cx="139995" cy="139975"/>
              <a:chOff x="7730492" y="2813899"/>
              <a:chExt cx="140027" cy="140007"/>
            </a:xfrm>
            <a:grpFill/>
          </p:grpSpPr>
          <p:sp>
            <p:nvSpPr>
              <p:cNvPr id="390" name="Oval 146"/>
              <p:cNvSpPr>
                <a:spLocks noChangeAspect="1" noChangeArrowheads="1"/>
              </p:cNvSpPr>
              <p:nvPr/>
            </p:nvSpPr>
            <p:spPr bwMode="auto">
              <a:xfrm>
                <a:off x="7730492" y="2813899"/>
                <a:ext cx="140027" cy="140007"/>
              </a:xfrm>
              <a:prstGeom prst="ellipse">
                <a:avLst/>
              </a:prstGeom>
              <a:grpFill/>
              <a:ln w="9525">
                <a:noFill/>
                <a:rou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685800" fontAlgn="auto">
                  <a:spcBef>
                    <a:spcPct val="0"/>
                  </a:spcBef>
                  <a:spcAft>
                    <a:spcPts val="0"/>
                  </a:spcAft>
                  <a:buNone/>
                  <a:defRPr/>
                </a:pPr>
                <a:endParaRPr lang="zh-CN" altLang="zh-CN" sz="12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391" name="组合 268"/>
              <p:cNvGrpSpPr/>
              <p:nvPr/>
            </p:nvGrpSpPr>
            <p:grpSpPr>
              <a:xfrm>
                <a:off x="7746505" y="2829902"/>
                <a:ext cx="108000" cy="108000"/>
                <a:chOff x="7493054" y="4172488"/>
                <a:chExt cx="1028540" cy="1028540"/>
              </a:xfrm>
              <a:grpFill/>
            </p:grpSpPr>
            <p:cxnSp>
              <p:nvCxnSpPr>
                <p:cNvPr id="392" name="直接连接符 391"/>
                <p:cNvCxnSpPr/>
                <p:nvPr/>
              </p:nvCxnSpPr>
              <p:spPr>
                <a:xfrm rot="2700000">
                  <a:off x="7493054" y="4686758"/>
                  <a:ext cx="1028540" cy="0"/>
                </a:xfrm>
                <a:prstGeom prst="line">
                  <a:avLst/>
                </a:prstGeom>
                <a:grpFill/>
                <a:ln w="12700" cap="flat" cmpd="sng" algn="ctr">
                  <a:solidFill>
                    <a:sysClr val="window" lastClr="FFFFFF"/>
                  </a:solidFill>
                  <a:prstDash val="solid"/>
                  <a:miter lim="800000"/>
                </a:ln>
                <a:effectLst/>
              </p:spPr>
            </p:cxnSp>
            <p:cxnSp>
              <p:nvCxnSpPr>
                <p:cNvPr id="393" name="直接连接符 392"/>
                <p:cNvCxnSpPr/>
                <p:nvPr/>
              </p:nvCxnSpPr>
              <p:spPr>
                <a:xfrm rot="18900000" flipH="1">
                  <a:off x="7493054" y="4686758"/>
                  <a:ext cx="1028540" cy="0"/>
                </a:xfrm>
                <a:prstGeom prst="line">
                  <a:avLst/>
                </a:prstGeom>
                <a:grpFill/>
                <a:ln w="12700" cap="flat" cmpd="sng" algn="ctr">
                  <a:solidFill>
                    <a:sysClr val="window" lastClr="FFFFFF"/>
                  </a:solidFill>
                  <a:prstDash val="solid"/>
                  <a:miter lim="800000"/>
                </a:ln>
                <a:effectLst/>
              </p:spPr>
            </p:cxnSp>
          </p:grpSp>
        </p:grpSp>
        <p:grpSp>
          <p:nvGrpSpPr>
            <p:cNvPr id="394" name="组合 271"/>
            <p:cNvGrpSpPr/>
            <p:nvPr/>
          </p:nvGrpSpPr>
          <p:grpSpPr>
            <a:xfrm>
              <a:off x="8305800" y="4648200"/>
              <a:ext cx="139995" cy="139975"/>
              <a:chOff x="7730492" y="2813899"/>
              <a:chExt cx="140027" cy="140007"/>
            </a:xfrm>
            <a:grpFill/>
          </p:grpSpPr>
          <p:sp>
            <p:nvSpPr>
              <p:cNvPr id="395" name="Oval 146"/>
              <p:cNvSpPr>
                <a:spLocks noChangeAspect="1" noChangeArrowheads="1"/>
              </p:cNvSpPr>
              <p:nvPr/>
            </p:nvSpPr>
            <p:spPr bwMode="auto">
              <a:xfrm>
                <a:off x="7730492" y="2813899"/>
                <a:ext cx="140027" cy="140007"/>
              </a:xfrm>
              <a:prstGeom prst="ellipse">
                <a:avLst/>
              </a:prstGeom>
              <a:grpFill/>
              <a:ln w="9525">
                <a:noFill/>
                <a:rou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685800" fontAlgn="auto">
                  <a:spcBef>
                    <a:spcPct val="0"/>
                  </a:spcBef>
                  <a:spcAft>
                    <a:spcPts val="0"/>
                  </a:spcAft>
                  <a:buNone/>
                  <a:defRPr/>
                </a:pPr>
                <a:endParaRPr lang="zh-CN" altLang="zh-CN" sz="12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396" name="组合 273"/>
              <p:cNvGrpSpPr/>
              <p:nvPr/>
            </p:nvGrpSpPr>
            <p:grpSpPr>
              <a:xfrm>
                <a:off x="7746505" y="2829902"/>
                <a:ext cx="108000" cy="108000"/>
                <a:chOff x="7493054" y="4172488"/>
                <a:chExt cx="1028540" cy="1028540"/>
              </a:xfrm>
              <a:grpFill/>
            </p:grpSpPr>
            <p:cxnSp>
              <p:nvCxnSpPr>
                <p:cNvPr id="397" name="直接连接符 396"/>
                <p:cNvCxnSpPr/>
                <p:nvPr/>
              </p:nvCxnSpPr>
              <p:spPr>
                <a:xfrm rot="2700000">
                  <a:off x="7493054" y="4686758"/>
                  <a:ext cx="1028540" cy="0"/>
                </a:xfrm>
                <a:prstGeom prst="line">
                  <a:avLst/>
                </a:prstGeom>
                <a:grpFill/>
                <a:ln w="12700" cap="flat" cmpd="sng" algn="ctr">
                  <a:solidFill>
                    <a:sysClr val="window" lastClr="FFFFFF"/>
                  </a:solidFill>
                  <a:prstDash val="solid"/>
                  <a:miter lim="800000"/>
                </a:ln>
                <a:effectLst/>
              </p:spPr>
            </p:cxnSp>
            <p:cxnSp>
              <p:nvCxnSpPr>
                <p:cNvPr id="398" name="直接连接符 397"/>
                <p:cNvCxnSpPr/>
                <p:nvPr/>
              </p:nvCxnSpPr>
              <p:spPr>
                <a:xfrm rot="18900000" flipH="1">
                  <a:off x="7493054" y="4686758"/>
                  <a:ext cx="1028540" cy="0"/>
                </a:xfrm>
                <a:prstGeom prst="line">
                  <a:avLst/>
                </a:prstGeom>
                <a:grpFill/>
                <a:ln w="12700" cap="flat" cmpd="sng" algn="ctr">
                  <a:solidFill>
                    <a:sysClr val="window" lastClr="FFFFFF"/>
                  </a:solidFill>
                  <a:prstDash val="solid"/>
                  <a:miter lim="800000"/>
                </a:ln>
                <a:effectLst/>
              </p:spPr>
            </p:cxnSp>
          </p:grpSp>
        </p:grpSp>
        <p:grpSp>
          <p:nvGrpSpPr>
            <p:cNvPr id="399" name="组合 276"/>
            <p:cNvGrpSpPr/>
            <p:nvPr/>
          </p:nvGrpSpPr>
          <p:grpSpPr>
            <a:xfrm>
              <a:off x="8445500" y="4648200"/>
              <a:ext cx="139995" cy="139975"/>
              <a:chOff x="7730492" y="2813899"/>
              <a:chExt cx="140027" cy="140007"/>
            </a:xfrm>
            <a:grpFill/>
          </p:grpSpPr>
          <p:sp>
            <p:nvSpPr>
              <p:cNvPr id="400" name="Oval 146"/>
              <p:cNvSpPr>
                <a:spLocks noChangeAspect="1" noChangeArrowheads="1"/>
              </p:cNvSpPr>
              <p:nvPr/>
            </p:nvSpPr>
            <p:spPr bwMode="auto">
              <a:xfrm>
                <a:off x="7730492" y="2813899"/>
                <a:ext cx="140027" cy="140007"/>
              </a:xfrm>
              <a:prstGeom prst="ellipse">
                <a:avLst/>
              </a:prstGeom>
              <a:grpFill/>
              <a:ln w="9525">
                <a:noFill/>
                <a:rou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685800" fontAlgn="auto">
                  <a:spcBef>
                    <a:spcPct val="0"/>
                  </a:spcBef>
                  <a:spcAft>
                    <a:spcPts val="0"/>
                  </a:spcAft>
                  <a:buNone/>
                  <a:defRPr/>
                </a:pPr>
                <a:endParaRPr lang="zh-CN" altLang="zh-CN" sz="12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401" name="组合 400"/>
              <p:cNvGrpSpPr/>
              <p:nvPr/>
            </p:nvGrpSpPr>
            <p:grpSpPr>
              <a:xfrm>
                <a:off x="7746505" y="2829902"/>
                <a:ext cx="108000" cy="108000"/>
                <a:chOff x="7493054" y="4172488"/>
                <a:chExt cx="1028540" cy="1028540"/>
              </a:xfrm>
              <a:grpFill/>
            </p:grpSpPr>
            <p:cxnSp>
              <p:nvCxnSpPr>
                <p:cNvPr id="402" name="直接连接符 401"/>
                <p:cNvCxnSpPr/>
                <p:nvPr/>
              </p:nvCxnSpPr>
              <p:spPr>
                <a:xfrm rot="2700000">
                  <a:off x="7493054" y="4686758"/>
                  <a:ext cx="1028540" cy="0"/>
                </a:xfrm>
                <a:prstGeom prst="line">
                  <a:avLst/>
                </a:prstGeom>
                <a:grpFill/>
                <a:ln w="12700" cap="flat" cmpd="sng" algn="ctr">
                  <a:solidFill>
                    <a:sysClr val="window" lastClr="FFFFFF"/>
                  </a:solidFill>
                  <a:prstDash val="solid"/>
                  <a:miter lim="800000"/>
                </a:ln>
                <a:effectLst/>
              </p:spPr>
            </p:cxnSp>
            <p:cxnSp>
              <p:nvCxnSpPr>
                <p:cNvPr id="403" name="直接连接符 402"/>
                <p:cNvCxnSpPr/>
                <p:nvPr/>
              </p:nvCxnSpPr>
              <p:spPr>
                <a:xfrm rot="18900000" flipH="1">
                  <a:off x="7493054" y="4686758"/>
                  <a:ext cx="1028540" cy="0"/>
                </a:xfrm>
                <a:prstGeom prst="line">
                  <a:avLst/>
                </a:prstGeom>
                <a:grpFill/>
                <a:ln w="12700" cap="flat" cmpd="sng" algn="ctr">
                  <a:solidFill>
                    <a:sysClr val="window" lastClr="FFFFFF"/>
                  </a:solidFill>
                  <a:prstDash val="solid"/>
                  <a:miter lim="800000"/>
                </a:ln>
                <a:effectLst/>
              </p:spPr>
            </p:cxnSp>
          </p:grpSp>
        </p:grpSp>
        <p:grpSp>
          <p:nvGrpSpPr>
            <p:cNvPr id="404" name="组合 281"/>
            <p:cNvGrpSpPr/>
            <p:nvPr/>
          </p:nvGrpSpPr>
          <p:grpSpPr>
            <a:xfrm>
              <a:off x="8585200" y="4648200"/>
              <a:ext cx="139995" cy="139975"/>
              <a:chOff x="7730492" y="2813899"/>
              <a:chExt cx="140027" cy="140007"/>
            </a:xfrm>
            <a:grpFill/>
          </p:grpSpPr>
          <p:sp>
            <p:nvSpPr>
              <p:cNvPr id="405" name="Oval 146"/>
              <p:cNvSpPr>
                <a:spLocks noChangeAspect="1" noChangeArrowheads="1"/>
              </p:cNvSpPr>
              <p:nvPr/>
            </p:nvSpPr>
            <p:spPr bwMode="auto">
              <a:xfrm>
                <a:off x="7730492" y="2813899"/>
                <a:ext cx="140027" cy="140007"/>
              </a:xfrm>
              <a:prstGeom prst="ellipse">
                <a:avLst/>
              </a:prstGeom>
              <a:grpFill/>
              <a:ln w="9525">
                <a:noFill/>
                <a:rou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685800" fontAlgn="auto">
                  <a:spcBef>
                    <a:spcPct val="0"/>
                  </a:spcBef>
                  <a:spcAft>
                    <a:spcPts val="0"/>
                  </a:spcAft>
                  <a:buNone/>
                  <a:defRPr/>
                </a:pPr>
                <a:endParaRPr lang="zh-CN" altLang="zh-CN" sz="12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406" name="组合 283"/>
              <p:cNvGrpSpPr/>
              <p:nvPr/>
            </p:nvGrpSpPr>
            <p:grpSpPr>
              <a:xfrm>
                <a:off x="7746505" y="2829902"/>
                <a:ext cx="108000" cy="108000"/>
                <a:chOff x="7493054" y="4172488"/>
                <a:chExt cx="1028540" cy="1028540"/>
              </a:xfrm>
              <a:grpFill/>
            </p:grpSpPr>
            <p:cxnSp>
              <p:nvCxnSpPr>
                <p:cNvPr id="407" name="直接连接符 406"/>
                <p:cNvCxnSpPr/>
                <p:nvPr/>
              </p:nvCxnSpPr>
              <p:spPr>
                <a:xfrm rot="2700000">
                  <a:off x="7493054" y="4686758"/>
                  <a:ext cx="1028540" cy="0"/>
                </a:xfrm>
                <a:prstGeom prst="line">
                  <a:avLst/>
                </a:prstGeom>
                <a:grpFill/>
                <a:ln w="12700" cap="flat" cmpd="sng" algn="ctr">
                  <a:solidFill>
                    <a:sysClr val="window" lastClr="FFFFFF"/>
                  </a:solidFill>
                  <a:prstDash val="solid"/>
                  <a:miter lim="800000"/>
                </a:ln>
                <a:effectLst/>
              </p:spPr>
            </p:cxnSp>
            <p:cxnSp>
              <p:nvCxnSpPr>
                <p:cNvPr id="408" name="直接连接符 407"/>
                <p:cNvCxnSpPr/>
                <p:nvPr/>
              </p:nvCxnSpPr>
              <p:spPr>
                <a:xfrm rot="18900000" flipH="1">
                  <a:off x="7493054" y="4686758"/>
                  <a:ext cx="1028540" cy="0"/>
                </a:xfrm>
                <a:prstGeom prst="line">
                  <a:avLst/>
                </a:prstGeom>
                <a:grpFill/>
                <a:ln w="12700" cap="flat" cmpd="sng" algn="ctr">
                  <a:solidFill>
                    <a:sysClr val="window" lastClr="FFFFFF"/>
                  </a:solidFill>
                  <a:prstDash val="solid"/>
                  <a:miter lim="800000"/>
                </a:ln>
                <a:effectLst/>
              </p:spPr>
            </p:cxnSp>
          </p:grpSp>
        </p:grpSp>
        <p:grpSp>
          <p:nvGrpSpPr>
            <p:cNvPr id="409" name="组合 286"/>
            <p:cNvGrpSpPr/>
            <p:nvPr/>
          </p:nvGrpSpPr>
          <p:grpSpPr>
            <a:xfrm>
              <a:off x="8166100" y="4787900"/>
              <a:ext cx="139995" cy="139975"/>
              <a:chOff x="7730492" y="2813899"/>
              <a:chExt cx="140027" cy="140007"/>
            </a:xfrm>
            <a:grpFill/>
          </p:grpSpPr>
          <p:sp>
            <p:nvSpPr>
              <p:cNvPr id="410" name="Oval 146"/>
              <p:cNvSpPr>
                <a:spLocks noChangeAspect="1" noChangeArrowheads="1"/>
              </p:cNvSpPr>
              <p:nvPr/>
            </p:nvSpPr>
            <p:spPr bwMode="auto">
              <a:xfrm>
                <a:off x="7730492" y="2813899"/>
                <a:ext cx="140027" cy="140007"/>
              </a:xfrm>
              <a:prstGeom prst="ellipse">
                <a:avLst/>
              </a:prstGeom>
              <a:grpFill/>
              <a:ln w="9525">
                <a:noFill/>
                <a:rou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685800" fontAlgn="auto">
                  <a:spcBef>
                    <a:spcPct val="0"/>
                  </a:spcBef>
                  <a:spcAft>
                    <a:spcPts val="0"/>
                  </a:spcAft>
                  <a:buNone/>
                  <a:defRPr/>
                </a:pPr>
                <a:endParaRPr lang="zh-CN" altLang="zh-CN" sz="12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411" name="组合 288"/>
              <p:cNvGrpSpPr/>
              <p:nvPr/>
            </p:nvGrpSpPr>
            <p:grpSpPr>
              <a:xfrm>
                <a:off x="7746505" y="2829902"/>
                <a:ext cx="108000" cy="108000"/>
                <a:chOff x="7493054" y="4172488"/>
                <a:chExt cx="1028540" cy="1028540"/>
              </a:xfrm>
              <a:grpFill/>
            </p:grpSpPr>
            <p:cxnSp>
              <p:nvCxnSpPr>
                <p:cNvPr id="412" name="直接连接符 411"/>
                <p:cNvCxnSpPr/>
                <p:nvPr/>
              </p:nvCxnSpPr>
              <p:spPr>
                <a:xfrm rot="2700000">
                  <a:off x="7493054" y="4686758"/>
                  <a:ext cx="1028540" cy="0"/>
                </a:xfrm>
                <a:prstGeom prst="line">
                  <a:avLst/>
                </a:prstGeom>
                <a:grpFill/>
                <a:ln w="12700" cap="flat" cmpd="sng" algn="ctr">
                  <a:solidFill>
                    <a:sysClr val="window" lastClr="FFFFFF"/>
                  </a:solidFill>
                  <a:prstDash val="solid"/>
                  <a:miter lim="800000"/>
                </a:ln>
                <a:effectLst/>
              </p:spPr>
            </p:cxnSp>
            <p:cxnSp>
              <p:nvCxnSpPr>
                <p:cNvPr id="413" name="直接连接符 412"/>
                <p:cNvCxnSpPr/>
                <p:nvPr/>
              </p:nvCxnSpPr>
              <p:spPr>
                <a:xfrm rot="18900000" flipH="1">
                  <a:off x="7493054" y="4686758"/>
                  <a:ext cx="1028540" cy="0"/>
                </a:xfrm>
                <a:prstGeom prst="line">
                  <a:avLst/>
                </a:prstGeom>
                <a:grpFill/>
                <a:ln w="12700" cap="flat" cmpd="sng" algn="ctr">
                  <a:solidFill>
                    <a:sysClr val="window" lastClr="FFFFFF"/>
                  </a:solidFill>
                  <a:prstDash val="solid"/>
                  <a:miter lim="800000"/>
                </a:ln>
                <a:effectLst/>
              </p:spPr>
            </p:cxnSp>
          </p:grpSp>
        </p:grpSp>
        <p:grpSp>
          <p:nvGrpSpPr>
            <p:cNvPr id="414" name="组合 294"/>
            <p:cNvGrpSpPr/>
            <p:nvPr/>
          </p:nvGrpSpPr>
          <p:grpSpPr>
            <a:xfrm>
              <a:off x="8305800" y="4787900"/>
              <a:ext cx="139995" cy="139975"/>
              <a:chOff x="7730492" y="2813899"/>
              <a:chExt cx="140027" cy="140007"/>
            </a:xfrm>
            <a:grpFill/>
          </p:grpSpPr>
          <p:sp>
            <p:nvSpPr>
              <p:cNvPr id="415" name="Oval 146"/>
              <p:cNvSpPr>
                <a:spLocks noChangeAspect="1" noChangeArrowheads="1"/>
              </p:cNvSpPr>
              <p:nvPr/>
            </p:nvSpPr>
            <p:spPr bwMode="auto">
              <a:xfrm>
                <a:off x="7730492" y="2813899"/>
                <a:ext cx="140027" cy="140007"/>
              </a:xfrm>
              <a:prstGeom prst="ellipse">
                <a:avLst/>
              </a:prstGeom>
              <a:grpFill/>
              <a:ln w="9525">
                <a:noFill/>
                <a:rou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685800" fontAlgn="auto">
                  <a:spcBef>
                    <a:spcPct val="0"/>
                  </a:spcBef>
                  <a:spcAft>
                    <a:spcPts val="0"/>
                  </a:spcAft>
                  <a:buNone/>
                  <a:defRPr/>
                </a:pPr>
                <a:endParaRPr lang="zh-CN" altLang="zh-CN" sz="12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416" name="组合 296"/>
              <p:cNvGrpSpPr/>
              <p:nvPr/>
            </p:nvGrpSpPr>
            <p:grpSpPr>
              <a:xfrm>
                <a:off x="7746505" y="2829902"/>
                <a:ext cx="108000" cy="108000"/>
                <a:chOff x="7493054" y="4172488"/>
                <a:chExt cx="1028540" cy="1028540"/>
              </a:xfrm>
              <a:grpFill/>
            </p:grpSpPr>
            <p:cxnSp>
              <p:nvCxnSpPr>
                <p:cNvPr id="417" name="直接连接符 416"/>
                <p:cNvCxnSpPr/>
                <p:nvPr/>
              </p:nvCxnSpPr>
              <p:spPr>
                <a:xfrm rot="2700000">
                  <a:off x="7493054" y="4686758"/>
                  <a:ext cx="1028540" cy="0"/>
                </a:xfrm>
                <a:prstGeom prst="line">
                  <a:avLst/>
                </a:prstGeom>
                <a:grpFill/>
                <a:ln w="12700" cap="flat" cmpd="sng" algn="ctr">
                  <a:solidFill>
                    <a:sysClr val="window" lastClr="FFFFFF"/>
                  </a:solidFill>
                  <a:prstDash val="solid"/>
                  <a:miter lim="800000"/>
                </a:ln>
                <a:effectLst/>
              </p:spPr>
            </p:cxnSp>
            <p:cxnSp>
              <p:nvCxnSpPr>
                <p:cNvPr id="418" name="直接连接符 417"/>
                <p:cNvCxnSpPr/>
                <p:nvPr/>
              </p:nvCxnSpPr>
              <p:spPr>
                <a:xfrm rot="18900000" flipH="1">
                  <a:off x="7493054" y="4686758"/>
                  <a:ext cx="1028540" cy="0"/>
                </a:xfrm>
                <a:prstGeom prst="line">
                  <a:avLst/>
                </a:prstGeom>
                <a:grpFill/>
                <a:ln w="12700" cap="flat" cmpd="sng" algn="ctr">
                  <a:solidFill>
                    <a:sysClr val="window" lastClr="FFFFFF"/>
                  </a:solidFill>
                  <a:prstDash val="solid"/>
                  <a:miter lim="800000"/>
                </a:ln>
                <a:effectLst/>
              </p:spPr>
            </p:cxnSp>
          </p:grpSp>
        </p:grpSp>
        <p:grpSp>
          <p:nvGrpSpPr>
            <p:cNvPr id="419" name="组合 299"/>
            <p:cNvGrpSpPr/>
            <p:nvPr/>
          </p:nvGrpSpPr>
          <p:grpSpPr>
            <a:xfrm>
              <a:off x="8445500" y="4787900"/>
              <a:ext cx="139995" cy="139975"/>
              <a:chOff x="7730492" y="2813899"/>
              <a:chExt cx="140027" cy="140007"/>
            </a:xfrm>
            <a:grpFill/>
          </p:grpSpPr>
          <p:sp>
            <p:nvSpPr>
              <p:cNvPr id="420" name="Oval 146"/>
              <p:cNvSpPr>
                <a:spLocks noChangeAspect="1" noChangeArrowheads="1"/>
              </p:cNvSpPr>
              <p:nvPr/>
            </p:nvSpPr>
            <p:spPr bwMode="auto">
              <a:xfrm>
                <a:off x="7730492" y="2813899"/>
                <a:ext cx="140027" cy="140007"/>
              </a:xfrm>
              <a:prstGeom prst="ellipse">
                <a:avLst/>
              </a:prstGeom>
              <a:grpFill/>
              <a:ln w="9525">
                <a:noFill/>
                <a:rou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685800" fontAlgn="auto">
                  <a:spcBef>
                    <a:spcPct val="0"/>
                  </a:spcBef>
                  <a:spcAft>
                    <a:spcPts val="0"/>
                  </a:spcAft>
                  <a:buNone/>
                  <a:defRPr/>
                </a:pPr>
                <a:endParaRPr lang="zh-CN" altLang="zh-CN" sz="12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421" name="组合 301"/>
              <p:cNvGrpSpPr/>
              <p:nvPr/>
            </p:nvGrpSpPr>
            <p:grpSpPr>
              <a:xfrm>
                <a:off x="7746505" y="2829902"/>
                <a:ext cx="108000" cy="108000"/>
                <a:chOff x="7493054" y="4172488"/>
                <a:chExt cx="1028540" cy="1028540"/>
              </a:xfrm>
              <a:grpFill/>
            </p:grpSpPr>
            <p:cxnSp>
              <p:nvCxnSpPr>
                <p:cNvPr id="422" name="直接连接符 421"/>
                <p:cNvCxnSpPr/>
                <p:nvPr/>
              </p:nvCxnSpPr>
              <p:spPr>
                <a:xfrm rot="2700000">
                  <a:off x="7493054" y="4686758"/>
                  <a:ext cx="1028540" cy="0"/>
                </a:xfrm>
                <a:prstGeom prst="line">
                  <a:avLst/>
                </a:prstGeom>
                <a:grpFill/>
                <a:ln w="12700" cap="flat" cmpd="sng" algn="ctr">
                  <a:solidFill>
                    <a:sysClr val="window" lastClr="FFFFFF"/>
                  </a:solidFill>
                  <a:prstDash val="solid"/>
                  <a:miter lim="800000"/>
                </a:ln>
                <a:effectLst/>
              </p:spPr>
            </p:cxnSp>
            <p:cxnSp>
              <p:nvCxnSpPr>
                <p:cNvPr id="423" name="直接连接符 422"/>
                <p:cNvCxnSpPr/>
                <p:nvPr/>
              </p:nvCxnSpPr>
              <p:spPr>
                <a:xfrm rot="18900000" flipH="1">
                  <a:off x="7493054" y="4686758"/>
                  <a:ext cx="1028540" cy="0"/>
                </a:xfrm>
                <a:prstGeom prst="line">
                  <a:avLst/>
                </a:prstGeom>
                <a:grpFill/>
                <a:ln w="12700" cap="flat" cmpd="sng" algn="ctr">
                  <a:solidFill>
                    <a:sysClr val="window" lastClr="FFFFFF"/>
                  </a:solidFill>
                  <a:prstDash val="solid"/>
                  <a:miter lim="800000"/>
                </a:ln>
                <a:effectLst/>
              </p:spPr>
            </p:cxnSp>
          </p:grpSp>
        </p:grpSp>
        <p:grpSp>
          <p:nvGrpSpPr>
            <p:cNvPr id="424" name="组合 304"/>
            <p:cNvGrpSpPr/>
            <p:nvPr/>
          </p:nvGrpSpPr>
          <p:grpSpPr>
            <a:xfrm>
              <a:off x="8585200" y="4787900"/>
              <a:ext cx="139995" cy="139975"/>
              <a:chOff x="7730492" y="2813899"/>
              <a:chExt cx="140027" cy="140007"/>
            </a:xfrm>
            <a:grpFill/>
          </p:grpSpPr>
          <p:sp>
            <p:nvSpPr>
              <p:cNvPr id="425" name="Oval 146"/>
              <p:cNvSpPr>
                <a:spLocks noChangeAspect="1" noChangeArrowheads="1"/>
              </p:cNvSpPr>
              <p:nvPr/>
            </p:nvSpPr>
            <p:spPr bwMode="auto">
              <a:xfrm>
                <a:off x="7730492" y="2813899"/>
                <a:ext cx="140027" cy="140007"/>
              </a:xfrm>
              <a:prstGeom prst="ellipse">
                <a:avLst/>
              </a:prstGeom>
              <a:grpFill/>
              <a:ln w="9525">
                <a:noFill/>
                <a:rou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685800" fontAlgn="auto">
                  <a:spcBef>
                    <a:spcPct val="0"/>
                  </a:spcBef>
                  <a:spcAft>
                    <a:spcPts val="0"/>
                  </a:spcAft>
                  <a:buNone/>
                  <a:defRPr/>
                </a:pPr>
                <a:endParaRPr lang="zh-CN" altLang="zh-CN" sz="1200" kern="0">
                  <a:solidFill>
                    <a:schemeClr val="tx1"/>
                  </a:solidFill>
                  <a:latin typeface="Times New Roman" panose="02020603050405020304" pitchFamily="18" charset="0"/>
                  <a:cs typeface="Times New Roman" panose="02020603050405020304" pitchFamily="18" charset="0"/>
                  <a:sym typeface="Arial" panose="020B0604020202020204" pitchFamily="34" charset="0"/>
                </a:endParaRPr>
              </a:p>
            </p:txBody>
          </p:sp>
          <p:grpSp>
            <p:nvGrpSpPr>
              <p:cNvPr id="426" name="组合 306"/>
              <p:cNvGrpSpPr/>
              <p:nvPr/>
            </p:nvGrpSpPr>
            <p:grpSpPr>
              <a:xfrm>
                <a:off x="7746505" y="2829902"/>
                <a:ext cx="108000" cy="108000"/>
                <a:chOff x="7493054" y="4172488"/>
                <a:chExt cx="1028540" cy="1028540"/>
              </a:xfrm>
              <a:grpFill/>
            </p:grpSpPr>
            <p:cxnSp>
              <p:nvCxnSpPr>
                <p:cNvPr id="427" name="直接连接符 426"/>
                <p:cNvCxnSpPr/>
                <p:nvPr/>
              </p:nvCxnSpPr>
              <p:spPr>
                <a:xfrm rot="2700000">
                  <a:off x="7493054" y="4686758"/>
                  <a:ext cx="1028540" cy="0"/>
                </a:xfrm>
                <a:prstGeom prst="line">
                  <a:avLst/>
                </a:prstGeom>
                <a:grpFill/>
                <a:ln w="12700" cap="flat" cmpd="sng" algn="ctr">
                  <a:solidFill>
                    <a:sysClr val="window" lastClr="FFFFFF"/>
                  </a:solidFill>
                  <a:prstDash val="solid"/>
                  <a:miter lim="800000"/>
                </a:ln>
                <a:effectLst/>
              </p:spPr>
            </p:cxnSp>
            <p:cxnSp>
              <p:nvCxnSpPr>
                <p:cNvPr id="428" name="直接连接符 427"/>
                <p:cNvCxnSpPr/>
                <p:nvPr/>
              </p:nvCxnSpPr>
              <p:spPr>
                <a:xfrm rot="18900000" flipH="1">
                  <a:off x="7493054" y="4686758"/>
                  <a:ext cx="1028540" cy="0"/>
                </a:xfrm>
                <a:prstGeom prst="line">
                  <a:avLst/>
                </a:prstGeom>
                <a:grpFill/>
                <a:ln w="12700" cap="flat" cmpd="sng" algn="ctr">
                  <a:solidFill>
                    <a:sysClr val="window" lastClr="FFFFFF"/>
                  </a:solidFill>
                  <a:prstDash val="solid"/>
                  <a:miter lim="800000"/>
                </a:ln>
                <a:effectLst/>
              </p:spPr>
            </p:cxnSp>
          </p:grpSp>
        </p:grpSp>
      </p:gr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p:nvPr/>
        </p:nvSpPr>
        <p:spPr bwMode="auto">
          <a:xfrm>
            <a:off x="1800843" y="372583"/>
            <a:ext cx="821677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pPr algn="l"/>
            <a:r>
              <a:rPr lang="en-US" sz="3600" b="1" kern="0" dirty="0">
                <a:solidFill>
                  <a:schemeClr val="tx1"/>
                </a:solidFill>
              </a:rPr>
              <a:t>Background   </a:t>
            </a:r>
            <a:endParaRPr lang="zh-CN" altLang="en-US" sz="3600" b="1" kern="0" dirty="0">
              <a:solidFill>
                <a:srgbClr val="FF0000"/>
              </a:solidFill>
            </a:endParaRPr>
          </a:p>
        </p:txBody>
      </p:sp>
      <p:sp>
        <p:nvSpPr>
          <p:cNvPr id="6" name="Content Placeholder 2"/>
          <p:cNvSpPr txBox="1"/>
          <p:nvPr/>
        </p:nvSpPr>
        <p:spPr bwMode="auto">
          <a:xfrm>
            <a:off x="76835" y="1184275"/>
            <a:ext cx="11513820" cy="840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608330" indent="-608330" algn="l" rtl="0" eaLnBrk="0" fontAlgn="base" hangingPunct="0">
              <a:spcBef>
                <a:spcPct val="20000"/>
              </a:spcBef>
              <a:spcAft>
                <a:spcPct val="0"/>
              </a:spcAft>
              <a:buBlip>
                <a:blip r:embed="rId3"/>
              </a:buBlip>
              <a:defRPr sz="3700">
                <a:solidFill>
                  <a:schemeClr val="tx1"/>
                </a:solidFill>
                <a:latin typeface="+mn-lt"/>
                <a:ea typeface="+mn-ea"/>
                <a:cs typeface="+mn-cs"/>
              </a:defRPr>
            </a:lvl1pPr>
            <a:lvl2pPr marL="989330" indent="-379730" algn="l" rtl="0" eaLnBrk="0" fontAlgn="base" hangingPunct="0">
              <a:spcBef>
                <a:spcPct val="20000"/>
              </a:spcBef>
              <a:spcAft>
                <a:spcPct val="0"/>
              </a:spcAft>
              <a:buClr>
                <a:srgbClr val="C00000"/>
              </a:buClr>
              <a:buBlip>
                <a:blip r:embed="rId4"/>
              </a:buBlip>
              <a:defRPr sz="3200">
                <a:solidFill>
                  <a:schemeClr val="tx1"/>
                </a:solidFill>
                <a:latin typeface="+mn-lt"/>
              </a:defRPr>
            </a:lvl2pPr>
            <a:lvl3pPr marL="1522730" indent="-303530" algn="l" rtl="0" eaLnBrk="0" fontAlgn="base" hangingPunct="0">
              <a:spcBef>
                <a:spcPct val="20000"/>
              </a:spcBef>
              <a:spcAft>
                <a:spcPct val="0"/>
              </a:spcAft>
              <a:buBlip>
                <a:blip r:embed="rId5"/>
              </a:buBlip>
              <a:defRPr sz="2600">
                <a:solidFill>
                  <a:schemeClr val="tx1"/>
                </a:solidFill>
                <a:latin typeface="+mn-lt"/>
              </a:defRPr>
            </a:lvl3pPr>
            <a:lvl4pPr marL="2132330" indent="-303530"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930" indent="-303530"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8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6pPr>
            <a:lvl7pPr marL="39624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7pPr>
            <a:lvl8pPr marL="45720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8pPr>
            <a:lvl9pPr marL="51816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9pPr>
          </a:lstStyle>
          <a:p>
            <a:pPr marL="457200" indent="-457200" algn="just"/>
            <a:r>
              <a:rPr sz="1600" b="1" dirty="0">
                <a:latin typeface="Times New Roman" panose="02020603050405020304" pitchFamily="18" charset="0"/>
                <a:cs typeface="Times New Roman" panose="02020603050405020304" pitchFamily="18" charset="0"/>
              </a:rPr>
              <a:t>As the </a:t>
            </a:r>
            <a:r>
              <a:rPr lang="en-US" sz="1600" b="1" dirty="0">
                <a:latin typeface="Times New Roman" panose="02020603050405020304" pitchFamily="18" charset="0"/>
                <a:cs typeface="Times New Roman" panose="02020603050405020304" pitchFamily="18" charset="0"/>
              </a:rPr>
              <a:t>NR </a:t>
            </a:r>
            <a:r>
              <a:rPr sz="1600" b="1" dirty="0">
                <a:latin typeface="Times New Roman" panose="02020603050405020304" pitchFamily="18" charset="0"/>
                <a:cs typeface="Times New Roman" panose="02020603050405020304" pitchFamily="18" charset="0"/>
              </a:rPr>
              <a:t>construction</a:t>
            </a:r>
            <a:r>
              <a:rPr lang="en-US" sz="1600" b="1" dirty="0">
                <a:latin typeface="Times New Roman" panose="02020603050405020304" pitchFamily="18" charset="0"/>
                <a:cs typeface="Times New Roman" panose="02020603050405020304" pitchFamily="18" charset="0"/>
              </a:rPr>
              <a:t> </a:t>
            </a:r>
            <a:r>
              <a:rPr lang="en-US" sz="1600" b="1" dirty="0">
                <a:latin typeface="Times New Roman" panose="02020603050405020304" pitchFamily="18" charset="0"/>
                <a:cs typeface="Times New Roman" panose="02020603050405020304" pitchFamily="18" charset="0"/>
                <a:sym typeface="+mn-ea"/>
              </a:rPr>
              <a:t> </a:t>
            </a:r>
            <a:r>
              <a:rPr sz="1600" b="1" dirty="0">
                <a:latin typeface="Times New Roman" panose="02020603050405020304" pitchFamily="18" charset="0"/>
                <a:cs typeface="Times New Roman" panose="02020603050405020304" pitchFamily="18" charset="0"/>
                <a:sym typeface="+mn-ea"/>
              </a:rPr>
              <a:t>increases</a:t>
            </a:r>
            <a:r>
              <a:rPr sz="1600" b="1" dirty="0">
                <a:latin typeface="Times New Roman" panose="02020603050405020304" pitchFamily="18" charset="0"/>
                <a:cs typeface="Times New Roman" panose="02020603050405020304" pitchFamily="18" charset="0"/>
              </a:rPr>
              <a:t> cost</a:t>
            </a:r>
            <a:r>
              <a:rPr lang="en-US" sz="1600" b="1" dirty="0">
                <a:latin typeface="Times New Roman" panose="02020603050405020304" pitchFamily="18" charset="0"/>
                <a:cs typeface="Times New Roman" panose="02020603050405020304" pitchFamily="18" charset="0"/>
              </a:rPr>
              <a:t> for</a:t>
            </a:r>
            <a:r>
              <a:rPr sz="1600" b="1" dirty="0">
                <a:latin typeface="Times New Roman" panose="02020603050405020304" pitchFamily="18" charset="0"/>
                <a:cs typeface="Times New Roman" panose="02020603050405020304" pitchFamily="18" charset="0"/>
              </a:rPr>
              <a:t> operators , it is necessary to balance capex and </a:t>
            </a:r>
            <a:r>
              <a:rPr sz="1600" b="1" dirty="0" err="1">
                <a:latin typeface="Times New Roman" panose="02020603050405020304" pitchFamily="18" charset="0"/>
                <a:cs typeface="Times New Roman" panose="02020603050405020304" pitchFamily="18" charset="0"/>
              </a:rPr>
              <a:t>opex</a:t>
            </a:r>
            <a:r>
              <a:rPr sz="1600" b="1" dirty="0">
                <a:latin typeface="Times New Roman" panose="02020603050405020304" pitchFamily="18" charset="0"/>
                <a:cs typeface="Times New Roman" panose="02020603050405020304" pitchFamily="18" charset="0"/>
              </a:rPr>
              <a:t>. </a:t>
            </a:r>
            <a:r>
              <a:rPr lang="en-US" sz="1600" b="1" dirty="0">
                <a:latin typeface="Times New Roman" panose="02020603050405020304" pitchFamily="18" charset="0"/>
                <a:cs typeface="Times New Roman" panose="02020603050405020304" pitchFamily="18" charset="0"/>
              </a:rPr>
              <a:t>Other than coverage optimization</a:t>
            </a:r>
            <a:r>
              <a:rPr sz="1600" b="1" dirty="0">
                <a:latin typeface="Times New Roman" panose="02020603050405020304" pitchFamily="18" charset="0"/>
                <a:cs typeface="Times New Roman" panose="02020603050405020304" pitchFamily="18" charset="0"/>
              </a:rPr>
              <a:t>, </a:t>
            </a:r>
            <a:r>
              <a:rPr sz="1600" b="1" dirty="0">
                <a:latin typeface="Times New Roman" panose="02020603050405020304" pitchFamily="18" charset="0"/>
                <a:cs typeface="Times New Roman" panose="02020603050405020304" pitchFamily="18" charset="0"/>
                <a:sym typeface="+mn-ea"/>
              </a:rPr>
              <a:t>an efficient and flexible NR MIMO management mechanism is essential to support and improve both radio resource and energy efficiency.</a:t>
            </a:r>
            <a:endParaRPr sz="1600" b="1" dirty="0">
              <a:latin typeface="Times New Roman" panose="02020603050405020304" pitchFamily="18" charset="0"/>
              <a:cs typeface="Times New Roman" panose="02020603050405020304" pitchFamily="18" charset="0"/>
            </a:endParaRPr>
          </a:p>
        </p:txBody>
      </p:sp>
      <p:sp>
        <p:nvSpPr>
          <p:cNvPr id="328" name="文本框 327"/>
          <p:cNvSpPr txBox="1"/>
          <p:nvPr/>
        </p:nvSpPr>
        <p:spPr>
          <a:xfrm>
            <a:off x="6344104" y="2118978"/>
            <a:ext cx="5080000" cy="1015663"/>
          </a:xfrm>
          <a:prstGeom prst="rect">
            <a:avLst/>
          </a:prstGeom>
          <a:noFill/>
          <a:ln w="9525">
            <a:noFill/>
          </a:ln>
        </p:spPr>
        <p:txBody>
          <a:bodyPr>
            <a:spAutoFit/>
          </a:bodyPr>
          <a:lstStyle/>
          <a:p>
            <a:pPr marL="171450" indent="-171450">
              <a:buFont typeface="Wingdings" panose="05000000000000000000" charset="0"/>
              <a:buChar char="Ø"/>
            </a:pPr>
            <a:r>
              <a:rPr lang="en-US" sz="1200" b="1" dirty="0">
                <a:solidFill>
                  <a:srgbClr val="000000"/>
                </a:solidFill>
                <a:latin typeface="Times New Roman" panose="02020603050405020304" pitchFamily="18" charset="0"/>
              </a:rPr>
              <a:t> Energy Saving based on throughput requirements</a:t>
            </a:r>
          </a:p>
          <a:p>
            <a:r>
              <a:rPr lang="en-US" sz="1200" dirty="0">
                <a:solidFill>
                  <a:srgbClr val="000000"/>
                </a:solidFill>
                <a:latin typeface="Times New Roman" panose="02020603050405020304" pitchFamily="18" charset="0"/>
              </a:rPr>
              <a:t>This use case considers throughput as main criteria to define the traffic load. It is desirable to use MDA analytics to get throughput prediction for traffic load at the granular level of geographical coordinate.  This information can be then used to reduce the coverage of the beam resulting in energy savings.</a:t>
            </a:r>
          </a:p>
        </p:txBody>
      </p:sp>
      <p:pic>
        <p:nvPicPr>
          <p:cNvPr id="349811483" name="图片 1" descr="A person with a wireless signal&#10;&#10;AI-generated content may be incorrect."/>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a:xfrm>
            <a:off x="641350" y="3443581"/>
            <a:ext cx="2441575" cy="1524000"/>
          </a:xfrm>
          <a:prstGeom prst="rect">
            <a:avLst/>
          </a:prstGeom>
          <a:noFill/>
        </p:spPr>
      </p:pic>
      <p:pic>
        <p:nvPicPr>
          <p:cNvPr id="295161871" name="图片 2" descr="A close-up of a person's head&#10;&#10;AI-generated content may be incorrect."/>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a:xfrm>
            <a:off x="3362325" y="3443581"/>
            <a:ext cx="2501265" cy="1524000"/>
          </a:xfrm>
          <a:prstGeom prst="rect">
            <a:avLst/>
          </a:prstGeom>
          <a:noFill/>
        </p:spPr>
      </p:pic>
      <p:sp>
        <p:nvSpPr>
          <p:cNvPr id="370" name="文本框 369"/>
          <p:cNvSpPr txBox="1"/>
          <p:nvPr/>
        </p:nvSpPr>
        <p:spPr>
          <a:xfrm>
            <a:off x="480060" y="4964406"/>
            <a:ext cx="2430780" cy="453390"/>
          </a:xfrm>
          <a:prstGeom prst="rect">
            <a:avLst/>
          </a:prstGeom>
          <a:noFill/>
          <a:ln w="9525">
            <a:noFill/>
          </a:ln>
        </p:spPr>
        <p:txBody>
          <a:bodyPr wrap="square">
            <a:noAutofit/>
          </a:bodyPr>
          <a:lstStyle/>
          <a:p>
            <a:pPr marL="0" indent="0"/>
            <a:r>
              <a:rPr lang="en-US" sz="1200" b="1">
                <a:latin typeface="Times New Roman" panose="02020603050405020304" pitchFamily="18" charset="0"/>
                <a:ea typeface="宋体" panose="02010600030101010101" pitchFamily="2" charset="-122"/>
              </a:rPr>
              <a:t>Fig4 Illustration of SSB beams covering full cell coverage area</a:t>
            </a:r>
            <a:endParaRPr lang="en-US" altLang="en-US" sz="1200" b="1">
              <a:latin typeface="Times New Roman" panose="02020603050405020304" pitchFamily="18" charset="0"/>
              <a:ea typeface="宋体" panose="02010600030101010101" pitchFamily="2" charset="-122"/>
            </a:endParaRPr>
          </a:p>
        </p:txBody>
      </p:sp>
      <p:sp>
        <p:nvSpPr>
          <p:cNvPr id="371" name="文本框 370"/>
          <p:cNvSpPr txBox="1"/>
          <p:nvPr/>
        </p:nvSpPr>
        <p:spPr>
          <a:xfrm>
            <a:off x="3082925" y="4967581"/>
            <a:ext cx="2838450" cy="635000"/>
          </a:xfrm>
          <a:prstGeom prst="rect">
            <a:avLst/>
          </a:prstGeom>
          <a:noFill/>
          <a:ln w="9525">
            <a:noFill/>
          </a:ln>
        </p:spPr>
        <p:txBody>
          <a:bodyPr wrap="square">
            <a:noAutofit/>
          </a:bodyPr>
          <a:lstStyle/>
          <a:p>
            <a:pPr marL="0" indent="0" algn="ctr"/>
            <a:r>
              <a:rPr lang="en-US" sz="1200" dirty="0">
                <a:latin typeface="Times New Roman" panose="02020603050405020304" pitchFamily="18" charset="0"/>
                <a:ea typeface="宋体" panose="02010600030101010101" pitchFamily="2" charset="-122"/>
              </a:rPr>
              <a:t> </a:t>
            </a:r>
            <a:r>
              <a:rPr lang="en-US" sz="1200" b="1" dirty="0">
                <a:latin typeface="Times New Roman" panose="02020603050405020304" pitchFamily="18" charset="0"/>
                <a:ea typeface="宋体" panose="02010600030101010101" pitchFamily="2" charset="-122"/>
                <a:sym typeface="+mn-ea"/>
              </a:rPr>
              <a:t>Fig5 </a:t>
            </a:r>
            <a:r>
              <a:rPr lang="en-US" sz="1200" b="1" dirty="0">
                <a:latin typeface="Times New Roman" panose="02020603050405020304" pitchFamily="18" charset="0"/>
                <a:ea typeface="宋体" panose="02010600030101010101" pitchFamily="2" charset="-122"/>
              </a:rPr>
              <a:t>Illustration of SSB beams modifying to meet the UE centralized coverage</a:t>
            </a:r>
            <a:r>
              <a:rPr lang="en-US" sz="1200" b="1" dirty="0">
                <a:latin typeface="宋体" panose="02010600030101010101" pitchFamily="2" charset="-122"/>
                <a:ea typeface="宋体" panose="02010600030101010101" pitchFamily="2" charset="-122"/>
              </a:rPr>
              <a:t> </a:t>
            </a:r>
            <a:r>
              <a:rPr lang="en-US" sz="1200" b="1" dirty="0">
                <a:latin typeface="Times New Roman" panose="02020603050405020304" pitchFamily="18" charset="0"/>
                <a:ea typeface="宋体" panose="02010600030101010101" pitchFamily="2" charset="-122"/>
              </a:rPr>
              <a:t>with MDAS recommendation</a:t>
            </a:r>
            <a:endParaRPr lang="en-US" altLang="en-US" sz="1200" b="1" dirty="0">
              <a:latin typeface="Times New Roman" panose="02020603050405020304" pitchFamily="18" charset="0"/>
              <a:ea typeface="宋体" panose="02010600030101010101" pitchFamily="2" charset="-122"/>
            </a:endParaRPr>
          </a:p>
        </p:txBody>
      </p:sp>
      <p:sp>
        <p:nvSpPr>
          <p:cNvPr id="372" name="文本框 371"/>
          <p:cNvSpPr txBox="1"/>
          <p:nvPr/>
        </p:nvSpPr>
        <p:spPr>
          <a:xfrm>
            <a:off x="518881" y="2095814"/>
            <a:ext cx="5483860" cy="1061990"/>
          </a:xfrm>
          <a:prstGeom prst="rect">
            <a:avLst/>
          </a:prstGeom>
          <a:noFill/>
        </p:spPr>
        <p:txBody>
          <a:bodyPr wrap="square" rtlCol="0" anchor="t">
            <a:noAutofit/>
          </a:bodyPr>
          <a:lstStyle/>
          <a:p>
            <a:pPr marL="171450" indent="-171450">
              <a:buFont typeface="Wingdings" panose="05000000000000000000" charset="0"/>
              <a:buChar char="Ø"/>
            </a:pPr>
            <a:r>
              <a:rPr lang="en-US" sz="1200" b="1" dirty="0">
                <a:solidFill>
                  <a:srgbClr val="000000"/>
                </a:solidFill>
                <a:latin typeface="Times New Roman" panose="02020603050405020304" pitchFamily="18" charset="0"/>
                <a:sym typeface="+mn-ea"/>
              </a:rPr>
              <a:t>Radio resource optimization based on per SSB usage</a:t>
            </a:r>
          </a:p>
          <a:p>
            <a:r>
              <a:rPr lang="en-US" sz="1200" dirty="0">
                <a:solidFill>
                  <a:srgbClr val="000000"/>
                </a:solidFill>
                <a:latin typeface="Times New Roman" panose="02020603050405020304" pitchFamily="18" charset="0"/>
              </a:rPr>
              <a:t> the area where a large outdoor stadium holds some competitions is characterized by a high number of users which is challenging to guarantee enough radio resource in this scenario. It is necessary to consider using MDAS to improve radio resource usage.</a:t>
            </a:r>
          </a:p>
        </p:txBody>
      </p:sp>
      <p:sp>
        <p:nvSpPr>
          <p:cNvPr id="3" name="文本框 2"/>
          <p:cNvSpPr txBox="1"/>
          <p:nvPr/>
        </p:nvSpPr>
        <p:spPr>
          <a:xfrm>
            <a:off x="556895" y="5794375"/>
            <a:ext cx="8528685" cy="460375"/>
          </a:xfrm>
          <a:prstGeom prst="rect">
            <a:avLst/>
          </a:prstGeom>
          <a:noFill/>
        </p:spPr>
        <p:txBody>
          <a:bodyPr wrap="square" rtlCol="0" anchor="t">
            <a:spAutoFit/>
          </a:bodyPr>
          <a:lstStyle/>
          <a:p>
            <a:r>
              <a:rPr sz="1200" dirty="0">
                <a:solidFill>
                  <a:srgbClr val="000000"/>
                </a:solidFill>
                <a:latin typeface="Times New Roman" panose="02020603050405020304" pitchFamily="18" charset="0"/>
                <a:sym typeface="+mn-ea"/>
              </a:rPr>
              <a:t>From:</a:t>
            </a:r>
            <a:r>
              <a:rPr lang="en-US" sz="1200" dirty="0">
                <a:solidFill>
                  <a:srgbClr val="000000"/>
                </a:solidFill>
                <a:latin typeface="Times New Roman" panose="02020603050405020304" pitchFamily="18" charset="0"/>
                <a:sym typeface="+mn-ea"/>
              </a:rPr>
              <a:t> </a:t>
            </a:r>
            <a:r>
              <a:rPr lang="en-US" altLang="zh-CN" sz="1200" dirty="0">
                <a:solidFill>
                  <a:srgbClr val="000000"/>
                </a:solidFill>
                <a:latin typeface="Times New Roman" panose="02020603050405020304" pitchFamily="18" charset="0"/>
                <a:sym typeface="+mn-ea"/>
              </a:rPr>
              <a:t>3</a:t>
            </a:r>
            <a:r>
              <a:rPr sz="1200" dirty="0">
                <a:solidFill>
                  <a:srgbClr val="000000"/>
                </a:solidFill>
                <a:latin typeface="Times New Roman" panose="02020603050405020304" pitchFamily="18" charset="0"/>
                <a:sym typeface="+mn-ea"/>
              </a:rPr>
              <a:t>GPP </a:t>
            </a:r>
            <a:r>
              <a:rPr sz="1200" dirty="0">
                <a:solidFill>
                  <a:srgbClr val="000000"/>
                </a:solidFill>
                <a:latin typeface="Times New Roman" panose="02020603050405020304" pitchFamily="18" charset="0"/>
              </a:rPr>
              <a:t>TR 28.886 </a:t>
            </a:r>
            <a:r>
              <a:rPr lang="en-US" sz="1200" dirty="0">
                <a:solidFill>
                  <a:srgbClr val="000000"/>
                </a:solidFill>
                <a:latin typeface="Times New Roman" panose="02020603050405020304" pitchFamily="18" charset="0"/>
              </a:rPr>
              <a:t>Use case 3: Radio resource optimization based on per SSB usage</a:t>
            </a:r>
          </a:p>
          <a:p>
            <a:r>
              <a:rPr lang="en-US" sz="1200" dirty="0">
                <a:solidFill>
                  <a:srgbClr val="000000"/>
                </a:solidFill>
                <a:latin typeface="Times New Roman" panose="02020603050405020304" pitchFamily="18" charset="0"/>
              </a:rPr>
              <a:t>           </a:t>
            </a:r>
            <a:r>
              <a:rPr lang="en-US" altLang="zh-CN" sz="1200" dirty="0">
                <a:solidFill>
                  <a:srgbClr val="000000"/>
                </a:solidFill>
                <a:latin typeface="Times New Roman" panose="02020603050405020304" pitchFamily="18" charset="0"/>
              </a:rPr>
              <a:t>3GPP </a:t>
            </a:r>
            <a:r>
              <a:rPr sz="1200" dirty="0">
                <a:solidFill>
                  <a:srgbClr val="000000"/>
                </a:solidFill>
                <a:latin typeface="Times New Roman" panose="02020603050405020304" pitchFamily="18" charset="0"/>
                <a:sym typeface="+mn-ea"/>
              </a:rPr>
              <a:t>TR 28.8</a:t>
            </a:r>
            <a:r>
              <a:rPr lang="en-US" sz="1200" dirty="0">
                <a:solidFill>
                  <a:srgbClr val="000000"/>
                </a:solidFill>
                <a:latin typeface="Times New Roman" panose="02020603050405020304" pitchFamily="18" charset="0"/>
                <a:sym typeface="+mn-ea"/>
              </a:rPr>
              <a:t>66</a:t>
            </a:r>
            <a:r>
              <a:rPr sz="1200" dirty="0">
                <a:solidFill>
                  <a:srgbClr val="000000"/>
                </a:solidFill>
                <a:latin typeface="Times New Roman" panose="02020603050405020304" pitchFamily="18" charset="0"/>
                <a:sym typeface="+mn-ea"/>
              </a:rPr>
              <a:t> </a:t>
            </a:r>
            <a:r>
              <a:rPr lang="en-US" sz="1200" dirty="0">
                <a:solidFill>
                  <a:srgbClr val="000000"/>
                </a:solidFill>
                <a:latin typeface="Times New Roman" panose="02020603050405020304" pitchFamily="18" charset="0"/>
                <a:sym typeface="+mn-ea"/>
              </a:rPr>
              <a:t>Use case 1: </a:t>
            </a:r>
            <a:r>
              <a:rPr sz="1200" dirty="0">
                <a:solidFill>
                  <a:srgbClr val="000000"/>
                </a:solidFill>
                <a:latin typeface="Times New Roman" panose="02020603050405020304" pitchFamily="18" charset="0"/>
                <a:sym typeface="+mn-ea"/>
              </a:rPr>
              <a:t>Energy Saving based on throughput requirements</a:t>
            </a:r>
          </a:p>
        </p:txBody>
      </p:sp>
      <p:graphicFrame>
        <p:nvGraphicFramePr>
          <p:cNvPr id="5" name="表格 4"/>
          <p:cNvGraphicFramePr/>
          <p:nvPr>
            <p:extLst>
              <p:ext uri="{D42A27DB-BD31-4B8C-83A1-F6EECF244321}">
                <p14:modId xmlns:p14="http://schemas.microsoft.com/office/powerpoint/2010/main" val="844926787"/>
              </p:ext>
            </p:extLst>
          </p:nvPr>
        </p:nvGraphicFramePr>
        <p:xfrm>
          <a:off x="6054497" y="5052036"/>
          <a:ext cx="5934075" cy="365760"/>
        </p:xfrm>
        <a:graphic>
          <a:graphicData uri="http://schemas.openxmlformats.org/drawingml/2006/table">
            <a:tbl>
              <a:tblPr firstRow="1" bandRow="1">
                <a:tableStyleId>{5940675A-B579-460E-94D1-54222C63F5DA}</a:tableStyleId>
              </a:tblPr>
              <a:tblGrid>
                <a:gridCol w="2967038">
                  <a:extLst>
                    <a:ext uri="{9D8B030D-6E8A-4147-A177-3AD203B41FA5}">
                      <a16:colId xmlns:a16="http://schemas.microsoft.com/office/drawing/2014/main" val="20000"/>
                    </a:ext>
                  </a:extLst>
                </a:gridCol>
                <a:gridCol w="2967037">
                  <a:extLst>
                    <a:ext uri="{9D8B030D-6E8A-4147-A177-3AD203B41FA5}">
                      <a16:colId xmlns:a16="http://schemas.microsoft.com/office/drawing/2014/main" val="20001"/>
                    </a:ext>
                  </a:extLst>
                </a:gridCol>
              </a:tblGrid>
              <a:tr h="365760">
                <a:tc>
                  <a:txBody>
                    <a:bodyPr/>
                    <a:lstStyle/>
                    <a:p>
                      <a:pPr indent="0" algn="ctr">
                        <a:buNone/>
                      </a:pPr>
                      <a:r>
                        <a:rPr lang="en-US" sz="1200" b="1" dirty="0">
                          <a:latin typeface="Times New Roman" panose="02020603050405020304" pitchFamily="18" charset="0"/>
                          <a:ea typeface="宋体" panose="02010600030101010101" pitchFamily="2" charset="-122"/>
                          <a:cs typeface="Arial" panose="020B0604020202020204" pitchFamily="34" charset="0"/>
                          <a:sym typeface="+mn-ea"/>
                        </a:rPr>
                        <a:t> Fig6 </a:t>
                      </a:r>
                      <a:r>
                        <a:rPr lang="en-US" sz="1200" b="1" dirty="0">
                          <a:latin typeface="Times New Roman" panose="02020603050405020304" pitchFamily="18" charset="0"/>
                          <a:ea typeface="宋体" panose="02010600030101010101" pitchFamily="2" charset="-122"/>
                          <a:cs typeface="Arial" panose="020B0604020202020204" pitchFamily="34" charset="0"/>
                        </a:rPr>
                        <a:t>Illustration of SSB beams covering full cell coverage area.</a:t>
                      </a:r>
                    </a:p>
                  </a:txBody>
                  <a:tcPr marL="68580" marR="68580" marT="0" marB="0" anchor="b">
                    <a:lnL>
                      <a:noFill/>
                    </a:lnL>
                    <a:lnR>
                      <a:noFill/>
                    </a:lnR>
                    <a:lnT cap="flat">
                      <a:noFill/>
                    </a:lnT>
                    <a:lnB cap="flat">
                      <a:noFill/>
                    </a:lnB>
                    <a:lnTlToBr>
                      <a:noFill/>
                    </a:lnTlToBr>
                    <a:lnBlToTr>
                      <a:noFill/>
                    </a:lnBlToTr>
                    <a:noFill/>
                  </a:tcPr>
                </a:tc>
                <a:tc>
                  <a:txBody>
                    <a:bodyPr/>
                    <a:lstStyle/>
                    <a:p>
                      <a:pPr indent="0" algn="ctr">
                        <a:buNone/>
                      </a:pPr>
                      <a:r>
                        <a:rPr lang="en-US" sz="1200" b="1" dirty="0">
                          <a:latin typeface="Times New Roman" panose="02020603050405020304" pitchFamily="18" charset="0"/>
                          <a:ea typeface="宋体" panose="02010600030101010101" pitchFamily="2" charset="-122"/>
                          <a:cs typeface="Arial" panose="020B0604020202020204" pitchFamily="34" charset="0"/>
                        </a:rPr>
                        <a:t>Fig7 Illustration of reduced number of SSB beams covering only hotspot area.</a:t>
                      </a:r>
                    </a:p>
                  </a:txBody>
                  <a:tcPr marL="68580" marR="68580" marT="0" marB="0" anchor="b">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pic>
        <p:nvPicPr>
          <p:cNvPr id="7" name="图片 6"/>
          <p:cNvPicPr/>
          <p:nvPr/>
        </p:nvPicPr>
        <p:blipFill>
          <a:blip r:embed="rId8"/>
          <a:stretch>
            <a:fillRect/>
          </a:stretch>
        </p:blipFill>
        <p:spPr>
          <a:xfrm>
            <a:off x="6626314" y="3231491"/>
            <a:ext cx="1779270" cy="1885315"/>
          </a:xfrm>
          <a:prstGeom prst="rect">
            <a:avLst/>
          </a:prstGeom>
          <a:noFill/>
          <a:ln w="9525">
            <a:noFill/>
          </a:ln>
        </p:spPr>
      </p:pic>
      <p:pic>
        <p:nvPicPr>
          <p:cNvPr id="8" name="图片 7"/>
          <p:cNvPicPr/>
          <p:nvPr/>
        </p:nvPicPr>
        <p:blipFill>
          <a:blip r:embed="rId9"/>
          <a:stretch>
            <a:fillRect/>
          </a:stretch>
        </p:blipFill>
        <p:spPr>
          <a:xfrm>
            <a:off x="9210129" y="3293721"/>
            <a:ext cx="1787525" cy="1673860"/>
          </a:xfrm>
          <a:prstGeom prst="rect">
            <a:avLst/>
          </a:prstGeom>
          <a:noFill/>
          <a:ln w="9525">
            <a:noFill/>
          </a:ln>
        </p:spPr>
      </p:pic>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p:nvPr/>
        </p:nvSpPr>
        <p:spPr bwMode="auto">
          <a:xfrm>
            <a:off x="1800860" y="448945"/>
            <a:ext cx="8216900" cy="899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pPr algn="l"/>
            <a:r>
              <a:rPr lang="en-US" sz="3600" b="1" kern="0" dirty="0">
                <a:solidFill>
                  <a:schemeClr val="tx1"/>
                </a:solidFill>
                <a:sym typeface="+mn-ea"/>
              </a:rPr>
              <a:t>Background</a:t>
            </a:r>
            <a:endParaRPr lang="en-US" sz="3600" b="1" kern="0" dirty="0">
              <a:solidFill>
                <a:schemeClr val="tx1"/>
              </a:solidFill>
            </a:endParaRPr>
          </a:p>
          <a:p>
            <a:pPr algn="l"/>
            <a:endParaRPr lang="en-US" altLang="en-US" sz="3600" b="1" kern="0" dirty="0">
              <a:solidFill>
                <a:schemeClr val="tx1"/>
              </a:solidFill>
              <a:sym typeface="+mn-ea"/>
            </a:endParaRPr>
          </a:p>
        </p:txBody>
      </p:sp>
      <p:sp>
        <p:nvSpPr>
          <p:cNvPr id="6" name="Content Placeholder 2"/>
          <p:cNvSpPr txBox="1"/>
          <p:nvPr/>
        </p:nvSpPr>
        <p:spPr bwMode="auto">
          <a:xfrm>
            <a:off x="224156" y="1297305"/>
            <a:ext cx="11303816" cy="706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608330" indent="-608330" algn="l" rtl="0" eaLnBrk="0" fontAlgn="base" hangingPunct="0">
              <a:spcBef>
                <a:spcPct val="20000"/>
              </a:spcBef>
              <a:spcAft>
                <a:spcPct val="0"/>
              </a:spcAft>
              <a:buBlip>
                <a:blip r:embed="rId3"/>
              </a:buBlip>
              <a:defRPr sz="3700">
                <a:solidFill>
                  <a:schemeClr val="tx1"/>
                </a:solidFill>
                <a:latin typeface="+mn-lt"/>
                <a:ea typeface="+mn-ea"/>
                <a:cs typeface="+mn-cs"/>
              </a:defRPr>
            </a:lvl1pPr>
            <a:lvl2pPr marL="989330" indent="-379730" algn="l" rtl="0" eaLnBrk="0" fontAlgn="base" hangingPunct="0">
              <a:spcBef>
                <a:spcPct val="20000"/>
              </a:spcBef>
              <a:spcAft>
                <a:spcPct val="0"/>
              </a:spcAft>
              <a:buClr>
                <a:srgbClr val="C00000"/>
              </a:buClr>
              <a:buBlip>
                <a:blip r:embed="rId4"/>
              </a:buBlip>
              <a:defRPr sz="3200">
                <a:solidFill>
                  <a:schemeClr val="tx1"/>
                </a:solidFill>
                <a:latin typeface="+mn-lt"/>
              </a:defRPr>
            </a:lvl2pPr>
            <a:lvl3pPr marL="1522730" indent="-303530" algn="l" rtl="0" eaLnBrk="0" fontAlgn="base" hangingPunct="0">
              <a:spcBef>
                <a:spcPct val="20000"/>
              </a:spcBef>
              <a:spcAft>
                <a:spcPct val="0"/>
              </a:spcAft>
              <a:buBlip>
                <a:blip r:embed="rId5"/>
              </a:buBlip>
              <a:defRPr sz="2600">
                <a:solidFill>
                  <a:schemeClr val="tx1"/>
                </a:solidFill>
                <a:latin typeface="+mn-lt"/>
              </a:defRPr>
            </a:lvl3pPr>
            <a:lvl4pPr marL="2132330" indent="-303530"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930" indent="-303530"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8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6pPr>
            <a:lvl7pPr marL="39624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7pPr>
            <a:lvl8pPr marL="45720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8pPr>
            <a:lvl9pPr marL="51816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9pPr>
          </a:lstStyle>
          <a:p>
            <a:pPr marL="457200" indent="-457200" latinLnBrk="0">
              <a:lnSpc>
                <a:spcPct val="100000"/>
              </a:lnSpc>
              <a:spcBef>
                <a:spcPts val="0"/>
              </a:spcBef>
            </a:pPr>
            <a:r>
              <a:rPr lang="zh-CN" altLang="en-US" sz="1600" b="1" dirty="0">
                <a:latin typeface="Times New Roman" panose="02020603050405020304" pitchFamily="18" charset="0"/>
                <a:cs typeface="Times New Roman" panose="02020603050405020304" pitchFamily="18" charset="0"/>
                <a:sym typeface="+mn-ea"/>
              </a:rPr>
              <a:t>Massive MIMO sub-features have been proposed and studied in O-RAN</a:t>
            </a:r>
            <a:r>
              <a:rPr lang="en-US" altLang="zh-CN" sz="1600" b="1" dirty="0">
                <a:latin typeface="Times New Roman" panose="02020603050405020304" pitchFamily="18" charset="0"/>
                <a:cs typeface="Times New Roman" panose="02020603050405020304" pitchFamily="18" charset="0"/>
                <a:sym typeface="+mn-ea"/>
              </a:rPr>
              <a:t>.</a:t>
            </a:r>
            <a:r>
              <a:rPr lang="zh-CN" altLang="en-US" sz="1600" b="1" dirty="0">
                <a:latin typeface="Times New Roman" panose="02020603050405020304" pitchFamily="18" charset="0"/>
                <a:cs typeface="Times New Roman" panose="02020603050405020304" pitchFamily="18" charset="0"/>
                <a:sym typeface="+mn-ea"/>
              </a:rPr>
              <a:t> O-RAN Massive MIMO optimization </a:t>
            </a:r>
            <a:r>
              <a:rPr lang="en-US" altLang="zh-CN" sz="1600" b="1" dirty="0">
                <a:latin typeface="Times New Roman" panose="02020603050405020304" pitchFamily="18" charset="0"/>
                <a:cs typeface="Times New Roman" panose="02020603050405020304" pitchFamily="18" charset="0"/>
                <a:sym typeface="+mn-ea"/>
              </a:rPr>
              <a:t>is specified</a:t>
            </a:r>
            <a:r>
              <a:rPr lang="zh-CN" altLang="en-US" sz="1600" b="1" dirty="0">
                <a:latin typeface="Times New Roman" panose="02020603050405020304" pitchFamily="18" charset="0"/>
                <a:cs typeface="Times New Roman" panose="02020603050405020304" pitchFamily="18" charset="0"/>
                <a:sym typeface="+mn-ea"/>
              </a:rPr>
              <a:t> as follows:</a:t>
            </a:r>
            <a:endParaRPr lang="zh-CN" altLang="en-US" sz="1400" i="1" dirty="0">
              <a:latin typeface="Times New Roman" panose="02020603050405020304" pitchFamily="18" charset="0"/>
              <a:cs typeface="Times New Roman" panose="02020603050405020304" pitchFamily="18" charset="0"/>
              <a:sym typeface="+mn-ea"/>
            </a:endParaRPr>
          </a:p>
        </p:txBody>
      </p:sp>
      <p:sp>
        <p:nvSpPr>
          <p:cNvPr id="9" name="文本框 8"/>
          <p:cNvSpPr txBox="1"/>
          <p:nvPr/>
        </p:nvSpPr>
        <p:spPr>
          <a:xfrm>
            <a:off x="1340362" y="3085562"/>
            <a:ext cx="5262319" cy="1992661"/>
          </a:xfrm>
          <a:prstGeom prst="rect">
            <a:avLst/>
          </a:prstGeom>
          <a:noFill/>
          <a:ln w="9525">
            <a:noFill/>
          </a:ln>
        </p:spPr>
        <p:txBody>
          <a:bodyPr wrap="square">
            <a:spAutoFit/>
          </a:bodyPr>
          <a:lstStyle/>
          <a:p>
            <a:pPr marL="171450" indent="-171450" latinLnBrk="0">
              <a:lnSpc>
                <a:spcPct val="150000"/>
              </a:lnSpc>
              <a:buFont typeface="Wingdings" panose="05000000000000000000" charset="0"/>
              <a:buChar char="Ø"/>
            </a:pPr>
            <a:r>
              <a:rPr lang="en-US" sz="1400" i="1" dirty="0">
                <a:latin typeface="Times New Roman" panose="02020603050405020304" pitchFamily="18" charset="0"/>
                <a:cs typeface="Times New Roman" panose="02020603050405020304" pitchFamily="18" charset="0"/>
              </a:rPr>
              <a:t>Massive MIMO Grid-of-Beams Beamforming (</a:t>
            </a:r>
            <a:r>
              <a:rPr lang="en-US" sz="1400" i="1" dirty="0" err="1">
                <a:latin typeface="Times New Roman" panose="02020603050405020304" pitchFamily="18" charset="0"/>
                <a:cs typeface="Times New Roman" panose="02020603050405020304" pitchFamily="18" charset="0"/>
              </a:rPr>
              <a:t>GoB</a:t>
            </a:r>
            <a:r>
              <a:rPr lang="en-US" sz="1400" i="1" dirty="0">
                <a:latin typeface="Times New Roman" panose="02020603050405020304" pitchFamily="18" charset="0"/>
                <a:cs typeface="Times New Roman" panose="02020603050405020304" pitchFamily="18" charset="0"/>
              </a:rPr>
              <a:t> BF) optimization</a:t>
            </a:r>
          </a:p>
          <a:p>
            <a:pPr marL="171450" indent="-171450" latinLnBrk="0">
              <a:lnSpc>
                <a:spcPct val="150000"/>
              </a:lnSpc>
              <a:buFont typeface="Wingdings" panose="05000000000000000000" charset="0"/>
              <a:buChar char="Ø"/>
            </a:pPr>
            <a:r>
              <a:rPr lang="en-US" sz="1400" i="1" dirty="0">
                <a:latin typeface="Times New Roman" panose="02020603050405020304" pitchFamily="18" charset="0"/>
                <a:cs typeface="Times New Roman" panose="02020603050405020304" pitchFamily="18" charset="0"/>
                <a:sym typeface="+mn-ea"/>
              </a:rPr>
              <a:t>Massive MIMO Non-</a:t>
            </a:r>
            <a:r>
              <a:rPr lang="en-US" sz="1400" i="1" dirty="0" err="1">
                <a:latin typeface="Times New Roman" panose="02020603050405020304" pitchFamily="18" charset="0"/>
                <a:cs typeface="Times New Roman" panose="02020603050405020304" pitchFamily="18" charset="0"/>
                <a:sym typeface="+mn-ea"/>
              </a:rPr>
              <a:t>GoB</a:t>
            </a:r>
            <a:r>
              <a:rPr lang="en-US" sz="1400" i="1" dirty="0">
                <a:latin typeface="Times New Roman" panose="02020603050405020304" pitchFamily="18" charset="0"/>
                <a:cs typeface="Times New Roman" panose="02020603050405020304" pitchFamily="18" charset="0"/>
                <a:sym typeface="+mn-ea"/>
              </a:rPr>
              <a:t> Beamforming (Non-</a:t>
            </a:r>
            <a:r>
              <a:rPr lang="en-US" sz="1400" i="1" dirty="0" err="1">
                <a:latin typeface="Times New Roman" panose="02020603050405020304" pitchFamily="18" charset="0"/>
                <a:cs typeface="Times New Roman" panose="02020603050405020304" pitchFamily="18" charset="0"/>
                <a:sym typeface="+mn-ea"/>
              </a:rPr>
              <a:t>GoB</a:t>
            </a:r>
            <a:r>
              <a:rPr lang="en-US" sz="1400" i="1" dirty="0">
                <a:latin typeface="Times New Roman" panose="02020603050405020304" pitchFamily="18" charset="0"/>
                <a:cs typeface="Times New Roman" panose="02020603050405020304" pitchFamily="18" charset="0"/>
                <a:sym typeface="+mn-ea"/>
              </a:rPr>
              <a:t> BF) optimization</a:t>
            </a:r>
            <a:endParaRPr lang="en-US" sz="1400" i="1" dirty="0">
              <a:latin typeface="Times New Roman" panose="02020603050405020304" pitchFamily="18" charset="0"/>
              <a:cs typeface="Times New Roman" panose="02020603050405020304" pitchFamily="18" charset="0"/>
            </a:endParaRPr>
          </a:p>
          <a:p>
            <a:pPr marL="171450" indent="-171450" latinLnBrk="0">
              <a:lnSpc>
                <a:spcPct val="150000"/>
              </a:lnSpc>
              <a:buFont typeface="Wingdings" panose="05000000000000000000" charset="0"/>
              <a:buChar char="Ø"/>
            </a:pPr>
            <a:r>
              <a:rPr lang="en-US" sz="1400" i="1" dirty="0">
                <a:latin typeface="Times New Roman" panose="02020603050405020304" pitchFamily="18" charset="0"/>
                <a:cs typeface="Times New Roman" panose="02020603050405020304" pitchFamily="18" charset="0"/>
                <a:sym typeface="+mn-ea"/>
              </a:rPr>
              <a:t>MIMO optimization via MIMO DL Tx power optimization, MU-MIMO pairing, and MIMO mode selection</a:t>
            </a:r>
          </a:p>
          <a:p>
            <a:pPr marL="171450" indent="-171450" latinLnBrk="0">
              <a:lnSpc>
                <a:spcPct val="150000"/>
              </a:lnSpc>
              <a:buFont typeface="Wingdings" panose="05000000000000000000" charset="0"/>
              <a:buChar char="Ø"/>
            </a:pPr>
            <a:r>
              <a:rPr lang="en-US" altLang="zh-CN" sz="1400" i="1" dirty="0">
                <a:latin typeface="Times New Roman" panose="02020603050405020304" pitchFamily="18" charset="0"/>
                <a:cs typeface="Times New Roman" panose="02020603050405020304" pitchFamily="18" charset="0"/>
                <a:sym typeface="+mn-ea"/>
              </a:rPr>
              <a:t>I</a:t>
            </a:r>
            <a:r>
              <a:rPr lang="zh-CN" altLang="en-US" sz="1400" i="1" dirty="0">
                <a:latin typeface="Times New Roman" panose="02020603050405020304" pitchFamily="18" charset="0"/>
                <a:cs typeface="Times New Roman" panose="02020603050405020304" pitchFamily="18" charset="0"/>
                <a:sym typeface="+mn-ea"/>
              </a:rPr>
              <a:t>nitial access (SS Burst Set) configuration optimization</a:t>
            </a:r>
            <a:endParaRPr lang="en-US" altLang="en-US" sz="1400" i="1" dirty="0">
              <a:latin typeface="Times New Roman" panose="02020603050405020304" pitchFamily="18" charset="0"/>
              <a:cs typeface="Times New Roman" panose="02020603050405020304" pitchFamily="18" charset="0"/>
            </a:endParaRPr>
          </a:p>
        </p:txBody>
      </p:sp>
      <p:sp>
        <p:nvSpPr>
          <p:cNvPr id="13" name="文本框 12"/>
          <p:cNvSpPr txBox="1"/>
          <p:nvPr/>
        </p:nvSpPr>
        <p:spPr>
          <a:xfrm>
            <a:off x="1244600" y="1931670"/>
            <a:ext cx="9626600" cy="1007474"/>
          </a:xfrm>
          <a:prstGeom prst="rect">
            <a:avLst/>
          </a:prstGeom>
          <a:noFill/>
        </p:spPr>
        <p:txBody>
          <a:bodyPr wrap="square" rtlCol="0" anchor="t">
            <a:noAutofit/>
          </a:bodyPr>
          <a:lstStyle/>
          <a:p>
            <a:pPr marL="0" indent="0" latinLnBrk="0">
              <a:lnSpc>
                <a:spcPct val="100000"/>
              </a:lnSpc>
              <a:spcBef>
                <a:spcPts val="0"/>
              </a:spcBef>
              <a:buNone/>
            </a:pPr>
            <a:r>
              <a:rPr lang="zh-CN" altLang="en-US" sz="1600" b="1" i="1" dirty="0">
                <a:latin typeface="Times New Roman" panose="02020603050405020304" pitchFamily="18" charset="0"/>
                <a:cs typeface="Times New Roman" panose="02020603050405020304" pitchFamily="18" charset="0"/>
                <a:sym typeface="+mn-ea"/>
              </a:rPr>
              <a:t>Massive MIMO optimization is one of the top priority use cases in O-RAN. </a:t>
            </a:r>
            <a:r>
              <a:rPr lang="zh-CN" altLang="en-US" sz="1600" i="1" dirty="0">
                <a:latin typeface="Times New Roman" panose="02020603050405020304" pitchFamily="18" charset="0"/>
                <a:cs typeface="Times New Roman" panose="02020603050405020304" pitchFamily="18" charset="0"/>
                <a:sym typeface="+mn-ea"/>
              </a:rPr>
              <a:t>Massive MIMO optimization is one of the top priority use cases in O-RAN. Several massive MIMO sub-features have been proposed and studied during the massive MIMO pre-normative study, which is documented in the O-RAN.WG1.MMIMO-USE-CASES-TR-v01.00, including the potential data requirements for each of the sub-use cases.</a:t>
            </a:r>
          </a:p>
        </p:txBody>
      </p:sp>
      <p:pic>
        <p:nvPicPr>
          <p:cNvPr id="14" name="图片 13"/>
          <p:cNvPicPr>
            <a:picLocks noChangeAspect="1"/>
          </p:cNvPicPr>
          <p:nvPr/>
        </p:nvPicPr>
        <p:blipFill>
          <a:blip r:embed="rId6"/>
          <a:stretch>
            <a:fillRect/>
          </a:stretch>
        </p:blipFill>
        <p:spPr>
          <a:xfrm>
            <a:off x="7723422" y="3199402"/>
            <a:ext cx="2003425" cy="1438910"/>
          </a:xfrm>
          <a:prstGeom prst="rect">
            <a:avLst/>
          </a:prstGeom>
        </p:spPr>
      </p:pic>
      <p:sp>
        <p:nvSpPr>
          <p:cNvPr id="17" name="文本框 16"/>
          <p:cNvSpPr txBox="1"/>
          <p:nvPr/>
        </p:nvSpPr>
        <p:spPr>
          <a:xfrm>
            <a:off x="7307142" y="4638312"/>
            <a:ext cx="2909595" cy="461665"/>
          </a:xfrm>
          <a:prstGeom prst="rect">
            <a:avLst/>
          </a:prstGeom>
          <a:noFill/>
        </p:spPr>
        <p:txBody>
          <a:bodyPr wrap="square" rtlCol="0" anchor="t">
            <a:spAutoFit/>
          </a:bodyPr>
          <a:lstStyle/>
          <a:p>
            <a:pPr algn="ctr"/>
            <a:r>
              <a:rPr lang="en-US" sz="1200" b="1" dirty="0">
                <a:latin typeface="Times New Roman" panose="02020603050405020304" pitchFamily="18" charset="0"/>
                <a:sym typeface="+mn-ea"/>
              </a:rPr>
              <a:t>Fig8 Massive MIMO Grid-of-Beams Beamforming (</a:t>
            </a:r>
            <a:r>
              <a:rPr lang="en-US" sz="1200" b="1" dirty="0" err="1">
                <a:latin typeface="Times New Roman" panose="02020603050405020304" pitchFamily="18" charset="0"/>
                <a:sym typeface="+mn-ea"/>
              </a:rPr>
              <a:t>GoB</a:t>
            </a:r>
            <a:r>
              <a:rPr lang="en-US" sz="1200" b="1" dirty="0">
                <a:latin typeface="Times New Roman" panose="02020603050405020304" pitchFamily="18" charset="0"/>
                <a:sym typeface="+mn-ea"/>
              </a:rPr>
              <a:t> BF) optimization</a:t>
            </a:r>
          </a:p>
        </p:txBody>
      </p:sp>
      <p:sp>
        <p:nvSpPr>
          <p:cNvPr id="2" name="文本框 1">
            <a:extLst>
              <a:ext uri="{FF2B5EF4-FFF2-40B4-BE49-F238E27FC236}">
                <a16:creationId xmlns:a16="http://schemas.microsoft.com/office/drawing/2014/main" id="{4CC20292-C25D-D5C5-C2F6-8E45C4BB7C0F}"/>
              </a:ext>
            </a:extLst>
          </p:cNvPr>
          <p:cNvSpPr txBox="1"/>
          <p:nvPr/>
        </p:nvSpPr>
        <p:spPr>
          <a:xfrm>
            <a:off x="585924" y="5707653"/>
            <a:ext cx="8528685" cy="461665"/>
          </a:xfrm>
          <a:prstGeom prst="rect">
            <a:avLst/>
          </a:prstGeom>
          <a:noFill/>
        </p:spPr>
        <p:txBody>
          <a:bodyPr wrap="square" rtlCol="0" anchor="t">
            <a:spAutoFit/>
          </a:bodyPr>
          <a:lstStyle/>
          <a:p>
            <a:r>
              <a:rPr sz="1200" dirty="0">
                <a:solidFill>
                  <a:srgbClr val="000000"/>
                </a:solidFill>
                <a:latin typeface="Times New Roman" panose="02020603050405020304" pitchFamily="18" charset="0"/>
                <a:sym typeface="+mn-ea"/>
              </a:rPr>
              <a:t>From:</a:t>
            </a:r>
            <a:r>
              <a:rPr lang="en-US" sz="1200" dirty="0">
                <a:solidFill>
                  <a:srgbClr val="000000"/>
                </a:solidFill>
                <a:latin typeface="Times New Roman" panose="02020603050405020304" pitchFamily="18" charset="0"/>
                <a:sym typeface="+mn-ea"/>
              </a:rPr>
              <a:t> </a:t>
            </a:r>
            <a:r>
              <a:rPr lang="en-US" altLang="zh-CN" sz="1200" dirty="0">
                <a:solidFill>
                  <a:srgbClr val="000000"/>
                </a:solidFill>
                <a:latin typeface="Times New Roman" panose="02020603050405020304" pitchFamily="18" charset="0"/>
                <a:sym typeface="+mn-ea"/>
              </a:rPr>
              <a:t>O-RAN.WG2.TS.Use-Case-Requirements Massive MIMO optimization</a:t>
            </a:r>
            <a:endParaRPr lang="en-US" sz="1200" dirty="0">
              <a:solidFill>
                <a:srgbClr val="000000"/>
              </a:solidFill>
              <a:latin typeface="Times New Roman" panose="02020603050405020304" pitchFamily="18" charset="0"/>
            </a:endParaRPr>
          </a:p>
          <a:p>
            <a:r>
              <a:rPr lang="en-US" sz="1200" dirty="0">
                <a:solidFill>
                  <a:srgbClr val="000000"/>
                </a:solidFill>
                <a:latin typeface="Times New Roman" panose="02020603050405020304" pitchFamily="18" charset="0"/>
              </a:rPr>
              <a:t>           </a:t>
            </a:r>
            <a:r>
              <a:rPr lang="en-US" altLang="zh-CN" sz="1200" dirty="0">
                <a:solidFill>
                  <a:srgbClr val="000000"/>
                </a:solidFill>
                <a:latin typeface="Times New Roman" panose="02020603050405020304" pitchFamily="18" charset="0"/>
              </a:rPr>
              <a:t>O-RAN.WG1.MMIMO-USE-CASES-TR</a:t>
            </a: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p:nvPr/>
        </p:nvSpPr>
        <p:spPr bwMode="auto">
          <a:xfrm>
            <a:off x="1800843" y="372583"/>
            <a:ext cx="821677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pPr algn="l"/>
            <a:r>
              <a:rPr lang="en-US" sz="3600" b="1" kern="0" dirty="0">
                <a:solidFill>
                  <a:schemeClr val="tx1"/>
                </a:solidFill>
                <a:sym typeface="+mn-ea"/>
              </a:rPr>
              <a:t>Detailed proposal</a:t>
            </a:r>
          </a:p>
        </p:txBody>
      </p:sp>
      <p:sp>
        <p:nvSpPr>
          <p:cNvPr id="9" name="文本框 8"/>
          <p:cNvSpPr txBox="1"/>
          <p:nvPr/>
        </p:nvSpPr>
        <p:spPr>
          <a:xfrm>
            <a:off x="577932" y="2167799"/>
            <a:ext cx="10852068" cy="3576230"/>
          </a:xfrm>
          <a:prstGeom prst="rect">
            <a:avLst/>
          </a:prstGeom>
          <a:noFill/>
          <a:ln w="9525">
            <a:noFill/>
          </a:ln>
        </p:spPr>
        <p:txBody>
          <a:bodyPr wrap="square">
            <a:noAutofit/>
          </a:bodyPr>
          <a:lstStyle/>
          <a:p>
            <a:pPr marL="0" indent="0"/>
            <a:r>
              <a:rPr lang="en-US" sz="1600" b="1" u="sng" dirty="0">
                <a:solidFill>
                  <a:schemeClr val="tx1"/>
                </a:solidFill>
                <a:latin typeface="Times New Roman" panose="02020603050405020304" pitchFamily="18" charset="0"/>
                <a:ea typeface="宋体" panose="02010600030101010101" pitchFamily="2" charset="-122"/>
              </a:rPr>
              <a:t>WT-1: Analyze and identify management use cases and requirements related to NR MIMO for different scenarios. This work task includes:</a:t>
            </a:r>
            <a:endParaRPr lang="en-US" sz="1600" b="0" dirty="0">
              <a:solidFill>
                <a:schemeClr val="tx1"/>
              </a:solidFill>
              <a:latin typeface="Times New Roman" panose="02020603050405020304" pitchFamily="18" charset="0"/>
              <a:ea typeface="宋体" panose="02010600030101010101" pitchFamily="2" charset="-122"/>
            </a:endParaRPr>
          </a:p>
          <a:p>
            <a:pPr marL="0" indent="457200"/>
            <a:r>
              <a:rPr lang="en-US" sz="1600" b="1" dirty="0">
                <a:solidFill>
                  <a:schemeClr val="tx1"/>
                </a:solidFill>
                <a:latin typeface="Times New Roman" panose="02020603050405020304" pitchFamily="18" charset="0"/>
                <a:ea typeface="宋体" panose="02010600030101010101" pitchFamily="2" charset="-122"/>
              </a:rPr>
              <a:t>• Identify different management scenarios for NR </a:t>
            </a:r>
            <a:r>
              <a:rPr lang="en-US" sz="1600" b="1" dirty="0">
                <a:solidFill>
                  <a:schemeClr val="tx1"/>
                </a:solidFill>
                <a:latin typeface="Times New Roman" panose="02020603050405020304" pitchFamily="18" charset="0"/>
                <a:ea typeface="宋体" panose="02010600030101010101" pitchFamily="2" charset="-122"/>
                <a:sym typeface="+mn-ea"/>
              </a:rPr>
              <a:t>MIMO</a:t>
            </a:r>
            <a:r>
              <a:rPr lang="en-US" sz="1600" b="1" dirty="0">
                <a:solidFill>
                  <a:schemeClr val="tx1"/>
                </a:solidFill>
                <a:latin typeface="Times New Roman" panose="02020603050405020304" pitchFamily="18" charset="0"/>
                <a:ea typeface="宋体" panose="02010600030101010101" pitchFamily="2" charset="-122"/>
              </a:rPr>
              <a:t>: </a:t>
            </a:r>
          </a:p>
          <a:p>
            <a:pPr marL="914400" lvl="2" indent="0"/>
            <a:r>
              <a:rPr sz="1600" dirty="0">
                <a:solidFill>
                  <a:schemeClr val="tx1"/>
                </a:solidFill>
                <a:latin typeface="Times New Roman" panose="02020603050405020304" pitchFamily="18" charset="0"/>
                <a:ea typeface="宋体" panose="02010600030101010101" pitchFamily="2" charset="-122"/>
              </a:rPr>
              <a:t>- 3-D Coverage optimization to support </a:t>
            </a:r>
            <a:r>
              <a:rPr lang="en-US" sz="1600" dirty="0">
                <a:solidFill>
                  <a:schemeClr val="tx1"/>
                </a:solidFill>
                <a:latin typeface="Times New Roman" panose="02020603050405020304" pitchFamily="18" charset="0"/>
                <a:ea typeface="宋体" panose="02010600030101010101" pitchFamily="2" charset="-122"/>
              </a:rPr>
              <a:t>new </a:t>
            </a:r>
            <a:r>
              <a:rPr sz="1600" dirty="0">
                <a:solidFill>
                  <a:schemeClr val="tx1"/>
                </a:solidFill>
                <a:latin typeface="Times New Roman" panose="02020603050405020304" pitchFamily="18" charset="0"/>
                <a:ea typeface="宋体" panose="02010600030101010101" pitchFamily="2" charset="-122"/>
              </a:rPr>
              <a:t>scenarios</a:t>
            </a:r>
            <a:r>
              <a:rPr lang="en-US" sz="1600" dirty="0">
                <a:solidFill>
                  <a:schemeClr val="tx1"/>
                </a:solidFill>
                <a:latin typeface="Times New Roman" panose="02020603050405020304" pitchFamily="18" charset="0"/>
                <a:ea typeface="宋体" panose="02010600030101010101" pitchFamily="2" charset="-122"/>
              </a:rPr>
              <a:t>, e.g., UAV, NTN and major activities assurance</a:t>
            </a:r>
            <a:endParaRPr sz="1600" dirty="0">
              <a:solidFill>
                <a:schemeClr val="tx1"/>
              </a:solidFill>
              <a:latin typeface="Times New Roman" panose="02020603050405020304" pitchFamily="18" charset="0"/>
              <a:ea typeface="宋体" panose="02010600030101010101" pitchFamily="2" charset="-122"/>
            </a:endParaRPr>
          </a:p>
          <a:p>
            <a:pPr marL="914400" lvl="2" indent="0"/>
            <a:r>
              <a:rPr sz="1600" dirty="0">
                <a:solidFill>
                  <a:schemeClr val="tx1"/>
                </a:solidFill>
                <a:latin typeface="Times New Roman" panose="02020603050405020304" pitchFamily="18" charset="0"/>
                <a:ea typeface="宋体" panose="02010600030101010101" pitchFamily="2" charset="-122"/>
              </a:rPr>
              <a:t>- Beamforming and SSB optimization to support radio resource efficiency</a:t>
            </a:r>
          </a:p>
          <a:p>
            <a:pPr marL="914400" lvl="2" indent="0"/>
            <a:r>
              <a:rPr sz="1600" dirty="0">
                <a:solidFill>
                  <a:schemeClr val="tx1"/>
                </a:solidFill>
                <a:latin typeface="Times New Roman" panose="02020603050405020304" pitchFamily="18" charset="0"/>
                <a:ea typeface="宋体" panose="02010600030101010101" pitchFamily="2" charset="-122"/>
              </a:rPr>
              <a:t>- Beam power optimization to support energy optimization</a:t>
            </a:r>
          </a:p>
          <a:p>
            <a:pPr marL="0" indent="457200"/>
            <a:r>
              <a:rPr lang="en-US" sz="1600" b="1" dirty="0">
                <a:solidFill>
                  <a:schemeClr val="tx1"/>
                </a:solidFill>
                <a:latin typeface="Times New Roman" panose="02020603050405020304" pitchFamily="18" charset="0"/>
                <a:ea typeface="宋体" panose="02010600030101010101" pitchFamily="2" charset="-122"/>
                <a:sym typeface="+mn-ea"/>
              </a:rPr>
              <a:t>• I</a:t>
            </a:r>
            <a:r>
              <a:rPr lang="en-US" sz="1600" b="1" dirty="0">
                <a:latin typeface="Times New Roman" panose="02020603050405020304" pitchFamily="18" charset="0"/>
                <a:ea typeface="宋体" panose="02010600030101010101" pitchFamily="2" charset="-122"/>
                <a:sym typeface="+mn-ea"/>
              </a:rPr>
              <a:t>dentify whether and how</a:t>
            </a:r>
            <a:r>
              <a:rPr lang="en-US" sz="1600" b="1" dirty="0">
                <a:solidFill>
                  <a:schemeClr val="tx1"/>
                </a:solidFill>
                <a:latin typeface="Times New Roman" panose="02020603050405020304" pitchFamily="18" charset="0"/>
                <a:ea typeface="宋体" panose="02010600030101010101" pitchFamily="2" charset="-122"/>
                <a:sym typeface="+mn-ea"/>
              </a:rPr>
              <a:t> existing </a:t>
            </a:r>
            <a:r>
              <a:rPr lang="en-US" sz="1600" b="1" dirty="0">
                <a:latin typeface="Times New Roman" panose="02020603050405020304" pitchFamily="18" charset="0"/>
                <a:ea typeface="宋体" panose="02010600030101010101" pitchFamily="2" charset="-122"/>
                <a:sym typeface="+mn-ea"/>
              </a:rPr>
              <a:t>specifications</a:t>
            </a:r>
            <a:r>
              <a:rPr lang="en-US" sz="1600" b="1" dirty="0">
                <a:solidFill>
                  <a:schemeClr val="tx1"/>
                </a:solidFill>
                <a:latin typeface="Times New Roman" panose="02020603050405020304" pitchFamily="18" charset="0"/>
                <a:ea typeface="宋体" panose="02010600030101010101" pitchFamily="2" charset="-122"/>
                <a:sym typeface="+mn-ea"/>
              </a:rPr>
              <a:t> can support these </a:t>
            </a:r>
            <a:r>
              <a:rPr lang="en-US" sz="1600" b="1" dirty="0">
                <a:latin typeface="Times New Roman" panose="02020603050405020304" pitchFamily="18" charset="0"/>
                <a:ea typeface="宋体" panose="02010600030101010101" pitchFamily="2" charset="-122"/>
                <a:sym typeface="+mn-ea"/>
              </a:rPr>
              <a:t>identified scenarios.</a:t>
            </a:r>
            <a:r>
              <a:rPr lang="en-US" sz="1600" b="1" dirty="0">
                <a:solidFill>
                  <a:schemeClr val="tx1"/>
                </a:solidFill>
                <a:latin typeface="Times New Roman" panose="02020603050405020304" pitchFamily="18" charset="0"/>
                <a:ea typeface="宋体" panose="02010600030101010101" pitchFamily="2" charset="-122"/>
                <a:sym typeface="+mn-ea"/>
              </a:rPr>
              <a:t> </a:t>
            </a:r>
          </a:p>
          <a:p>
            <a:pPr marL="0" indent="0"/>
            <a:endParaRPr lang="en-US" sz="1600" dirty="0">
              <a:solidFill>
                <a:schemeClr val="tx1"/>
              </a:solidFill>
              <a:latin typeface="Times New Roman" panose="02020603050405020304" pitchFamily="18" charset="0"/>
              <a:ea typeface="宋体" panose="02010600030101010101" pitchFamily="2" charset="-122"/>
              <a:sym typeface="+mn-ea"/>
            </a:endParaRPr>
          </a:p>
          <a:p>
            <a:pPr marL="0" indent="0"/>
            <a:r>
              <a:rPr lang="en-US" sz="1600" b="1" u="sng" dirty="0">
                <a:solidFill>
                  <a:schemeClr val="tx1"/>
                </a:solidFill>
                <a:latin typeface="Times New Roman" panose="02020603050405020304" pitchFamily="18" charset="0"/>
                <a:ea typeface="宋体" panose="02010600030101010101" pitchFamily="2" charset="-122"/>
                <a:sym typeface="+mn-ea"/>
              </a:rPr>
              <a:t>WT-2: </a:t>
            </a:r>
            <a:r>
              <a:rPr lang="en-US" sz="1600" b="1" u="sng" dirty="0">
                <a:solidFill>
                  <a:schemeClr val="tx1"/>
                </a:solidFill>
                <a:latin typeface="Times New Roman" panose="02020603050405020304" pitchFamily="18" charset="0"/>
                <a:ea typeface="宋体" panose="02010600030101010101" pitchFamily="2" charset="-122"/>
              </a:rPr>
              <a:t>Investigate potential enhancements of configuration and performance management to support fine-grained, flexible and efficient evaluation and optimization.</a:t>
            </a:r>
            <a:endParaRPr lang="en-US" sz="1600" b="0" dirty="0">
              <a:solidFill>
                <a:schemeClr val="tx1"/>
              </a:solidFill>
              <a:latin typeface="Times New Roman" panose="02020603050405020304" pitchFamily="18" charset="0"/>
              <a:ea typeface="宋体" panose="02010600030101010101" pitchFamily="2" charset="-122"/>
            </a:endParaRPr>
          </a:p>
          <a:p>
            <a:pPr marL="0" indent="0"/>
            <a:endParaRPr lang="en-US" sz="1600" b="1" dirty="0">
              <a:solidFill>
                <a:schemeClr val="tx1"/>
              </a:solidFill>
              <a:latin typeface="Times New Roman" panose="02020603050405020304" pitchFamily="18" charset="0"/>
              <a:ea typeface="宋体" panose="02010600030101010101" pitchFamily="2" charset="-122"/>
            </a:endParaRPr>
          </a:p>
          <a:p>
            <a:pPr marL="0" indent="0"/>
            <a:r>
              <a:rPr lang="en-US" sz="1600" b="1" u="sng" dirty="0">
                <a:solidFill>
                  <a:schemeClr val="tx1"/>
                </a:solidFill>
                <a:latin typeface="Times New Roman" panose="02020603050405020304" pitchFamily="18" charset="0"/>
                <a:ea typeface="宋体" panose="02010600030101010101" pitchFamily="2" charset="-122"/>
                <a:sym typeface="+mn-ea"/>
              </a:rPr>
              <a:t>WT-3: </a:t>
            </a:r>
            <a:r>
              <a:rPr lang="en-US" sz="1600" b="1" u="sng" dirty="0">
                <a:solidFill>
                  <a:schemeClr val="tx1"/>
                </a:solidFill>
                <a:latin typeface="Times New Roman" panose="02020603050405020304" pitchFamily="18" charset="0"/>
                <a:ea typeface="宋体" panose="02010600030101010101" pitchFamily="2" charset="-122"/>
              </a:rPr>
              <a:t>Coordination with O-RAN Alliance:</a:t>
            </a:r>
            <a:r>
              <a:rPr lang="en-US" sz="1600" b="1" dirty="0">
                <a:solidFill>
                  <a:schemeClr val="tx1"/>
                </a:solidFill>
                <a:latin typeface="Times New Roman" panose="02020603050405020304" pitchFamily="18" charset="0"/>
                <a:ea typeface="宋体" panose="02010600030101010101" pitchFamily="2" charset="-122"/>
              </a:rPr>
              <a:t> </a:t>
            </a:r>
            <a:r>
              <a:rPr lang="en-US" sz="1600" b="1" dirty="0">
                <a:latin typeface="Times New Roman" panose="02020603050405020304" pitchFamily="18" charset="0"/>
                <a:ea typeface="宋体" panose="02010600030101010101" pitchFamily="2" charset="-122"/>
                <a:sym typeface="+mn-ea"/>
              </a:rPr>
              <a:t>Investigate whether and how existing use cases, requirements and solutions of Massive MIMO optimization from O-RAN can apply to existing NR MIMO management.</a:t>
            </a:r>
            <a:endParaRPr lang="en-US" altLang="en-US" sz="1600" b="1" spc="-100" dirty="0">
              <a:solidFill>
                <a:schemeClr val="tx1"/>
              </a:solidFill>
              <a:uFillTx/>
              <a:latin typeface="Times New Roman" panose="02020603050405020304" pitchFamily="18" charset="0"/>
              <a:ea typeface="宋体" panose="02010600030101010101" pitchFamily="2" charset="-122"/>
            </a:endParaRPr>
          </a:p>
        </p:txBody>
      </p:sp>
      <p:sp>
        <p:nvSpPr>
          <p:cNvPr id="3" name="Content Placeholder 2"/>
          <p:cNvSpPr txBox="1"/>
          <p:nvPr/>
        </p:nvSpPr>
        <p:spPr bwMode="auto">
          <a:xfrm>
            <a:off x="308429" y="1323983"/>
            <a:ext cx="11386457" cy="697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608330" indent="-608330" algn="l" rtl="0" eaLnBrk="0" fontAlgn="base" hangingPunct="0">
              <a:spcBef>
                <a:spcPct val="20000"/>
              </a:spcBef>
              <a:spcAft>
                <a:spcPct val="0"/>
              </a:spcAft>
              <a:buBlip>
                <a:blip r:embed="rId3"/>
              </a:buBlip>
              <a:defRPr sz="3700">
                <a:solidFill>
                  <a:schemeClr val="tx1"/>
                </a:solidFill>
                <a:latin typeface="+mn-lt"/>
                <a:ea typeface="+mn-ea"/>
                <a:cs typeface="+mn-cs"/>
              </a:defRPr>
            </a:lvl1pPr>
            <a:lvl2pPr marL="989330" indent="-379730" algn="l" rtl="0" eaLnBrk="0" fontAlgn="base" hangingPunct="0">
              <a:spcBef>
                <a:spcPct val="20000"/>
              </a:spcBef>
              <a:spcAft>
                <a:spcPct val="0"/>
              </a:spcAft>
              <a:buClr>
                <a:srgbClr val="C00000"/>
              </a:buClr>
              <a:buBlip>
                <a:blip r:embed="rId4"/>
              </a:buBlip>
              <a:defRPr sz="3200">
                <a:solidFill>
                  <a:schemeClr val="tx1"/>
                </a:solidFill>
                <a:latin typeface="+mn-lt"/>
              </a:defRPr>
            </a:lvl2pPr>
            <a:lvl3pPr marL="1522730" indent="-303530" algn="l" rtl="0" eaLnBrk="0" fontAlgn="base" hangingPunct="0">
              <a:spcBef>
                <a:spcPct val="20000"/>
              </a:spcBef>
              <a:spcAft>
                <a:spcPct val="0"/>
              </a:spcAft>
              <a:buBlip>
                <a:blip r:embed="rId5"/>
              </a:buBlip>
              <a:defRPr sz="2600">
                <a:solidFill>
                  <a:schemeClr val="tx1"/>
                </a:solidFill>
                <a:latin typeface="+mn-lt"/>
              </a:defRPr>
            </a:lvl3pPr>
            <a:lvl4pPr marL="2132330" indent="-303530"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930" indent="-303530"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8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6pPr>
            <a:lvl7pPr marL="39624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7pPr>
            <a:lvl8pPr marL="45720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8pPr>
            <a:lvl9pPr marL="51816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9pPr>
          </a:lstStyle>
          <a:p>
            <a:pPr marL="457200" indent="-457200"/>
            <a:r>
              <a:rPr lang="en-US" sz="1600" b="1" dirty="0">
                <a:latin typeface="Times New Roman" panose="02020603050405020304" pitchFamily="18" charset="0"/>
                <a:ea typeface="宋体" panose="02010600030101010101" pitchFamily="2" charset="-122"/>
                <a:sym typeface="+mn-ea"/>
              </a:rPr>
              <a:t>A new SID is proposed: Study on management enhancements related to NR MIMO</a:t>
            </a:r>
            <a:endParaRPr lang="en-US" sz="1600" b="1" dirty="0">
              <a:solidFill>
                <a:schemeClr val="tx1"/>
              </a:solidFill>
              <a:latin typeface="Times New Roman" panose="02020603050405020304" pitchFamily="18" charset="0"/>
              <a:ea typeface="宋体" panose="02010600030101010101" pitchFamily="2" charset="-122"/>
              <a:sym typeface="+mn-ea"/>
            </a:endParaRPr>
          </a:p>
          <a:p>
            <a:pPr marL="457200" indent="-457200"/>
            <a:r>
              <a:rPr lang="en-US" sz="1600" b="1" dirty="0">
                <a:latin typeface="Times New Roman" panose="02020603050405020304" pitchFamily="18" charset="0"/>
                <a:ea typeface="宋体" panose="02010600030101010101" pitchFamily="2" charset="-122"/>
                <a:sym typeface="+mn-ea"/>
              </a:rPr>
              <a:t>Including following wort tasks:</a:t>
            </a:r>
            <a:endParaRPr lang="en-US" sz="1600" b="1" dirty="0">
              <a:solidFill>
                <a:schemeClr val="tx1"/>
              </a:solidFill>
              <a:latin typeface="Times New Roman" panose="02020603050405020304" pitchFamily="18" charset="0"/>
              <a:ea typeface="宋体" panose="02010600030101010101" pitchFamily="2" charset="-122"/>
              <a:sym typeface="+mn-ea"/>
            </a:endParaRP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p:nvPr/>
        </p:nvSpPr>
        <p:spPr bwMode="auto">
          <a:xfrm>
            <a:off x="1800843" y="372583"/>
            <a:ext cx="821677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pPr algn="l"/>
            <a:r>
              <a:rPr lang="en-US" sz="3600" b="1" kern="0" dirty="0">
                <a:solidFill>
                  <a:schemeClr val="tx1"/>
                </a:solidFill>
                <a:sym typeface="+mn-ea"/>
              </a:rPr>
              <a:t>Conclusion</a:t>
            </a:r>
            <a:endParaRPr lang="en-US" sz="3600" b="1" kern="0" dirty="0">
              <a:solidFill>
                <a:schemeClr val="tx1"/>
              </a:solidFill>
            </a:endParaRPr>
          </a:p>
        </p:txBody>
      </p:sp>
      <p:sp>
        <p:nvSpPr>
          <p:cNvPr id="7" name="文本框 6"/>
          <p:cNvSpPr txBox="1"/>
          <p:nvPr/>
        </p:nvSpPr>
        <p:spPr>
          <a:xfrm>
            <a:off x="444420" y="1332048"/>
            <a:ext cx="10929620" cy="2209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GB"/>
            </a:defPPr>
            <a:lvl1pPr marL="457200" indent="-457200">
              <a:spcBef>
                <a:spcPct val="20000"/>
              </a:spcBef>
              <a:buBlip>
                <a:blip r:embed="rId3"/>
              </a:buBlip>
              <a:defRPr sz="1600" b="1">
                <a:latin typeface="Times New Roman" panose="02020603050405020304" pitchFamily="18" charset="0"/>
                <a:ea typeface="宋体" panose="02010600030101010101" pitchFamily="2" charset="-122"/>
                <a:cs typeface="+mn-cs"/>
              </a:defRPr>
            </a:lvl1pPr>
            <a:lvl2pPr marL="989330" indent="-379730">
              <a:spcBef>
                <a:spcPct val="20000"/>
              </a:spcBef>
              <a:buClr>
                <a:srgbClr val="C00000"/>
              </a:buClr>
              <a:buBlip>
                <a:blip r:embed="rId4"/>
              </a:buBlip>
              <a:defRPr sz="3200">
                <a:latin typeface="+mn-lt"/>
              </a:defRPr>
            </a:lvl2pPr>
            <a:lvl3pPr marL="1522730">
              <a:spcBef>
                <a:spcPct val="20000"/>
              </a:spcBef>
              <a:buBlip>
                <a:blip r:embed="rId5"/>
              </a:buBlip>
              <a:defRPr sz="2600">
                <a:latin typeface="+mn-lt"/>
              </a:defRPr>
            </a:lvl3pPr>
            <a:lvl4pPr marL="2132330" indent="-303530">
              <a:spcBef>
                <a:spcPct val="20000"/>
              </a:spcBef>
              <a:buFont typeface="Arial" panose="020B0604020202020204" pitchFamily="34" charset="0"/>
              <a:buChar char="–"/>
              <a:defRPr sz="2600">
                <a:latin typeface="+mn-lt"/>
              </a:defRPr>
            </a:lvl4pPr>
            <a:lvl5pPr marL="2741930" indent="-303530">
              <a:spcBef>
                <a:spcPct val="20000"/>
              </a:spcBef>
              <a:buFont typeface="Arial" panose="020B0604020202020204" pitchFamily="34" charset="0"/>
              <a:buChar char="»"/>
              <a:defRPr sz="2100">
                <a:latin typeface="+mn-lt"/>
              </a:defRPr>
            </a:lvl5pPr>
            <a:lvl6pPr marL="3352800" indent="-304800" eaLnBrk="0" fontAlgn="base" hangingPunct="0">
              <a:spcBef>
                <a:spcPct val="20000"/>
              </a:spcBef>
              <a:spcAft>
                <a:spcPct val="0"/>
              </a:spcAft>
              <a:buFont typeface="Arial" panose="020B0604020202020204" pitchFamily="34" charset="0"/>
              <a:buChar char="»"/>
              <a:defRPr sz="2135">
                <a:latin typeface="+mn-lt"/>
              </a:defRPr>
            </a:lvl6pPr>
            <a:lvl7pPr marL="3962400" indent="-304800" eaLnBrk="0" fontAlgn="base" hangingPunct="0">
              <a:spcBef>
                <a:spcPct val="20000"/>
              </a:spcBef>
              <a:spcAft>
                <a:spcPct val="0"/>
              </a:spcAft>
              <a:buFont typeface="Arial" panose="020B0604020202020204" pitchFamily="34" charset="0"/>
              <a:buChar char="»"/>
              <a:defRPr sz="2135">
                <a:latin typeface="+mn-lt"/>
              </a:defRPr>
            </a:lvl7pPr>
            <a:lvl8pPr marL="4572000" indent="-304800" eaLnBrk="0" fontAlgn="base" hangingPunct="0">
              <a:spcBef>
                <a:spcPct val="20000"/>
              </a:spcBef>
              <a:spcAft>
                <a:spcPct val="0"/>
              </a:spcAft>
              <a:buFont typeface="Arial" panose="020B0604020202020204" pitchFamily="34" charset="0"/>
              <a:buChar char="»"/>
              <a:defRPr sz="2135">
                <a:latin typeface="+mn-lt"/>
              </a:defRPr>
            </a:lvl8pPr>
            <a:lvl9pPr marL="5181600" indent="-304800" eaLnBrk="0" fontAlgn="base" hangingPunct="0">
              <a:spcBef>
                <a:spcPct val="20000"/>
              </a:spcBef>
              <a:spcAft>
                <a:spcPct val="0"/>
              </a:spcAft>
              <a:buFont typeface="Arial" panose="020B0604020202020204" pitchFamily="34" charset="0"/>
              <a:buChar char="»"/>
              <a:defRPr sz="2135">
                <a:latin typeface="+mn-lt"/>
              </a:defRPr>
            </a:lvl9pPr>
          </a:lstStyle>
          <a:p>
            <a:endParaRPr lang="en-US" dirty="0"/>
          </a:p>
          <a:p>
            <a:r>
              <a:rPr lang="en-US" dirty="0"/>
              <a:t>O-RAN has conducted relevant study on Massive MIMO optimization.  While SA5 has already investigated some use cases on beam management, but the flexible and efficient capabilities are still needed for further study.</a:t>
            </a:r>
          </a:p>
          <a:p>
            <a:r>
              <a:rPr lang="en-US" dirty="0"/>
              <a:t>China Unicom propose to initiate a study item in SA5 to </a:t>
            </a:r>
            <a:r>
              <a:rPr lang="en-US" dirty="0">
                <a:sym typeface="+mn-ea"/>
              </a:rPr>
              <a:t>investigate potential use cases, requirements, and solutions to enhance existing NR MIMO-related management</a:t>
            </a:r>
            <a:r>
              <a:rPr lang="en-US" dirty="0"/>
              <a:t>. O-RAN has conducted relevant study on Massive MIMO optimization</a:t>
            </a:r>
          </a:p>
          <a:p>
            <a:r>
              <a:rPr lang="en-US" dirty="0">
                <a:sym typeface="+mn-ea"/>
              </a:rPr>
              <a:t>China Unicom </a:t>
            </a:r>
            <a:r>
              <a:rPr lang="en-US" dirty="0"/>
              <a:t> kindly requests the discussion and approval of the accompanying documents S5-260407 to proceed with this initiative.</a:t>
            </a:r>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69</TotalTime>
  <Words>848</Words>
  <Application>Microsoft Office PowerPoint</Application>
  <PresentationFormat>宽屏</PresentationFormat>
  <Paragraphs>53</Paragraphs>
  <Slides>6</Slides>
  <Notes>6</Notes>
  <HiddenSlides>0</HiddenSlides>
  <MMClips>0</MMClips>
  <ScaleCrop>false</ScaleCrop>
  <HeadingPairs>
    <vt:vector size="6" baseType="variant">
      <vt:variant>
        <vt:lpstr>已用的字体</vt:lpstr>
      </vt:variant>
      <vt:variant>
        <vt:i4>5</vt:i4>
      </vt:variant>
      <vt:variant>
        <vt:lpstr>主题</vt:lpstr>
      </vt:variant>
      <vt:variant>
        <vt:i4>6</vt:i4>
      </vt:variant>
      <vt:variant>
        <vt:lpstr>幻灯片标题</vt:lpstr>
      </vt:variant>
      <vt:variant>
        <vt:i4>6</vt:i4>
      </vt:variant>
    </vt:vector>
  </HeadingPairs>
  <TitlesOfParts>
    <vt:vector size="17" baseType="lpstr">
      <vt:lpstr>宋体</vt:lpstr>
      <vt:lpstr>Arial</vt:lpstr>
      <vt:lpstr>Calibri</vt:lpstr>
      <vt:lpstr>Times New Roman</vt:lpstr>
      <vt:lpstr>Wingdings</vt:lpstr>
      <vt:lpstr>Office Theme</vt:lpstr>
      <vt:lpstr>8_Office Theme</vt:lpstr>
      <vt:lpstr>13_Office Theme</vt:lpstr>
      <vt:lpstr>26_Office Theme</vt:lpstr>
      <vt:lpstr>1_Office Theme</vt:lpstr>
      <vt:lpstr>3_Office Theme</vt:lpstr>
      <vt:lpstr>   Discussion on management enhancements related to NR MIMO </vt:lpstr>
      <vt:lpstr>PowerPoint 演示文稿</vt:lpstr>
      <vt:lpstr>PowerPoint 演示文稿</vt:lpstr>
      <vt:lpstr>PowerPoint 演示文稿</vt:lpstr>
      <vt:lpstr>PowerPoint 演示文稿</vt:lpstr>
      <vt:lpstr>PowerPoint 演示文稿</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mark.scott@ericsson.com</dc:creator>
  <dc:description>© 2009  All rights reserved</dc:description>
  <cp:lastModifiedBy>WZN-1108</cp:lastModifiedBy>
  <cp:revision>4433</cp:revision>
  <dcterms:created xsi:type="dcterms:W3CDTF">2008-08-30T09:32:00Z</dcterms:created>
  <dcterms:modified xsi:type="dcterms:W3CDTF">2026-01-30T15:45:51Z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(3)HSaI//Rve5D69a2rR01qikLMg8fBi7fbuLeQwCi0aiGGsPyU3Mgg8aLGmQIgGGW6lZ1wBxjJ
EhWORLgYHfONLBrwUqoTgYi53+5skbuNzu1RbWWBoDJb80e/CnqkV80Uhi/gQkluzhJjn68j
wp0cAUzLXar7qmepWlAomGpL/JeoUsQpMTHbemuMvAvVmQbtX+7lO39quxCFl0FTg80GHKUN
ECpYBx/EaLUBOaBg1M</vt:lpwstr>
  </property>
  <property fmtid="{D5CDD505-2E9C-101B-9397-08002B2CF9AE}" pid="3" name="_2015_ms_pID_7253431">
    <vt:lpwstr>reXBAGrBtLORN2aPD1U8fk7kkNE5T5qooM8FCi8nqk2oGuV41nGhlk
SzzKy6PpoM0kaS9w8fznEWNEMGHe0aQbHReC+YkFx70WbT8RPRHIxNaePHGUI1f8SZCIqlOT
Kmy6rfQ+Lr3avZQ1c23Is0xYuR/9XyrYEBWMSLQTZ7CW+f4zoXn8xYkg4xbZOH4gYJBCmCtw
/mlakcnBnbBodogAFs+je1m2ue97hWcmPTq8</vt:lpwstr>
  </property>
  <property fmtid="{D5CDD505-2E9C-101B-9397-08002B2CF9AE}" pid="4" name="_2015_ms_pID_7253432">
    <vt:lpwstr>++FiV3WCZF+LOrc+o4XJwX8=</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1698067796</vt:lpwstr>
  </property>
  <property fmtid="{D5CDD505-2E9C-101B-9397-08002B2CF9AE}" pid="9" name="ICV">
    <vt:lpwstr>F7BF2D2CC19D4AC4BD479115A004B85A</vt:lpwstr>
  </property>
  <property fmtid="{D5CDD505-2E9C-101B-9397-08002B2CF9AE}" pid="10" name="KSOProductBuildVer">
    <vt:lpwstr>2052-11.8.2.12085</vt:lpwstr>
  </property>
</Properties>
</file>