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  <p:sldMasterId id="2147484162" r:id="rId5"/>
  </p:sldMasterIdLst>
  <p:notesMasterIdLst>
    <p:notesMasterId r:id="rId7"/>
  </p:notesMasterIdLst>
  <p:handoutMasterIdLst>
    <p:handoutMasterId r:id="rId8"/>
  </p:handoutMasterIdLst>
  <p:sldIdLst>
    <p:sldId id="12565" r:id="rId6"/>
  </p:sldIdLst>
  <p:sldSz cx="9144000" cy="5143500" type="screen16x9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737DD-11D3-70EA-0989-B4082E4272EC}" name="Koulakiotis, Dimitris" initials="DK" userId="S::Dimitris.Koulakiotis1@sony.com::bd58bc7c-8370-483b-a89b-ad5b31efc8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 Sultan" initials="" lastIdx="5" clrIdx="0"/>
  <p:cmAuthor id="2" name="Almodovar Chico, J.L. (José)" initials="ACJ(" lastIdx="1" clrIdx="1">
    <p:extLst>
      <p:ext uri="{19B8F6BF-5375-455C-9EA6-DF929625EA0E}">
        <p15:presenceInfo xmlns:p15="http://schemas.microsoft.com/office/powerpoint/2012/main" userId="S::jose.almodovarchico@tno.nl::a62dfe5c-12c3-4ea4-b533-3fdccedcae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000"/>
    <a:srgbClr val="B6BEC8"/>
    <a:srgbClr val="BFBFBF"/>
    <a:srgbClr val="00CC00"/>
    <a:srgbClr val="00B0F0"/>
    <a:srgbClr val="339933"/>
    <a:srgbClr val="63252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1922"/>
  </p:normalViewPr>
  <p:slideViewPr>
    <p:cSldViewPr snapToGrid="0">
      <p:cViewPr varScale="1">
        <p:scale>
          <a:sx n="146" d="100"/>
          <a:sy n="146" d="100"/>
        </p:scale>
        <p:origin x="58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Cano Soveri" userId="b7d6459f-ec2f-411a-b862-603b2cfee622" providerId="ADAL" clId="{361A8DD8-6CCD-4A26-95F3-4DC0620D7EED}"/>
    <pc:docChg chg="modSld">
      <pc:chgData name="Mirko Cano Soveri" userId="b7d6459f-ec2f-411a-b862-603b2cfee622" providerId="ADAL" clId="{361A8DD8-6CCD-4A26-95F3-4DC0620D7EED}" dt="2025-08-22T14:29:19.821" v="4" actId="20577"/>
      <pc:docMkLst>
        <pc:docMk/>
      </pc:docMkLst>
      <pc:sldChg chg="modSp mod">
        <pc:chgData name="Mirko Cano Soveri" userId="b7d6459f-ec2f-411a-b862-603b2cfee622" providerId="ADAL" clId="{361A8DD8-6CCD-4A26-95F3-4DC0620D7EED}" dt="2025-08-22T14:29:19.821" v="4" actId="20577"/>
        <pc:sldMkLst>
          <pc:docMk/>
          <pc:sldMk cId="3344215173" sldId="12565"/>
        </pc:sldMkLst>
        <pc:spChg chg="mod">
          <ac:chgData name="Mirko Cano Soveri" userId="b7d6459f-ec2f-411a-b862-603b2cfee622" providerId="ADAL" clId="{361A8DD8-6CCD-4A26-95F3-4DC0620D7EED}" dt="2025-08-22T14:29:19.821" v="4" actId="20577"/>
          <ac:spMkLst>
            <pc:docMk/>
            <pc:sldMk cId="3344215173" sldId="12565"/>
            <ac:spMk id="2" creationId="{0452F177-5DC6-1770-3EE0-80BBFBC53E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070E03D-D76C-4318-8FF4-F26D8873D8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74AA89C-3F01-4C48-A290-D9327075C7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A3E045A-302B-4CEA-9CA8-DEEA0CB971B5}" type="datetime1">
              <a:rPr lang="en-US" altLang="en-US"/>
              <a:pPr>
                <a:defRPr/>
              </a:pPr>
              <a:t>8/22/2025</a:t>
            </a:fld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CFE2C06-4ADB-4571-B1BE-2A744603F6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91C4346A-A86B-4BD6-BA71-EA42A4A046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68B6B2-77E3-4ED7-B8EB-F92BD9BA41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26F054-0EB1-451B-89D4-66ACD5129D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5875A0-0A69-4E62-B328-888C48E9AF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A6DB14E-3985-41CA-9F2E-7EC2C8348711}" type="datetime1">
              <a:rPr lang="en-US" altLang="en-US"/>
              <a:pPr>
                <a:defRPr/>
              </a:pPr>
              <a:t>8/22/2025</a:t>
            </a:fld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96EF1BB-0622-4BCE-BABA-EC4AF8B3A6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BB5E932-E6F8-4F6E-84E3-B0BC32912B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F7CD1F9-BEFF-4C5B-8CD7-D332B679B8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A75F2D7-5FE9-43A3-B166-6F9FBC4DD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FBFF58-1BFD-46E1-9878-B874835237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2B72-F825-C5AA-2521-8B60005B8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5AF523F-0C39-89D0-DBD9-C19DE83BE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4C2D9B-7C67-492C-B5BC-9B6BCAE8B1A9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3ACF5BF-DD29-BB2D-7583-62A53A57F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106BF6C-ED80-F058-19AB-C135AFBF6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9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852" y="2859161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119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890775-E49D-40F6-B9D2-E3BC7F8D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0E58-191B-48C6-92D5-F6D3EF6FD4D8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4DB100-7DBB-4A7D-A8B6-CD2E8511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F59460-51BF-49D6-93C5-FDB99342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CB9F-5737-444B-8D79-FFF1E02DFD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5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CD4D5A-B34D-4A37-B813-9E982A03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2812-CE65-496C-84CB-0DF1D16B3D06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2615EA-7418-429B-AB75-58E4ADFE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2B588-17D1-4772-87BC-9DC3E89C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22DB-E4DD-47DB-A459-68467CDFB7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55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91B84D-D405-49DE-A0AC-5FF0C12F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31B5-983D-47F9-B790-A52246ACD90D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080ADE-6DD1-42A0-9E1B-C557F7A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68E40-2483-4E3F-A76F-9397B0EB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3BBF-42C6-416F-8006-1CDCBD1C7F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52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E232-8503-4E62-89EC-46ABD41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89C5-7A71-40F0-8A92-6021451623A3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4D50-AB66-4C89-978A-87DB9E48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03B0-7DEA-48BE-AA32-2FA1B69D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B2AA-5844-48DB-8BCD-670B935E75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77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1D39-D275-4936-BA4C-052A7DDD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2712-012D-472F-AA3E-982F326CC648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0FFA-2FFB-4A2B-8B69-27604E68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9295-2B06-4566-87EA-515848FA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AE6C-8E27-4B1B-AAD2-B9C45D2C19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7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61" indent="-342861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180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5116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712A9-777F-4E68-B61F-C1F7B8D8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53F3-8BBC-4D96-85A3-2203779B5913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4A13-00FE-4FA4-A78E-2268850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7913C-763C-4CA0-BC3C-7BF33A15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E381-F0F8-4D06-B974-01167FDB7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9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67A7-7A9A-4E5D-BDC1-E422CAAE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DA26-29B8-4C4D-9D29-6A9FA33452D4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0153-32F2-483A-9975-F21B1D47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0F39-D585-4E43-B5B2-EDF3614B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E4BF-11F9-4460-95F1-153FF1332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51C1-222D-4F7D-8470-17DA9C0A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345C-069A-4494-B81D-77CEA48DFA9F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6148-CBD4-49E5-ACF4-45CDBFBB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E002-742D-4733-970E-BAA1D3A2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0A1-061D-4FE8-B7D7-DCE7BB0B97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0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D66B7-1FB0-444C-B8CD-ADE616C0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621A-4DA5-45BE-B090-002B7C2F2A0F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F52F54-2824-442D-ADFE-A1BC949C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95D1B7-8CE4-4846-82AF-76D39C49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8519-8083-41EA-AC1D-B41FA6EE69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25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F8AEF4-831E-4A64-8F24-C9DCB1C1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56E3-9073-4A0C-96CD-6099BA9542F1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637D30-8700-45DC-9A86-100EB40E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154504-CDE0-46AF-BE6C-5AB5D619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3CE2-4587-4FA0-8327-C8DBA55B8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89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8D3742-83D4-4ADB-89F8-A734EA2C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776F-5C49-4F6B-B683-FD1C029FF8C5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0338CA-D066-4457-A0E6-532D3AE4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7F058-1DF4-4390-8AA5-FB5FA9C8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C38C-171F-4F0F-9E31-D5B5F708A7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84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4B65263-4898-4AA5-93AC-9E47DC438C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8950" y="171450"/>
            <a:ext cx="68278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8470D2-68D6-40B5-A83D-077113D15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5775" y="1090613"/>
            <a:ext cx="838835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D5DFDEEE-D95B-4E44-B134-57FAC10E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478088"/>
            <a:ext cx="974725" cy="246062"/>
          </a:xfrm>
          <a:prstGeom prst="rect">
            <a:avLst/>
          </a:prstGeom>
          <a:noFill/>
          <a:ln>
            <a:noFill/>
          </a:ln>
        </p:spPr>
        <p:txBody>
          <a:bodyPr wrap="none" lIns="91430" tIns="45715" rIns="91430" bIns="4571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altLang="en-US">
                <a:solidFill>
                  <a:schemeClr val="bg1"/>
                </a:solidFill>
              </a:rPr>
              <a:t>© 3GPP 2012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0" r:id="rId1"/>
    <p:sldLayoutId id="2147485947" r:id="rId2"/>
    <p:sldLayoutId id="2147485948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148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296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44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592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314" indent="-2285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462" indent="-2285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8610" indent="-2285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5758" indent="-2285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A2AADE0-0205-4539-B10B-2865152E23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5E8F27B-D6E4-447E-998C-753657E2A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F1E65-F681-48F4-82A6-FB808590B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74BFD84-C571-465E-8244-8935590BAE87}" type="datetimeFigureOut">
              <a:rPr lang="en-GB"/>
              <a:pPr>
                <a:defRPr/>
              </a:pPr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45E1-BADB-45EC-852D-0F011D85D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8771-79B0-4EC6-9ABC-DE452CA98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238AC0-1168-43A2-8E67-0AB94C3645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5950" r:id="rId2"/>
    <p:sldLayoutId id="2147485951" r:id="rId3"/>
    <p:sldLayoutId id="2147485952" r:id="rId4"/>
    <p:sldLayoutId id="2147485953" r:id="rId5"/>
    <p:sldLayoutId id="2147485954" r:id="rId6"/>
    <p:sldLayoutId id="2147485955" r:id="rId7"/>
    <p:sldLayoutId id="2147485956" r:id="rId8"/>
    <p:sldLayoutId id="2147485957" r:id="rId9"/>
    <p:sldLayoutId id="2147485958" r:id="rId10"/>
    <p:sldLayoutId id="2147485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2DCB3-73BB-953A-B0D9-87150957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BAF2F2C-457B-1AE8-C371-B13F526D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35" y="3220998"/>
            <a:ext cx="7772400" cy="1669267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norm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20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 </a:t>
            </a:r>
            <a:endParaRPr lang="en-GB" altLang="ja-JP" sz="20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20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the usual settings i.e. </a:t>
            </a:r>
            <a:endParaRPr lang="en-US" altLang="ja-JP" sz="20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  (CAPITAL LETTERS!)</a:t>
            </a:r>
            <a:b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</p:txBody>
      </p:sp>
      <p:sp>
        <p:nvSpPr>
          <p:cNvPr id="7174" name="Rectangle 16">
            <a:extLst>
              <a:ext uri="{FF2B5EF4-FFF2-40B4-BE49-F238E27FC236}">
                <a16:creationId xmlns:a16="http://schemas.microsoft.com/office/drawing/2014/main" id="{5D1A55A3-3EA2-0827-B6EF-FE3ED607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040" y="4832785"/>
            <a:ext cx="824244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Arial" panose="020B0604020202020204" pitchFamily="34" charset="0"/>
              </a:rPr>
              <a:t>© 3GPP 2025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52F177-5DC6-1770-3EE0-80BBFBC5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28" y="1868337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normAutofit fontScale="92500" lnSpcReduction="10000"/>
          </a:bodyPr>
          <a:lstStyle/>
          <a:p>
            <a:pPr algn="ctr"/>
            <a:r>
              <a:rPr lang="en-US" altLang="ja-JP" sz="40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WELCOME TO </a:t>
            </a:r>
          </a:p>
          <a:p>
            <a:pPr algn="ctr"/>
            <a:r>
              <a:rPr lang="en-US" altLang="ja-JP" sz="4000" b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3GPP SA3#123</a:t>
            </a:r>
            <a:endParaRPr lang="en-US" altLang="ja-JP" sz="40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GB" sz="1400" b="1" dirty="0"/>
              <a:t>25-29 August 2025, Goteborg, Sweden</a:t>
            </a:r>
            <a:endParaRPr lang="en-US" altLang="ja-JP" sz="60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3E2D5-1089-428D-3AFE-275C2202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5" y="205860"/>
            <a:ext cx="8198470" cy="1507569"/>
          </a:xfrm>
          <a:prstGeom prst="rect">
            <a:avLst/>
          </a:prstGeom>
        </p:spPr>
      </p:pic>
      <p:pic>
        <p:nvPicPr>
          <p:cNvPr id="1029" name="Picture 10">
            <a:extLst>
              <a:ext uri="{FF2B5EF4-FFF2-40B4-BE49-F238E27FC236}">
                <a16:creationId xmlns:a16="http://schemas.microsoft.com/office/drawing/2014/main" id="{2BDFFA0D-4C90-4615-9591-339CE5E0C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95" y="1877186"/>
            <a:ext cx="1470933" cy="8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EC716-607A-3C4F-C060-C60E7C15B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73" y="1713429"/>
            <a:ext cx="2621926" cy="10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51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47D341463BF439568C262687005F6" ma:contentTypeVersion="13" ma:contentTypeDescription="Create a new document." ma:contentTypeScope="" ma:versionID="ad2cf2490f0c719e3ee4922923800c9e">
  <xsd:schema xmlns:xsd="http://www.w3.org/2001/XMLSchema" xmlns:xs="http://www.w3.org/2001/XMLSchema" xmlns:p="http://schemas.microsoft.com/office/2006/metadata/properties" xmlns:ns3="2ca8e41a-b3d0-462f-857c-48a93d48cc9b" xmlns:ns4="199dcaf0-96ce-4e65-9ae8-79a6ae4aa63e" targetNamespace="http://schemas.microsoft.com/office/2006/metadata/properties" ma:root="true" ma:fieldsID="54b66be8fa2c69c44067c6665534d727" ns3:_="" ns4:_="">
    <xsd:import namespace="2ca8e41a-b3d0-462f-857c-48a93d48cc9b"/>
    <xsd:import namespace="199dcaf0-96ce-4e65-9ae8-79a6ae4aa6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8e41a-b3d0-462f-857c-48a93d48c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dcaf0-96ce-4e65-9ae8-79a6ae4aa6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E101F-A034-4B5A-BEBB-E4455608F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8e41a-b3d0-462f-857c-48a93d48cc9b"/>
    <ds:schemaRef ds:uri="199dcaf0-96ce-4e65-9ae8-79a6ae4aa6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BFF7F3-058C-41E7-936D-0DECAAB96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8EA06-5405-43DA-BDDC-3946B20DBF66}">
  <ds:schemaRefs>
    <ds:schemaRef ds:uri="http://schemas.microsoft.com/office/2006/documentManagement/types"/>
    <ds:schemaRef ds:uri="http://schemas.microsoft.com/office/infopath/2007/PartnerControls"/>
    <ds:schemaRef ds:uri="2ca8e41a-b3d0-462f-857c-48a93d48cc9b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199dcaf0-96ce-4e65-9ae8-79a6ae4aa63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66c65d8a-9158-4521-a2d8-664963db48e4}" enabled="0" method="" siteId="{66c65d8a-9158-4521-a2d8-664963db4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40</Words>
  <Application>Microsoft Office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Office Theme</vt:lpstr>
      <vt:lpstr>Custom Design</vt:lpstr>
      <vt:lpstr>PowerPoint Presentation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Scrase</dc:creator>
  <dc:description>© 2009  All rights reserved</dc:description>
  <cp:lastModifiedBy>33.328_CR0081_(Rel-18)_NG_RTC_SEC</cp:lastModifiedBy>
  <cp:revision>2311</cp:revision>
  <cp:lastPrinted>2017-02-24T12:37:51Z</cp:lastPrinted>
  <dcterms:created xsi:type="dcterms:W3CDTF">2008-08-30T09:32:10Z</dcterms:created>
  <dcterms:modified xsi:type="dcterms:W3CDTF">2025-08-22T14:29:22Z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0x01010050347D341463BF439568C262687005F6</vt:lpwstr>
  </property>
  <property fmtid="{D5CDD505-2E9C-101B-9397-08002B2CF9AE}" pid="3" name="MSIP_Label_55339bf0-f345-473a-9ec8-6ca7c8197055_Enabled">
    <vt:lpwstr>true</vt:lpwstr>
  </property>
  <property fmtid="{D5CDD505-2E9C-101B-9397-08002B2CF9AE}" pid="4" name="MSIP_Label_55339bf0-f345-473a-9ec8-6ca7c8197055_SetDate">
    <vt:lpwstr>2025-06-17T14:55:17Z</vt:lpwstr>
  </property>
  <property fmtid="{D5CDD505-2E9C-101B-9397-08002B2CF9AE}" pid="5" name="MSIP_Label_55339bf0-f345-473a-9ec8-6ca7c8197055_Method">
    <vt:lpwstr>Privileged</vt:lpwstr>
  </property>
  <property fmtid="{D5CDD505-2E9C-101B-9397-08002B2CF9AE}" pid="6" name="MSIP_Label_55339bf0-f345-473a-9ec8-6ca7c8197055_Name">
    <vt:lpwstr>OFFEN</vt:lpwstr>
  </property>
  <property fmtid="{D5CDD505-2E9C-101B-9397-08002B2CF9AE}" pid="7" name="MSIP_Label_55339bf0-f345-473a-9ec8-6ca7c8197055_SiteId">
    <vt:lpwstr>d313b56f-f400-44d3-8403-4b468b3d8ded</vt:lpwstr>
  </property>
  <property fmtid="{D5CDD505-2E9C-101B-9397-08002B2CF9AE}" pid="8" name="MSIP_Label_55339bf0-f345-473a-9ec8-6ca7c8197055_ActionId">
    <vt:lpwstr>34c4e57c-f234-4553-8cce-eff6b2d9a08a</vt:lpwstr>
  </property>
  <property fmtid="{D5CDD505-2E9C-101B-9397-08002B2CF9AE}" pid="9" name="MSIP_Label_55339bf0-f345-473a-9ec8-6ca7c8197055_ContentBits">
    <vt:lpwstr>0</vt:lpwstr>
  </property>
  <property fmtid="{D5CDD505-2E9C-101B-9397-08002B2CF9AE}" pid="10" name="MSIP_Label_55339bf0-f345-473a-9ec8-6ca7c8197055_Tag">
    <vt:lpwstr>10, 0, 1, 1</vt:lpwstr>
  </property>
</Properties>
</file>