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69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0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1" y="1083403"/>
            <a:ext cx="11187269" cy="3909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 How does the UPF set the PDU Set Importance of N6 unmarked PDUs?</a:t>
            </a:r>
          </a:p>
          <a:p>
            <a:pPr>
              <a:lnSpc>
                <a:spcPct val="120000"/>
              </a:lnSpc>
            </a:pPr>
            <a:endParaRPr lang="en-US" altLang="zh-CN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Based on information provided by the AF or based on UPF pre-configuration (see S2-2507524).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B: Based on UPF </a:t>
            </a:r>
            <a:r>
              <a:rPr lang="en-US" altLang="zh-CN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pre-configuration (see S2-2507525).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</a:p>
          <a:p>
            <a:pPr>
              <a:lnSpc>
                <a:spcPct val="120000"/>
              </a:lnSpc>
            </a:pPr>
            <a:r>
              <a:rPr lang="en-US" altLang="zh-CN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LS in: N6 unmarked PDUs (S2-2506113) 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5592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63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Dario Serafino Tonesi</cp:lastModifiedBy>
  <cp:revision>55</cp:revision>
  <dcterms:created xsi:type="dcterms:W3CDTF">2024-10-09T04:53:28Z</dcterms:created>
  <dcterms:modified xsi:type="dcterms:W3CDTF">2025-08-26T16:37:18Z</dcterms:modified>
</cp:coreProperties>
</file>