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64" r:id="rId4"/>
    <p:sldId id="273" r:id="rId5"/>
    <p:sldId id="270" r:id="rId6"/>
    <p:sldId id="266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3" userDrawn="1">
          <p15:clr>
            <a:srgbClr val="A4A3A4"/>
          </p15:clr>
        </p15:guide>
        <p15:guide id="2" pos="38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69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-1104" y="-96"/>
      </p:cViewPr>
      <p:guideLst>
        <p:guide orient="horz" pos="2163"/>
        <p:guide pos="38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字幕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字幕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66206" y="2209889"/>
            <a:ext cx="9326245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4000" b="1" dirty="0"/>
              <a:t>AI 20.1.1 FS_5GSAT_Ph4_ARC </a:t>
            </a:r>
            <a:endParaRPr lang="en-US" altLang="zh-CN" sz="4000" b="1" dirty="0"/>
          </a:p>
          <a:p>
            <a:pPr algn="ctr"/>
            <a:r>
              <a:rPr lang="en-US" altLang="zh-CN" sz="3200" b="1" dirty="0" smtClean="0"/>
              <a:t>Questions for potential SOH</a:t>
            </a:r>
            <a:endParaRPr lang="en-US" altLang="zh-CN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7030" y="976525"/>
            <a:ext cx="11187269" cy="3782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Q1: Is IMS voice transmitted over IP or non-IP?</a:t>
            </a:r>
            <a:endParaRPr lang="en-US" altLang="zh-CN" b="1" dirty="0" smtClean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Option A: IMS voice is </a:t>
            </a: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transmitted over </a:t>
            </a:r>
            <a:r>
              <a:rPr lang="en-US" altLang="zh-CN" sz="1400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IP </a:t>
            </a: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only </a:t>
            </a:r>
            <a:r>
              <a:rPr lang="en-US" altLang="zh-CN" sz="1400" b="1" dirty="0">
                <a:solidFill>
                  <a:srgbClr val="FF0000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(as proposed in S2-2510377)</a:t>
            </a: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zh-CN" sz="1400" b="1" dirty="0" smtClean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  <a:endParaRPr lang="en-US" altLang="zh-CN" sz="1400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Objections</a:t>
            </a:r>
            <a:r>
              <a:rPr lang="en-US" altLang="zh-CN" sz="1400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zh-CN" sz="1400" b="1" dirty="0" smtClean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Option B: IMS voice is transmitted over non-IP only (S2-2510347).</a:t>
            </a:r>
            <a:endParaRPr lang="en-US" altLang="zh-CN" sz="1400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  <a:endParaRPr lang="en-US" altLang="zh-CN" sz="1400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Objections:</a:t>
            </a:r>
            <a:endParaRPr lang="en-US" altLang="zh-CN" sz="1400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b="1" dirty="0" smtClean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Option C: </a:t>
            </a: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IMS voice is transmitted </a:t>
            </a:r>
            <a:r>
              <a:rPr lang="en-US" altLang="zh-CN" sz="1400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over either </a:t>
            </a: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IP or non-IP </a:t>
            </a:r>
            <a:r>
              <a:rPr lang="en-US" altLang="zh-CN" sz="1400" b="1" dirty="0" smtClean="0">
                <a:solidFill>
                  <a:srgbClr val="FF0000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[both options go to normative work]</a:t>
            </a: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zh-CN" sz="1400" b="1" dirty="0">
                <a:solidFill>
                  <a:srgbClr val="FF0000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(S2-2510604, </a:t>
            </a:r>
            <a:r>
              <a:rPr lang="en-US" altLang="zh-CN" sz="1400" b="1" dirty="0">
                <a:solidFill>
                  <a:srgbClr val="FF0000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S2-250</a:t>
            </a:r>
            <a:r>
              <a:rPr lang="en-US" altLang="zh-CN" sz="1400" b="1" dirty="0">
                <a:solidFill>
                  <a:srgbClr val="FF0000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0265, </a:t>
            </a:r>
            <a:r>
              <a:rPr lang="en-US" altLang="zh-CN" sz="1400" b="1" dirty="0">
                <a:solidFill>
                  <a:srgbClr val="FF0000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S2-2509916)</a:t>
            </a:r>
            <a:endParaRPr lang="en-US" altLang="zh-CN" sz="1400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Supports:</a:t>
            </a:r>
            <a:endParaRPr lang="en-US" altLang="zh-CN" sz="1400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Objections:</a:t>
            </a:r>
            <a:endParaRPr lang="en-US" altLang="zh-CN" sz="1400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b="1" strike="sngStrike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031" y="325454"/>
            <a:ext cx="116300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ym typeface="+mn-ea"/>
              </a:rPr>
              <a:t>KI#1</a:t>
            </a:r>
            <a:endParaRPr lang="zh-CN" altLang="en-US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7030" y="952775"/>
            <a:ext cx="11187269" cy="4963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Q2: Is IMS </a:t>
            </a:r>
            <a:r>
              <a:rPr lang="en-US" altLang="zh-CN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signaling transmitted </a:t>
            </a:r>
            <a:r>
              <a:rPr lang="en-US" altLang="zh-CN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over UP or CP?</a:t>
            </a:r>
            <a:endParaRPr lang="en-US" altLang="zh-CN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Option A: UP only (S2-2510396).</a:t>
            </a:r>
            <a:endParaRPr lang="en-US" altLang="zh-CN" sz="1400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Supports: </a:t>
            </a:r>
            <a:endParaRPr lang="en-US" altLang="zh-CN" sz="1400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Objections:</a:t>
            </a:r>
            <a:endParaRPr lang="en-US" altLang="zh-CN" sz="1400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Option C: CP only (S2-2510107).</a:t>
            </a:r>
            <a:endParaRPr lang="en-US" altLang="zh-CN" sz="1400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  <a:endParaRPr lang="en-US" altLang="zh-CN" sz="1400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Objections:</a:t>
            </a:r>
            <a:endParaRPr lang="en-US" altLang="zh-CN" sz="1400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Q3</a:t>
            </a: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UP based IMS signaling transportation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is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adopted ,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shall </a:t>
            </a: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IMS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signaling be over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 </a:t>
            </a: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non-IP?</a:t>
            </a:r>
            <a:endParaRPr lang="en-US" altLang="zh-CN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A: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 only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(S2-2510379).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Option B: over non-IP only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Supports: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Objections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</a:t>
            </a:r>
            <a:endParaRPr lang="en-US" altLang="zh-CN" sz="1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>
              <a:lnSpc>
                <a:spcPct val="120000"/>
              </a:lnSpc>
            </a:pPr>
            <a:endParaRPr lang="en-US" altLang="zh-CN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031" y="325454"/>
            <a:ext cx="116300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ym typeface="+mn-ea"/>
              </a:rPr>
              <a:t>KI#1</a:t>
            </a:r>
            <a:endParaRPr lang="zh-CN" altLang="en-US" sz="2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7030" y="976525"/>
            <a:ext cx="11187269" cy="4816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Question1:  </a:t>
            </a:r>
            <a:r>
              <a:rPr lang="en-US" altLang="zh-CN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Is IMS signaling Text-based </a:t>
            </a:r>
            <a:r>
              <a:rPr lang="en-US" altLang="zh-CN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altLang="zh-CN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binary-based during call setup procedure?</a:t>
            </a:r>
            <a:endParaRPr lang="en-US" altLang="zh-CN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Option A: </a:t>
            </a: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Text-based only (S2-2510380)</a:t>
            </a:r>
            <a:r>
              <a:rPr lang="en-US" altLang="zh-CN" sz="1400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zh-CN" sz="1400" b="1" dirty="0" smtClean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  <a:endParaRPr lang="en-US" altLang="zh-CN" sz="1400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Objections</a:t>
            </a:r>
            <a:r>
              <a:rPr lang="en-US" altLang="zh-CN" sz="1400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zh-CN" sz="1400" b="1" dirty="0" smtClean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Option B</a:t>
            </a: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Binary-based only (S2-2510348)</a:t>
            </a:r>
            <a:r>
              <a:rPr lang="en-US" altLang="zh-CN" sz="1400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zh-CN" sz="1400" b="1" dirty="0" smtClean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  <a:endParaRPr lang="en-US" altLang="zh-CN" sz="1400" b="1" dirty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Objections</a:t>
            </a:r>
            <a:r>
              <a:rPr lang="en-US" altLang="zh-CN" sz="1400" b="1" dirty="0" smtClean="0">
                <a:solidFill>
                  <a:prstClr val="black"/>
                </a:solidFill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zh-CN" sz="1400" b="1" dirty="0" smtClean="0">
              <a:solidFill>
                <a:prstClr val="black"/>
              </a:solidFill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Option C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Either Text-based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or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Binary-based</a:t>
            </a:r>
            <a:r>
              <a:rPr lang="en-US" altLang="zh-CN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[both options go to normative work]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(S2-xxxx).</a:t>
            </a:r>
            <a:endParaRPr lang="en-US" altLang="zh-CN" sz="1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Supports: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Objections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</a:t>
            </a:r>
            <a:endParaRPr lang="en-US" altLang="zh-CN" sz="1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strike="sngStrik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Option </a:t>
            </a:r>
            <a:r>
              <a:rPr lang="en-US" altLang="zh-CN" sz="1400" b="1" strike="sngStrik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D: Text-based and Binary-based (S2-2510404).</a:t>
            </a:r>
            <a:endParaRPr lang="en-US" altLang="zh-CN" sz="1400" b="1" strike="sngStrik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strike="sngStrik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Supports:</a:t>
            </a:r>
            <a:endParaRPr lang="en-US" altLang="zh-CN" sz="1400" b="1" strike="sngStrik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strike="sngStrik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Objections:</a:t>
            </a:r>
            <a:endParaRPr lang="en-US" altLang="zh-CN" sz="1400" b="1" strike="sngStrik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b="1" strike="sngStrik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strike="sngStrik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or D</a:t>
            </a:r>
            <a:endParaRPr lang="zh-CN" altLang="en-US" sz="1400" b="1" strike="sngStrik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031" y="325454"/>
            <a:ext cx="116300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ym typeface="+mn-ea"/>
              </a:rPr>
              <a:t>KI#2</a:t>
            </a:r>
            <a:endParaRPr lang="zh-CN" altLang="en-US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1191</Words>
  <Application>WPS 演示</Application>
  <PresentationFormat>自定义</PresentationFormat>
  <Paragraphs>61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宋体</vt:lpstr>
      <vt:lpstr>Wingdings</vt:lpstr>
      <vt:lpstr>Yu Gothic</vt:lpstr>
      <vt:lpstr>微软雅黑</vt:lpstr>
      <vt:lpstr>Arial Unicode MS</vt:lpstr>
      <vt:lpstr>Yu Gothic Light</vt:lpstr>
      <vt:lpstr>等线</vt:lpstr>
      <vt:lpstr>Calibri</vt:lpstr>
      <vt:lpstr>Office テーマ</vt:lpstr>
      <vt:lpstr>1_Office テーマ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巳之口　淳</dc:creator>
  <cp:lastModifiedBy>Hucheng</cp:lastModifiedBy>
  <cp:revision>131</cp:revision>
  <dcterms:created xsi:type="dcterms:W3CDTF">2024-10-09T04:53:00Z</dcterms:created>
  <dcterms:modified xsi:type="dcterms:W3CDTF">2025-11-18T15:40:39Z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DCBCBEE67AA14E129CCCD7AF62593B98_12</vt:lpwstr>
  </property>
  <property fmtid="{D5CDD505-2E9C-101B-9397-08002B2CF9AE}" pid="3" name="KSOProductBuildVer">
    <vt:lpwstr>2052-12.1.0.23542</vt:lpwstr>
  </property>
</Properties>
</file>