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64" r:id="rId4"/>
    <p:sldId id="265" r:id="rId5"/>
    <p:sldId id="270" r:id="rId6"/>
    <p:sldId id="266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69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-1104" y="-96"/>
      </p:cViewPr>
      <p:guideLst>
        <p:guide orient="horz" pos="2160"/>
        <p:guide pos="38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字幕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445D65-4B42-43B4-8C28-A0AE26F0210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DDCDB2-AFCD-479C-83FD-E6476F502D1C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66206" y="2209889"/>
            <a:ext cx="9326245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4000" b="1" dirty="0"/>
              <a:t>AI 20.1.1 FS_5GSAT_Ph4_ARC </a:t>
            </a:r>
            <a:endParaRPr lang="en-US" altLang="zh-CN" sz="4000" b="1" dirty="0"/>
          </a:p>
          <a:p>
            <a:pPr algn="ctr"/>
            <a:r>
              <a:rPr lang="en-US" altLang="zh-CN" sz="3200" b="1" dirty="0" smtClean="0"/>
              <a:t>Questions for potential SOH</a:t>
            </a:r>
            <a:endParaRPr lang="en-US" altLang="zh-CN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030" y="976525"/>
            <a:ext cx="11187269" cy="4558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Q1: Is IMS voice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transmitted over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or non-IP?</a:t>
            </a:r>
            <a:endParaRPr lang="en-US" altLang="zh-CN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A: IMS voice is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transmitted over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(S2-2510379).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B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IMS voice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transmitted over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non-IP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with PDN type set to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(S2-2510265).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C: IMS voice is transmitted over non-IP only with PDN type set to non-IP (S2-2510347).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D: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IMS voice can be transmitted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or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non-IP (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S2-2509916).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1" y="325454"/>
            <a:ext cx="11630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ym typeface="+mn-ea"/>
              </a:rPr>
              <a:t>KI#1</a:t>
            </a:r>
            <a:endParaRPr lang="zh-CN" altLang="en-US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030" y="952775"/>
            <a:ext cx="11187269" cy="5739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Q2: Is IMS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signaling transmitted 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UP or CP?</a:t>
            </a:r>
            <a:endParaRPr lang="en-US" altLang="zh-CN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A: UP only (S2-2510396).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 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B: UP with exception for SIP_INVITE to be sent from a UE in ECM_IDLE (S2-2510341).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C: CP only (S2-2510107).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  <a:endParaRPr lang="en-US" altLang="zh-CN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Q3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UP based IMS signaling transportation is adopted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shall 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IMS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signaling be over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non-IP?</a:t>
            </a:r>
            <a:endParaRPr lang="en-US" altLang="zh-CN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A: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 only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(S2-2510379).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Option B: over non-IP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S2-2510347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1" y="325454"/>
            <a:ext cx="11630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ym typeface="+mn-ea"/>
              </a:rPr>
              <a:t>KI#1</a:t>
            </a:r>
            <a:endParaRPr lang="zh-CN" altLang="en-US" sz="2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57030" y="976525"/>
            <a:ext cx="11187269" cy="4561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Question1: 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IMS signaling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Text-based </a:t>
            </a:r>
            <a:r>
              <a:rPr lang="en-US" altLang="zh-CN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altLang="zh-CN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binary-based?</a:t>
            </a:r>
            <a:endParaRPr lang="en-US" altLang="zh-CN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A: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Text-based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(S2-2510380)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 B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Binary-based (S2-2510348)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Option C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Either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Text-based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(with B2BUA) or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Binary-based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without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B2BUA)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(S2-2510233).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Objections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Option </a:t>
            </a:r>
            <a:r>
              <a:rPr lang="en-US" altLang="zh-CN" sz="1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D: Text-based and Binary-based (S2-2510404).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Supports: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Objections:</a:t>
            </a:r>
            <a:endParaRPr lang="en-US" altLang="zh-CN" sz="1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altLang="zh-CN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031" y="325454"/>
            <a:ext cx="11630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ym typeface="+mn-ea"/>
              </a:rPr>
              <a:t>KI#2</a:t>
            </a:r>
            <a:endParaRPr lang="zh-CN" altLang="en-US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1318</Words>
  <Application>WPS 演示</Application>
  <PresentationFormat>自定义</PresentationFormat>
  <Paragraphs>67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宋体</vt:lpstr>
      <vt:lpstr>Wingdings</vt:lpstr>
      <vt:lpstr>Yu Gothic</vt:lpstr>
      <vt:lpstr>微软雅黑</vt:lpstr>
      <vt:lpstr>Arial Unicode MS</vt:lpstr>
      <vt:lpstr>Yu Gothic Light</vt:lpstr>
      <vt:lpstr>等线</vt:lpstr>
      <vt:lpstr>Calibri</vt:lpstr>
      <vt:lpstr>Office テーマ</vt:lpstr>
      <vt:lpstr>1_Office テーマ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巳之口　淳</dc:creator>
  <cp:lastModifiedBy>Hucheng</cp:lastModifiedBy>
  <cp:revision>117</cp:revision>
  <dcterms:created xsi:type="dcterms:W3CDTF">2024-10-09T04:53:00Z</dcterms:created>
  <dcterms:modified xsi:type="dcterms:W3CDTF">2025-11-16T16:22:56Z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DCBCBEE67AA14E129CCCD7AF62593B98_12</vt:lpwstr>
  </property>
  <property fmtid="{D5CDD505-2E9C-101B-9397-08002B2CF9AE}" pid="3" name="KSOProductBuildVer">
    <vt:lpwstr>2052-12.1.0.23542</vt:lpwstr>
  </property>
</Properties>
</file>