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1"/>
  </p:notesMasterIdLst>
  <p:handoutMasterIdLst>
    <p:handoutMasterId r:id="rId12"/>
  </p:handoutMasterIdLst>
  <p:sldIdLst>
    <p:sldId id="392" r:id="rId5"/>
    <p:sldId id="398" r:id="rId6"/>
    <p:sldId id="399" r:id="rId7"/>
    <p:sldId id="401" r:id="rId8"/>
    <p:sldId id="400" r:id="rId9"/>
    <p:sldId id="393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D0433A8-4AE6-473C-B85B-DD48B939393D}" v="32" dt="2026-01-30T09:22:10.63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7" autoAdjust="0"/>
    <p:restoredTop sz="96678" autoAdjust="0"/>
  </p:normalViewPr>
  <p:slideViewPr>
    <p:cSldViewPr snapToGrid="0">
      <p:cViewPr>
        <p:scale>
          <a:sx n="75" d="100"/>
          <a:sy n="75" d="100"/>
        </p:scale>
        <p:origin x="732" y="62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hador Bakhshi" userId="dd22837a-cd05-4eae-8ad3-d37c737b19c6" providerId="ADAL" clId="{A957350D-F517-47F2-A693-DE1E1FE9B37D}"/>
    <pc:docChg chg="undo custSel addSld delSld modSld sldOrd">
      <pc:chgData name="Bahador Bakhshi" userId="dd22837a-cd05-4eae-8ad3-d37c737b19c6" providerId="ADAL" clId="{A957350D-F517-47F2-A693-DE1E1FE9B37D}" dt="2026-01-30T09:22:26.734" v="3404" actId="1076"/>
      <pc:docMkLst>
        <pc:docMk/>
      </pc:docMkLst>
      <pc:sldChg chg="addSp modSp mod">
        <pc:chgData name="Bahador Bakhshi" userId="dd22837a-cd05-4eae-8ad3-d37c737b19c6" providerId="ADAL" clId="{A957350D-F517-47F2-A693-DE1E1FE9B37D}" dt="2026-01-30T09:22:26.734" v="3404" actId="1076"/>
        <pc:sldMkLst>
          <pc:docMk/>
          <pc:sldMk cId="2110934247" sldId="392"/>
        </pc:sldMkLst>
        <pc:spChg chg="add mod">
          <ac:chgData name="Bahador Bakhshi" userId="dd22837a-cd05-4eae-8ad3-d37c737b19c6" providerId="ADAL" clId="{A957350D-F517-47F2-A693-DE1E1FE9B37D}" dt="2026-01-30T09:22:26.734" v="3404" actId="1076"/>
          <ac:spMkLst>
            <pc:docMk/>
            <pc:sldMk cId="2110934247" sldId="392"/>
            <ac:spMk id="2" creationId="{3F6F11BD-4D0C-DEFC-2DE3-23E9009DC271}"/>
          </ac:spMkLst>
        </pc:spChg>
        <pc:spChg chg="mod">
          <ac:chgData name="Bahador Bakhshi" userId="dd22837a-cd05-4eae-8ad3-d37c737b19c6" providerId="ADAL" clId="{A957350D-F517-47F2-A693-DE1E1FE9B37D}" dt="2026-01-30T09:17:17.521" v="3385" actId="20577"/>
          <ac:spMkLst>
            <pc:docMk/>
            <pc:sldMk cId="2110934247" sldId="392"/>
            <ac:spMk id="5122" creationId="{6BFCA172-672F-4297-B767-9F7EDE373FA1}"/>
          </ac:spMkLst>
        </pc:spChg>
      </pc:sldChg>
      <pc:sldChg chg="addSp delSp modSp mod">
        <pc:chgData name="Bahador Bakhshi" userId="dd22837a-cd05-4eae-8ad3-d37c737b19c6" providerId="ADAL" clId="{A957350D-F517-47F2-A693-DE1E1FE9B37D}" dt="2026-01-19T14:01:12.925" v="421" actId="403"/>
        <pc:sldMkLst>
          <pc:docMk/>
          <pc:sldMk cId="4170360972" sldId="398"/>
        </pc:sldMkLst>
        <pc:spChg chg="mod">
          <ac:chgData name="Bahador Bakhshi" userId="dd22837a-cd05-4eae-8ad3-d37c737b19c6" providerId="ADAL" clId="{A957350D-F517-47F2-A693-DE1E1FE9B37D}" dt="2026-01-19T13:54:15.445" v="73" actId="20577"/>
          <ac:spMkLst>
            <pc:docMk/>
            <pc:sldMk cId="4170360972" sldId="398"/>
            <ac:spMk id="4" creationId="{75F7427B-B2CB-4F19-9822-7D48B18502F4}"/>
          </ac:spMkLst>
        </pc:spChg>
        <pc:spChg chg="mod">
          <ac:chgData name="Bahador Bakhshi" userId="dd22837a-cd05-4eae-8ad3-d37c737b19c6" providerId="ADAL" clId="{A957350D-F517-47F2-A693-DE1E1FE9B37D}" dt="2026-01-19T14:01:12.925" v="421" actId="403"/>
          <ac:spMkLst>
            <pc:docMk/>
            <pc:sldMk cId="4170360972" sldId="398"/>
            <ac:spMk id="5" creationId="{41CD9576-DC5F-4DC5-B7F7-B3185D67E43F}"/>
          </ac:spMkLst>
        </pc:spChg>
        <pc:picChg chg="add mod">
          <ac:chgData name="Bahador Bakhshi" userId="dd22837a-cd05-4eae-8ad3-d37c737b19c6" providerId="ADAL" clId="{A957350D-F517-47F2-A693-DE1E1FE9B37D}" dt="2026-01-19T14:00:43.332" v="393" actId="1076"/>
          <ac:picMkLst>
            <pc:docMk/>
            <pc:sldMk cId="4170360972" sldId="398"/>
            <ac:picMk id="6" creationId="{24FDB2C1-36F1-5A45-C859-0777C81F2111}"/>
          </ac:picMkLst>
        </pc:picChg>
        <pc:picChg chg="add mod">
          <ac:chgData name="Bahador Bakhshi" userId="dd22837a-cd05-4eae-8ad3-d37c737b19c6" providerId="ADAL" clId="{A957350D-F517-47F2-A693-DE1E1FE9B37D}" dt="2026-01-19T14:00:59.570" v="415" actId="1076"/>
          <ac:picMkLst>
            <pc:docMk/>
            <pc:sldMk cId="4170360972" sldId="398"/>
            <ac:picMk id="10" creationId="{07956F70-14F2-D1FB-37BE-E33A0FCE91D8}"/>
          </ac:picMkLst>
        </pc:picChg>
        <pc:picChg chg="add mod">
          <ac:chgData name="Bahador Bakhshi" userId="dd22837a-cd05-4eae-8ad3-d37c737b19c6" providerId="ADAL" clId="{A957350D-F517-47F2-A693-DE1E1FE9B37D}" dt="2026-01-19T14:01:08.776" v="418" actId="1076"/>
          <ac:picMkLst>
            <pc:docMk/>
            <pc:sldMk cId="4170360972" sldId="398"/>
            <ac:picMk id="12" creationId="{632F623A-30C8-8281-1416-E1C83CD69807}"/>
          </ac:picMkLst>
        </pc:picChg>
      </pc:sldChg>
      <pc:sldChg chg="addSp delSp modSp add mod">
        <pc:chgData name="Bahador Bakhshi" userId="dd22837a-cd05-4eae-8ad3-d37c737b19c6" providerId="ADAL" clId="{A957350D-F517-47F2-A693-DE1E1FE9B37D}" dt="2026-01-19T15:13:54.125" v="3338" actId="20577"/>
        <pc:sldMkLst>
          <pc:docMk/>
          <pc:sldMk cId="1028096292" sldId="399"/>
        </pc:sldMkLst>
        <pc:spChg chg="mod">
          <ac:chgData name="Bahador Bakhshi" userId="dd22837a-cd05-4eae-8ad3-d37c737b19c6" providerId="ADAL" clId="{A957350D-F517-47F2-A693-DE1E1FE9B37D}" dt="2026-01-19T14:01:55.432" v="449" actId="20577"/>
          <ac:spMkLst>
            <pc:docMk/>
            <pc:sldMk cId="1028096292" sldId="399"/>
            <ac:spMk id="4" creationId="{27EA5068-B58A-7BFA-70EE-67F784EABB1C}"/>
          </ac:spMkLst>
        </pc:spChg>
        <pc:spChg chg="mod">
          <ac:chgData name="Bahador Bakhshi" userId="dd22837a-cd05-4eae-8ad3-d37c737b19c6" providerId="ADAL" clId="{A957350D-F517-47F2-A693-DE1E1FE9B37D}" dt="2026-01-19T15:13:54.125" v="3338" actId="20577"/>
          <ac:spMkLst>
            <pc:docMk/>
            <pc:sldMk cId="1028096292" sldId="399"/>
            <ac:spMk id="5" creationId="{6F0F2795-1C03-A627-BBEC-EB7466ED6B06}"/>
          </ac:spMkLst>
        </pc:spChg>
        <pc:graphicFrameChg chg="add mod modGraphic">
          <ac:chgData name="Bahador Bakhshi" userId="dd22837a-cd05-4eae-8ad3-d37c737b19c6" providerId="ADAL" clId="{A957350D-F517-47F2-A693-DE1E1FE9B37D}" dt="2026-01-19T15:02:52.752" v="3164" actId="14734"/>
          <ac:graphicFrameMkLst>
            <pc:docMk/>
            <pc:sldMk cId="1028096292" sldId="399"/>
            <ac:graphicFrameMk id="2" creationId="{D1E78F02-65C0-F853-83F8-0927795CF009}"/>
          </ac:graphicFrameMkLst>
        </pc:graphicFrameChg>
      </pc:sldChg>
      <pc:sldChg chg="addSp delSp modSp add mod">
        <pc:chgData name="Bahador Bakhshi" userId="dd22837a-cd05-4eae-8ad3-d37c737b19c6" providerId="ADAL" clId="{A957350D-F517-47F2-A693-DE1E1FE9B37D}" dt="2026-01-20T13:45:39.476" v="3348" actId="20577"/>
        <pc:sldMkLst>
          <pc:docMk/>
          <pc:sldMk cId="231308977" sldId="400"/>
        </pc:sldMkLst>
        <pc:spChg chg="mod">
          <ac:chgData name="Bahador Bakhshi" userId="dd22837a-cd05-4eae-8ad3-d37c737b19c6" providerId="ADAL" clId="{A957350D-F517-47F2-A693-DE1E1FE9B37D}" dt="2026-01-19T14:55:58.763" v="2763" actId="20577"/>
          <ac:spMkLst>
            <pc:docMk/>
            <pc:sldMk cId="231308977" sldId="400"/>
            <ac:spMk id="4" creationId="{72A774B4-2CFC-8FA4-5EE9-74240F00D200}"/>
          </ac:spMkLst>
        </pc:spChg>
        <pc:spChg chg="mod">
          <ac:chgData name="Bahador Bakhshi" userId="dd22837a-cd05-4eae-8ad3-d37c737b19c6" providerId="ADAL" clId="{A957350D-F517-47F2-A693-DE1E1FE9B37D}" dt="2026-01-20T13:45:39.476" v="3348" actId="20577"/>
          <ac:spMkLst>
            <pc:docMk/>
            <pc:sldMk cId="231308977" sldId="400"/>
            <ac:spMk id="5" creationId="{893A9DE8-9AF3-4C61-7638-7F11D1D67A43}"/>
          </ac:spMkLst>
        </pc:spChg>
        <pc:picChg chg="add mod">
          <ac:chgData name="Bahador Bakhshi" userId="dd22837a-cd05-4eae-8ad3-d37c737b19c6" providerId="ADAL" clId="{A957350D-F517-47F2-A693-DE1E1FE9B37D}" dt="2026-01-20T13:45:18.243" v="3345" actId="1076"/>
          <ac:picMkLst>
            <pc:docMk/>
            <pc:sldMk cId="231308977" sldId="400"/>
            <ac:picMk id="3" creationId="{0597FFB8-445C-94A5-7106-ECD7B41A9373}"/>
          </ac:picMkLst>
        </pc:picChg>
        <pc:picChg chg="add mod">
          <ac:chgData name="Bahador Bakhshi" userId="dd22837a-cd05-4eae-8ad3-d37c737b19c6" providerId="ADAL" clId="{A957350D-F517-47F2-A693-DE1E1FE9B37D}" dt="2026-01-19T15:12:36.501" v="3321" actId="1035"/>
          <ac:picMkLst>
            <pc:docMk/>
            <pc:sldMk cId="231308977" sldId="400"/>
            <ac:picMk id="6" creationId="{352B395C-0A5E-DCF0-C0FC-F9B8D44BB2B6}"/>
          </ac:picMkLst>
        </pc:picChg>
      </pc:sldChg>
      <pc:sldChg chg="modSp add mod ord">
        <pc:chgData name="Bahador Bakhshi" userId="dd22837a-cd05-4eae-8ad3-d37c737b19c6" providerId="ADAL" clId="{A957350D-F517-47F2-A693-DE1E1FE9B37D}" dt="2026-01-19T14:56:04.204" v="2778" actId="20577"/>
        <pc:sldMkLst>
          <pc:docMk/>
          <pc:sldMk cId="2764485109" sldId="401"/>
        </pc:sldMkLst>
        <pc:spChg chg="mod">
          <ac:chgData name="Bahador Bakhshi" userId="dd22837a-cd05-4eae-8ad3-d37c737b19c6" providerId="ADAL" clId="{A957350D-F517-47F2-A693-DE1E1FE9B37D}" dt="2026-01-19T14:56:04.204" v="2778" actId="20577"/>
          <ac:spMkLst>
            <pc:docMk/>
            <pc:sldMk cId="2764485109" sldId="401"/>
            <ac:spMk id="4" creationId="{C431E2AD-4ADD-C970-4240-1B0D77AE5605}"/>
          </ac:spMkLst>
        </pc:spChg>
        <pc:spChg chg="mod">
          <ac:chgData name="Bahador Bakhshi" userId="dd22837a-cd05-4eae-8ad3-d37c737b19c6" providerId="ADAL" clId="{A957350D-F517-47F2-A693-DE1E1FE9B37D}" dt="2026-01-19T14:55:38.911" v="2741" actId="20577"/>
          <ac:spMkLst>
            <pc:docMk/>
            <pc:sldMk cId="2764485109" sldId="401"/>
            <ac:spMk id="5" creationId="{3B6D3EE3-A500-E554-A600-378B749BB1B2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5180242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11112" y="795637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9840" y="66675"/>
            <a:ext cx="1203960" cy="700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6931" y="1397000"/>
            <a:ext cx="12251266" cy="1711960"/>
          </a:xfrm>
        </p:spPr>
        <p:txBody>
          <a:bodyPr/>
          <a:lstStyle/>
          <a:p>
            <a:pPr algn="ctr" eaLnBrk="1" hangingPunct="1">
              <a:lnSpc>
                <a:spcPct val="100000"/>
              </a:lnSpc>
            </a:pPr>
            <a:r>
              <a:rPr lang="en-GB" altLang="zh-CN" sz="4800"/>
              <a:t>Discussion on </a:t>
            </a:r>
            <a:br>
              <a:rPr lang="en-GB" altLang="zh-CN" sz="4800"/>
            </a:br>
            <a:r>
              <a:rPr lang="en-GB" altLang="zh-CN" sz="4800"/>
              <a:t>UE </a:t>
            </a:r>
            <a:r>
              <a:rPr lang="en-GB" altLang="zh-CN" sz="4800" dirty="0"/>
              <a:t>Timers in Signalling Storm Analytics </a:t>
            </a:r>
            <a:endParaRPr lang="en-GB" altLang="en-US" sz="4000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89C8330-0D0C-4F65-AF84-D0231B4713F0}"/>
              </a:ext>
            </a:extLst>
          </p:cNvPr>
          <p:cNvSpPr txBox="1">
            <a:spLocks/>
          </p:cNvSpPr>
          <p:nvPr/>
        </p:nvSpPr>
        <p:spPr bwMode="auto">
          <a:xfrm>
            <a:off x="1695993" y="4816488"/>
            <a:ext cx="8992845" cy="103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 eaLnBrk="1" hangingPunct="1"/>
            <a:r>
              <a:rPr lang="en-GB" altLang="en-US" sz="3200" dirty="0"/>
              <a:t>NTT DOCOMO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F6F11BD-4D0C-DEFC-2DE3-23E9009DC271}"/>
              </a:ext>
            </a:extLst>
          </p:cNvPr>
          <p:cNvSpPr txBox="1"/>
          <p:nvPr/>
        </p:nvSpPr>
        <p:spPr>
          <a:xfrm>
            <a:off x="102742" y="84721"/>
            <a:ext cx="990428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3GPP TSG-WG SA2 Meeting #173</a:t>
            </a:r>
            <a:r>
              <a:rPr lang="en-GB" b="1" i="1" dirty="0"/>
              <a:t>						</a:t>
            </a:r>
            <a:r>
              <a:rPr lang="en-US" b="1" dirty="0"/>
              <a:t>S2-2600920</a:t>
            </a:r>
            <a:endParaRPr lang="en-DE" b="1" dirty="0"/>
          </a:p>
          <a:p>
            <a:r>
              <a:rPr lang="en-GB" b="1" dirty="0"/>
              <a:t>Goa, India, February 09 – 13, 2026		</a:t>
            </a:r>
            <a:endParaRPr lang="en-DE" dirty="0"/>
          </a:p>
          <a:p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2110934247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75F7427B-B2CB-4F19-9822-7D48B18502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88649"/>
            <a:ext cx="10515600" cy="1325563"/>
          </a:xfrm>
        </p:spPr>
        <p:txBody>
          <a:bodyPr/>
          <a:lstStyle/>
          <a:p>
            <a:r>
              <a:rPr lang="en-GB" altLang="zh-CN" sz="2800" b="1" dirty="0"/>
              <a:t>Background</a:t>
            </a:r>
            <a:endParaRPr lang="zh-CN" altLang="en-US" sz="2800" b="1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1CD9576-DC5F-4DC5-B7F7-B3185D67E4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71" y="1136914"/>
            <a:ext cx="11807245" cy="5181632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GB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UE timer information in the inputs of the Signalling Storm Analytics (Table 6.22.2-1)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</a:pPr>
            <a:endParaRPr lang="en-GB" altLang="zh-CN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None/>
            </a:pPr>
            <a:endParaRPr lang="en-GB" altLang="zh-CN" sz="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GB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UE timer information in the output of the Signalling Storm Analytics (Table 6.22.3-1)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None/>
            </a:pPr>
            <a:endParaRPr lang="en-GB" altLang="zh-CN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</a:pPr>
            <a:endParaRPr lang="en-GB" altLang="zh-CN" sz="3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GB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UE timer information in the example of mitigation actions (Table 6.22.3-3)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4FDB2C1-36F1-5A45-C859-0777C81F21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765" y="1790828"/>
            <a:ext cx="9975060" cy="52073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7956F70-14F2-D1FB-37BE-E33A0FCE91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824" y="3105245"/>
            <a:ext cx="9262812" cy="114725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32F623A-30C8-8281-1416-E1C83CD698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8394" y="5092782"/>
            <a:ext cx="9029856" cy="1109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0360972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E20AE4-7082-8B22-FF08-5FE80CBC87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7EA5068-B58A-7BFA-70EE-67F784EABB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88649"/>
            <a:ext cx="10515600" cy="1325563"/>
          </a:xfrm>
        </p:spPr>
        <p:txBody>
          <a:bodyPr/>
          <a:lstStyle/>
          <a:p>
            <a:r>
              <a:rPr lang="en-GB" altLang="zh-CN" sz="2800" b="1" dirty="0"/>
              <a:t>Observation 1</a:t>
            </a:r>
            <a:endParaRPr lang="zh-CN" altLang="en-US" sz="2800" b="1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F0F2795-1C03-A627-BBEC-EB7466ED6B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71" y="1136914"/>
            <a:ext cx="12013629" cy="5181632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GB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There are UE timers which are </a:t>
            </a:r>
            <a:r>
              <a:rPr lang="en-GB" altLang="zh-CN" sz="2000" b="1" dirty="0">
                <a:latin typeface="Calibri" panose="020F0502020204030204" pitchFamily="34" charset="0"/>
                <a:cs typeface="Calibri" panose="020F0502020204030204" pitchFamily="34" charset="0"/>
              </a:rPr>
              <a:t>DEFINED</a:t>
            </a:r>
            <a:r>
              <a:rPr lang="en-GB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 per DNN and/or S-NSSAI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</a:pPr>
            <a:endParaRPr lang="en-GB" altLang="zh-CN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</a:pPr>
            <a:endParaRPr lang="en-GB" altLang="zh-CN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</a:pPr>
            <a:endParaRPr lang="en-GB" altLang="zh-CN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</a:pPr>
            <a:endParaRPr lang="en-GB" altLang="zh-CN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</a:pPr>
            <a:endParaRPr lang="en-GB" altLang="zh-CN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r>
              <a:rPr lang="en-GB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In the case of multiple PDU sessions for different DNN/S-NSSAI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r>
              <a:rPr lang="en-GB" altLang="zh-CN" sz="1700" dirty="0">
                <a:latin typeface="Calibri" panose="020F0502020204030204" pitchFamily="34" charset="0"/>
                <a:cs typeface="Calibri" panose="020F0502020204030204" pitchFamily="34" charset="0"/>
              </a:rPr>
              <a:t>SMF maintains the value of the timers per DNN and/or S-NSSAI and provides per DNN and/or S-NSSAI to NWDAF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r>
              <a:rPr lang="en-GB" altLang="zh-CN" sz="1700" dirty="0">
                <a:latin typeface="Calibri" panose="020F0502020204030204" pitchFamily="34" charset="0"/>
                <a:cs typeface="Calibri" panose="020F0502020204030204" pitchFamily="34" charset="0"/>
              </a:rPr>
              <a:t>To mitigate the signalling storm, the consumer NF should know the statistics/prediction of timers per DNN and/or S-NSSAI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None/>
            </a:pPr>
            <a:endParaRPr lang="en-GB" altLang="zh-CN" sz="500" dirty="0">
              <a:latin typeface="Calibri" panose="020F0502020204030204" pitchFamily="34" charset="0"/>
              <a:cs typeface="Calibri" panose="020F0502020204030204" pitchFamily="34" charset="0"/>
              <a:sym typeface="Wingdings" panose="05000000000000000000" pitchFamily="2" charset="2"/>
            </a:endParaRPr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None/>
            </a:pPr>
            <a:r>
              <a:rPr lang="en-GB" altLang="zh-CN" sz="20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 	The Signalling Storm Analytics does NOT work </a:t>
            </a:r>
            <a:r>
              <a:rPr lang="en-GB" altLang="zh-CN" sz="20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if </a:t>
            </a:r>
            <a:r>
              <a:rPr lang="en-GB" altLang="zh-CN" sz="200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these timers are </a:t>
            </a:r>
            <a:r>
              <a:rPr lang="en-GB" altLang="zh-CN" sz="20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not associated to DNN/S-NSSAI in the 	inputs/outputs of the analytics 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D1E78F02-65C0-F853-83F8-0927795CF0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3929369"/>
              </p:ext>
            </p:extLst>
          </p:nvPr>
        </p:nvGraphicFramePr>
        <p:xfrm>
          <a:off x="360642" y="1649731"/>
          <a:ext cx="11188701" cy="2438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4901">
                  <a:extLst>
                    <a:ext uri="{9D8B030D-6E8A-4147-A177-3AD203B41FA5}">
                      <a16:colId xmlns:a16="http://schemas.microsoft.com/office/drawing/2014/main" val="2828581062"/>
                    </a:ext>
                  </a:extLst>
                </a:gridCol>
                <a:gridCol w="1695450">
                  <a:extLst>
                    <a:ext uri="{9D8B030D-6E8A-4147-A177-3AD203B41FA5}">
                      <a16:colId xmlns:a16="http://schemas.microsoft.com/office/drawing/2014/main" val="4089869787"/>
                    </a:ext>
                  </a:extLst>
                </a:gridCol>
                <a:gridCol w="8388350">
                  <a:extLst>
                    <a:ext uri="{9D8B030D-6E8A-4147-A177-3AD203B41FA5}">
                      <a16:colId xmlns:a16="http://schemas.microsoft.com/office/drawing/2014/main" val="3947829896"/>
                    </a:ext>
                  </a:extLst>
                </a:gridCol>
              </a:tblGrid>
              <a:tr h="298784">
                <a:tc>
                  <a:txBody>
                    <a:bodyPr/>
                    <a:lstStyle/>
                    <a:p>
                      <a:r>
                        <a:rPr lang="en-US" dirty="0"/>
                        <a:t>Timer</a:t>
                      </a:r>
                      <a:endParaRPr lang="en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Associations</a:t>
                      </a:r>
                      <a:endParaRPr lang="en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Reference</a:t>
                      </a:r>
                      <a:endParaRPr lang="en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3944041"/>
                  </a:ext>
                </a:extLst>
              </a:tr>
              <a:tr h="776728">
                <a:tc>
                  <a:txBody>
                    <a:bodyPr/>
                    <a:lstStyle/>
                    <a:p>
                      <a:r>
                        <a:rPr lang="en-US" dirty="0"/>
                        <a:t>T3396</a:t>
                      </a:r>
                      <a:endParaRPr lang="en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DNN</a:t>
                      </a:r>
                      <a:endParaRPr lang="en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TS 24.501, cl. 6.2.7:</a:t>
                      </a:r>
                    </a:p>
                    <a:p>
                      <a:r>
                        <a:rPr lang="en-US" sz="1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 DNN </a:t>
                      </a:r>
                      <a:r>
                        <a:rPr lang="en-US" sz="16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associated</a:t>
                      </a:r>
                      <a:r>
                        <a:rPr lang="en-US" sz="1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with T3396 is the DNN provided by the UE during the PDU session establishment</a:t>
                      </a:r>
                      <a:endParaRPr lang="en-DE" sz="16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4837108"/>
                  </a:ext>
                </a:extLst>
              </a:tr>
              <a:tr h="485863">
                <a:tc>
                  <a:txBody>
                    <a:bodyPr/>
                    <a:lstStyle/>
                    <a:p>
                      <a:r>
                        <a:rPr lang="en-US" dirty="0"/>
                        <a:t>T3584</a:t>
                      </a:r>
                      <a:endParaRPr lang="en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[DNN, S-NSSAI]</a:t>
                      </a:r>
                      <a:endParaRPr lang="en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TS 24.501, cl. 6.2.8:</a:t>
                      </a:r>
                    </a:p>
                    <a:p>
                      <a:r>
                        <a:rPr lang="en-GB" sz="1600" i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the timer T3584 is </a:t>
                      </a:r>
                      <a:r>
                        <a:rPr lang="en-GB" sz="1600" b="1" i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associated</a:t>
                      </a:r>
                      <a:r>
                        <a:rPr lang="en-GB" sz="1600" i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with the [mapped S-NSSAI, DNN] combination of the PDU session.</a:t>
                      </a:r>
                      <a:endParaRPr lang="en-DE" sz="16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6511884"/>
                  </a:ext>
                </a:extLst>
              </a:tr>
              <a:tr h="485863">
                <a:tc>
                  <a:txBody>
                    <a:bodyPr/>
                    <a:lstStyle/>
                    <a:p>
                      <a:r>
                        <a:rPr lang="en-US" dirty="0"/>
                        <a:t>T3585</a:t>
                      </a:r>
                      <a:endParaRPr lang="en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S-NSSAI</a:t>
                      </a:r>
                      <a:endParaRPr lang="en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TS 24.501, cl. 6.2.8:</a:t>
                      </a:r>
                    </a:p>
                    <a:p>
                      <a:r>
                        <a:rPr lang="en-GB" sz="1600" i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the timer T3585 is </a:t>
                      </a:r>
                      <a:r>
                        <a:rPr lang="en-GB" sz="1600" b="1" i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associated</a:t>
                      </a:r>
                      <a:r>
                        <a:rPr lang="en-GB" sz="1600" i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with the mapped S-NSSAI of the PDU session</a:t>
                      </a:r>
                      <a:endParaRPr lang="en-DE" sz="16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67972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8096292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C657AE-576C-1304-477E-6552ED75FC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431E2AD-4ADD-C970-4240-1B0D77AE56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88649"/>
            <a:ext cx="10515600" cy="1325563"/>
          </a:xfrm>
        </p:spPr>
        <p:txBody>
          <a:bodyPr/>
          <a:lstStyle/>
          <a:p>
            <a:r>
              <a:rPr lang="en-GB" altLang="zh-CN" sz="2800" b="1" dirty="0"/>
              <a:t>Observation 2</a:t>
            </a:r>
            <a:endParaRPr lang="zh-CN" altLang="en-US" sz="2800" b="1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B6D3EE3-A500-E554-A600-378B749BB1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71" y="1136914"/>
            <a:ext cx="12013629" cy="5181632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GB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S-NSSAI is one of  Analytics Filter Information: 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None/>
            </a:pPr>
            <a:r>
              <a:rPr lang="en-GB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Area of Interest (</a:t>
            </a:r>
            <a:r>
              <a:rPr lang="en-GB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AoI</a:t>
            </a:r>
            <a:r>
              <a:rPr lang="en-GB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and/or S-NSSAI which restricts the scope of signalling storm analytics to the specific area and/or slice.</a:t>
            </a:r>
            <a:endParaRPr lang="en-DE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None/>
            </a:pPr>
            <a:endParaRPr lang="en-GB" altLang="zh-CN"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GB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In the case of inclusion of S-NSSAI in the Analytics Filter Information by the consumer NF: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GB" altLang="zh-CN" sz="1800" dirty="0">
                <a:latin typeface="Calibri" panose="020F0502020204030204" pitchFamily="34" charset="0"/>
                <a:cs typeface="Calibri" panose="020F0502020204030204" pitchFamily="34" charset="0"/>
              </a:rPr>
              <a:t>The NWDAF shall only collect the timer information related to the S-NSSAI(s) </a:t>
            </a:r>
            <a:r>
              <a:rPr lang="en-GB" altLang="zh-CN" sz="1800" dirty="0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 the input information from the SMF should be associated to the S-NSSAI(s)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GB" altLang="zh-CN" sz="1800" dirty="0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The NWDAF shall provide the statistics/predictions of the UE timers only for the S-NSSAI(s)  the output information by the NWDAF is associated to the S-NSSAI(s)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None/>
            </a:pPr>
            <a:r>
              <a:rPr lang="en-GB" altLang="zh-CN" sz="24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 	In the Signalling Storm Analytics, the collected input and provided output UE timers 	information associated the provided S-NSSAI</a:t>
            </a:r>
            <a:r>
              <a:rPr lang="en-GB" altLang="zh-CN" sz="24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in the Analytics Filter Information</a:t>
            </a:r>
          </a:p>
        </p:txBody>
      </p:sp>
    </p:spTree>
    <p:extLst>
      <p:ext uri="{BB962C8B-B14F-4D97-AF65-F5344CB8AC3E}">
        <p14:creationId xmlns:p14="http://schemas.microsoft.com/office/powerpoint/2010/main" val="2764485109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179E70-EC6C-65AA-6C4A-C2F09601C2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72A774B4-2CFC-8FA4-5EE9-74240F00D2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88649"/>
            <a:ext cx="10515600" cy="1325563"/>
          </a:xfrm>
        </p:spPr>
        <p:txBody>
          <a:bodyPr/>
          <a:lstStyle/>
          <a:p>
            <a:r>
              <a:rPr lang="en-GB" altLang="zh-CN" sz="2800" b="1" dirty="0"/>
              <a:t>Conclusion</a:t>
            </a:r>
            <a:endParaRPr lang="zh-CN" altLang="en-US" sz="2800" b="1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93A9DE8-9AF3-4C61-7638-7F11D1D67A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71" y="1136914"/>
            <a:ext cx="12013629" cy="5181632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GB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Based on these observation: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LS response to CT3: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If S-NSSAI(s) is included in the Analytics Filter Information, the input and output timer information </a:t>
            </a:r>
            <a:r>
              <a:rPr lang="en-GB" altLang="zh-CN" sz="2000">
                <a:latin typeface="Calibri" panose="020F0502020204030204" pitchFamily="34" charset="0"/>
                <a:cs typeface="Calibri" panose="020F0502020204030204" pitchFamily="34" charset="0"/>
              </a:rPr>
              <a:t>shall be associated </a:t>
            </a:r>
            <a:r>
              <a:rPr lang="en-GB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to the provided S-NSSAI(s)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UE timers defined per DNN and/or S-NSSAI (i.e., </a:t>
            </a:r>
            <a:r>
              <a:rPr lang="en-US" sz="2000" dirty="0"/>
              <a:t>T3396, T3584, T3585) are associated to the corresponding DNN and/or S-NSSAI</a:t>
            </a:r>
            <a:endParaRPr lang="en-GB" altLang="zh-CN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r>
              <a:rPr lang="en-GB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CR to update 23.288</a:t>
            </a:r>
          </a:p>
          <a:p>
            <a:pPr marL="457200" lvl="1" indent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altLang="zh-CN" sz="2000" b="1" dirty="0">
                <a:latin typeface="Calibri" panose="020F0502020204030204" pitchFamily="34" charset="0"/>
                <a:cs typeface="Calibri" panose="020F0502020204030204" pitchFamily="34" charset="0"/>
              </a:rPr>
              <a:t>Table 6.22.2-1</a:t>
            </a:r>
          </a:p>
          <a:p>
            <a:pPr marL="457200" lvl="1" indent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altLang="zh-CN" sz="20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457200" lvl="1" indent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endParaRPr lang="en-GB" altLang="zh-CN" sz="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lvl="1" indent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altLang="zh-CN" sz="2000" b="1" dirty="0">
                <a:latin typeface="Calibri" panose="020F0502020204030204" pitchFamily="34" charset="0"/>
                <a:cs typeface="Calibri" panose="020F0502020204030204" pitchFamily="34" charset="0"/>
              </a:rPr>
              <a:t>Table 6.22.3-1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52B395C-0A5E-DCF0-C0FC-F9B8D44BB2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6285" y="4174392"/>
            <a:ext cx="9461500" cy="45389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597FFB8-445C-94A5-7106-ECD7B41A93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1490" y="5131443"/>
            <a:ext cx="8011081" cy="1187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308977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GB" sz="4800" dirty="0"/>
          </a:p>
          <a:p>
            <a:pPr marL="0" indent="0" algn="ctr">
              <a:buNone/>
            </a:pPr>
            <a:r>
              <a:rPr lang="en-GB" sz="4800" dirty="0"/>
              <a:t>Thank you. </a:t>
            </a:r>
          </a:p>
        </p:txBody>
      </p:sp>
    </p:spTree>
    <p:extLst>
      <p:ext uri="{BB962C8B-B14F-4D97-AF65-F5344CB8AC3E}">
        <p14:creationId xmlns:p14="http://schemas.microsoft.com/office/powerpoint/2010/main" val="2708678694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purl.org/dc/terms/"/>
    <ds:schemaRef ds:uri="http://schemas.microsoft.com/office/infopath/2007/PartnerControls"/>
    <ds:schemaRef ds:uri="http://purl.org/dc/dcmitype/"/>
    <ds:schemaRef ds:uri="679a257e-872f-4c98-9e8a-0a9c104f72cd"/>
    <ds:schemaRef ds:uri="http://schemas.microsoft.com/office/2006/documentManagement/types"/>
    <ds:schemaRef ds:uri="http://www.w3.org/XML/1998/namespace"/>
    <ds:schemaRef ds:uri="http://schemas.openxmlformats.org/package/2006/metadata/core-properties"/>
    <ds:schemaRef ds:uri="http://schemas.microsoft.com/office/2006/metadata/properties"/>
    <ds:schemaRef ds:uri="280d8efa-eff2-4910-88d2-79ca146720c4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493</Words>
  <Application>Microsoft Office PowerPoint</Application>
  <PresentationFormat>Widescreen</PresentationFormat>
  <Paragraphs>60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Times New Roman</vt:lpstr>
      <vt:lpstr>Office Theme</vt:lpstr>
      <vt:lpstr>Discussion on  UE Timers in Signalling Storm Analytics </vt:lpstr>
      <vt:lpstr>Background</vt:lpstr>
      <vt:lpstr>Observation 1</vt:lpstr>
      <vt:lpstr>Observation 2</vt:lpstr>
      <vt:lpstr>Conclusion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DCM</cp:lastModifiedBy>
  <cp:revision>826</cp:revision>
  <dcterms:created xsi:type="dcterms:W3CDTF">2010-02-05T13:52:04Z</dcterms:created>
  <dcterms:modified xsi:type="dcterms:W3CDTF">2026-01-30T09:22:31Z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_2015_ms_pID_725343">
    <vt:lpwstr>(2)XqwSj3V/SvfLvL66I7i+n38nwZfeAN9/RMl+9EKjUjshOxoHC/mTv4/zvJj2LiRzYU5Y7m9J
/vqgbRWZwhcmV1GCX/Kuj9R67HLBi9Aw0GoeOlcYIQ3QxITFehJ5m2xDibPQfqsh7oV7t0+s
GSWnMrtMRfU9XMuRS2AYa+SKfXppCdzi0OIWO8LfNTvFKR4GhDv+7RarJbqAP92mF27j3CNK
ugPOR1f37Z1NQdpuzg</vt:lpwstr>
  </property>
  <property fmtid="{D5CDD505-2E9C-101B-9397-08002B2CF9AE}" pid="4" name="_2015_ms_pID_7253431">
    <vt:lpwstr>DkagcrptKqy8gK5SzovEiqZDxiTDBPF68DwdKoyDMvQM4Gcj2i4I73
xhBSylG0WstTQtu7cI0OemYBZ9jjeMH5+l8rkNR1l1GuN7NumtHb7y2lEWppLmjjY2WnwfDM
6KsRFGgfumbYTtD0APGcO4tgf+IfWCCFv3a9kvoS+P2yoyIaJDJZp3+p2dVDJJ8K+SBF93Wt
OePsQsu16flbahzu</vt:lpwstr>
  </property>
</Properties>
</file>