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63" r:id="rId6"/>
    <p:sldId id="372" r:id="rId7"/>
    <p:sldId id="364" r:id="rId8"/>
    <p:sldId id="366" r:id="rId9"/>
    <p:sldId id="367" r:id="rId10"/>
    <p:sldId id="369" r:id="rId11"/>
    <p:sldId id="36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33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Meeting #109</a:t>
            </a:r>
            <a:br>
              <a:rPr lang="sv-SE" altLang="en-US" sz="1200" b="1" dirty="0">
                <a:latin typeface="Arial "/>
              </a:rPr>
            </a:br>
            <a:r>
              <a:rPr lang="en-IN" altLang="en-US" sz="1200" b="1" dirty="0">
                <a:latin typeface="Arial "/>
              </a:rPr>
              <a:t>Beijing, China; 16th – 19th September 2025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SP-251185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8_Prague_2025-06/Docs/SP-250772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8224837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Way Forward on 3GPP Capability Exposure in 6G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281237" y="4562475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Suresh Chitturi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Introduction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This presentation identifies the way forward for enhancing 3GPP’s approach towards capability exposure, based on the following input papers:</a:t>
            </a:r>
          </a:p>
          <a:p>
            <a:pPr lvl="1"/>
            <a:r>
              <a:rPr lang="en-US" altLang="en-US" sz="2000" dirty="0"/>
              <a:t>SP-251153 (a follow-up of </a:t>
            </a:r>
            <a:r>
              <a:rPr lang="en-US" sz="20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SP-250772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submitted at SA#108)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en-US" sz="2000" dirty="0"/>
              <a:t>SP-250984</a:t>
            </a:r>
          </a:p>
          <a:p>
            <a:pPr lvl="1"/>
            <a:r>
              <a:rPr lang="en-US" altLang="en-US" sz="2000" dirty="0"/>
              <a:t>SP-251152</a:t>
            </a:r>
          </a:p>
          <a:p>
            <a:pPr lvl="1"/>
            <a:r>
              <a:rPr lang="en-US" altLang="en-US" sz="2000" dirty="0"/>
              <a:t>SP-251154</a:t>
            </a:r>
          </a:p>
          <a:p>
            <a:pPr lvl="1"/>
            <a:r>
              <a:rPr lang="en-US" altLang="en-US" sz="2000" dirty="0"/>
              <a:t>SP-251156</a:t>
            </a:r>
          </a:p>
          <a:p>
            <a:r>
              <a:rPr lang="en-US" altLang="en-US" dirty="0"/>
              <a:t>The way forward identification is organized into:</a:t>
            </a:r>
          </a:p>
          <a:p>
            <a:pPr lvl="1"/>
            <a:r>
              <a:rPr lang="en-US" altLang="en-US" dirty="0"/>
              <a:t>High-level target improvements</a:t>
            </a:r>
          </a:p>
          <a:p>
            <a:pPr lvl="1"/>
            <a:r>
              <a:rPr lang="en-US" altLang="en-US" dirty="0"/>
              <a:t>Tasks to support the high-level target improvements</a:t>
            </a:r>
          </a:p>
          <a:p>
            <a:pPr lvl="1"/>
            <a:r>
              <a:rPr lang="en-US" altLang="en-US" dirty="0"/>
              <a:t>Assignment of actions and responsibilities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1EB-7E5E-4B4C-8703-FE36DDA59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0B8B3-4BEC-4A89-A378-212A9CC7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Lack of clear exposure (technical and service) requirements</a:t>
            </a:r>
          </a:p>
          <a:p>
            <a:r>
              <a:rPr lang="en-IN" dirty="0"/>
              <a:t> Limited or no good coordination across WGs for exposure functionality (duplicated or disparate APIs for the same 3GPP feature)</a:t>
            </a:r>
          </a:p>
          <a:p>
            <a:r>
              <a:rPr lang="en-IN" dirty="0"/>
              <a:t> Current API development cycles do not meet current market needs (e.g. agile/flexible API development cycles)</a:t>
            </a:r>
          </a:p>
          <a:p>
            <a:r>
              <a:rPr lang="en-IN" dirty="0"/>
              <a:t> External coordination with industry forums is limited for exposure aspects</a:t>
            </a:r>
          </a:p>
          <a:p>
            <a:r>
              <a:rPr lang="en-IN" dirty="0"/>
              <a:t> Cross-WG API design principles are not consistent</a:t>
            </a:r>
          </a:p>
        </p:txBody>
      </p:sp>
    </p:spTree>
    <p:extLst>
      <p:ext uri="{BB962C8B-B14F-4D97-AF65-F5344CB8AC3E}">
        <p14:creationId xmlns:p14="http://schemas.microsoft.com/office/powerpoint/2010/main" val="209768148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High-level Target improvements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following lists the high-level target improvements: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UcPeriod"/>
            </a:pP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Establishing exposure </a:t>
            </a: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</a:rPr>
              <a:t>o</a:t>
            </a: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versight and governance in 3GPP</a:t>
            </a: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UcPeriod"/>
            </a:pP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Top down use-case driven exposure approach</a:t>
            </a: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UcPeriod"/>
            </a:pP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Strengthening external and internal coordination</a:t>
            </a: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UcPeriod"/>
            </a:pP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Introduction of flexible 3GPP exposure API development cycles</a:t>
            </a: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UcPeriod"/>
            </a:pPr>
            <a:r>
              <a:rPr lang="en-US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Developing consistent 3GPP exposure principles across WGs</a:t>
            </a: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Improvement Tasks – 1/2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Enhance coordination of exposure related use cases with consumer organizations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Identification of exposure aspects and related service-level requirements for different types of consumers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Analysis of use cases and service level requirements and deriving technical API requirements for domains (e.g. Core, App Enablement, OAM, etc.)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exposure related work across WGs to support end-to-end use cases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Provide intermediate/early feedback on Stage 2 API designs with consumer organizations</a:t>
            </a: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960865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Improvement Tasks – 2/2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Develop </a:t>
            </a: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</a:t>
            </a: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onsistent API development &amp; design guidelines across WGs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Uniform documentation of 3GPP exposure features across WGs and supporting specifications, and usage guidelines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Support for flexible API development cycles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Determination of regular (normal WID) vs fast track (e.g. API WID) API development cycles (based on #3 or external factors), and its impact of underlying capabilities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API cycles across WGs, on a per release cycle</a:t>
            </a:r>
          </a:p>
          <a:p>
            <a:pPr marL="1828800" lvl="3" indent="-4572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6073547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Actions &amp; Responsibilities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582173337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TBD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6016</TotalTime>
  <Words>361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</vt:lpstr>
      <vt:lpstr>Calibri</vt:lpstr>
      <vt:lpstr>Calibri Light</vt:lpstr>
      <vt:lpstr>Times New Roman</vt:lpstr>
      <vt:lpstr>Office Theme</vt:lpstr>
      <vt:lpstr>Way Forward on 3GPP Capability Exposure in 6G</vt:lpstr>
      <vt:lpstr>Introduction</vt:lpstr>
      <vt:lpstr>Problem Statement</vt:lpstr>
      <vt:lpstr>High-level Target improvements</vt:lpstr>
      <vt:lpstr>Improvement Tasks – 1/2</vt:lpstr>
      <vt:lpstr>Improvement Tasks – 2/2</vt:lpstr>
      <vt:lpstr>Actions &amp; Responsibilities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638</cp:revision>
  <dcterms:created xsi:type="dcterms:W3CDTF">2010-02-05T13:52:04Z</dcterms:created>
  <dcterms:modified xsi:type="dcterms:W3CDTF">2025-09-17T08:42:13Z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