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9"/>
  </p:notesMasterIdLst>
  <p:handoutMasterIdLst>
    <p:handoutMasterId r:id="rId10"/>
  </p:handoutMasterIdLst>
  <p:sldIdLst>
    <p:sldId id="341" r:id="rId2"/>
    <p:sldId id="867" r:id="rId3"/>
    <p:sldId id="899" r:id="rId4"/>
    <p:sldId id="898" r:id="rId5"/>
    <p:sldId id="901" r:id="rId6"/>
    <p:sldId id="900" r:id="rId7"/>
    <p:sldId id="902" r:id="rId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83" autoAdjust="0"/>
    <p:restoredTop sz="95226" autoAdjust="0"/>
  </p:normalViewPr>
  <p:slideViewPr>
    <p:cSldViewPr snapToGrid="0">
      <p:cViewPr varScale="1">
        <p:scale>
          <a:sx n="95" d="100"/>
          <a:sy n="95" d="100"/>
        </p:scale>
        <p:origin x="595"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DB3239C4-F5D1-4674-8AE7-45F0EEA46465}"/>
    <pc:docChg chg="modSld">
      <pc:chgData name="Olivier Genoud" userId="e3287607-b312-4221-8c8d-a6943b641987" providerId="ADAL" clId="{DB3239C4-F5D1-4674-8AE7-45F0EEA46465}" dt="2024-05-24T00:37:43.903" v="69" actId="20577"/>
      <pc:docMkLst>
        <pc:docMk/>
      </pc:docMkLst>
      <pc:sldChg chg="modSp mod">
        <pc:chgData name="Olivier Genoud" userId="e3287607-b312-4221-8c8d-a6943b641987" providerId="ADAL" clId="{DB3239C4-F5D1-4674-8AE7-45F0EEA46465}" dt="2024-05-24T00:37:43.903" v="69" actId="20577"/>
        <pc:sldMkLst>
          <pc:docMk/>
          <pc:sldMk cId="3718173731" sldId="867"/>
        </pc:sldMkLst>
      </pc:sldChg>
    </pc:docChg>
  </pc:docChgLst>
  <pc:docChgLst>
    <pc:chgData name="Olivier Genoud" userId="e3287607-b312-4221-8c8d-a6943b641987" providerId="ADAL" clId="{2EF4E2D5-F421-4099-B8C8-A98BE858DEBE}"/>
    <pc:docChg chg="undo custSel addSld modSld">
      <pc:chgData name="Olivier Genoud" userId="e3287607-b312-4221-8c8d-a6943b641987" providerId="ADAL" clId="{2EF4E2D5-F421-4099-B8C8-A98BE858DEBE}" dt="2025-08-26T14:06:29.216" v="77" actId="20577"/>
      <pc:docMkLst>
        <pc:docMk/>
      </pc:docMkLst>
      <pc:sldChg chg="modSp add mod">
        <pc:chgData name="Olivier Genoud" userId="e3287607-b312-4221-8c8d-a6943b641987" providerId="ADAL" clId="{2EF4E2D5-F421-4099-B8C8-A98BE858DEBE}" dt="2025-08-26T14:06:29.216" v="77" actId="20577"/>
        <pc:sldMkLst>
          <pc:docMk/>
          <pc:sldMk cId="358925585" sldId="903"/>
        </pc:sldMkLst>
      </pc:sldChg>
    </pc:docChg>
  </pc:docChgLst>
  <pc:docChgLst>
    <pc:chgData name="Olivier Genoud" userId="e3287607-b312-4221-8c8d-a6943b641987" providerId="ADAL" clId="{A6BCE8E1-D29F-46AD-8990-4C51F8B07AE9}"/>
    <pc:docChg chg="undo custSel addSld delSld modSld">
      <pc:chgData name="Olivier Genoud" userId="e3287607-b312-4221-8c8d-a6943b641987" providerId="ADAL" clId="{A6BCE8E1-D29F-46AD-8990-4C51F8B07AE9}" dt="2025-02-18T08:37:08.273" v="322" actId="20577"/>
      <pc:docMkLst>
        <pc:docMk/>
      </pc:docMkLst>
      <pc:sldChg chg="modSp mod">
        <pc:chgData name="Olivier Genoud" userId="e3287607-b312-4221-8c8d-a6943b641987" providerId="ADAL" clId="{A6BCE8E1-D29F-46AD-8990-4C51F8B07AE9}" dt="2025-02-17T19:11:59.129" v="5" actId="6549"/>
        <pc:sldMkLst>
          <pc:docMk/>
          <pc:sldMk cId="0" sldId="341"/>
        </pc:sldMkLst>
      </pc:sldChg>
      <pc:sldChg chg="delSp modSp mod">
        <pc:chgData name="Olivier Genoud" userId="e3287607-b312-4221-8c8d-a6943b641987" providerId="ADAL" clId="{A6BCE8E1-D29F-46AD-8990-4C51F8B07AE9}" dt="2025-02-17T20:13:55" v="300" actId="20577"/>
        <pc:sldMkLst>
          <pc:docMk/>
          <pc:sldMk cId="3718173731" sldId="867"/>
        </pc:sldMkLst>
      </pc:sldChg>
      <pc:sldChg chg="delSp modSp mod">
        <pc:chgData name="Olivier Genoud" userId="e3287607-b312-4221-8c8d-a6943b641987" providerId="ADAL" clId="{A6BCE8E1-D29F-46AD-8990-4C51F8B07AE9}" dt="2025-02-18T04:45:16.270" v="302" actId="478"/>
        <pc:sldMkLst>
          <pc:docMk/>
          <pc:sldMk cId="3861986546" sldId="890"/>
        </pc:sldMkLst>
      </pc:sldChg>
      <pc:sldChg chg="delSp modSp mod">
        <pc:chgData name="Olivier Genoud" userId="e3287607-b312-4221-8c8d-a6943b641987" providerId="ADAL" clId="{A6BCE8E1-D29F-46AD-8990-4C51F8B07AE9}" dt="2025-02-18T08:36:44.959" v="318" actId="20577"/>
        <pc:sldMkLst>
          <pc:docMk/>
          <pc:sldMk cId="1470335251" sldId="896"/>
        </pc:sldMkLst>
      </pc:sldChg>
      <pc:sldChg chg="delSp modSp add mod">
        <pc:chgData name="Olivier Genoud" userId="e3287607-b312-4221-8c8d-a6943b641987" providerId="ADAL" clId="{A6BCE8E1-D29F-46AD-8990-4C51F8B07AE9}" dt="2025-02-18T08:37:08.273" v="322" actId="20577"/>
        <pc:sldMkLst>
          <pc:docMk/>
          <pc:sldMk cId="3947856262" sldId="897"/>
        </pc:sldMkLst>
      </pc:sldChg>
      <pc:sldChg chg="add del">
        <pc:chgData name="Olivier Genoud" userId="e3287607-b312-4221-8c8d-a6943b641987" providerId="ADAL" clId="{A6BCE8E1-D29F-46AD-8990-4C51F8B07AE9}" dt="2025-02-17T20:08:41.629" v="228"/>
        <pc:sldMkLst>
          <pc:docMk/>
          <pc:sldMk cId="189233699" sldId="898"/>
        </pc:sldMkLst>
      </pc:sldChg>
    </pc:docChg>
  </pc:docChgLst>
  <pc:docChgLst>
    <pc:chgData name="Olivier Genoud" userId="e3287607-b312-4221-8c8d-a6943b641987" providerId="ADAL" clId="{FCBF3E9B-A976-4524-A18D-4772B8371AC3}"/>
    <pc:docChg chg="custSel addSld delSld modSld">
      <pc:chgData name="Olivier Genoud" userId="e3287607-b312-4221-8c8d-a6943b641987" providerId="ADAL" clId="{FCBF3E9B-A976-4524-A18D-4772B8371AC3}" dt="2024-11-18T20:54:00.624" v="886" actId="478"/>
      <pc:docMkLst>
        <pc:docMk/>
      </pc:docMkLst>
      <pc:sldChg chg="modSp mod">
        <pc:chgData name="Olivier Genoud" userId="e3287607-b312-4221-8c8d-a6943b641987" providerId="ADAL" clId="{FCBF3E9B-A976-4524-A18D-4772B8371AC3}" dt="2024-11-17T23:43:40.041" v="386" actId="20577"/>
        <pc:sldMkLst>
          <pc:docMk/>
          <pc:sldMk cId="3718173731" sldId="867"/>
        </pc:sldMkLst>
      </pc:sldChg>
      <pc:sldChg chg="delSp modSp mod">
        <pc:chgData name="Olivier Genoud" userId="e3287607-b312-4221-8c8d-a6943b641987" providerId="ADAL" clId="{FCBF3E9B-A976-4524-A18D-4772B8371AC3}" dt="2024-11-18T14:08:19.789" v="654" actId="478"/>
        <pc:sldMkLst>
          <pc:docMk/>
          <pc:sldMk cId="3861986546" sldId="890"/>
        </pc:sldMkLst>
      </pc:sldChg>
      <pc:sldChg chg="del">
        <pc:chgData name="Olivier Genoud" userId="e3287607-b312-4221-8c8d-a6943b641987" providerId="ADAL" clId="{FCBF3E9B-A976-4524-A18D-4772B8371AC3}" dt="2024-11-17T20:52:07.954" v="291" actId="47"/>
        <pc:sldMkLst>
          <pc:docMk/>
          <pc:sldMk cId="2984681367" sldId="892"/>
        </pc:sldMkLst>
      </pc:sldChg>
      <pc:sldChg chg="del">
        <pc:chgData name="Olivier Genoud" userId="e3287607-b312-4221-8c8d-a6943b641987" providerId="ADAL" clId="{FCBF3E9B-A976-4524-A18D-4772B8371AC3}" dt="2024-11-17T20:52:07.954" v="291" actId="47"/>
        <pc:sldMkLst>
          <pc:docMk/>
          <pc:sldMk cId="1679295632" sldId="893"/>
        </pc:sldMkLst>
      </pc:sldChg>
      <pc:sldChg chg="del">
        <pc:chgData name="Olivier Genoud" userId="e3287607-b312-4221-8c8d-a6943b641987" providerId="ADAL" clId="{FCBF3E9B-A976-4524-A18D-4772B8371AC3}" dt="2024-11-17T20:52:07.954" v="291" actId="47"/>
        <pc:sldMkLst>
          <pc:docMk/>
          <pc:sldMk cId="289467042" sldId="894"/>
        </pc:sldMkLst>
      </pc:sldChg>
      <pc:sldChg chg="del">
        <pc:chgData name="Olivier Genoud" userId="e3287607-b312-4221-8c8d-a6943b641987" providerId="ADAL" clId="{FCBF3E9B-A976-4524-A18D-4772B8371AC3}" dt="2024-11-17T23:38:34.291" v="297" actId="47"/>
        <pc:sldMkLst>
          <pc:docMk/>
          <pc:sldMk cId="3430940149" sldId="895"/>
        </pc:sldMkLst>
      </pc:sldChg>
      <pc:sldChg chg="delSp modSp mod">
        <pc:chgData name="Olivier Genoud" userId="e3287607-b312-4221-8c8d-a6943b641987" providerId="ADAL" clId="{FCBF3E9B-A976-4524-A18D-4772B8371AC3}" dt="2024-11-18T14:33:19.678" v="674" actId="403"/>
        <pc:sldMkLst>
          <pc:docMk/>
          <pc:sldMk cId="1470335251" sldId="896"/>
        </pc:sldMkLst>
      </pc:sldChg>
      <pc:sldChg chg="modSp add mod">
        <pc:chgData name="Olivier Genoud" userId="e3287607-b312-4221-8c8d-a6943b641987" providerId="ADAL" clId="{FCBF3E9B-A976-4524-A18D-4772B8371AC3}" dt="2024-11-18T14:33:32.811" v="676" actId="404"/>
        <pc:sldMkLst>
          <pc:docMk/>
          <pc:sldMk cId="2261384514" sldId="897"/>
        </pc:sldMkLst>
      </pc:sldChg>
      <pc:sldChg chg="delSp modSp add mod">
        <pc:chgData name="Olivier Genoud" userId="e3287607-b312-4221-8c8d-a6943b641987" providerId="ADAL" clId="{FCBF3E9B-A976-4524-A18D-4772B8371AC3}" dt="2024-11-18T20:54:00.624" v="886" actId="478"/>
        <pc:sldMkLst>
          <pc:docMk/>
          <pc:sldMk cId="1124773930" sldId="898"/>
        </pc:sldMkLst>
      </pc:sldChg>
      <pc:sldChg chg="new del">
        <pc:chgData name="Olivier Genoud" userId="e3287607-b312-4221-8c8d-a6943b641987" providerId="ADAL" clId="{FCBF3E9B-A976-4524-A18D-4772B8371AC3}" dt="2024-11-17T23:38:58.739" v="299" actId="47"/>
        <pc:sldMkLst>
          <pc:docMk/>
          <pc:sldMk cId="2733577251" sldId="898"/>
        </pc:sldMkLst>
      </pc:sldChg>
      <pc:sldChg chg="delSp modSp add mod">
        <pc:chgData name="Olivier Genoud" userId="e3287607-b312-4221-8c8d-a6943b641987" providerId="ADAL" clId="{FCBF3E9B-A976-4524-A18D-4772B8371AC3}" dt="2024-11-18T14:08:17.006" v="653" actId="478"/>
        <pc:sldMkLst>
          <pc:docMk/>
          <pc:sldMk cId="1110432132" sldId="899"/>
        </pc:sldMkLst>
      </pc:sldChg>
    </pc:docChg>
  </pc:docChgLst>
  <pc:docChgLst>
    <pc:chgData name="Olivier Genoud" userId="e3287607-b312-4221-8c8d-a6943b641987" providerId="ADAL" clId="{AE1077FF-9D79-4DFE-8CC4-0920840D66B5}"/>
    <pc:docChg chg="modSld">
      <pc:chgData name="Olivier Genoud" userId="e3287607-b312-4221-8c8d-a6943b641987" providerId="ADAL" clId="{AE1077FF-9D79-4DFE-8CC4-0920840D66B5}" dt="2025-11-19T17:55:46.637" v="33" actId="20577"/>
      <pc:docMkLst>
        <pc:docMk/>
      </pc:docMkLst>
      <pc:sldChg chg="modSp mod">
        <pc:chgData name="Olivier Genoud" userId="e3287607-b312-4221-8c8d-a6943b641987" providerId="ADAL" clId="{AE1077FF-9D79-4DFE-8CC4-0920840D66B5}" dt="2025-11-19T17:55:26.533" v="31" actId="113"/>
        <pc:sldMkLst>
          <pc:docMk/>
          <pc:sldMk cId="3718173731" sldId="867"/>
        </pc:sldMkLst>
      </pc:sldChg>
      <pc:sldChg chg="modSp mod">
        <pc:chgData name="Olivier Genoud" userId="e3287607-b312-4221-8c8d-a6943b641987" providerId="ADAL" clId="{AE1077FF-9D79-4DFE-8CC4-0920840D66B5}" dt="2025-11-19T17:55:46.637" v="33" actId="20577"/>
        <pc:sldMkLst>
          <pc:docMk/>
          <pc:sldMk cId="2261384514" sldId="898"/>
        </pc:sldMkLst>
      </pc:sldChg>
    </pc:docChg>
  </pc:docChgLst>
  <pc:docChgLst>
    <pc:chgData name="Olivier Genoud" userId="e3287607-b312-4221-8c8d-a6943b641987" providerId="ADAL" clId="{B5C6D0A8-E9C6-402E-AA53-F9B0AFE75C28}"/>
    <pc:docChg chg="undo custSel addSld modSld sldOrd">
      <pc:chgData name="Olivier Genoud" userId="e3287607-b312-4221-8c8d-a6943b641987" providerId="ADAL" clId="{B5C6D0A8-E9C6-402E-AA53-F9B0AFE75C28}" dt="2024-11-20T20:49:50.317" v="247" actId="20577"/>
      <pc:docMkLst>
        <pc:docMk/>
      </pc:docMkLst>
      <pc:sldChg chg="modSp mod">
        <pc:chgData name="Olivier Genoud" userId="e3287607-b312-4221-8c8d-a6943b641987" providerId="ADAL" clId="{B5C6D0A8-E9C6-402E-AA53-F9B0AFE75C28}" dt="2024-11-20T20:49:50.317" v="247" actId="20577"/>
        <pc:sldMkLst>
          <pc:docMk/>
          <pc:sldMk cId="3718173731" sldId="867"/>
        </pc:sldMkLst>
      </pc:sldChg>
      <pc:sldChg chg="ord">
        <pc:chgData name="Olivier Genoud" userId="e3287607-b312-4221-8c8d-a6943b641987" providerId="ADAL" clId="{B5C6D0A8-E9C6-402E-AA53-F9B0AFE75C28}" dt="2024-11-20T20:49:33.015" v="243"/>
        <pc:sldMkLst>
          <pc:docMk/>
          <pc:sldMk cId="1124773930" sldId="898"/>
        </pc:sldMkLst>
      </pc:sldChg>
      <pc:sldChg chg="modSp add mod">
        <pc:chgData name="Olivier Genoud" userId="e3287607-b312-4221-8c8d-a6943b641987" providerId="ADAL" clId="{B5C6D0A8-E9C6-402E-AA53-F9B0AFE75C28}" dt="2024-11-20T12:59:07.812" v="157" actId="6549"/>
        <pc:sldMkLst>
          <pc:docMk/>
          <pc:sldMk cId="2882786919" sldId="901"/>
        </pc:sldMkLst>
      </pc:sldChg>
    </pc:docChg>
  </pc:docChgLst>
  <pc:docChgLst>
    <pc:chgData name="Olivier Genoud" userId="e3287607-b312-4221-8c8d-a6943b641987" providerId="ADAL" clId="{283BD019-F5EF-4A48-BDBC-03DEB9C57706}"/>
    <pc:docChg chg="delSld modSld modMainMaster">
      <pc:chgData name="Olivier Genoud" userId="e3287607-b312-4221-8c8d-a6943b641987" providerId="ADAL" clId="{283BD019-F5EF-4A48-BDBC-03DEB9C57706}" dt="2025-02-17T09:59:02.569" v="322" actId="6549"/>
      <pc:docMkLst>
        <pc:docMk/>
      </pc:docMkLst>
      <pc:sldChg chg="modSp mod">
        <pc:chgData name="Olivier Genoud" userId="e3287607-b312-4221-8c8d-a6943b641987" providerId="ADAL" clId="{283BD019-F5EF-4A48-BDBC-03DEB9C57706}" dt="2025-02-13T21:36:53.039" v="23" actId="6549"/>
        <pc:sldMkLst>
          <pc:docMk/>
          <pc:sldMk cId="0" sldId="341"/>
        </pc:sldMkLst>
      </pc:sldChg>
      <pc:sldChg chg="addSp modSp mod">
        <pc:chgData name="Olivier Genoud" userId="e3287607-b312-4221-8c8d-a6943b641987" providerId="ADAL" clId="{283BD019-F5EF-4A48-BDBC-03DEB9C57706}" dt="2025-02-17T09:59:02.569" v="322" actId="6549"/>
        <pc:sldMkLst>
          <pc:docMk/>
          <pc:sldMk cId="3718173731" sldId="867"/>
        </pc:sldMkLst>
      </pc:sldChg>
      <pc:sldChg chg="addSp modSp mod">
        <pc:chgData name="Olivier Genoud" userId="e3287607-b312-4221-8c8d-a6943b641987" providerId="ADAL" clId="{283BD019-F5EF-4A48-BDBC-03DEB9C57706}" dt="2025-02-16T20:13:14.070" v="261" actId="20577"/>
        <pc:sldMkLst>
          <pc:docMk/>
          <pc:sldMk cId="3861986546" sldId="890"/>
        </pc:sldMkLst>
      </pc:sldChg>
      <pc:sldChg chg="addSp modSp mod">
        <pc:chgData name="Olivier Genoud" userId="e3287607-b312-4221-8c8d-a6943b641987" providerId="ADAL" clId="{283BD019-F5EF-4A48-BDBC-03DEB9C57706}" dt="2025-02-16T20:11:13.774" v="161" actId="20577"/>
        <pc:sldMkLst>
          <pc:docMk/>
          <pc:sldMk cId="1470335251" sldId="896"/>
        </pc:sldMkLst>
      </pc:sldChg>
      <pc:sldChg chg="addSp modSp del">
        <pc:chgData name="Olivier Genoud" userId="e3287607-b312-4221-8c8d-a6943b641987" providerId="ADAL" clId="{283BD019-F5EF-4A48-BDBC-03DEB9C57706}" dt="2025-02-16T20:11:22.878" v="162" actId="47"/>
        <pc:sldMkLst>
          <pc:docMk/>
          <pc:sldMk cId="2261384514" sldId="897"/>
        </pc:sldMkLst>
      </pc:sldChg>
      <pc:sldChg chg="addSp modSp del">
        <pc:chgData name="Olivier Genoud" userId="e3287607-b312-4221-8c8d-a6943b641987" providerId="ADAL" clId="{283BD019-F5EF-4A48-BDBC-03DEB9C57706}" dt="2025-02-16T20:13:29.976" v="264" actId="47"/>
        <pc:sldMkLst>
          <pc:docMk/>
          <pc:sldMk cId="1124773930" sldId="898"/>
        </pc:sldMkLst>
      </pc:sldChg>
      <pc:sldChg chg="addSp modSp del">
        <pc:chgData name="Olivier Genoud" userId="e3287607-b312-4221-8c8d-a6943b641987" providerId="ADAL" clId="{283BD019-F5EF-4A48-BDBC-03DEB9C57706}" dt="2025-02-16T20:13:27.302" v="262" actId="47"/>
        <pc:sldMkLst>
          <pc:docMk/>
          <pc:sldMk cId="1110432132" sldId="899"/>
        </pc:sldMkLst>
      </pc:sldChg>
      <pc:sldChg chg="addSp modSp del">
        <pc:chgData name="Olivier Genoud" userId="e3287607-b312-4221-8c8d-a6943b641987" providerId="ADAL" clId="{283BD019-F5EF-4A48-BDBC-03DEB9C57706}" dt="2025-02-16T20:13:28.536" v="263" actId="47"/>
        <pc:sldMkLst>
          <pc:docMk/>
          <pc:sldMk cId="4047775450" sldId="900"/>
        </pc:sldMkLst>
      </pc:sldChg>
      <pc:sldChg chg="addSp modSp del">
        <pc:chgData name="Olivier Genoud" userId="e3287607-b312-4221-8c8d-a6943b641987" providerId="ADAL" clId="{283BD019-F5EF-4A48-BDBC-03DEB9C57706}" dt="2025-02-16T20:13:31.071" v="265" actId="47"/>
        <pc:sldMkLst>
          <pc:docMk/>
          <pc:sldMk cId="2882786919" sldId="901"/>
        </pc:sldMkLst>
      </pc:sldChg>
      <pc:sldMasterChg chg="modSp mod modSldLayout">
        <pc:chgData name="Olivier Genoud" userId="e3287607-b312-4221-8c8d-a6943b641987" providerId="ADAL" clId="{283BD019-F5EF-4A48-BDBC-03DEB9C57706}" dt="2025-02-14T07:20:34.846" v="79" actId="6549"/>
        <pc:sldMasterMkLst>
          <pc:docMk/>
          <pc:sldMasterMk cId="0" sldId="2147485146"/>
        </pc:sldMasterMkLst>
        <pc:sldLayoutChg chg="modSp mod">
          <pc:chgData name="Olivier Genoud" userId="e3287607-b312-4221-8c8d-a6943b641987" providerId="ADAL" clId="{283BD019-F5EF-4A48-BDBC-03DEB9C57706}" dt="2025-02-14T07:20:29.577" v="77"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A5FE700F-7F96-48D3-802C-874F23ACAE00}"/>
    <pc:docChg chg="modSld">
      <pc:chgData name="Olivier Genoud" userId="e3287607-b312-4221-8c8d-a6943b641987" providerId="ADAL" clId="{A5FE700F-7F96-48D3-802C-874F23ACAE00}" dt="2025-02-18T20:03:46.430" v="9" actId="207"/>
      <pc:docMkLst>
        <pc:docMk/>
      </pc:docMkLst>
      <pc:sldChg chg="modSp mod">
        <pc:chgData name="Olivier Genoud" userId="e3287607-b312-4221-8c8d-a6943b641987" providerId="ADAL" clId="{A5FE700F-7F96-48D3-802C-874F23ACAE00}" dt="2025-02-18T20:03:46.430" v="9" actId="207"/>
        <pc:sldMkLst>
          <pc:docMk/>
          <pc:sldMk cId="1470335251" sldId="896"/>
        </pc:sldMkLst>
      </pc:sldChg>
    </pc:docChg>
  </pc:docChgLst>
  <pc:docChgLst>
    <pc:chgData name="Olivier Genoud" userId="e3287607-b312-4221-8c8d-a6943b641987" providerId="ADAL" clId="{7D0EDC46-C41F-49DE-9AA0-4156A870E4CB}"/>
    <pc:docChg chg="custSel addSld modSld modMainMaster">
      <pc:chgData name="Olivier Genoud" userId="e3287607-b312-4221-8c8d-a6943b641987" providerId="ADAL" clId="{7D0EDC46-C41F-49DE-9AA0-4156A870E4CB}" dt="2024-05-20T22:21:29.132" v="367" actId="20577"/>
      <pc:docMkLst>
        <pc:docMk/>
      </pc:docMkLst>
      <pc:sldChg chg="modSp mod">
        <pc:chgData name="Olivier Genoud" userId="e3287607-b312-4221-8c8d-a6943b641987" providerId="ADAL" clId="{7D0EDC46-C41F-49DE-9AA0-4156A870E4CB}" dt="2024-05-20T21:44:05.076" v="19" actId="20577"/>
        <pc:sldMkLst>
          <pc:docMk/>
          <pc:sldMk cId="0" sldId="341"/>
        </pc:sldMkLst>
      </pc:sldChg>
      <pc:sldChg chg="addSp delSp modSp mod">
        <pc:chgData name="Olivier Genoud" userId="e3287607-b312-4221-8c8d-a6943b641987" providerId="ADAL" clId="{7D0EDC46-C41F-49DE-9AA0-4156A870E4CB}" dt="2024-05-20T21:58:27.477" v="159" actId="478"/>
        <pc:sldMkLst>
          <pc:docMk/>
          <pc:sldMk cId="3861986546" sldId="890"/>
        </pc:sldMkLst>
      </pc:sldChg>
      <pc:sldChg chg="addSp modSp mod">
        <pc:chgData name="Olivier Genoud" userId="e3287607-b312-4221-8c8d-a6943b641987" providerId="ADAL" clId="{7D0EDC46-C41F-49DE-9AA0-4156A870E4CB}" dt="2024-05-20T22:07:13.679" v="366" actId="20577"/>
        <pc:sldMkLst>
          <pc:docMk/>
          <pc:sldMk cId="1173444157" sldId="891"/>
        </pc:sldMkLst>
      </pc:sldChg>
      <pc:sldChg chg="modSp add mod">
        <pc:chgData name="Olivier Genoud" userId="e3287607-b312-4221-8c8d-a6943b641987" providerId="ADAL" clId="{7D0EDC46-C41F-49DE-9AA0-4156A870E4CB}" dt="2024-05-20T22:01:15.818" v="187"/>
        <pc:sldMkLst>
          <pc:docMk/>
          <pc:sldMk cId="2984681367" sldId="892"/>
        </pc:sldMkLst>
      </pc:sldChg>
      <pc:sldMasterChg chg="modSp mod modSldLayout">
        <pc:chgData name="Olivier Genoud" userId="e3287607-b312-4221-8c8d-a6943b641987" providerId="ADAL" clId="{7D0EDC46-C41F-49DE-9AA0-4156A870E4CB}" dt="2024-05-20T21:45:44.087" v="56" actId="6549"/>
        <pc:sldMasterMkLst>
          <pc:docMk/>
          <pc:sldMasterMk cId="0" sldId="2147485146"/>
        </pc:sldMasterMkLst>
        <pc:sldLayoutChg chg="modSp mod">
          <pc:chgData name="Olivier Genoud" userId="e3287607-b312-4221-8c8d-a6943b641987" providerId="ADAL" clId="{7D0EDC46-C41F-49DE-9AA0-4156A870E4CB}" dt="2024-05-20T21:45:38.744" v="54"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9EECAF7E-5419-45F3-BDC0-AD4B9EF37A73}"/>
    <pc:docChg chg="undo custSel addSld delSld modSld modMainMaster">
      <pc:chgData name="Olivier Genoud" userId="e3287607-b312-4221-8c8d-a6943b641987" providerId="ADAL" clId="{9EECAF7E-5419-45F3-BDC0-AD4B9EF37A73}" dt="2024-02-27T17:14:44.851" v="382" actId="114"/>
      <pc:docMkLst>
        <pc:docMk/>
      </pc:docMkLst>
      <pc:sldChg chg="modSp mod">
        <pc:chgData name="Olivier Genoud" userId="e3287607-b312-4221-8c8d-a6943b641987" providerId="ADAL" clId="{9EECAF7E-5419-45F3-BDC0-AD4B9EF37A73}" dt="2024-02-23T15:40:12.746" v="32" actId="6549"/>
        <pc:sldMkLst>
          <pc:docMk/>
          <pc:sldMk cId="0" sldId="341"/>
        </pc:sldMkLst>
      </pc:sldChg>
      <pc:sldChg chg="addSp delSp modSp mod">
        <pc:chgData name="Olivier Genoud" userId="e3287607-b312-4221-8c8d-a6943b641987" providerId="ADAL" clId="{9EECAF7E-5419-45F3-BDC0-AD4B9EF37A73}" dt="2024-02-27T12:07:20.831" v="381" actId="403"/>
        <pc:sldMkLst>
          <pc:docMk/>
          <pc:sldMk cId="3718173731" sldId="867"/>
        </pc:sldMkLst>
      </pc:sldChg>
      <pc:sldChg chg="addSp modSp del">
        <pc:chgData name="Olivier Genoud" userId="e3287607-b312-4221-8c8d-a6943b641987" providerId="ADAL" clId="{9EECAF7E-5419-45F3-BDC0-AD4B9EF37A73}" dt="2024-02-26T07:16:13.201" v="156" actId="47"/>
        <pc:sldMkLst>
          <pc:docMk/>
          <pc:sldMk cId="1584786579" sldId="887"/>
        </pc:sldMkLst>
      </pc:sldChg>
      <pc:sldChg chg="addSp modSp del">
        <pc:chgData name="Olivier Genoud" userId="e3287607-b312-4221-8c8d-a6943b641987" providerId="ADAL" clId="{9EECAF7E-5419-45F3-BDC0-AD4B9EF37A73}" dt="2024-02-26T07:16:13.201" v="156" actId="47"/>
        <pc:sldMkLst>
          <pc:docMk/>
          <pc:sldMk cId="2835461262" sldId="888"/>
        </pc:sldMkLst>
      </pc:sldChg>
      <pc:sldChg chg="addSp modSp del">
        <pc:chgData name="Olivier Genoud" userId="e3287607-b312-4221-8c8d-a6943b641987" providerId="ADAL" clId="{9EECAF7E-5419-45F3-BDC0-AD4B9EF37A73}" dt="2024-02-26T07:16:13.201" v="156" actId="47"/>
        <pc:sldMkLst>
          <pc:docMk/>
          <pc:sldMk cId="266246037" sldId="889"/>
        </pc:sldMkLst>
      </pc:sldChg>
      <pc:sldChg chg="addSp delSp modSp mod">
        <pc:chgData name="Olivier Genoud" userId="e3287607-b312-4221-8c8d-a6943b641987" providerId="ADAL" clId="{9EECAF7E-5419-45F3-BDC0-AD4B9EF37A73}" dt="2024-02-27T12:07:04.866" v="377" actId="478"/>
        <pc:sldMkLst>
          <pc:docMk/>
          <pc:sldMk cId="3861986546" sldId="890"/>
        </pc:sldMkLst>
      </pc:sldChg>
      <pc:sldChg chg="addSp modSp del">
        <pc:chgData name="Olivier Genoud" userId="e3287607-b312-4221-8c8d-a6943b641987" providerId="ADAL" clId="{9EECAF7E-5419-45F3-BDC0-AD4B9EF37A73}" dt="2024-02-26T07:16:13.201" v="156" actId="47"/>
        <pc:sldMkLst>
          <pc:docMk/>
          <pc:sldMk cId="1171290141" sldId="891"/>
        </pc:sldMkLst>
      </pc:sldChg>
      <pc:sldChg chg="delSp modSp add mod">
        <pc:chgData name="Olivier Genoud" userId="e3287607-b312-4221-8c8d-a6943b641987" providerId="ADAL" clId="{9EECAF7E-5419-45F3-BDC0-AD4B9EF37A73}" dt="2024-02-27T17:14:44.851" v="382" actId="114"/>
        <pc:sldMkLst>
          <pc:docMk/>
          <pc:sldMk cId="1173444157" sldId="891"/>
        </pc:sldMkLst>
      </pc:sldChg>
      <pc:sldChg chg="addSp modSp del">
        <pc:chgData name="Olivier Genoud" userId="e3287607-b312-4221-8c8d-a6943b641987" providerId="ADAL" clId="{9EECAF7E-5419-45F3-BDC0-AD4B9EF37A73}" dt="2024-02-26T07:16:13.201" v="156" actId="47"/>
        <pc:sldMkLst>
          <pc:docMk/>
          <pc:sldMk cId="49491647" sldId="892"/>
        </pc:sldMkLst>
      </pc:sldChg>
      <pc:sldMasterChg chg="modSp mod modSldLayout">
        <pc:chgData name="Olivier Genoud" userId="e3287607-b312-4221-8c8d-a6943b641987" providerId="ADAL" clId="{9EECAF7E-5419-45F3-BDC0-AD4B9EF37A73}" dt="2024-02-23T15:40:56.298" v="93" actId="6549"/>
        <pc:sldMasterMkLst>
          <pc:docMk/>
          <pc:sldMasterMk cId="0" sldId="2147485146"/>
        </pc:sldMasterMkLst>
        <pc:sldLayoutChg chg="modSp mod">
          <pc:chgData name="Olivier Genoud" userId="e3287607-b312-4221-8c8d-a6943b641987" providerId="ADAL" clId="{9EECAF7E-5419-45F3-BDC0-AD4B9EF37A73}" dt="2024-02-23T15:40:52.323" v="91"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A8E01FDE-79EB-4172-B305-AFAE3DB43692}"/>
    <pc:docChg chg="undo custSel addSld delSld modSld sldOrd modMainMaster">
      <pc:chgData name="Olivier Genoud" userId="e3287607-b312-4221-8c8d-a6943b641987" providerId="ADAL" clId="{A8E01FDE-79EB-4172-B305-AFAE3DB43692}" dt="2024-08-21T11:25:15.775" v="754" actId="478"/>
      <pc:docMkLst>
        <pc:docMk/>
      </pc:docMkLst>
      <pc:sldChg chg="modSp mod">
        <pc:chgData name="Olivier Genoud" userId="e3287607-b312-4221-8c8d-a6943b641987" providerId="ADAL" clId="{A8E01FDE-79EB-4172-B305-AFAE3DB43692}" dt="2024-08-19T09:51:38.962" v="19" actId="20577"/>
        <pc:sldMkLst>
          <pc:docMk/>
          <pc:sldMk cId="0" sldId="341"/>
        </pc:sldMkLst>
      </pc:sldChg>
      <pc:sldChg chg="addSp delSp modSp mod">
        <pc:chgData name="Olivier Genoud" userId="e3287607-b312-4221-8c8d-a6943b641987" providerId="ADAL" clId="{A8E01FDE-79EB-4172-B305-AFAE3DB43692}" dt="2024-08-20T16:52:37.304" v="403" actId="478"/>
        <pc:sldMkLst>
          <pc:docMk/>
          <pc:sldMk cId="3861986546" sldId="890"/>
        </pc:sldMkLst>
      </pc:sldChg>
      <pc:sldChg chg="addSp modSp del">
        <pc:chgData name="Olivier Genoud" userId="e3287607-b312-4221-8c8d-a6943b641987" providerId="ADAL" clId="{A8E01FDE-79EB-4172-B305-AFAE3DB43692}" dt="2024-08-20T16:52:42.735" v="404" actId="47"/>
        <pc:sldMkLst>
          <pc:docMk/>
          <pc:sldMk cId="1173444157" sldId="891"/>
        </pc:sldMkLst>
      </pc:sldChg>
      <pc:sldChg chg="addSp delSp modSp mod">
        <pc:chgData name="Olivier Genoud" userId="e3287607-b312-4221-8c8d-a6943b641987" providerId="ADAL" clId="{A8E01FDE-79EB-4172-B305-AFAE3DB43692}" dt="2024-08-21T07:51:56.780" v="584" actId="6549"/>
        <pc:sldMkLst>
          <pc:docMk/>
          <pc:sldMk cId="2984681367" sldId="892"/>
        </pc:sldMkLst>
      </pc:sldChg>
      <pc:sldChg chg="modSp add mod ord">
        <pc:chgData name="Olivier Genoud" userId="e3287607-b312-4221-8c8d-a6943b641987" providerId="ADAL" clId="{A8E01FDE-79EB-4172-B305-AFAE3DB43692}" dt="2024-08-21T11:24:00.671" v="749"/>
        <pc:sldMkLst>
          <pc:docMk/>
          <pc:sldMk cId="1679295632" sldId="893"/>
        </pc:sldMkLst>
      </pc:sldChg>
      <pc:sldChg chg="addSp modSp del">
        <pc:chgData name="Olivier Genoud" userId="e3287607-b312-4221-8c8d-a6943b641987" providerId="ADAL" clId="{A8E01FDE-79EB-4172-B305-AFAE3DB43692}" dt="2024-08-20T16:52:42.735" v="404" actId="47"/>
        <pc:sldMkLst>
          <pc:docMk/>
          <pc:sldMk cId="1878864336" sldId="893"/>
        </pc:sldMkLst>
      </pc:sldChg>
      <pc:sldChg chg="modSp add mod">
        <pc:chgData name="Olivier Genoud" userId="e3287607-b312-4221-8c8d-a6943b641987" providerId="ADAL" clId="{A8E01FDE-79EB-4172-B305-AFAE3DB43692}" dt="2024-08-21T11:23:53.063" v="747"/>
        <pc:sldMkLst>
          <pc:docMk/>
          <pc:sldMk cId="289467042" sldId="894"/>
        </pc:sldMkLst>
      </pc:sldChg>
      <pc:sldChg chg="addSp modSp del">
        <pc:chgData name="Olivier Genoud" userId="e3287607-b312-4221-8c8d-a6943b641987" providerId="ADAL" clId="{A8E01FDE-79EB-4172-B305-AFAE3DB43692}" dt="2024-08-20T16:52:42.735" v="404" actId="47"/>
        <pc:sldMkLst>
          <pc:docMk/>
          <pc:sldMk cId="3907048126" sldId="894"/>
        </pc:sldMkLst>
      </pc:sldChg>
      <pc:sldChg chg="add del">
        <pc:chgData name="Olivier Genoud" userId="e3287607-b312-4221-8c8d-a6943b641987" providerId="ADAL" clId="{A8E01FDE-79EB-4172-B305-AFAE3DB43692}" dt="2024-08-20T16:45:22.520" v="159" actId="47"/>
        <pc:sldMkLst>
          <pc:docMk/>
          <pc:sldMk cId="2839602385" sldId="895"/>
        </pc:sldMkLst>
      </pc:sldChg>
      <pc:sldMasterChg chg="modSp mod modSldLayout">
        <pc:chgData name="Olivier Genoud" userId="e3287607-b312-4221-8c8d-a6943b641987" providerId="ADAL" clId="{A8E01FDE-79EB-4172-B305-AFAE3DB43692}" dt="2024-08-19T09:52:26.185" v="81" actId="6549"/>
        <pc:sldMasterMkLst>
          <pc:docMk/>
          <pc:sldMasterMk cId="0" sldId="2147485146"/>
        </pc:sldMasterMkLst>
        <pc:sldLayoutChg chg="modSp mod">
          <pc:chgData name="Olivier Genoud" userId="e3287607-b312-4221-8c8d-a6943b641987" providerId="ADAL" clId="{A8E01FDE-79EB-4172-B305-AFAE3DB43692}" dt="2024-08-19T09:52:20.051" v="79"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58BE507E-0A54-4E21-AAAB-87745200041B}"/>
    <pc:docChg chg="custSel addSld modSld modMainMaster">
      <pc:chgData name="Olivier Genoud" userId="e3287607-b312-4221-8c8d-a6943b641987" providerId="ADAL" clId="{58BE507E-0A54-4E21-AAAB-87745200041B}" dt="2026-02-10T07:44:37.596" v="623" actId="1035"/>
      <pc:docMkLst>
        <pc:docMk/>
      </pc:docMkLst>
      <pc:sldChg chg="modSp mod">
        <pc:chgData name="Olivier Genoud" userId="e3287607-b312-4221-8c8d-a6943b641987" providerId="ADAL" clId="{58BE507E-0A54-4E21-AAAB-87745200041B}" dt="2026-02-06T14:46:58.229" v="31" actId="6549"/>
        <pc:sldMkLst>
          <pc:docMk/>
          <pc:sldMk cId="0" sldId="341"/>
        </pc:sldMkLst>
        <pc:spChg chg="mod">
          <ac:chgData name="Olivier Genoud" userId="e3287607-b312-4221-8c8d-a6943b641987" providerId="ADAL" clId="{58BE507E-0A54-4E21-AAAB-87745200041B}" dt="2026-02-06T14:46:58.229" v="31" actId="6549"/>
          <ac:spMkLst>
            <pc:docMk/>
            <pc:sldMk cId="0" sldId="341"/>
            <ac:spMk id="5122" creationId="{BB023146-264F-4A3E-B3FE-6023E397D993}"/>
          </ac:spMkLst>
        </pc:spChg>
      </pc:sldChg>
      <pc:sldChg chg="delSp modSp mod">
        <pc:chgData name="Olivier Genoud" userId="e3287607-b312-4221-8c8d-a6943b641987" providerId="ADAL" clId="{58BE507E-0A54-4E21-AAAB-87745200041B}" dt="2026-02-10T07:44:37.596" v="623" actId="1035"/>
        <pc:sldMkLst>
          <pc:docMk/>
          <pc:sldMk cId="3718173731" sldId="867"/>
        </pc:sldMkLst>
        <pc:spChg chg="del">
          <ac:chgData name="Olivier Genoud" userId="e3287607-b312-4221-8c8d-a6943b641987" providerId="ADAL" clId="{58BE507E-0A54-4E21-AAAB-87745200041B}" dt="2026-02-10T07:22:23.421" v="522" actId="478"/>
          <ac:spMkLst>
            <pc:docMk/>
            <pc:sldMk cId="3718173731" sldId="867"/>
            <ac:spMk id="2" creationId="{3D05B4F2-9426-D4C6-609E-B6F2801F4ED4}"/>
          </ac:spMkLst>
        </pc:spChg>
        <pc:spChg chg="mod">
          <ac:chgData name="Olivier Genoud" userId="e3287607-b312-4221-8c8d-a6943b641987" providerId="ADAL" clId="{58BE507E-0A54-4E21-AAAB-87745200041B}" dt="2026-02-10T07:44:37.596" v="623" actId="1035"/>
          <ac:spMkLst>
            <pc:docMk/>
            <pc:sldMk cId="3718173731" sldId="867"/>
            <ac:spMk id="18435" creationId="{6DF2C6A5-97CD-46B8-BBA9-33870923E61E}"/>
          </ac:spMkLst>
        </pc:spChg>
      </pc:sldChg>
      <pc:sldChg chg="addSp delSp modSp mod">
        <pc:chgData name="Olivier Genoud" userId="e3287607-b312-4221-8c8d-a6943b641987" providerId="ADAL" clId="{58BE507E-0A54-4E21-AAAB-87745200041B}" dt="2026-02-10T07:23:50.077" v="557" actId="478"/>
        <pc:sldMkLst>
          <pc:docMk/>
          <pc:sldMk cId="2261384514" sldId="898"/>
        </pc:sldMkLst>
        <pc:spChg chg="add del mod">
          <ac:chgData name="Olivier Genoud" userId="e3287607-b312-4221-8c8d-a6943b641987" providerId="ADAL" clId="{58BE507E-0A54-4E21-AAAB-87745200041B}" dt="2026-02-10T07:23:50.077" v="557" actId="478"/>
          <ac:spMkLst>
            <pc:docMk/>
            <pc:sldMk cId="2261384514" sldId="898"/>
            <ac:spMk id="2" creationId="{47C5D266-3AEB-E5FF-DC3D-D399A0836C60}"/>
          </ac:spMkLst>
        </pc:spChg>
        <pc:spChg chg="mod">
          <ac:chgData name="Olivier Genoud" userId="e3287607-b312-4221-8c8d-a6943b641987" providerId="ADAL" clId="{58BE507E-0A54-4E21-AAAB-87745200041B}" dt="2026-02-06T15:33:44.724" v="245"/>
          <ac:spMkLst>
            <pc:docMk/>
            <pc:sldMk cId="2261384514" sldId="898"/>
            <ac:spMk id="4" creationId="{C5B93149-CD1D-4C62-8DFE-579BA4A128B1}"/>
          </ac:spMkLst>
        </pc:spChg>
        <pc:spChg chg="mod">
          <ac:chgData name="Olivier Genoud" userId="e3287607-b312-4221-8c8d-a6943b641987" providerId="ADAL" clId="{58BE507E-0A54-4E21-AAAB-87745200041B}" dt="2026-02-10T07:23:37.732" v="556" actId="20577"/>
          <ac:spMkLst>
            <pc:docMk/>
            <pc:sldMk cId="2261384514" sldId="898"/>
            <ac:spMk id="18435" creationId="{6DF2C6A5-97CD-46B8-BBA9-33870923E61E}"/>
          </ac:spMkLst>
        </pc:spChg>
      </pc:sldChg>
      <pc:sldChg chg="addSp delSp modSp add mod">
        <pc:chgData name="Olivier Genoud" userId="e3287607-b312-4221-8c8d-a6943b641987" providerId="ADAL" clId="{58BE507E-0A54-4E21-AAAB-87745200041B}" dt="2026-02-10T07:23:21.181" v="553" actId="207"/>
        <pc:sldMkLst>
          <pc:docMk/>
          <pc:sldMk cId="649033720" sldId="899"/>
        </pc:sldMkLst>
        <pc:spChg chg="add del mod">
          <ac:chgData name="Olivier Genoud" userId="e3287607-b312-4221-8c8d-a6943b641987" providerId="ADAL" clId="{58BE507E-0A54-4E21-AAAB-87745200041B}" dt="2026-02-10T07:23:16.574" v="552" actId="478"/>
          <ac:spMkLst>
            <pc:docMk/>
            <pc:sldMk cId="649033720" sldId="899"/>
            <ac:spMk id="2" creationId="{E5A71A15-DF6C-3536-0153-D6E8FB16017F}"/>
          </ac:spMkLst>
        </pc:spChg>
        <pc:spChg chg="mod">
          <ac:chgData name="Olivier Genoud" userId="e3287607-b312-4221-8c8d-a6943b641987" providerId="ADAL" clId="{58BE507E-0A54-4E21-AAAB-87745200041B}" dt="2026-02-06T15:24:39.103" v="187" actId="6549"/>
          <ac:spMkLst>
            <pc:docMk/>
            <pc:sldMk cId="649033720" sldId="899"/>
            <ac:spMk id="4" creationId="{C5B93149-CD1D-4C62-8DFE-579BA4A128B1}"/>
          </ac:spMkLst>
        </pc:spChg>
        <pc:spChg chg="mod">
          <ac:chgData name="Olivier Genoud" userId="e3287607-b312-4221-8c8d-a6943b641987" providerId="ADAL" clId="{58BE507E-0A54-4E21-AAAB-87745200041B}" dt="2026-02-10T07:23:21.181" v="553" actId="207"/>
          <ac:spMkLst>
            <pc:docMk/>
            <pc:sldMk cId="649033720" sldId="899"/>
            <ac:spMk id="18435" creationId="{6DF2C6A5-97CD-46B8-BBA9-33870923E61E}"/>
          </ac:spMkLst>
        </pc:spChg>
      </pc:sldChg>
      <pc:sldChg chg="delSp modSp add mod">
        <pc:chgData name="Olivier Genoud" userId="e3287607-b312-4221-8c8d-a6943b641987" providerId="ADAL" clId="{58BE507E-0A54-4E21-AAAB-87745200041B}" dt="2026-02-10T07:33:27.281" v="566" actId="478"/>
        <pc:sldMkLst>
          <pc:docMk/>
          <pc:sldMk cId="1463141618" sldId="900"/>
        </pc:sldMkLst>
        <pc:spChg chg="del">
          <ac:chgData name="Olivier Genoud" userId="e3287607-b312-4221-8c8d-a6943b641987" providerId="ADAL" clId="{58BE507E-0A54-4E21-AAAB-87745200041B}" dt="2026-02-10T07:33:27.281" v="566" actId="478"/>
          <ac:spMkLst>
            <pc:docMk/>
            <pc:sldMk cId="1463141618" sldId="900"/>
            <ac:spMk id="2" creationId="{52584338-3606-B6BC-685C-F51CFAE70CF4}"/>
          </ac:spMkLst>
        </pc:spChg>
        <pc:spChg chg="mod">
          <ac:chgData name="Olivier Genoud" userId="e3287607-b312-4221-8c8d-a6943b641987" providerId="ADAL" clId="{58BE507E-0A54-4E21-AAAB-87745200041B}" dt="2026-02-06T15:38:10.297" v="291"/>
          <ac:spMkLst>
            <pc:docMk/>
            <pc:sldMk cId="1463141618" sldId="900"/>
            <ac:spMk id="4" creationId="{4A6C3273-F4EA-FD23-6CE9-1A5B4348936B}"/>
          </ac:spMkLst>
        </pc:spChg>
        <pc:spChg chg="mod">
          <ac:chgData name="Olivier Genoud" userId="e3287607-b312-4221-8c8d-a6943b641987" providerId="ADAL" clId="{58BE507E-0A54-4E21-AAAB-87745200041B}" dt="2026-02-06T15:39:03.882" v="309" actId="6549"/>
          <ac:spMkLst>
            <pc:docMk/>
            <pc:sldMk cId="1463141618" sldId="900"/>
            <ac:spMk id="18435" creationId="{5CC57DF2-2721-4008-254B-E54D8B1C0308}"/>
          </ac:spMkLst>
        </pc:spChg>
      </pc:sldChg>
      <pc:sldChg chg="delSp modSp add mod">
        <pc:chgData name="Olivier Genoud" userId="e3287607-b312-4221-8c8d-a6943b641987" providerId="ADAL" clId="{58BE507E-0A54-4E21-AAAB-87745200041B}" dt="2026-02-10T07:33:14.157" v="565" actId="478"/>
        <pc:sldMkLst>
          <pc:docMk/>
          <pc:sldMk cId="2158173097" sldId="901"/>
        </pc:sldMkLst>
        <pc:spChg chg="del">
          <ac:chgData name="Olivier Genoud" userId="e3287607-b312-4221-8c8d-a6943b641987" providerId="ADAL" clId="{58BE507E-0A54-4E21-AAAB-87745200041B}" dt="2026-02-10T07:33:14.157" v="565" actId="478"/>
          <ac:spMkLst>
            <pc:docMk/>
            <pc:sldMk cId="2158173097" sldId="901"/>
            <ac:spMk id="2" creationId="{77C54226-8E0B-17E7-BF20-3B70989CA6AE}"/>
          </ac:spMkLst>
        </pc:spChg>
        <pc:spChg chg="mod">
          <ac:chgData name="Olivier Genoud" userId="e3287607-b312-4221-8c8d-a6943b641987" providerId="ADAL" clId="{58BE507E-0A54-4E21-AAAB-87745200041B}" dt="2026-02-10T04:48:35.327" v="378"/>
          <ac:spMkLst>
            <pc:docMk/>
            <pc:sldMk cId="2158173097" sldId="901"/>
            <ac:spMk id="4" creationId="{89BA7579-086C-5208-6705-6371407AA4EC}"/>
          </ac:spMkLst>
        </pc:spChg>
        <pc:spChg chg="mod">
          <ac:chgData name="Olivier Genoud" userId="e3287607-b312-4221-8c8d-a6943b641987" providerId="ADAL" clId="{58BE507E-0A54-4E21-AAAB-87745200041B}" dt="2026-02-10T07:33:10.490" v="564" actId="6549"/>
          <ac:spMkLst>
            <pc:docMk/>
            <pc:sldMk cId="2158173097" sldId="901"/>
            <ac:spMk id="18435" creationId="{15736DAB-6A18-5E42-A894-72D9DC2429A1}"/>
          </ac:spMkLst>
        </pc:spChg>
      </pc:sldChg>
      <pc:sldChg chg="modSp add mod">
        <pc:chgData name="Olivier Genoud" userId="e3287607-b312-4221-8c8d-a6943b641987" providerId="ADAL" clId="{58BE507E-0A54-4E21-AAAB-87745200041B}" dt="2026-02-10T07:42:59.062" v="611" actId="20577"/>
        <pc:sldMkLst>
          <pc:docMk/>
          <pc:sldMk cId="2430849158" sldId="902"/>
        </pc:sldMkLst>
        <pc:spChg chg="mod">
          <ac:chgData name="Olivier Genoud" userId="e3287607-b312-4221-8c8d-a6943b641987" providerId="ADAL" clId="{58BE507E-0A54-4E21-AAAB-87745200041B}" dt="2026-02-10T07:33:56.854" v="568"/>
          <ac:spMkLst>
            <pc:docMk/>
            <pc:sldMk cId="2430849158" sldId="902"/>
            <ac:spMk id="4" creationId="{E166C57C-D5BA-CCED-A38A-B61696B31F3C}"/>
          </ac:spMkLst>
        </pc:spChg>
        <pc:spChg chg="mod">
          <ac:chgData name="Olivier Genoud" userId="e3287607-b312-4221-8c8d-a6943b641987" providerId="ADAL" clId="{58BE507E-0A54-4E21-AAAB-87745200041B}" dt="2026-02-10T07:42:59.062" v="611" actId="20577"/>
          <ac:spMkLst>
            <pc:docMk/>
            <pc:sldMk cId="2430849158" sldId="902"/>
            <ac:spMk id="18435" creationId="{4F253A11-6568-59D5-3241-B213BAD5AC3A}"/>
          </ac:spMkLst>
        </pc:spChg>
      </pc:sldChg>
      <pc:sldMasterChg chg="modSp mod modSldLayout">
        <pc:chgData name="Olivier Genoud" userId="e3287607-b312-4221-8c8d-a6943b641987" providerId="ADAL" clId="{58BE507E-0A54-4E21-AAAB-87745200041B}" dt="2026-02-06T14:47:42.862" v="87" actId="6549"/>
        <pc:sldMasterMkLst>
          <pc:docMk/>
          <pc:sldMasterMk cId="0" sldId="2147485146"/>
        </pc:sldMasterMkLst>
        <pc:spChg chg="mod">
          <ac:chgData name="Olivier Genoud" userId="e3287607-b312-4221-8c8d-a6943b641987" providerId="ADAL" clId="{58BE507E-0A54-4E21-AAAB-87745200041B}" dt="2026-02-06T14:47:42.862" v="87" actId="6549"/>
          <ac:spMkLst>
            <pc:docMk/>
            <pc:sldMasterMk cId="0" sldId="2147485146"/>
            <ac:spMk id="13" creationId="{1831B337-8E3A-42C4-B945-76126539A2BF}"/>
          </ac:spMkLst>
        </pc:spChg>
        <pc:sldLayoutChg chg="modSp mod">
          <pc:chgData name="Olivier Genoud" userId="e3287607-b312-4221-8c8d-a6943b641987" providerId="ADAL" clId="{58BE507E-0A54-4E21-AAAB-87745200041B}" dt="2026-02-06T14:47:34.517" v="85" actId="20577"/>
          <pc:sldLayoutMkLst>
            <pc:docMk/>
            <pc:sldMasterMk cId="0" sldId="2147485146"/>
            <pc:sldLayoutMk cId="24707556" sldId="2147485303"/>
          </pc:sldLayoutMkLst>
          <pc:spChg chg="mod">
            <ac:chgData name="Olivier Genoud" userId="e3287607-b312-4221-8c8d-a6943b641987" providerId="ADAL" clId="{58BE507E-0A54-4E21-AAAB-87745200041B}" dt="2026-02-06T14:47:34.517" v="85"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74723C7D-19F7-484F-A504-9EFE7C368EC7}"/>
    <pc:docChg chg="undo custSel addSld delSld modSld modMainMaster">
      <pc:chgData name="Olivier Genoud" userId="e3287607-b312-4221-8c8d-a6943b641987" providerId="ADAL" clId="{74723C7D-19F7-484F-A504-9EFE7C368EC7}" dt="2025-08-26T01:35:58.883" v="261" actId="403"/>
      <pc:docMkLst>
        <pc:docMk/>
      </pc:docMkLst>
      <pc:sldChg chg="modSp mod">
        <pc:chgData name="Olivier Genoud" userId="e3287607-b312-4221-8c8d-a6943b641987" providerId="ADAL" clId="{74723C7D-19F7-484F-A504-9EFE7C368EC7}" dt="2025-08-25T06:52:07.721" v="12" actId="6549"/>
        <pc:sldMkLst>
          <pc:docMk/>
          <pc:sldMk cId="0" sldId="341"/>
        </pc:sldMkLst>
      </pc:sldChg>
      <pc:sldChg chg="addSp delSp modSp mod">
        <pc:chgData name="Olivier Genoud" userId="e3287607-b312-4221-8c8d-a6943b641987" providerId="ADAL" clId="{74723C7D-19F7-484F-A504-9EFE7C368EC7}" dt="2025-08-26T01:35:29.975" v="259" actId="478"/>
        <pc:sldMkLst>
          <pc:docMk/>
          <pc:sldMk cId="3718173731" sldId="867"/>
        </pc:sldMkLst>
      </pc:sldChg>
      <pc:sldChg chg="addSp delSp modSp mod">
        <pc:chgData name="Olivier Genoud" userId="e3287607-b312-4221-8c8d-a6943b641987" providerId="ADAL" clId="{74723C7D-19F7-484F-A504-9EFE7C368EC7}" dt="2025-08-26T01:35:48.438" v="260" actId="403"/>
        <pc:sldMkLst>
          <pc:docMk/>
          <pc:sldMk cId="2261384514" sldId="898"/>
        </pc:sldMkLst>
      </pc:sldChg>
      <pc:sldChg chg="addSp modSp del">
        <pc:chgData name="Olivier Genoud" userId="e3287607-b312-4221-8c8d-a6943b641987" providerId="ADAL" clId="{74723C7D-19F7-484F-A504-9EFE7C368EC7}" dt="2025-08-25T16:10:46.334" v="235" actId="47"/>
        <pc:sldMkLst>
          <pc:docMk/>
          <pc:sldMk cId="326569714" sldId="899"/>
        </pc:sldMkLst>
      </pc:sldChg>
      <pc:sldChg chg="addSp modSp del">
        <pc:chgData name="Olivier Genoud" userId="e3287607-b312-4221-8c8d-a6943b641987" providerId="ADAL" clId="{74723C7D-19F7-484F-A504-9EFE7C368EC7}" dt="2025-08-25T16:10:46.334" v="235" actId="47"/>
        <pc:sldMkLst>
          <pc:docMk/>
          <pc:sldMk cId="2684801586" sldId="900"/>
        </pc:sldMkLst>
      </pc:sldChg>
      <pc:sldChg chg="addSp modSp del">
        <pc:chgData name="Olivier Genoud" userId="e3287607-b312-4221-8c8d-a6943b641987" providerId="ADAL" clId="{74723C7D-19F7-484F-A504-9EFE7C368EC7}" dt="2025-08-25T16:10:46.334" v="235" actId="47"/>
        <pc:sldMkLst>
          <pc:docMk/>
          <pc:sldMk cId="3052496165" sldId="901"/>
        </pc:sldMkLst>
      </pc:sldChg>
      <pc:sldChg chg="modSp add mod">
        <pc:chgData name="Olivier Genoud" userId="e3287607-b312-4221-8c8d-a6943b641987" providerId="ADAL" clId="{74723C7D-19F7-484F-A504-9EFE7C368EC7}" dt="2025-08-26T01:35:58.883" v="261" actId="403"/>
        <pc:sldMkLst>
          <pc:docMk/>
          <pc:sldMk cId="2348547705" sldId="902"/>
        </pc:sldMkLst>
      </pc:sldChg>
      <pc:sldMasterChg chg="modSp mod modSldLayout">
        <pc:chgData name="Olivier Genoud" userId="e3287607-b312-4221-8c8d-a6943b641987" providerId="ADAL" clId="{74723C7D-19F7-484F-A504-9EFE7C368EC7}" dt="2025-08-25T06:52:40.609" v="58" actId="6549"/>
        <pc:sldMasterMkLst>
          <pc:docMk/>
          <pc:sldMasterMk cId="0" sldId="2147485146"/>
        </pc:sldMasterMkLst>
        <pc:sldLayoutChg chg="modSp mod">
          <pc:chgData name="Olivier Genoud" userId="e3287607-b312-4221-8c8d-a6943b641987" providerId="ADAL" clId="{74723C7D-19F7-484F-A504-9EFE7C368EC7}" dt="2025-08-25T06:52:35.357" v="56"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261A2581-F935-4959-91F0-54AB54A6337D}"/>
    <pc:docChg chg="custSel addSld modSld">
      <pc:chgData name="Olivier Genoud" userId="e3287607-b312-4221-8c8d-a6943b641987" providerId="ADAL" clId="{261A2581-F935-4959-91F0-54AB54A6337D}" dt="2025-05-20T17:15:06.096" v="302" actId="20577"/>
      <pc:docMkLst>
        <pc:docMk/>
      </pc:docMkLst>
      <pc:sldChg chg="modSp mod">
        <pc:chgData name="Olivier Genoud" userId="e3287607-b312-4221-8c8d-a6943b641987" providerId="ADAL" clId="{261A2581-F935-4959-91F0-54AB54A6337D}" dt="2025-05-20T17:14:18.842" v="273" actId="207"/>
        <pc:sldMkLst>
          <pc:docMk/>
          <pc:sldMk cId="2261384514" sldId="898"/>
        </pc:sldMkLst>
      </pc:sldChg>
      <pc:sldChg chg="modSp mod">
        <pc:chgData name="Olivier Genoud" userId="e3287607-b312-4221-8c8d-a6943b641987" providerId="ADAL" clId="{261A2581-F935-4959-91F0-54AB54A6337D}" dt="2025-05-20T17:14:41.730" v="291" actId="6549"/>
        <pc:sldMkLst>
          <pc:docMk/>
          <pc:sldMk cId="326569714" sldId="899"/>
        </pc:sldMkLst>
      </pc:sldChg>
      <pc:sldChg chg="modSp add mod">
        <pc:chgData name="Olivier Genoud" userId="e3287607-b312-4221-8c8d-a6943b641987" providerId="ADAL" clId="{261A2581-F935-4959-91F0-54AB54A6337D}" dt="2025-05-20T17:15:06.096" v="302" actId="20577"/>
        <pc:sldMkLst>
          <pc:docMk/>
          <pc:sldMk cId="3052496165" sldId="901"/>
        </pc:sldMkLst>
      </pc:sldChg>
    </pc:docChg>
  </pc:docChgLst>
  <pc:docChgLst>
    <pc:chgData name="Olivier Genoud" userId="e3287607-b312-4221-8c8d-a6943b641987" providerId="ADAL" clId="{0C2D7A10-27C4-4D3F-9B93-EAC3D85671CC}"/>
    <pc:docChg chg="custSel delSld modSld modMainMaster">
      <pc:chgData name="Olivier Genoud" userId="e3287607-b312-4221-8c8d-a6943b641987" providerId="ADAL" clId="{0C2D7A10-27C4-4D3F-9B93-EAC3D85671CC}" dt="2025-11-18T17:31:01.354" v="228" actId="403"/>
      <pc:docMkLst>
        <pc:docMk/>
      </pc:docMkLst>
      <pc:sldChg chg="modSp mod">
        <pc:chgData name="Olivier Genoud" userId="e3287607-b312-4221-8c8d-a6943b641987" providerId="ADAL" clId="{0C2D7A10-27C4-4D3F-9B93-EAC3D85671CC}" dt="2025-11-13T20:28:00.007" v="25" actId="6549"/>
        <pc:sldMkLst>
          <pc:docMk/>
          <pc:sldMk cId="0" sldId="341"/>
        </pc:sldMkLst>
      </pc:sldChg>
      <pc:sldChg chg="addSp delSp modSp mod">
        <pc:chgData name="Olivier Genoud" userId="e3287607-b312-4221-8c8d-a6943b641987" providerId="ADAL" clId="{0C2D7A10-27C4-4D3F-9B93-EAC3D85671CC}" dt="2025-11-18T17:31:01.354" v="228" actId="403"/>
        <pc:sldMkLst>
          <pc:docMk/>
          <pc:sldMk cId="2261384514" sldId="898"/>
        </pc:sldMkLst>
      </pc:sldChg>
      <pc:sldChg chg="addSp modSp del">
        <pc:chgData name="Olivier Genoud" userId="e3287607-b312-4221-8c8d-a6943b641987" providerId="ADAL" clId="{0C2D7A10-27C4-4D3F-9B93-EAC3D85671CC}" dt="2025-11-18T14:01:34.330" v="215" actId="47"/>
        <pc:sldMkLst>
          <pc:docMk/>
          <pc:sldMk cId="2348547705" sldId="902"/>
        </pc:sldMkLst>
      </pc:sldChg>
      <pc:sldChg chg="addSp modSp del">
        <pc:chgData name="Olivier Genoud" userId="e3287607-b312-4221-8c8d-a6943b641987" providerId="ADAL" clId="{0C2D7A10-27C4-4D3F-9B93-EAC3D85671CC}" dt="2025-11-18T14:01:35.421" v="216" actId="47"/>
        <pc:sldMkLst>
          <pc:docMk/>
          <pc:sldMk cId="358925585" sldId="903"/>
        </pc:sldMkLst>
      </pc:sldChg>
      <pc:sldMasterChg chg="modSp mod modSldLayout">
        <pc:chgData name="Olivier Genoud" userId="e3287607-b312-4221-8c8d-a6943b641987" providerId="ADAL" clId="{0C2D7A10-27C4-4D3F-9B93-EAC3D85671CC}" dt="2025-11-13T20:29:12.330" v="76" actId="6549"/>
        <pc:sldMasterMkLst>
          <pc:docMk/>
          <pc:sldMasterMk cId="0" sldId="2147485146"/>
        </pc:sldMasterMkLst>
        <pc:sldLayoutChg chg="modSp mod">
          <pc:chgData name="Olivier Genoud" userId="e3287607-b312-4221-8c8d-a6943b641987" providerId="ADAL" clId="{0C2D7A10-27C4-4D3F-9B93-EAC3D85671CC}" dt="2025-11-13T20:29:01.065" v="74"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C14726C8-0790-49DE-8057-AD1E576F45D4}"/>
    <pc:docChg chg="undo redo custSel addSld modSld">
      <pc:chgData name="Olivier Genoud" userId="e3287607-b312-4221-8c8d-a6943b641987" providerId="ADAL" clId="{C14726C8-0790-49DE-8057-AD1E576F45D4}" dt="2024-05-22T06:07:07.448" v="771" actId="6549"/>
      <pc:docMkLst>
        <pc:docMk/>
      </pc:docMkLst>
      <pc:sldChg chg="modSp">
        <pc:chgData name="Olivier Genoud" userId="e3287607-b312-4221-8c8d-a6943b641987" providerId="ADAL" clId="{C14726C8-0790-49DE-8057-AD1E576F45D4}" dt="2024-05-21T22:04:32.602" v="151" actId="403"/>
        <pc:sldMkLst>
          <pc:docMk/>
          <pc:sldMk cId="3861986546" sldId="890"/>
        </pc:sldMkLst>
      </pc:sldChg>
      <pc:sldChg chg="delSp modSp mod">
        <pc:chgData name="Olivier Genoud" userId="e3287607-b312-4221-8c8d-a6943b641987" providerId="ADAL" clId="{C14726C8-0790-49DE-8057-AD1E576F45D4}" dt="2024-05-22T06:07:07.448" v="771" actId="6549"/>
        <pc:sldMkLst>
          <pc:docMk/>
          <pc:sldMk cId="1173444157" sldId="891"/>
        </pc:sldMkLst>
      </pc:sldChg>
      <pc:sldChg chg="delSp modSp add mod">
        <pc:chgData name="Olivier Genoud" userId="e3287607-b312-4221-8c8d-a6943b641987" providerId="ADAL" clId="{C14726C8-0790-49DE-8057-AD1E576F45D4}" dt="2024-05-22T05:19:10.010" v="155" actId="478"/>
        <pc:sldMkLst>
          <pc:docMk/>
          <pc:sldMk cId="1878864336" sldId="893"/>
        </pc:sldMkLst>
      </pc:sldChg>
      <pc:sldChg chg="delSp modSp add mod">
        <pc:chgData name="Olivier Genoud" userId="e3287607-b312-4221-8c8d-a6943b641987" providerId="ADAL" clId="{C14726C8-0790-49DE-8057-AD1E576F45D4}" dt="2024-05-22T05:19:18.226" v="156" actId="478"/>
        <pc:sldMkLst>
          <pc:docMk/>
          <pc:sldMk cId="3907048126" sldId="894"/>
        </pc:sldMkLst>
      </pc:sldChg>
    </pc:docChg>
  </pc:docChgLst>
  <pc:docChgLst>
    <pc:chgData name="Olivier Genoud" userId="e3287607-b312-4221-8c8d-a6943b641987" providerId="ADAL" clId="{BFE2EE4E-B804-460B-BD9F-D485FF1A963E}"/>
    <pc:docChg chg="undo redo custSel addSld delSld modSld modMainMaster">
      <pc:chgData name="Olivier Genoud" userId="e3287607-b312-4221-8c8d-a6943b641987" providerId="ADAL" clId="{BFE2EE4E-B804-460B-BD9F-D485FF1A963E}" dt="2025-05-20T09:56:09.949" v="448" actId="20577"/>
      <pc:docMkLst>
        <pc:docMk/>
      </pc:docMkLst>
      <pc:sldChg chg="modSp mod">
        <pc:chgData name="Olivier Genoud" userId="e3287607-b312-4221-8c8d-a6943b641987" providerId="ADAL" clId="{BFE2EE4E-B804-460B-BD9F-D485FF1A963E}" dt="2025-05-15T08:43:40.855" v="14" actId="6549"/>
        <pc:sldMkLst>
          <pc:docMk/>
          <pc:sldMk cId="0" sldId="341"/>
        </pc:sldMkLst>
      </pc:sldChg>
      <pc:sldChg chg="addSp modSp del">
        <pc:chgData name="Olivier Genoud" userId="e3287607-b312-4221-8c8d-a6943b641987" providerId="ADAL" clId="{BFE2EE4E-B804-460B-BD9F-D485FF1A963E}" dt="2025-05-19T12:17:32.998" v="161" actId="47"/>
        <pc:sldMkLst>
          <pc:docMk/>
          <pc:sldMk cId="3861986546" sldId="890"/>
        </pc:sldMkLst>
      </pc:sldChg>
      <pc:sldChg chg="addSp modSp del">
        <pc:chgData name="Olivier Genoud" userId="e3287607-b312-4221-8c8d-a6943b641987" providerId="ADAL" clId="{BFE2EE4E-B804-460B-BD9F-D485FF1A963E}" dt="2025-05-19T12:17:30.670" v="160" actId="47"/>
        <pc:sldMkLst>
          <pc:docMk/>
          <pc:sldMk cId="1470335251" sldId="896"/>
        </pc:sldMkLst>
      </pc:sldChg>
      <pc:sldChg chg="addSp modSp del">
        <pc:chgData name="Olivier Genoud" userId="e3287607-b312-4221-8c8d-a6943b641987" providerId="ADAL" clId="{BFE2EE4E-B804-460B-BD9F-D485FF1A963E}" dt="2025-05-19T12:17:34.857" v="162" actId="47"/>
        <pc:sldMkLst>
          <pc:docMk/>
          <pc:sldMk cId="3947856262" sldId="897"/>
        </pc:sldMkLst>
      </pc:sldChg>
      <pc:sldChg chg="delSp modSp mod">
        <pc:chgData name="Olivier Genoud" userId="e3287607-b312-4221-8c8d-a6943b641987" providerId="ADAL" clId="{BFE2EE4E-B804-460B-BD9F-D485FF1A963E}" dt="2025-05-20T09:21:37.672" v="283" actId="20577"/>
        <pc:sldMkLst>
          <pc:docMk/>
          <pc:sldMk cId="2261384514" sldId="898"/>
        </pc:sldMkLst>
      </pc:sldChg>
      <pc:sldChg chg="delSp modSp add mod">
        <pc:chgData name="Olivier Genoud" userId="e3287607-b312-4221-8c8d-a6943b641987" providerId="ADAL" clId="{BFE2EE4E-B804-460B-BD9F-D485FF1A963E}" dt="2025-05-19T12:37:48.277" v="281" actId="478"/>
        <pc:sldMkLst>
          <pc:docMk/>
          <pc:sldMk cId="326569714" sldId="899"/>
        </pc:sldMkLst>
      </pc:sldChg>
      <pc:sldChg chg="modSp add mod">
        <pc:chgData name="Olivier Genoud" userId="e3287607-b312-4221-8c8d-a6943b641987" providerId="ADAL" clId="{BFE2EE4E-B804-460B-BD9F-D485FF1A963E}" dt="2025-05-20T09:52:56.928" v="424" actId="403"/>
        <pc:sldMkLst>
          <pc:docMk/>
          <pc:sldMk cId="2684801586" sldId="900"/>
        </pc:sldMkLst>
      </pc:sldChg>
      <pc:sldMasterChg chg="modSp mod modSldLayout">
        <pc:chgData name="Olivier Genoud" userId="e3287607-b312-4221-8c8d-a6943b641987" providerId="ADAL" clId="{BFE2EE4E-B804-460B-BD9F-D485FF1A963E}" dt="2025-05-15T08:44:30.682" v="50" actId="6549"/>
        <pc:sldMasterMkLst>
          <pc:docMk/>
          <pc:sldMasterMk cId="0" sldId="2147485146"/>
        </pc:sldMasterMkLst>
        <pc:sldLayoutChg chg="modSp mod">
          <pc:chgData name="Olivier Genoud" userId="e3287607-b312-4221-8c8d-a6943b641987" providerId="ADAL" clId="{BFE2EE4E-B804-460B-BD9F-D485FF1A963E}" dt="2025-05-15T08:44:30.682" v="50"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E24D7650-B15D-4101-90D9-CD2D00B379B6}"/>
    <pc:docChg chg="addSld modSld">
      <pc:chgData name="Olivier Genoud" userId="e3287607-b312-4221-8c8d-a6943b641987" providerId="ADAL" clId="{E24D7650-B15D-4101-90D9-CD2D00B379B6}" dt="2024-11-20T01:47:45.291" v="40" actId="6549"/>
      <pc:docMkLst>
        <pc:docMk/>
      </pc:docMkLst>
      <pc:sldChg chg="modSp add mod">
        <pc:chgData name="Olivier Genoud" userId="e3287607-b312-4221-8c8d-a6943b641987" providerId="ADAL" clId="{E24D7650-B15D-4101-90D9-CD2D00B379B6}" dt="2024-11-20T01:47:45.291" v="40" actId="6549"/>
        <pc:sldMkLst>
          <pc:docMk/>
          <pc:sldMk cId="4047775450" sldId="900"/>
        </pc:sldMkLst>
      </pc:sldChg>
    </pc:docChg>
  </pc:docChgLst>
  <pc:docChgLst>
    <pc:chgData name="Olivier Genoud" userId="e3287607-b312-4221-8c8d-a6943b641987" providerId="ADAL" clId="{6A9F7374-321B-4497-B598-F42D79E450A4}"/>
    <pc:docChg chg="modSld">
      <pc:chgData name="Olivier Genoud" userId="e3287607-b312-4221-8c8d-a6943b641987" providerId="ADAL" clId="{6A9F7374-321B-4497-B598-F42D79E450A4}" dt="2023-11-15T15:55:22.332" v="9" actId="20577"/>
      <pc:docMkLst>
        <pc:docMk/>
      </pc:docMkLst>
      <pc:sldChg chg="modSp mod">
        <pc:chgData name="Olivier Genoud" userId="e3287607-b312-4221-8c8d-a6943b641987" providerId="ADAL" clId="{6A9F7374-321B-4497-B598-F42D79E450A4}" dt="2023-11-15T14:28:43.965" v="4" actId="20577"/>
        <pc:sldMkLst>
          <pc:docMk/>
          <pc:sldMk cId="1584786579" sldId="887"/>
        </pc:sldMkLst>
      </pc:sldChg>
      <pc:sldChg chg="modSp mod">
        <pc:chgData name="Olivier Genoud" userId="e3287607-b312-4221-8c8d-a6943b641987" providerId="ADAL" clId="{6A9F7374-321B-4497-B598-F42D79E450A4}" dt="2023-11-15T15:55:22.332" v="9" actId="20577"/>
        <pc:sldMkLst>
          <pc:docMk/>
          <pc:sldMk cId="2835461262" sldId="888"/>
        </pc:sldMkLst>
      </pc:sldChg>
    </pc:docChg>
  </pc:docChgLst>
  <pc:docChgLst>
    <pc:chgData name="Olivier Genoud" userId="e3287607-b312-4221-8c8d-a6943b641987" providerId="ADAL" clId="{B6B1900F-30CA-4914-A78C-003BEB1793F7}"/>
    <pc:docChg chg="custSel modSld">
      <pc:chgData name="Olivier Genoud" userId="e3287607-b312-4221-8c8d-a6943b641987" providerId="ADAL" clId="{B6B1900F-30CA-4914-A78C-003BEB1793F7}" dt="2024-11-18T20:56:20.050" v="6" actId="20577"/>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52824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4</a:t>
            </a:fld>
            <a:endParaRPr lang="en-GB" altLang="en-US"/>
          </a:p>
        </p:txBody>
      </p:sp>
    </p:spTree>
    <p:extLst>
      <p:ext uri="{BB962C8B-B14F-4D97-AF65-F5344CB8AC3E}">
        <p14:creationId xmlns:p14="http://schemas.microsoft.com/office/powerpoint/2010/main" val="528248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D91C0-3C1A-2D4D-311E-475C15BAE4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37EE80-3154-2F71-25FF-C0A056E7E6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77C1AD-ADEB-7DA9-D55C-FB91CA7DF2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FCC9C9F-DD08-033F-4B87-31AA1491B5AD}"/>
              </a:ext>
            </a:extLst>
          </p:cNvPr>
          <p:cNvSpPr>
            <a:spLocks noGrp="1"/>
          </p:cNvSpPr>
          <p:nvPr>
            <p:ph type="sldNum" sz="quarter" idx="5"/>
          </p:nvPr>
        </p:nvSpPr>
        <p:spPr/>
        <p:txBody>
          <a:bodyPr/>
          <a:lstStyle/>
          <a:p>
            <a:pPr>
              <a:defRPr/>
            </a:pPr>
            <a:fld id="{CB553C2B-DA9F-43DF-B0E2-B753B8087AB5}" type="slidenum">
              <a:rPr lang="en-GB" altLang="en-US" smtClean="0"/>
              <a:pPr>
                <a:defRPr/>
              </a:pPr>
              <a:t>5</a:t>
            </a:fld>
            <a:endParaRPr lang="en-GB" altLang="en-US"/>
          </a:p>
        </p:txBody>
      </p:sp>
    </p:spTree>
    <p:extLst>
      <p:ext uri="{BB962C8B-B14F-4D97-AF65-F5344CB8AC3E}">
        <p14:creationId xmlns:p14="http://schemas.microsoft.com/office/powerpoint/2010/main" val="500286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F7F29-1803-1970-07F4-98A2E24631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BB851-444E-4477-A3AD-4BA52586F9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B3A3EC-213D-5DD0-D78D-69BEE4B0E4F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4E20A4D-3D2C-773E-AB94-3950F5BD5054}"/>
              </a:ext>
            </a:extLst>
          </p:cNvPr>
          <p:cNvSpPr>
            <a:spLocks noGrp="1"/>
          </p:cNvSpPr>
          <p:nvPr>
            <p:ph type="sldNum" sz="quarter" idx="5"/>
          </p:nvPr>
        </p:nvSpPr>
        <p:spPr/>
        <p:txBody>
          <a:bodyPr/>
          <a:lstStyle/>
          <a:p>
            <a:pPr>
              <a:defRPr/>
            </a:pPr>
            <a:fld id="{CB553C2B-DA9F-43DF-B0E2-B753B8087AB5}" type="slidenum">
              <a:rPr lang="en-GB" altLang="en-US" smtClean="0"/>
              <a:pPr>
                <a:defRPr/>
              </a:pPr>
              <a:t>6</a:t>
            </a:fld>
            <a:endParaRPr lang="en-GB" altLang="en-US"/>
          </a:p>
        </p:txBody>
      </p:sp>
    </p:spTree>
    <p:extLst>
      <p:ext uri="{BB962C8B-B14F-4D97-AF65-F5344CB8AC3E}">
        <p14:creationId xmlns:p14="http://schemas.microsoft.com/office/powerpoint/2010/main" val="1283071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89CCF-E393-58F5-CFAF-3E8483A6BA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E6C1B2-9827-4ADA-4805-5252C256E7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EAC43F-0223-5330-07F9-4A242BCDF67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7195797-A3E9-FCD1-FBA6-56BEA40E5F3A}"/>
              </a:ext>
            </a:extLst>
          </p:cNvPr>
          <p:cNvSpPr>
            <a:spLocks noGrp="1"/>
          </p:cNvSpPr>
          <p:nvPr>
            <p:ph type="sldNum" sz="quarter" idx="5"/>
          </p:nvPr>
        </p:nvSpPr>
        <p:spPr/>
        <p:txBody>
          <a:bodyPr/>
          <a:lstStyle/>
          <a:p>
            <a:pPr>
              <a:defRPr/>
            </a:pPr>
            <a:fld id="{CB553C2B-DA9F-43DF-B0E2-B753B8087AB5}" type="slidenum">
              <a:rPr lang="en-GB" altLang="en-US" smtClean="0"/>
              <a:pPr>
                <a:defRPr/>
              </a:pPr>
              <a:t>7</a:t>
            </a:fld>
            <a:endParaRPr lang="en-GB" altLang="en-US"/>
          </a:p>
        </p:txBody>
      </p:sp>
    </p:spTree>
    <p:extLst>
      <p:ext uri="{BB962C8B-B14F-4D97-AF65-F5344CB8AC3E}">
        <p14:creationId xmlns:p14="http://schemas.microsoft.com/office/powerpoint/2010/main" val="23553732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WG5 # 110</a:t>
            </a:r>
          </a:p>
          <a:p>
            <a:pPr eaLnBrk="1" hangingPunct="1">
              <a:defRPr/>
            </a:pPr>
            <a:r>
              <a:rPr lang="sv-SE" altLang="en-US" sz="1200" b="1" dirty="0">
                <a:latin typeface="Arial "/>
              </a:rPr>
              <a:t>Gothenburg, Sweden – 9th to 13th February 2026</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7" y="6381750"/>
            <a:ext cx="2017481"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RAN5#110 TTCN sidebar</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4"/>
            <a:ext cx="9144000" cy="2915687"/>
          </a:xfrm>
        </p:spPr>
        <p:txBody>
          <a:bodyPr/>
          <a:lstStyle/>
          <a:p>
            <a:pPr eaLnBrk="1" hangingPunct="1"/>
            <a:r>
              <a:rPr lang="en-GB" altLang="en-US" b="1" dirty="0"/>
              <a:t>RAN5#110 TTCN sidebar</a:t>
            </a:r>
            <a:br>
              <a:rPr lang="en-GB" altLang="en-US" b="1" dirty="0"/>
            </a:br>
            <a:br>
              <a:rPr lang="en-GB" altLang="en-US" sz="4000" b="1" dirty="0"/>
            </a:br>
            <a:r>
              <a:rPr lang="en-GB" altLang="en-US" sz="4000" b="1" dirty="0"/>
              <a:t>Tuesday 10</a:t>
            </a:r>
            <a:r>
              <a:rPr lang="en-GB" altLang="en-US" sz="4000" b="1" baseline="30000" dirty="0"/>
              <a:t>th</a:t>
            </a:r>
            <a:r>
              <a:rPr lang="en-GB" altLang="en-US" sz="4000" b="1" dirty="0"/>
              <a:t> February 2026</a:t>
            </a:r>
            <a:br>
              <a:rPr lang="en-GB" altLang="en-US" sz="4000"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366253"/>
            <a:ext cx="10823230" cy="5043055"/>
          </a:xfrm>
        </p:spPr>
        <p:txBody>
          <a:bodyPr/>
          <a:lstStyle/>
          <a:p>
            <a:pPr eaLnBrk="1" hangingPunct="1"/>
            <a:r>
              <a:rPr lang="en-GB" altLang="en-US" sz="2400" b="1" dirty="0"/>
              <a:t> TTCN Workshop#72 follow-up</a:t>
            </a:r>
            <a:endParaRPr lang="en-GB" altLang="en-US" sz="2000" dirty="0"/>
          </a:p>
          <a:p>
            <a:pPr lvl="1"/>
            <a:r>
              <a:rPr lang="en-GB" altLang="en-US" sz="2000" dirty="0"/>
              <a:t>Action Points review.</a:t>
            </a:r>
          </a:p>
          <a:p>
            <a:pPr lvl="2"/>
            <a:endParaRPr lang="en-GB" altLang="en-US" sz="1600" dirty="0"/>
          </a:p>
          <a:p>
            <a:pPr eaLnBrk="1" hangingPunct="1"/>
            <a:r>
              <a:rPr lang="en-GB" altLang="en-US" sz="2400" b="1" dirty="0"/>
              <a:t> </a:t>
            </a:r>
            <a:r>
              <a:rPr lang="nn-NO" altLang="en-US" sz="2400" b="1" dirty="0"/>
              <a:t>Rel-17 SSSG Switch: </a:t>
            </a:r>
            <a:endParaRPr lang="en-GB" altLang="en-US" sz="2000" dirty="0"/>
          </a:p>
          <a:p>
            <a:pPr lvl="1"/>
            <a:r>
              <a:rPr lang="en-GB" altLang="en-US" sz="2000" dirty="0"/>
              <a:t>Test Model &amp; ASPs review (TF160, R&amp;S).</a:t>
            </a:r>
          </a:p>
          <a:p>
            <a:pPr lvl="2"/>
            <a:endParaRPr lang="en-GB" altLang="en-US" sz="1600" dirty="0"/>
          </a:p>
          <a:p>
            <a:pPr eaLnBrk="1" hangingPunct="1"/>
            <a:r>
              <a:rPr lang="en-GB" altLang="en-US" sz="2400" b="1" dirty="0"/>
              <a:t> </a:t>
            </a:r>
            <a:r>
              <a:rPr lang="nn-NO" altLang="en-US" sz="2400" b="1" dirty="0"/>
              <a:t>Rel-17 NR coverage enh.: </a:t>
            </a:r>
            <a:endParaRPr lang="en-GB" altLang="en-US" sz="2000" dirty="0"/>
          </a:p>
          <a:p>
            <a:pPr lvl="1"/>
            <a:r>
              <a:rPr lang="en-GB" altLang="en-US" sz="2000" dirty="0"/>
              <a:t>Test Model for PUSCH retransmissions with a configured grant (TF160).</a:t>
            </a:r>
          </a:p>
          <a:p>
            <a:pPr lvl="2"/>
            <a:endParaRPr lang="en-GB" altLang="en-US" sz="1600" dirty="0"/>
          </a:p>
          <a:p>
            <a:pPr eaLnBrk="1" hangingPunct="1"/>
            <a:r>
              <a:rPr lang="en-GB" altLang="en-US" sz="2400" b="1" dirty="0"/>
              <a:t> </a:t>
            </a:r>
            <a:r>
              <a:rPr lang="nn-NO" altLang="en-US" sz="2400" b="1" dirty="0"/>
              <a:t>Rel-18 NR Positioning Enhancements: </a:t>
            </a:r>
            <a:endParaRPr lang="en-GB" altLang="en-US" sz="2000" dirty="0"/>
          </a:p>
          <a:p>
            <a:pPr lvl="1"/>
            <a:r>
              <a:rPr lang="en-GB" altLang="en-US" sz="2000" dirty="0"/>
              <a:t>Further ASP updates (TF160)</a:t>
            </a:r>
          </a:p>
          <a:p>
            <a:pPr lvl="2"/>
            <a:endParaRPr lang="en-GB" altLang="en-US" sz="1600" dirty="0"/>
          </a:p>
          <a:p>
            <a:pPr eaLnBrk="1" hangingPunct="1"/>
            <a:r>
              <a:rPr lang="en-GB" altLang="en-US" sz="2400" b="1" dirty="0"/>
              <a:t> </a:t>
            </a:r>
            <a:r>
              <a:rPr lang="nn-NO" altLang="en-US" sz="2400" b="1" dirty="0"/>
              <a:t>Rel-15 NR measurement gaps: </a:t>
            </a:r>
            <a:endParaRPr lang="en-GB" altLang="en-US" sz="2000" dirty="0"/>
          </a:p>
          <a:p>
            <a:pPr lvl="1"/>
            <a:r>
              <a:rPr lang="en-GB" altLang="en-US" sz="2000" dirty="0"/>
              <a:t>Query on TTCN function </a:t>
            </a:r>
            <a:r>
              <a:rPr lang="en-GB" altLang="en-US" sz="2000" dirty="0" err="1"/>
              <a:t>f_NR_SkipMeasGap</a:t>
            </a:r>
            <a:r>
              <a:rPr lang="en-GB" altLang="en-US" sz="2000" dirty="0"/>
              <a:t> (Keysight)</a:t>
            </a:r>
          </a:p>
          <a:p>
            <a:endParaRPr lang="en-GB" altLang="en-US" sz="24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Agenda</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420427"/>
            <a:ext cx="10823230" cy="4998128"/>
          </a:xfrm>
        </p:spPr>
        <p:txBody>
          <a:bodyPr/>
          <a:lstStyle/>
          <a:p>
            <a:pPr eaLnBrk="1" hangingPunct="1"/>
            <a:r>
              <a:rPr lang="en-GB" altLang="en-US" sz="3200" b="1" dirty="0"/>
              <a:t> Action 72.1: </a:t>
            </a:r>
            <a:r>
              <a:rPr lang="en-GB" altLang="en-US" sz="3200" dirty="0"/>
              <a:t>Rel-17 NR NTN</a:t>
            </a:r>
            <a:endParaRPr lang="en-GB" altLang="en-US" sz="3200" b="1" dirty="0"/>
          </a:p>
          <a:p>
            <a:pPr lvl="1"/>
            <a:r>
              <a:rPr lang="en-GB" altLang="en-US" sz="2800" dirty="0"/>
              <a:t>Anritsu: For the ongoing NR NTN verification R5s260043 (TC 7.1.1.5.6), to provide a new SS pass log obtained running the NGSO branch: By 31st January.</a:t>
            </a:r>
          </a:p>
          <a:p>
            <a:pPr lvl="1"/>
            <a:r>
              <a:rPr lang="en-GB" altLang="en-US" sz="2800" dirty="0"/>
              <a:t>=&gt; Status update? </a:t>
            </a:r>
          </a:p>
          <a:p>
            <a:pPr lvl="2"/>
            <a:endParaRPr lang="en-GB" altLang="en-US" sz="2400" b="1" dirty="0"/>
          </a:p>
          <a:p>
            <a:pPr eaLnBrk="1" hangingPunct="1"/>
            <a:r>
              <a:rPr lang="en-GB" altLang="en-US" sz="3200" b="1" dirty="0"/>
              <a:t> Action 72.2:</a:t>
            </a:r>
            <a:r>
              <a:rPr lang="en-GB" altLang="en-US" sz="3200" dirty="0"/>
              <a:t> Rel-17 NR_NTN</a:t>
            </a:r>
            <a:endParaRPr lang="en-GB" altLang="en-US" sz="3200" b="1" dirty="0"/>
          </a:p>
          <a:p>
            <a:pPr lvl="1"/>
            <a:r>
              <a:rPr lang="en-GB" altLang="en-US" sz="2800" dirty="0"/>
              <a:t>TF160: To share a RAN5 PRD12 update including a new statement about the NR NTN NGSO verification requirement: By 31st January.</a:t>
            </a:r>
          </a:p>
          <a:p>
            <a:pPr lvl="1"/>
            <a:r>
              <a:rPr lang="en-GB" altLang="en-US" sz="2800" dirty="0"/>
              <a:t>=&gt; Done in R5-260261. </a:t>
            </a:r>
          </a:p>
          <a:p>
            <a:pPr lvl="2"/>
            <a:endParaRPr lang="en-GB" altLang="en-US" sz="28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Workshop#72 follow-up</a:t>
            </a:r>
            <a:endParaRPr lang="en-US" altLang="en-US" sz="4000" dirty="0"/>
          </a:p>
        </p:txBody>
      </p:sp>
    </p:spTree>
    <p:extLst>
      <p:ext uri="{BB962C8B-B14F-4D97-AF65-F5344CB8AC3E}">
        <p14:creationId xmlns:p14="http://schemas.microsoft.com/office/powerpoint/2010/main" val="64903372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420427"/>
            <a:ext cx="10823230" cy="4998128"/>
          </a:xfrm>
        </p:spPr>
        <p:txBody>
          <a:bodyPr/>
          <a:lstStyle/>
          <a:p>
            <a:pPr eaLnBrk="1" hangingPunct="1"/>
            <a:r>
              <a:rPr lang="en-GB" altLang="en-US" sz="3200" b="1" dirty="0"/>
              <a:t> R5-260952 (Qualcomm): </a:t>
            </a:r>
          </a:p>
          <a:p>
            <a:pPr lvl="1" eaLnBrk="1" hangingPunct="1"/>
            <a:r>
              <a:rPr lang="en-GB" altLang="en-US" sz="2800" dirty="0"/>
              <a:t>38.523.1 - Correction of SSSG TC 7.1.1.12.5 </a:t>
            </a:r>
          </a:p>
          <a:p>
            <a:pPr eaLnBrk="1" hangingPunct="1"/>
            <a:r>
              <a:rPr lang="en-GB" altLang="en-US" sz="3200" b="1" dirty="0"/>
              <a:t> R5-260648 + R5-260656 (Qualcomm): </a:t>
            </a:r>
          </a:p>
          <a:p>
            <a:pPr lvl="1" eaLnBrk="1" hangingPunct="1"/>
            <a:r>
              <a:rPr lang="en-GB" altLang="en-US" sz="2800" dirty="0"/>
              <a:t>38.523.1 - Addition of SSSG TC 7.1.1.12.6 </a:t>
            </a:r>
          </a:p>
          <a:p>
            <a:pPr lvl="2" eaLnBrk="1" hangingPunct="1"/>
            <a:endParaRPr lang="en-GB" altLang="en-US" sz="2800" dirty="0"/>
          </a:p>
          <a:p>
            <a:pPr eaLnBrk="1" hangingPunct="1"/>
            <a:r>
              <a:rPr lang="en-GB" altLang="en-US" sz="3200" dirty="0"/>
              <a:t>=&gt; </a:t>
            </a:r>
            <a:r>
              <a:rPr lang="pt-BR" altLang="en-US" sz="3200" b="1" dirty="0"/>
              <a:t>R5w260011r1 (TF160):</a:t>
            </a:r>
          </a:p>
          <a:p>
            <a:pPr lvl="1" eaLnBrk="1" hangingPunct="1"/>
            <a:r>
              <a:rPr lang="en-GB" altLang="en-US" sz="2800" dirty="0"/>
              <a:t>Rel-17 NR: Discussion on SSSG Switch TC 7.1.1.12.5</a:t>
            </a:r>
          </a:p>
          <a:p>
            <a:pPr eaLnBrk="1" hangingPunct="1"/>
            <a:endParaRPr lang="en-GB" altLang="en-US" sz="32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Rel-17 SSSG Switch</a:t>
            </a:r>
            <a:endParaRPr lang="en-US" altLang="en-US" sz="4000" dirty="0"/>
          </a:p>
        </p:txBody>
      </p:sp>
    </p:spTree>
    <p:extLst>
      <p:ext uri="{BB962C8B-B14F-4D97-AF65-F5344CB8AC3E}">
        <p14:creationId xmlns:p14="http://schemas.microsoft.com/office/powerpoint/2010/main" val="22613845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8F541-51D8-BD28-F8AE-CB10ADD6C145}"/>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15736DAB-6A18-5E42-A894-72D9DC2429A1}"/>
              </a:ext>
            </a:extLst>
          </p:cNvPr>
          <p:cNvSpPr>
            <a:spLocks noGrp="1"/>
          </p:cNvSpPr>
          <p:nvPr>
            <p:ph idx="1"/>
          </p:nvPr>
        </p:nvSpPr>
        <p:spPr>
          <a:xfrm>
            <a:off x="593453" y="1420427"/>
            <a:ext cx="10823230" cy="4998128"/>
          </a:xfrm>
        </p:spPr>
        <p:txBody>
          <a:bodyPr/>
          <a:lstStyle/>
          <a:p>
            <a:pPr eaLnBrk="1" hangingPunct="1"/>
            <a:r>
              <a:rPr lang="en-GB" altLang="en-US" sz="3600" dirty="0"/>
              <a:t> </a:t>
            </a:r>
            <a:r>
              <a:rPr lang="pt-BR" altLang="en-US" sz="3600" b="1" dirty="0"/>
              <a:t>R5w260013 (TF160):</a:t>
            </a:r>
          </a:p>
          <a:p>
            <a:pPr lvl="1" eaLnBrk="1" hangingPunct="1"/>
            <a:r>
              <a:rPr lang="en-GB" altLang="en-US" sz="3200" dirty="0"/>
              <a:t>Rel-17 NR coverage </a:t>
            </a:r>
            <a:r>
              <a:rPr lang="en-GB" altLang="en-US" sz="3200" dirty="0" err="1"/>
              <a:t>enh</a:t>
            </a:r>
            <a:r>
              <a:rPr lang="en-GB" altLang="en-US" sz="3200" dirty="0"/>
              <a:t>.: Test Model clarification</a:t>
            </a:r>
          </a:p>
          <a:p>
            <a:pPr eaLnBrk="1" hangingPunct="1"/>
            <a:endParaRPr lang="en-GB" altLang="en-US" sz="3600" b="1" dirty="0"/>
          </a:p>
          <a:p>
            <a:pPr eaLnBrk="1" hangingPunct="1"/>
            <a:endParaRPr lang="en-GB" altLang="en-US" sz="3600" b="1" dirty="0"/>
          </a:p>
          <a:p>
            <a:pPr lvl="2" eaLnBrk="1" hangingPunct="1"/>
            <a:endParaRPr lang="en-GB" altLang="en-US" sz="2400" dirty="0"/>
          </a:p>
        </p:txBody>
      </p:sp>
      <p:sp>
        <p:nvSpPr>
          <p:cNvPr id="4" name="Title 1">
            <a:extLst>
              <a:ext uri="{FF2B5EF4-FFF2-40B4-BE49-F238E27FC236}">
                <a16:creationId xmlns:a16="http://schemas.microsoft.com/office/drawing/2014/main" id="{89BA7579-086C-5208-6705-6371407AA4EC}"/>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Rel-17 NR coverage </a:t>
            </a:r>
            <a:r>
              <a:rPr lang="en-US" altLang="en-US" dirty="0" err="1"/>
              <a:t>enh</a:t>
            </a:r>
            <a:r>
              <a:rPr lang="en-US" altLang="en-US" dirty="0"/>
              <a:t>.</a:t>
            </a:r>
            <a:endParaRPr lang="en-US" altLang="en-US" sz="4000" dirty="0"/>
          </a:p>
        </p:txBody>
      </p:sp>
    </p:spTree>
    <p:extLst>
      <p:ext uri="{BB962C8B-B14F-4D97-AF65-F5344CB8AC3E}">
        <p14:creationId xmlns:p14="http://schemas.microsoft.com/office/powerpoint/2010/main" val="21581730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F9738-6D8C-916F-63EC-C60853CCCD48}"/>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5CC57DF2-2721-4008-254B-E54D8B1C0308}"/>
              </a:ext>
            </a:extLst>
          </p:cNvPr>
          <p:cNvSpPr>
            <a:spLocks noGrp="1"/>
          </p:cNvSpPr>
          <p:nvPr>
            <p:ph idx="1"/>
          </p:nvPr>
        </p:nvSpPr>
        <p:spPr>
          <a:xfrm>
            <a:off x="593453" y="1420427"/>
            <a:ext cx="10823230" cy="4998128"/>
          </a:xfrm>
        </p:spPr>
        <p:txBody>
          <a:bodyPr/>
          <a:lstStyle/>
          <a:p>
            <a:pPr eaLnBrk="1" hangingPunct="1"/>
            <a:r>
              <a:rPr lang="en-GB" altLang="en-US" sz="3600" b="1" dirty="0"/>
              <a:t> R5w260012 (TF160): </a:t>
            </a:r>
          </a:p>
          <a:p>
            <a:pPr lvl="1" eaLnBrk="1" hangingPunct="1"/>
            <a:r>
              <a:rPr lang="en-GB" altLang="en-US" sz="3200" dirty="0"/>
              <a:t>Rel-18 NR POS </a:t>
            </a:r>
            <a:r>
              <a:rPr lang="en-GB" altLang="en-US" sz="3200" dirty="0" err="1"/>
              <a:t>enh</a:t>
            </a:r>
            <a:r>
              <a:rPr lang="en-GB" altLang="en-US" sz="3200" dirty="0"/>
              <a:t>. Phase2: Correction to ASPs </a:t>
            </a:r>
          </a:p>
          <a:p>
            <a:pPr eaLnBrk="1" hangingPunct="1"/>
            <a:endParaRPr lang="en-GB" altLang="en-US" sz="3600" b="1" dirty="0"/>
          </a:p>
          <a:p>
            <a:pPr eaLnBrk="1" hangingPunct="1"/>
            <a:endParaRPr lang="en-GB" altLang="en-US" sz="3600" b="1" dirty="0"/>
          </a:p>
          <a:p>
            <a:pPr lvl="2" eaLnBrk="1" hangingPunct="1"/>
            <a:endParaRPr lang="en-GB" altLang="en-US" sz="2400" dirty="0"/>
          </a:p>
        </p:txBody>
      </p:sp>
      <p:sp>
        <p:nvSpPr>
          <p:cNvPr id="4" name="Title 1">
            <a:extLst>
              <a:ext uri="{FF2B5EF4-FFF2-40B4-BE49-F238E27FC236}">
                <a16:creationId xmlns:a16="http://schemas.microsoft.com/office/drawing/2014/main" id="{4A6C3273-F4EA-FD23-6CE9-1A5B4348936B}"/>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Rel-18 NR Positioning Enhancements</a:t>
            </a:r>
            <a:endParaRPr lang="en-US" altLang="en-US" sz="4000" dirty="0"/>
          </a:p>
        </p:txBody>
      </p:sp>
    </p:spTree>
    <p:extLst>
      <p:ext uri="{BB962C8B-B14F-4D97-AF65-F5344CB8AC3E}">
        <p14:creationId xmlns:p14="http://schemas.microsoft.com/office/powerpoint/2010/main" val="14631416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2CD38-E3A5-DBB6-DB91-1B85B4FF9B38}"/>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4F253A11-6568-59D5-3241-B213BAD5AC3A}"/>
              </a:ext>
            </a:extLst>
          </p:cNvPr>
          <p:cNvSpPr>
            <a:spLocks noGrp="1"/>
          </p:cNvSpPr>
          <p:nvPr>
            <p:ph idx="1"/>
          </p:nvPr>
        </p:nvSpPr>
        <p:spPr>
          <a:xfrm>
            <a:off x="593453" y="1420427"/>
            <a:ext cx="10823230" cy="4998128"/>
          </a:xfrm>
        </p:spPr>
        <p:txBody>
          <a:bodyPr/>
          <a:lstStyle/>
          <a:p>
            <a:pPr eaLnBrk="1" hangingPunct="1"/>
            <a:r>
              <a:rPr lang="en-GB" altLang="en-US" sz="3200" b="1" dirty="0"/>
              <a:t> Keysight query on TTCN function </a:t>
            </a:r>
            <a:r>
              <a:rPr lang="en-GB" altLang="en-US" sz="3200" b="1" dirty="0" err="1"/>
              <a:t>f_NR_SkipMeasGap</a:t>
            </a:r>
            <a:r>
              <a:rPr lang="en-GB" altLang="en-US" sz="3200" b="1" dirty="0"/>
              <a:t>: </a:t>
            </a:r>
          </a:p>
          <a:p>
            <a:pPr lvl="1" eaLnBrk="1" hangingPunct="1"/>
            <a:r>
              <a:rPr lang="en-GB" altLang="en-US" sz="2800" dirty="0"/>
              <a:t>Issue in the calculation of TTI in the TTCN function </a:t>
            </a:r>
            <a:r>
              <a:rPr lang="en-GB" altLang="en-US" sz="2800" dirty="0" err="1"/>
              <a:t>f_NR_SkipMeasGap</a:t>
            </a:r>
            <a:r>
              <a:rPr lang="en-GB" altLang="en-US" sz="2800" dirty="0"/>
              <a:t> to avoid transmission during measurement gap</a:t>
            </a:r>
          </a:p>
          <a:p>
            <a:pPr lvl="2" eaLnBrk="1" hangingPunct="1"/>
            <a:r>
              <a:rPr lang="en-GB" altLang="en-US" sz="2400" dirty="0"/>
              <a:t>The TTCN function </a:t>
            </a:r>
            <a:r>
              <a:rPr lang="en-GB" altLang="en-US" sz="2400" dirty="0" err="1"/>
              <a:t>f_NR_SkipMeasGap</a:t>
            </a:r>
            <a:r>
              <a:rPr lang="en-GB" altLang="en-US" sz="2400" dirty="0"/>
              <a:t> only considers the TTI of the PDSCH on which it needs to be scheduled however it does not consider the associated PDCCH where the DCI is transmitted (based on the value of k0), as well as the slot on which the corresponding UCI is expected (based on K1). </a:t>
            </a:r>
          </a:p>
          <a:p>
            <a:pPr lvl="2" eaLnBrk="1" hangingPunct="1"/>
            <a:r>
              <a:rPr lang="en-GB" altLang="en-US" sz="2400" dirty="0"/>
              <a:t>This can cause failure where UE will not read the PDSCH if it is scheduled on a TTI where the corresponding DCI and UCI are not considered for the measurement gap calculation.</a:t>
            </a:r>
          </a:p>
          <a:p>
            <a:pPr lvl="1" eaLnBrk="1" hangingPunct="1"/>
            <a:endParaRPr lang="en-GB" altLang="en-US" sz="2800" dirty="0"/>
          </a:p>
          <a:p>
            <a:pPr lvl="1" eaLnBrk="1" hangingPunct="1"/>
            <a:endParaRPr lang="en-GB" altLang="en-US" sz="2800" dirty="0"/>
          </a:p>
          <a:p>
            <a:pPr eaLnBrk="1" hangingPunct="1"/>
            <a:endParaRPr lang="en-GB" altLang="en-US" sz="32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E166C57C-D5BA-CCED-A38A-B61696B31F3C}"/>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Rel-15 NR measurement gaps</a:t>
            </a:r>
            <a:endParaRPr lang="en-US" altLang="en-US" sz="4000" dirty="0"/>
          </a:p>
        </p:txBody>
      </p:sp>
    </p:spTree>
    <p:extLst>
      <p:ext uri="{BB962C8B-B14F-4D97-AF65-F5344CB8AC3E}">
        <p14:creationId xmlns:p14="http://schemas.microsoft.com/office/powerpoint/2010/main" val="243084915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21309</TotalTime>
  <Words>395</Words>
  <Application>Microsoft Office PowerPoint</Application>
  <PresentationFormat>Widescreen</PresentationFormat>
  <Paragraphs>59</Paragraphs>
  <Slides>7</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 </vt:lpstr>
      <vt:lpstr>Arial</vt:lpstr>
      <vt:lpstr>Calibri</vt:lpstr>
      <vt:lpstr>Calibri Light</vt:lpstr>
      <vt:lpstr>Times New Roman</vt:lpstr>
      <vt:lpstr>Office Theme</vt:lpstr>
      <vt:lpstr>RAN5#110 TTCN sidebar  Tuesday 10th February 2026 </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688</cp:revision>
  <cp:lastPrinted>2022-05-03T13:15:30Z</cp:lastPrinted>
  <dcterms:created xsi:type="dcterms:W3CDTF">2010-02-05T13:52:04Z</dcterms:created>
  <dcterms:modified xsi:type="dcterms:W3CDTF">2026-02-10T07:44:40Z</dcterms:modified>
  <cp:contentStatus>Template 2017</cp:contentStatus>
</cp:coreProperties>
</file>