
<file path=[Content_Types].xml><?xml version="1.0" encoding="utf-8"?>
<Types xmlns="http://schemas.openxmlformats.org/package/2006/content-types">
  <Default Extension="jpeg" ContentType="image/jpeg"/>
  <Default Extension="JPG" ContentType="image/.jpg"/>
  <Default Extension="png" ContentType="image/png"/>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diagrams/colors1.xml" ContentType="application/vnd.openxmlformats-officedocument.drawingml.diagramColors+xml"/>
  <Override PartName="/ppt/diagrams/data1.xml" ContentType="application/vnd.openxmlformats-officedocument.drawingml.diagramData+xml"/>
  <Override PartName="/ppt/diagrams/drawing1.xml" ContentType="application/vnd.ms-office.drawingml.diagramDrawing+xml"/>
  <Override PartName="/ppt/diagrams/layout1.xml" ContentType="application/vnd.openxmlformats-officedocument.drawingml.diagramLayout+xml"/>
  <Override PartName="/ppt/diagrams/quickStyle1.xml" ContentType="application/vnd.openxmlformats-officedocument.drawingml.diagramStyle+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heme/theme1.xml" ContentType="application/vnd.openxmlformats-officedocument.theme+xml"/>
  <Override PartName="/ppt/theme/theme10.xml" ContentType="application/vnd.openxmlformats-officedocument.theme+xml"/>
  <Override PartName="/ppt/theme/theme1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theme/theme8.xml" ContentType="application/vnd.openxmlformats-officedocument.theme+xml"/>
  <Override PartName="/ppt/theme/theme9.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0" r:id="rId3"/>
    <p:sldMasterId id="2147483652" r:id="rId4"/>
    <p:sldMasterId id="2147483661" r:id="rId5"/>
    <p:sldMasterId id="2147483663" r:id="rId6"/>
    <p:sldMasterId id="2147483668" r:id="rId7"/>
    <p:sldMasterId id="2147483674" r:id="rId8"/>
    <p:sldMasterId id="2147483687" r:id="rId9"/>
    <p:sldMasterId id="2147483714" r:id="rId10"/>
  </p:sldMasterIdLst>
  <p:notesMasterIdLst>
    <p:notesMasterId r:id="rId12"/>
  </p:notesMasterIdLst>
  <p:handoutMasterIdLst>
    <p:handoutMasterId r:id="rId21"/>
  </p:handoutMasterIdLst>
  <p:sldIdLst>
    <p:sldId id="16667812" r:id="rId11"/>
    <p:sldId id="16667805" r:id="rId13"/>
    <p:sldId id="16667800" r:id="rId14"/>
    <p:sldId id="16667788" r:id="rId15"/>
    <p:sldId id="16667796" r:id="rId16"/>
    <p:sldId id="16667797" r:id="rId17"/>
    <p:sldId id="16667806" r:id="rId18"/>
    <p:sldId id="16667820" r:id="rId19"/>
    <p:sldId id="402" r:id="rId20"/>
  </p:sldIdLst>
  <p:sldSz cx="9144000" cy="5143500" type="screen16x9"/>
  <p:notesSz cx="6858000" cy="9144000"/>
  <p:custShowLst>
    <p:custShow name="自定义放映 1" id="0">
      <p:sldLst/>
    </p:custShow>
  </p:custShowLst>
  <p:defaultTextStyle>
    <a:defPPr>
      <a:defRPr lang="zh-CN"/>
    </a:defPPr>
    <a:lvl1pPr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Arial" panose="020B0604020202020204" pitchFamily="34" charset="0"/>
      </a:defRPr>
    </a:lvl1pPr>
    <a:lvl2pPr marL="457200"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Arial" panose="020B0604020202020204" pitchFamily="34" charset="0"/>
      </a:defRPr>
    </a:lvl2pPr>
    <a:lvl3pPr marL="914400"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Arial" panose="020B0604020202020204" pitchFamily="34" charset="0"/>
      </a:defRPr>
    </a:lvl3pPr>
    <a:lvl4pPr marL="1371600"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Arial" panose="020B0604020202020204" pitchFamily="34" charset="0"/>
      </a:defRPr>
    </a:lvl4pPr>
    <a:lvl5pPr marL="1828800"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Arial" panose="020B0604020202020204" pitchFamily="34" charset="0"/>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张楠10184108" initials="ZN" lastIdx="4" clrIdx="0"/>
  <p:cmAuthor id="1" name="ZTE" initials="TL" lastIdx="9" clrIdx="0"/>
  <p:cmAuthor id="2" name="田力10182718" initials="田力10182718" lastIdx="14" clrIdx="1"/>
  <p:cmAuthor id="3" name="ZTE2" initials="ZTE2" lastIdx="1" clrIdx="2"/>
  <p:cmAuthor id="4" name="ZTE(Yuan)" initials="ZTE" lastIdx="1" clrIdx="3"/>
  <p:cmAuthor id="6" name="10222520" initials="1" lastIdx="4" clrIdx="5"/>
  <p:cmAuthor id="7" name="00070164" initials="0" lastIdx="2" clrIdx="6"/>
  <p:cmAuthor id="8" name="Marcus A Janke" initials="MAJ" lastIdx="19" clrIdx="7"/>
  <p:cmAuthor id="1411827" name="黄晓平" initials="黄" lastIdx="0" clrIdx="0"/>
  <p:cmAuthor id="9" name="Benjamin J Grigsby" initials="BJG" lastIdx="22" clrIdx="8"/>
  <p:cmAuthor id="10" name="Mingming Cai" initials="MC" lastIdx="1" clrIdx="9"/>
  <p:cmAuthor id="11" name="Jeannette L Chu" initials="J" lastIdx="40" clrIdx="5"/>
  <p:cmAuthor id="12" name="zhouwd" initials="1" lastIdx="1" clrIdx="11"/>
  <p:cmAuthor id="13" name="马云飞10014438" initials="马" lastIdx="4" clrIdx="0"/>
  <p:cmAuthor id="14" name="10247586" initials="Nikodemus" lastIdx="1" clrIdx="13"/>
  <p:cmAuthor id="15" name="10247451" initials="1" lastIdx="39" clrIdx="14"/>
  <p:cmAuthor id="16" name="10078380" initials="1" lastIdx="1" clrIdx="15"/>
  <p:cmAuthor id="17" name="00035181" initials="0" lastIdx="1" clrIdx="16"/>
  <p:cmAuthor id="18" name="谢晋10100182" initials="谢晋10100182" lastIdx="2" clrIdx="17"/>
  <p:cmAuthor id="19" name="Saku Uchikawa" initials="S" lastIdx="11" clrIdx="0"/>
  <p:cmAuthor id="20" name="10012269" initials="1" lastIdx="4" clrIdx="19"/>
  <p:cmAuthor id="21" name="10086807" initials="1" lastIdx="3" clrIdx="20"/>
  <p:cmAuthor id="22" name="10146393" initials="1" lastIdx="1" clrIdx="21"/>
  <p:cmAuthor id="23" name="10009110" initials="1" lastIdx="23" clrIdx="22"/>
  <p:cmAuthor id="24" name="李蕾00009994" initials="李" lastIdx="6" clrIdx="17"/>
  <p:cmAuthor id="25" name="wyz" initials="w" lastIdx="1" clrIdx="24"/>
  <p:cmAuthor id="26" name="10270945" initials="1" lastIdx="1" clrIdx="25"/>
  <p:cmAuthor id="27" name="10295142" initials="1" lastIdx="1" clrIdx="26"/>
  <p:cmAuthor id="28" name="Hou Yingfeng" initials="H" lastIdx="10" clrIdx="23"/>
  <p:cmAuthor id="29" name="zhangyu" initials="z" lastIdx="1" clrIdx="28"/>
  <p:cmAuthor id="30" name="10056791" initials="ZTE" lastIdx="1" clrIdx="29"/>
  <p:cmAuthor id="31" name="Author" initials="A" lastIdx="0" clrIdx="30"/>
  <p:cmAuthor id="32" name="10033224" initials="1" lastIdx="1" clrIdx="31"/>
  <p:cmAuthor id="33" name="10045953" initials="1" lastIdx="1" clrIdx="32"/>
  <p:cmAuthor id="34" name="Y Y" initials="YY" lastIdx="2" clrIdx="33"/>
  <p:cmAuthor id="35" name="Administrator" initials="A" lastIdx="1" clrIdx="35"/>
  <p:cmAuthor id="36" name="关全全10258021" initials="关全全10258021" lastIdx="1" clrIdx="36"/>
  <p:cmAuthor id="37" name="齐晓虹10024015" initials="齐晓虹10024015" lastIdx="1" clrIdx="37"/>
  <p:cmAuthor id="38" name="赵欣" initials="zx" lastIdx="4" clrIdx="37"/>
</p:cmAuthorLst>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FF0000"/>
    <a:srgbClr val="CC0000"/>
    <a:srgbClr val="029A0D"/>
    <a:srgbClr val="008FD4"/>
    <a:srgbClr val="FFFF66"/>
    <a:srgbClr val="FF9966"/>
    <a:srgbClr val="FF6600"/>
    <a:srgbClr val="FF9999"/>
    <a:srgbClr val="99FF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2798" autoAdjust="0"/>
    <p:restoredTop sz="94645" autoAdjust="0"/>
  </p:normalViewPr>
  <p:slideViewPr>
    <p:cSldViewPr snapToGrid="0" snapToObjects="1">
      <p:cViewPr varScale="1">
        <p:scale>
          <a:sx n="99" d="100"/>
          <a:sy n="99" d="100"/>
        </p:scale>
        <p:origin x="48" y="68"/>
      </p:cViewPr>
      <p:guideLst>
        <p:guide orient="horz" pos="1644"/>
        <p:guide pos="2948"/>
      </p:guideLst>
    </p:cSldViewPr>
  </p:slideViewPr>
  <p:outlineViewPr>
    <p:cViewPr>
      <p:scale>
        <a:sx n="33" d="100"/>
        <a:sy n="33" d="100"/>
      </p:scale>
      <p:origin x="0" y="2748"/>
    </p:cViewPr>
  </p:outlin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Master" Target="slideMasters/slideMaster8.xml"/><Relationship Id="rId8" Type="http://schemas.openxmlformats.org/officeDocument/2006/relationships/slideMaster" Target="slideMasters/slideMaster7.xml"/><Relationship Id="rId7" Type="http://schemas.openxmlformats.org/officeDocument/2006/relationships/slideMaster" Target="slideMasters/slideMaster6.xml"/><Relationship Id="rId6" Type="http://schemas.openxmlformats.org/officeDocument/2006/relationships/slideMaster" Target="slideMasters/slideMaster5.xml"/><Relationship Id="rId5" Type="http://schemas.openxmlformats.org/officeDocument/2006/relationships/slideMaster" Target="slideMasters/slideMaster4.xml"/><Relationship Id="rId4" Type="http://schemas.openxmlformats.org/officeDocument/2006/relationships/slideMaster" Target="slideMasters/slideMaster3.xml"/><Relationship Id="rId3" Type="http://schemas.openxmlformats.org/officeDocument/2006/relationships/slideMaster" Target="slideMasters/slideMaster2.xml"/><Relationship Id="rId25" Type="http://schemas.openxmlformats.org/officeDocument/2006/relationships/commentAuthors" Target="commentAuthors.xml"/><Relationship Id="rId24" Type="http://schemas.openxmlformats.org/officeDocument/2006/relationships/tableStyles" Target="tableStyles.xml"/><Relationship Id="rId23" Type="http://schemas.openxmlformats.org/officeDocument/2006/relationships/viewProps" Target="viewProps.xml"/><Relationship Id="rId22" Type="http://schemas.openxmlformats.org/officeDocument/2006/relationships/presProps" Target="presProps.xml"/><Relationship Id="rId21" Type="http://schemas.openxmlformats.org/officeDocument/2006/relationships/handoutMaster" Target="handoutMasters/handoutMaster1.xml"/><Relationship Id="rId20" Type="http://schemas.openxmlformats.org/officeDocument/2006/relationships/slide" Target="slides/slide9.xml"/><Relationship Id="rId2" Type="http://schemas.openxmlformats.org/officeDocument/2006/relationships/theme" Target="theme/theme1.xml"/><Relationship Id="rId19" Type="http://schemas.openxmlformats.org/officeDocument/2006/relationships/slide" Target="slides/slide8.xml"/><Relationship Id="rId18" Type="http://schemas.openxmlformats.org/officeDocument/2006/relationships/slide" Target="slides/slide7.xml"/><Relationship Id="rId17" Type="http://schemas.openxmlformats.org/officeDocument/2006/relationships/slide" Target="slides/slide6.xml"/><Relationship Id="rId16" Type="http://schemas.openxmlformats.org/officeDocument/2006/relationships/slide" Target="slides/slide5.xml"/><Relationship Id="rId15" Type="http://schemas.openxmlformats.org/officeDocument/2006/relationships/slide" Target="slides/slide4.xml"/><Relationship Id="rId14" Type="http://schemas.openxmlformats.org/officeDocument/2006/relationships/slide" Target="slides/slide3.xml"/><Relationship Id="rId13" Type="http://schemas.openxmlformats.org/officeDocument/2006/relationships/slide" Target="slides/slide2.xml"/><Relationship Id="rId12" Type="http://schemas.openxmlformats.org/officeDocument/2006/relationships/notesMaster" Target="notesMasters/notesMaster1.xml"/><Relationship Id="rId11" Type="http://schemas.openxmlformats.org/officeDocument/2006/relationships/slide" Target="slides/slide1.xml"/><Relationship Id="rId10" Type="http://schemas.openxmlformats.org/officeDocument/2006/relationships/slideMaster" Target="slideMasters/slideMaster9.xml"/><Relationship Id="rId1" Type="http://schemas.openxmlformats.org/officeDocument/2006/relationships/slideMaster" Target="slideMasters/slideMaster1.xml"/></Relationships>
</file>

<file path=ppt/diagrams/colors1.xml><?xml version="1.0" encoding="utf-8"?>
<dgm:colorsDef xmlns:dgm="http://schemas.openxmlformats.org/drawingml/2006/diagram" xmlns:a="http://schemas.openxmlformats.org/drawingml/2006/main" uniqueId="urn:microsoft.com/office/officeart/2005/8/colors/accent1_2#2">
  <dgm:title val=""/>
  <dgm:desc val=""/>
  <dgm:catLst>
    <dgm:cat type="accent1" pri="11200"/>
  </dgm:catLst>
  <dgm:styleLbl name="alignAcc1">
    <dgm:fillClrLst meth="repeat">
      <a:srgbClr val="FFFFFF">
        <a:alpha val="90000"/>
      </a:srgbClr>
    </dgm:fillClrLst>
    <dgm:linClrLst meth="repeat">
      <a:srgbClr val="008DD3"/>
    </dgm:linClrLst>
    <dgm:effectClrLst/>
    <dgm:txLinClrLst/>
    <dgm:txFillClrLst meth="repeat">
      <a:srgbClr val="000000"/>
    </dgm:txFillClrLst>
    <dgm:txEffectClrLst/>
  </dgm:styleLbl>
  <dgm:styleLbl name="alignAccFollowNode1">
    <dgm:fillClrLst meth="repeat">
      <a:srgbClr val="008DD3">
        <a:alpha val="90000"/>
        <a:tint val="40000"/>
      </a:srgbClr>
    </dgm:fillClrLst>
    <dgm:linClrLst meth="repeat">
      <a:srgbClr val="008DD3">
        <a:alpha val="90000"/>
        <a:tint val="40000"/>
      </a:srgbClr>
    </dgm:linClrLst>
    <dgm:effectClrLst/>
    <dgm:txLinClrLst/>
    <dgm:txFillClrLst meth="repeat">
      <a:srgbClr val="000000"/>
    </dgm:txFillClrLst>
    <dgm:txEffectClrLst/>
  </dgm:styleLbl>
  <dgm:styleLbl name="alignImgPlace1">
    <dgm:fillClrLst meth="repeat">
      <a:srgbClr val="008DD3">
        <a:tint val="50000"/>
      </a:srgbClr>
    </dgm:fillClrLst>
    <dgm:linClrLst meth="repeat">
      <a:srgbClr val="FFFFFF"/>
    </dgm:linClrLst>
    <dgm:effectClrLst/>
    <dgm:txLinClrLst/>
    <dgm:txFillClrLst meth="repeat">
      <a:srgbClr val="FFFFFF"/>
    </dgm:txFillClrLst>
    <dgm:txEffectClrLst/>
  </dgm:styleLbl>
  <dgm:styleLbl name="alignNode1">
    <dgm:fillClrLst meth="repeat">
      <a:srgbClr val="008DD3"/>
    </dgm:fillClrLst>
    <dgm:linClrLst meth="repeat">
      <a:srgbClr val="008DD3"/>
    </dgm:linClrLst>
    <dgm:effectClrLst/>
    <dgm:txLinClrLst/>
    <dgm:txFillClrLst/>
    <dgm:txEffectClrLst/>
  </dgm:styleLbl>
  <dgm:styleLbl name="asst0">
    <dgm:fillClrLst meth="repeat">
      <a:srgbClr val="008DD3"/>
    </dgm:fillClrLst>
    <dgm:linClrLst meth="repeat">
      <a:srgbClr val="FFFFFF"/>
    </dgm:linClrLst>
    <dgm:effectClrLst/>
    <dgm:txLinClrLst/>
    <dgm:txFillClrLst/>
    <dgm:txEffectClrLst/>
  </dgm:styleLbl>
  <dgm:styleLbl name="asst1">
    <dgm:fillClrLst meth="repeat">
      <a:srgbClr val="008DD3"/>
    </dgm:fillClrLst>
    <dgm:linClrLst meth="repeat">
      <a:srgbClr val="FFFFFF"/>
    </dgm:linClrLst>
    <dgm:effectClrLst/>
    <dgm:txLinClrLst/>
    <dgm:txFillClrLst/>
    <dgm:txEffectClrLst/>
  </dgm:styleLbl>
  <dgm:styleLbl name="asst2">
    <dgm:fillClrLst meth="repeat">
      <a:srgbClr val="008DD3"/>
    </dgm:fillClrLst>
    <dgm:linClrLst meth="repeat">
      <a:srgbClr val="FFFFFF"/>
    </dgm:linClrLst>
    <dgm:effectClrLst/>
    <dgm:txLinClrLst/>
    <dgm:txFillClrLst/>
    <dgm:txEffectClrLst/>
  </dgm:styleLbl>
  <dgm:styleLbl name="asst3">
    <dgm:fillClrLst meth="repeat">
      <a:srgbClr val="008DD3"/>
    </dgm:fillClrLst>
    <dgm:linClrLst meth="repeat">
      <a:srgbClr val="FFFFFF"/>
    </dgm:linClrLst>
    <dgm:effectClrLst/>
    <dgm:txLinClrLst/>
    <dgm:txFillClrLst/>
    <dgm:txEffectClrLst/>
  </dgm:styleLbl>
  <dgm:styleLbl name="asst4">
    <dgm:fillClrLst meth="repeat">
      <a:srgbClr val="008DD3"/>
    </dgm:fillClrLst>
    <dgm:linClrLst meth="repeat">
      <a:srgbClr val="FFFFFF"/>
    </dgm:linClrLst>
    <dgm:effectClrLst/>
    <dgm:txLinClrLst/>
    <dgm:txFillClrLst/>
    <dgm:txEffectClrLst/>
  </dgm:styleLbl>
  <dgm:styleLbl name="bgAcc1">
    <dgm:fillClrLst meth="repeat">
      <a:srgbClr val="FFFFFF">
        <a:alpha val="90000"/>
      </a:srgbClr>
    </dgm:fillClrLst>
    <dgm:linClrLst meth="repeat">
      <a:srgbClr val="008DD3"/>
    </dgm:linClrLst>
    <dgm:effectClrLst/>
    <dgm:txLinClrLst/>
    <dgm:txFillClrLst meth="repeat">
      <a:srgbClr val="000000"/>
    </dgm:txFillClrLst>
    <dgm:txEffectClrLst/>
  </dgm:styleLbl>
  <dgm:styleLbl name="bgAccFollowNode1">
    <dgm:fillClrLst meth="repeat">
      <a:srgbClr val="008DD3">
        <a:alpha val="90000"/>
        <a:tint val="40000"/>
      </a:srgbClr>
    </dgm:fillClrLst>
    <dgm:linClrLst meth="repeat">
      <a:srgbClr val="008DD3">
        <a:alpha val="90000"/>
        <a:tint val="40000"/>
      </a:srgbClr>
    </dgm:linClrLst>
    <dgm:effectClrLst/>
    <dgm:txLinClrLst/>
    <dgm:txFillClrLst meth="repeat">
      <a:srgbClr val="000000"/>
    </dgm:txFillClrLst>
    <dgm:txEffectClrLst/>
  </dgm:styleLbl>
  <dgm:styleLbl name="bgImgPlace1">
    <dgm:fillClrLst meth="repeat">
      <a:srgbClr val="008DD3">
        <a:tint val="50000"/>
      </a:srgbClr>
    </dgm:fillClrLst>
    <dgm:linClrLst meth="repeat">
      <a:srgbClr val="FFFFFF"/>
    </dgm:linClrLst>
    <dgm:effectClrLst/>
    <dgm:txLinClrLst/>
    <dgm:txFillClrLst meth="repeat">
      <a:srgbClr val="FFFFFF"/>
    </dgm:txFillClrLst>
    <dgm:txEffectClrLst/>
  </dgm:styleLbl>
  <dgm:styleLbl name="bgShp">
    <dgm:fillClrLst meth="repeat">
      <a:srgbClr val="008DD3">
        <a:tint val="40000"/>
      </a:srgbClr>
    </dgm:fillClrLst>
    <dgm:linClrLst meth="repeat">
      <a:srgbClr val="008DD3"/>
    </dgm:linClrLst>
    <dgm:effectClrLst/>
    <dgm:txLinClrLst/>
    <dgm:txFillClrLst meth="repeat">
      <a:srgbClr val="000000"/>
    </dgm:txFillClrLst>
    <dgm:txEffectClrLst/>
  </dgm:styleLbl>
  <dgm:styleLbl name="bgSibTrans2D1">
    <dgm:fillClrLst meth="repeat">
      <a:srgbClr val="008DD3">
        <a:tint val="60000"/>
      </a:srgbClr>
    </dgm:fillClrLst>
    <dgm:linClrLst meth="repeat">
      <a:srgbClr val="008DD3">
        <a:tint val="60000"/>
      </a:srgbClr>
    </dgm:linClrLst>
    <dgm:effectClrLst/>
    <dgm:txLinClrLst/>
    <dgm:txFillClrLst/>
    <dgm:txEffectClrLst/>
  </dgm:styleLbl>
  <dgm:styleLbl name="callout">
    <dgm:fillClrLst meth="repeat">
      <a:srgbClr val="008DD3"/>
    </dgm:fillClrLst>
    <dgm:linClrLst meth="repeat">
      <a:srgbClr val="008DD3">
        <a:tint val="50000"/>
      </a:srgbClr>
    </dgm:linClrLst>
    <dgm:effectClrLst/>
    <dgm:txLinClrLst/>
    <dgm:txFillClrLst meth="repeat">
      <a:srgbClr val="000000"/>
    </dgm:txFillClrLst>
    <dgm:txEffectClrLst/>
  </dgm:styleLbl>
  <dgm:styleLbl name="conFgAcc1">
    <dgm:fillClrLst meth="repeat">
      <a:srgbClr val="FFFFFF">
        <a:alpha val="90000"/>
      </a:srgbClr>
    </dgm:fillClrLst>
    <dgm:linClrLst meth="repeat">
      <a:srgbClr val="008DD3"/>
    </dgm:linClrLst>
    <dgm:effectClrLst/>
    <dgm:txLinClrLst/>
    <dgm:txFillClrLst meth="repeat">
      <a:srgbClr val="000000"/>
    </dgm:txFillClrLst>
    <dgm:txEffectClrLst/>
  </dgm:styleLbl>
  <dgm:styleLbl name="dkBgShp">
    <dgm:fillClrLst meth="repeat">
      <a:srgbClr val="008DD3">
        <a:shade val="80000"/>
      </a:srgbClr>
    </dgm:fillClrLst>
    <dgm:linClrLst meth="repeat">
      <a:srgbClr val="008DD3"/>
    </dgm:linClrLst>
    <dgm:effectClrLst/>
    <dgm:txLinClrLst/>
    <dgm:txFillClrLst meth="repeat">
      <a:srgbClr val="FFFFFF"/>
    </dgm:txFillClrLst>
    <dgm:txEffectClrLst/>
  </dgm:styleLbl>
  <dgm:styleLbl name="fgAcc0">
    <dgm:fillClrLst meth="repeat">
      <a:srgbClr val="FFFFFF">
        <a:alpha val="90000"/>
      </a:srgbClr>
    </dgm:fillClrLst>
    <dgm:linClrLst meth="repeat">
      <a:srgbClr val="008DD3"/>
    </dgm:linClrLst>
    <dgm:effectClrLst/>
    <dgm:txLinClrLst/>
    <dgm:txFillClrLst meth="repeat">
      <a:srgbClr val="000000"/>
    </dgm:txFillClrLst>
    <dgm:txEffectClrLst/>
  </dgm:styleLbl>
  <dgm:styleLbl name="fgAcc1">
    <dgm:fillClrLst meth="repeat">
      <a:srgbClr val="FFFFFF">
        <a:alpha val="90000"/>
      </a:srgbClr>
    </dgm:fillClrLst>
    <dgm:linClrLst meth="repeat">
      <a:srgbClr val="008DD3"/>
    </dgm:linClrLst>
    <dgm:effectClrLst/>
    <dgm:txLinClrLst/>
    <dgm:txFillClrLst meth="repeat">
      <a:srgbClr val="000000"/>
    </dgm:txFillClrLst>
    <dgm:txEffectClrLst/>
  </dgm:styleLbl>
  <dgm:styleLbl name="fgAcc2">
    <dgm:fillClrLst meth="repeat">
      <a:srgbClr val="FFFFFF">
        <a:alpha val="90000"/>
      </a:srgbClr>
    </dgm:fillClrLst>
    <dgm:linClrLst meth="repeat">
      <a:srgbClr val="008DD3"/>
    </dgm:linClrLst>
    <dgm:effectClrLst/>
    <dgm:txLinClrLst/>
    <dgm:txFillClrLst meth="repeat">
      <a:srgbClr val="000000"/>
    </dgm:txFillClrLst>
    <dgm:txEffectClrLst/>
  </dgm:styleLbl>
  <dgm:styleLbl name="fgAcc3">
    <dgm:fillClrLst meth="repeat">
      <a:srgbClr val="FFFFFF">
        <a:alpha val="90000"/>
      </a:srgbClr>
    </dgm:fillClrLst>
    <dgm:linClrLst meth="repeat">
      <a:srgbClr val="008DD3"/>
    </dgm:linClrLst>
    <dgm:effectClrLst/>
    <dgm:txLinClrLst/>
    <dgm:txFillClrLst meth="repeat">
      <a:srgbClr val="000000"/>
    </dgm:txFillClrLst>
    <dgm:txEffectClrLst/>
  </dgm:styleLbl>
  <dgm:styleLbl name="fgAcc4">
    <dgm:fillClrLst meth="repeat">
      <a:srgbClr val="FFFFFF">
        <a:alpha val="90000"/>
      </a:srgbClr>
    </dgm:fillClrLst>
    <dgm:linClrLst meth="repeat">
      <a:srgbClr val="008DD3"/>
    </dgm:linClrLst>
    <dgm:effectClrLst/>
    <dgm:txLinClrLst/>
    <dgm:txFillClrLst meth="repeat">
      <a:srgbClr val="000000"/>
    </dgm:txFillClrLst>
    <dgm:txEffectClrLst/>
  </dgm:styleLbl>
  <dgm:styleLbl name="fgAccFollowNode1">
    <dgm:fillClrLst meth="repeat">
      <a:srgbClr val="008DD3">
        <a:alpha val="90000"/>
        <a:tint val="40000"/>
      </a:srgbClr>
    </dgm:fillClrLst>
    <dgm:linClrLst meth="repeat">
      <a:srgbClr val="008DD3">
        <a:alpha val="90000"/>
        <a:tint val="40000"/>
      </a:srgbClr>
    </dgm:linClrLst>
    <dgm:effectClrLst/>
    <dgm:txLinClrLst/>
    <dgm:txFillClrLst meth="repeat">
      <a:srgbClr val="000000"/>
    </dgm:txFillClrLst>
    <dgm:txEffectClrLst/>
  </dgm:styleLbl>
  <dgm:styleLbl name="fgImgPlace1">
    <dgm:fillClrLst meth="repeat">
      <a:srgbClr val="008DD3">
        <a:tint val="50000"/>
      </a:srgbClr>
    </dgm:fillClrLst>
    <dgm:linClrLst meth="repeat">
      <a:srgbClr val="FFFFFF"/>
    </dgm:linClrLst>
    <dgm:effectClrLst/>
    <dgm:txLinClrLst/>
    <dgm:txFillClrLst meth="repeat">
      <a:srgbClr val="FFFFFF"/>
    </dgm:txFillClrLst>
    <dgm:txEffectClrLst/>
  </dgm:styleLbl>
  <dgm:styleLbl name="fgShp">
    <dgm:fillClrLst meth="repeat">
      <a:srgbClr val="008DD3">
        <a:tint val="60000"/>
      </a:srgbClr>
    </dgm:fillClrLst>
    <dgm:linClrLst meth="repeat">
      <a:srgbClr val="FFFFFF"/>
    </dgm:linClrLst>
    <dgm:effectClrLst/>
    <dgm:txLinClrLst/>
    <dgm:txFillClrLst meth="repeat">
      <a:srgbClr val="000000"/>
    </dgm:txFillClrLst>
    <dgm:txEffectClrLst/>
  </dgm:styleLbl>
  <dgm:styleLbl name="fgSibTrans2D1">
    <dgm:fillClrLst meth="repeat">
      <a:srgbClr val="008DD3">
        <a:tint val="60000"/>
      </a:srgbClr>
    </dgm:fillClrLst>
    <dgm:linClrLst meth="repeat">
      <a:srgbClr val="008DD3">
        <a:tint val="60000"/>
      </a:srgbClr>
    </dgm:linClrLst>
    <dgm:effectClrLst/>
    <dgm:txLinClrLst/>
    <dgm:txFillClrLst/>
    <dgm:txEffectClrLst/>
  </dgm:styleLbl>
  <dgm:styleLbl name="lnNode1">
    <dgm:fillClrLst meth="repeat">
      <a:srgbClr val="008DD3"/>
    </dgm:fillClrLst>
    <dgm:linClrLst meth="repeat">
      <a:srgbClr val="FFFFFF"/>
    </dgm:linClrLst>
    <dgm:effectClrLst/>
    <dgm:txLinClrLst/>
    <dgm:txFillClrLst/>
    <dgm:txEffectClrLst/>
  </dgm:styleLbl>
  <dgm:styleLbl name="node0">
    <dgm:fillClrLst meth="repeat">
      <a:srgbClr val="008DD3"/>
    </dgm:fillClrLst>
    <dgm:linClrLst meth="repeat">
      <a:srgbClr val="FFFFFF"/>
    </dgm:linClrLst>
    <dgm:effectClrLst/>
    <dgm:txLinClrLst/>
    <dgm:txFillClrLst/>
    <dgm:txEffectClrLst/>
  </dgm:styleLbl>
  <dgm:styleLbl name="node1">
    <dgm:fillClrLst meth="repeat">
      <a:srgbClr val="008DD3"/>
    </dgm:fillClrLst>
    <dgm:linClrLst meth="repeat">
      <a:srgbClr val="FFFFFF"/>
    </dgm:linClrLst>
    <dgm:effectClrLst/>
    <dgm:txLinClrLst/>
    <dgm:txFillClrLst/>
    <dgm:txEffectClrLst/>
  </dgm:styleLbl>
  <dgm:styleLbl name="node2">
    <dgm:fillClrLst meth="repeat">
      <a:srgbClr val="008DD3"/>
    </dgm:fillClrLst>
    <dgm:linClrLst meth="repeat">
      <a:srgbClr val="FFFFFF"/>
    </dgm:linClrLst>
    <dgm:effectClrLst/>
    <dgm:txLinClrLst/>
    <dgm:txFillClrLst/>
    <dgm:txEffectClrLst/>
  </dgm:styleLbl>
  <dgm:styleLbl name="node3">
    <dgm:fillClrLst meth="repeat">
      <a:srgbClr val="008DD3"/>
    </dgm:fillClrLst>
    <dgm:linClrLst meth="repeat">
      <a:srgbClr val="FFFFFF"/>
    </dgm:linClrLst>
    <dgm:effectClrLst/>
    <dgm:txLinClrLst/>
    <dgm:txFillClrLst/>
    <dgm:txEffectClrLst/>
  </dgm:styleLbl>
  <dgm:styleLbl name="node4">
    <dgm:fillClrLst meth="repeat">
      <a:srgbClr val="008DD3"/>
    </dgm:fillClrLst>
    <dgm:linClrLst meth="repeat">
      <a:srgbClr val="FFFFFF"/>
    </dgm:linClrLst>
    <dgm:effectClrLst/>
    <dgm:txLinClrLst/>
    <dgm:txFillClrLst/>
    <dgm:txEffectClrLst/>
  </dgm:styleLbl>
  <dgm:styleLbl name="parChTrans1D1">
    <dgm:fillClrLst meth="repeat">
      <a:srgbClr val="008DD3"/>
    </dgm:fillClrLst>
    <dgm:linClrLst meth="repeat">
      <a:srgbClr val="008DD3">
        <a:shade val="60000"/>
      </a:srgbClr>
    </dgm:linClrLst>
    <dgm:effectClrLst/>
    <dgm:txLinClrLst/>
    <dgm:txFillClrLst meth="repeat">
      <a:srgbClr val="000000"/>
    </dgm:txFillClrLst>
    <dgm:txEffectClrLst/>
  </dgm:styleLbl>
  <dgm:styleLbl name="parChTrans1D2">
    <dgm:fillClrLst meth="repeat">
      <a:srgbClr val="008DD3"/>
    </dgm:fillClrLst>
    <dgm:linClrLst meth="repeat">
      <a:srgbClr val="008DD3">
        <a:shade val="60000"/>
      </a:srgbClr>
    </dgm:linClrLst>
    <dgm:effectClrLst/>
    <dgm:txLinClrLst/>
    <dgm:txFillClrLst meth="repeat">
      <a:srgbClr val="000000"/>
    </dgm:txFillClrLst>
    <dgm:txEffectClrLst/>
  </dgm:styleLbl>
  <dgm:styleLbl name="parChTrans1D3">
    <dgm:fillClrLst meth="repeat">
      <a:srgbClr val="008DD3"/>
    </dgm:fillClrLst>
    <dgm:linClrLst meth="repeat">
      <a:srgbClr val="008DD3">
        <a:shade val="80000"/>
      </a:srgbClr>
    </dgm:linClrLst>
    <dgm:effectClrLst/>
    <dgm:txLinClrLst/>
    <dgm:txFillClrLst meth="repeat">
      <a:srgbClr val="000000"/>
    </dgm:txFillClrLst>
    <dgm:txEffectClrLst/>
  </dgm:styleLbl>
  <dgm:styleLbl name="parChTrans1D4">
    <dgm:fillClrLst meth="repeat">
      <a:srgbClr val="008DD3"/>
    </dgm:fillClrLst>
    <dgm:linClrLst meth="repeat">
      <a:srgbClr val="008DD3">
        <a:shade val="80000"/>
      </a:srgbClr>
    </dgm:linClrLst>
    <dgm:effectClrLst/>
    <dgm:txLinClrLst/>
    <dgm:txFillClrLst meth="repeat">
      <a:srgbClr val="000000"/>
    </dgm:txFillClrLst>
    <dgm:txEffectClrLst/>
  </dgm:styleLbl>
  <dgm:styleLbl name="parChTrans2D1">
    <dgm:fillClrLst meth="repeat">
      <a:srgbClr val="008DD3">
        <a:tint val="60000"/>
      </a:srgbClr>
    </dgm:fillClrLst>
    <dgm:linClrLst meth="repeat">
      <a:srgbClr val="008DD3">
        <a:tint val="60000"/>
      </a:srgbClr>
    </dgm:linClrLst>
    <dgm:effectClrLst/>
    <dgm:txLinClrLst/>
    <dgm:txFillClrLst meth="repeat">
      <a:srgbClr val="FFFFFF"/>
    </dgm:txFillClrLst>
    <dgm:txEffectClrLst/>
  </dgm:styleLbl>
  <dgm:styleLbl name="parChTrans2D2">
    <dgm:fillClrLst meth="repeat">
      <a:srgbClr val="008DD3"/>
    </dgm:fillClrLst>
    <dgm:linClrLst meth="repeat">
      <a:srgbClr val="008DD3"/>
    </dgm:linClrLst>
    <dgm:effectClrLst/>
    <dgm:txLinClrLst/>
    <dgm:txFillClrLst meth="repeat">
      <a:srgbClr val="FFFFFF"/>
    </dgm:txFillClrLst>
    <dgm:txEffectClrLst/>
  </dgm:styleLbl>
  <dgm:styleLbl name="parChTrans2D3">
    <dgm:fillClrLst meth="repeat">
      <a:srgbClr val="008DD3"/>
    </dgm:fillClrLst>
    <dgm:linClrLst meth="repeat">
      <a:srgbClr val="008DD3"/>
    </dgm:linClrLst>
    <dgm:effectClrLst/>
    <dgm:txLinClrLst/>
    <dgm:txFillClrLst meth="repeat">
      <a:srgbClr val="FFFFFF"/>
    </dgm:txFillClrLst>
    <dgm:txEffectClrLst/>
  </dgm:styleLbl>
  <dgm:styleLbl name="parChTrans2D4">
    <dgm:fillClrLst meth="repeat">
      <a:srgbClr val="008DD3"/>
    </dgm:fillClrLst>
    <dgm:linClrLst meth="repeat">
      <a:srgbClr val="008DD3"/>
    </dgm:linClrLst>
    <dgm:effectClrLst/>
    <dgm:txLinClrLst/>
    <dgm:txFillClrLst meth="repeat">
      <a:srgbClr val="FFFFFF"/>
    </dgm:txFillClrLst>
    <dgm:txEffectClrLst/>
  </dgm:styleLbl>
  <dgm:styleLbl name="revTx">
    <dgm:fillClrLst meth="repeat">
      <a:srgbClr val="FFFFFF">
        <a:alpha val="0"/>
      </a:srgbClr>
    </dgm:fillClrLst>
    <dgm:linClrLst meth="repeat">
      <a:srgbClr val="000000">
        <a:alpha val="0"/>
      </a:srgbClr>
    </dgm:linClrLst>
    <dgm:effectClrLst/>
    <dgm:txLinClrLst/>
    <dgm:txFillClrLst meth="repeat">
      <a:srgbClr val="000000"/>
    </dgm:txFillClrLst>
    <dgm:txEffectClrLst/>
  </dgm:styleLbl>
  <dgm:styleLbl name="sibTrans1D1">
    <dgm:fillClrLst meth="repeat">
      <a:srgbClr val="008DD3"/>
    </dgm:fillClrLst>
    <dgm:linClrLst meth="repeat">
      <a:srgbClr val="008DD3"/>
    </dgm:linClrLst>
    <dgm:effectClrLst/>
    <dgm:txLinClrLst/>
    <dgm:txFillClrLst meth="repeat">
      <a:srgbClr val="000000"/>
    </dgm:txFillClrLst>
    <dgm:txEffectClrLst/>
  </dgm:styleLbl>
  <dgm:styleLbl name="sibTrans2D1">
    <dgm:fillClrLst meth="repeat">
      <a:srgbClr val="008DD3">
        <a:tint val="60000"/>
      </a:srgbClr>
    </dgm:fillClrLst>
    <dgm:linClrLst meth="repeat">
      <a:srgbClr val="008DD3">
        <a:tint val="60000"/>
      </a:srgbClr>
    </dgm:linClrLst>
    <dgm:effectClrLst/>
    <dgm:txLinClrLst/>
    <dgm:txFillClrLst/>
    <dgm:txEffectClrLst/>
  </dgm:styleLbl>
  <dgm:styleLbl name="solidAlignAcc1">
    <dgm:fillClrLst meth="repeat">
      <a:srgbClr val="FFFFFF"/>
    </dgm:fillClrLst>
    <dgm:linClrLst meth="repeat">
      <a:srgbClr val="008DD3"/>
    </dgm:linClrLst>
    <dgm:effectClrLst/>
    <dgm:txLinClrLst/>
    <dgm:txFillClrLst meth="repeat">
      <a:srgbClr val="000000"/>
    </dgm:txFillClrLst>
    <dgm:txEffectClrLst/>
  </dgm:styleLbl>
  <dgm:styleLbl name="solidBgAcc1">
    <dgm:fillClrLst meth="repeat">
      <a:srgbClr val="FFFFFF"/>
    </dgm:fillClrLst>
    <dgm:linClrLst meth="repeat">
      <a:srgbClr val="008DD3"/>
    </dgm:linClrLst>
    <dgm:effectClrLst/>
    <dgm:txLinClrLst/>
    <dgm:txFillClrLst meth="repeat">
      <a:srgbClr val="000000"/>
    </dgm:txFillClrLst>
    <dgm:txEffectClrLst/>
  </dgm:styleLbl>
  <dgm:styleLbl name="solidFgAcc1">
    <dgm:fillClrLst meth="repeat">
      <a:srgbClr val="FFFFFF"/>
    </dgm:fillClrLst>
    <dgm:linClrLst meth="repeat">
      <a:srgbClr val="008DD3"/>
    </dgm:linClrLst>
    <dgm:effectClrLst/>
    <dgm:txLinClrLst/>
    <dgm:txFillClrLst meth="repeat">
      <a:srgbClr val="000000"/>
    </dgm:txFillClrLst>
    <dgm:txEffectClrLst/>
  </dgm:styleLbl>
  <dgm:styleLbl name="trAlignAcc1">
    <dgm:fillClrLst meth="repeat">
      <a:srgbClr val="FFFFFF">
        <a:alpha val="40000"/>
      </a:srgbClr>
    </dgm:fillClrLst>
    <dgm:linClrLst meth="repeat">
      <a:srgbClr val="008DD3"/>
    </dgm:linClrLst>
    <dgm:effectClrLst/>
    <dgm:txLinClrLst/>
    <dgm:txFillClrLst meth="repeat">
      <a:srgbClr val="000000"/>
    </dgm:txFillClrLst>
    <dgm:txEffectClrLst/>
  </dgm:styleLbl>
  <dgm:styleLbl name="trBgShp">
    <dgm:fillClrLst meth="repeat">
      <a:srgbClr val="008DD3">
        <a:tint val="50000"/>
        <a:alpha val="40000"/>
      </a:srgbClr>
    </dgm:fillClrLst>
    <dgm:linClrLst meth="repeat">
      <a:srgbClr val="008DD3"/>
    </dgm:linClrLst>
    <dgm:effectClrLst/>
    <dgm:txLinClrLst/>
    <dgm:txFillClrLst meth="repeat">
      <a:srgbClr val="FFFFFF"/>
    </dgm:txFillClrLst>
    <dgm:txEffectClrLst/>
  </dgm:styleLbl>
  <dgm:styleLbl name="vennNode1">
    <dgm:fillClrLst meth="repeat">
      <a:srgbClr val="008DD3">
        <a:alpha val="50000"/>
      </a:srgbClr>
    </dgm:fillClrLst>
    <dgm:linClrLst meth="repeat">
      <a:srgbClr val="FFFFFF"/>
    </dgm:linClrLst>
    <dgm:effectClrLst/>
    <dgm:txLinClrLst/>
    <dgm:txFillClrLst/>
    <dgm:txEffectClrLst/>
  </dgm:styleLbl>
</dgm:colorsDef>
</file>

<file path=ppt/diagrams/data1.xml><?xml version="1.0" encoding="utf-8"?>
<dgm:dataModel xmlns:dgm="http://schemas.openxmlformats.org/drawingml/2006/diagram" xmlns:a="http://schemas.openxmlformats.org/drawingml/2006/main">
  <dgm:ptLst>
    <dgm:pt modelId="{2ABEE079-4965-45CF-B005-03EF1406004C}" type="doc">
      <dgm:prSet loTypeId="urn:microsoft.com/office/officeart/2005/8/layout/radial6#2" loCatId="cycle" qsTypeId="urn:microsoft.com/office/officeart/2005/8/quickstyle/simple1#2" qsCatId="simple" csTypeId="urn:microsoft.com/office/officeart/2005/8/colors/accent1_2#2" csCatId="accent1" phldr="1"/>
      <dgm:spPr/>
      <dgm:t>
        <a:bodyPr/>
        <a:lstStyle/>
        <a:p>
          <a:endParaRPr lang="zh-CN" altLang="en-US"/>
        </a:p>
      </dgm:t>
    </dgm:pt>
    <dgm:pt modelId="{42FEC772-5351-4490-984C-1704CE3E163E}">
      <dgm:prSet phldrT="[文本]" phldr="0" custT="1"/>
      <dgm:spPr/>
      <dgm:t>
        <a:bodyPr vert="horz" wrap="square"/>
        <a:lstStyle/>
        <a:p>
          <a:pPr>
            <a:lnSpc>
              <a:spcPct val="100000"/>
            </a:lnSpc>
            <a:spcBef>
              <a:spcPct val="0"/>
            </a:spcBef>
            <a:spcAft>
              <a:spcPct val="35000"/>
            </a:spcAft>
          </a:pPr>
          <a:r>
            <a:rPr lang="en-US" altLang="zh-CN" sz="1100" b="1" dirty="0"/>
            <a:t>Smart transportation</a:t>
          </a:r>
        </a:p>
      </dgm:t>
    </dgm:pt>
    <dgm:pt modelId="{CC48908E-1C8B-4D1E-A9BB-8CA505999F31}" cxnId="{F503C42E-F0BF-4D94-8ADE-51B86A666413}" type="parTrans">
      <dgm:prSet/>
      <dgm:spPr/>
      <dgm:t>
        <a:bodyPr/>
        <a:lstStyle/>
        <a:p>
          <a:endParaRPr lang="zh-CN" altLang="en-US"/>
        </a:p>
      </dgm:t>
    </dgm:pt>
    <dgm:pt modelId="{15F4B654-A113-423F-9707-91B73F423064}" cxnId="{F503C42E-F0BF-4D94-8ADE-51B86A666413}" type="sibTrans">
      <dgm:prSet/>
      <dgm:spPr>
        <a:solidFill>
          <a:srgbClr val="44C8F5"/>
        </a:solidFill>
      </dgm:spPr>
      <dgm:t>
        <a:bodyPr/>
        <a:lstStyle/>
        <a:p>
          <a:endParaRPr lang="zh-CN" altLang="en-US"/>
        </a:p>
      </dgm:t>
    </dgm:pt>
    <dgm:pt modelId="{AA3738B7-B4F9-4ED9-B957-CF1CDC84CB2D}">
      <dgm:prSet phldrT="[文本]" phldr="0" custT="1"/>
      <dgm:spPr/>
      <dgm:t>
        <a:bodyPr vert="horz" wrap="square"/>
        <a:lstStyle/>
        <a:p>
          <a:pPr>
            <a:lnSpc>
              <a:spcPct val="100000"/>
            </a:lnSpc>
            <a:spcBef>
              <a:spcPct val="0"/>
            </a:spcBef>
            <a:spcAft>
              <a:spcPct val="35000"/>
            </a:spcAft>
          </a:pPr>
          <a:r>
            <a:rPr lang="en-US" altLang="zh-CN" sz="1100" b="1" dirty="0"/>
            <a:t>Smart Home</a:t>
          </a:r>
        </a:p>
      </dgm:t>
    </dgm:pt>
    <dgm:pt modelId="{CD6EF89B-243A-4E86-B87A-7728BA1507A4}" cxnId="{AB4F45C4-78C0-41C3-821E-EFA2EB117E51}" type="parTrans">
      <dgm:prSet/>
      <dgm:spPr/>
      <dgm:t>
        <a:bodyPr/>
        <a:lstStyle/>
        <a:p>
          <a:endParaRPr lang="zh-CN" altLang="en-US"/>
        </a:p>
      </dgm:t>
    </dgm:pt>
    <dgm:pt modelId="{30671818-FDC4-4714-832F-F87422E7CC53}" cxnId="{AB4F45C4-78C0-41C3-821E-EFA2EB117E51}" type="sibTrans">
      <dgm:prSet/>
      <dgm:spPr>
        <a:solidFill>
          <a:srgbClr val="44C8F5"/>
        </a:solidFill>
      </dgm:spPr>
      <dgm:t>
        <a:bodyPr/>
        <a:lstStyle/>
        <a:p>
          <a:endParaRPr lang="zh-CN" altLang="en-US"/>
        </a:p>
      </dgm:t>
    </dgm:pt>
    <dgm:pt modelId="{8167CA1D-BC03-4E5B-AD81-497A5D24A9A7}">
      <dgm:prSet phldr="0" custT="1"/>
      <dgm:spPr/>
      <dgm:t>
        <a:bodyPr vert="horz" wrap="square"/>
        <a:lstStyle/>
        <a:p>
          <a:pPr>
            <a:lnSpc>
              <a:spcPct val="100000"/>
            </a:lnSpc>
            <a:spcBef>
              <a:spcPct val="0"/>
            </a:spcBef>
            <a:spcAft>
              <a:spcPct val="35000"/>
            </a:spcAft>
          </a:pPr>
          <a:r>
            <a:rPr lang="en-US" altLang="zh-CN" sz="1100" b="1" dirty="0"/>
            <a:t>Smart City</a:t>
          </a:r>
        </a:p>
      </dgm:t>
    </dgm:pt>
    <dgm:pt modelId="{1C319D85-0A89-46EE-A86B-DCEC5076E22B}" cxnId="{ED37E973-CB2D-42A9-B36E-AD8B1F04BC47}" type="parTrans">
      <dgm:prSet/>
      <dgm:spPr/>
      <dgm:t>
        <a:bodyPr/>
        <a:lstStyle/>
        <a:p>
          <a:endParaRPr lang="zh-CN" altLang="en-US"/>
        </a:p>
      </dgm:t>
    </dgm:pt>
    <dgm:pt modelId="{DA310716-EC29-48C5-9FFC-C734212DA87B}" cxnId="{ED37E973-CB2D-42A9-B36E-AD8B1F04BC47}" type="sibTrans">
      <dgm:prSet/>
      <dgm:spPr>
        <a:solidFill>
          <a:srgbClr val="44C8F5"/>
        </a:solidFill>
      </dgm:spPr>
      <dgm:t>
        <a:bodyPr/>
        <a:lstStyle/>
        <a:p>
          <a:endParaRPr lang="zh-CN" altLang="en-US"/>
        </a:p>
      </dgm:t>
    </dgm:pt>
    <dgm:pt modelId="{D65BE6FA-13B6-4D8C-99A3-4B8AA10BCB78}">
      <dgm:prSet phldrT="[文本]" phldr="0" custT="1"/>
      <dgm:spPr/>
      <dgm:t>
        <a:bodyPr vert="horz" wrap="square"/>
        <a:lstStyle/>
        <a:p>
          <a:pPr>
            <a:lnSpc>
              <a:spcPct val="100000"/>
            </a:lnSpc>
            <a:spcBef>
              <a:spcPct val="0"/>
            </a:spcBef>
            <a:spcAft>
              <a:spcPct val="35000"/>
            </a:spcAft>
          </a:pPr>
          <a:r>
            <a:rPr lang="en-US" altLang="zh-CN" sz="1100" b="1" dirty="0"/>
            <a:t>Smart Factory</a:t>
          </a:r>
        </a:p>
      </dgm:t>
    </dgm:pt>
    <dgm:pt modelId="{F687403A-F51F-4F4A-B2E0-2285876774ED}" cxnId="{FE5B8087-8937-4C59-BDA3-943C1F0C00ED}" type="parTrans">
      <dgm:prSet/>
      <dgm:spPr/>
      <dgm:t>
        <a:bodyPr/>
        <a:lstStyle/>
        <a:p>
          <a:endParaRPr lang="zh-CN" altLang="en-US"/>
        </a:p>
      </dgm:t>
    </dgm:pt>
    <dgm:pt modelId="{BDACB446-07DA-40D3-8B20-F45BE2BE305B}" cxnId="{FE5B8087-8937-4C59-BDA3-943C1F0C00ED}" type="sibTrans">
      <dgm:prSet/>
      <dgm:spPr>
        <a:solidFill>
          <a:srgbClr val="44C8F5"/>
        </a:solidFill>
      </dgm:spPr>
      <dgm:t>
        <a:bodyPr/>
        <a:lstStyle/>
        <a:p>
          <a:endParaRPr lang="zh-CN" altLang="en-US"/>
        </a:p>
      </dgm:t>
    </dgm:pt>
    <dgm:pt modelId="{844DFEBD-6D78-4CA1-91AE-DBE78A4FC8EE}">
      <dgm:prSet phldrT="[文本]" phldr="0" custT="1"/>
      <dgm:spPr/>
      <dgm:t>
        <a:bodyPr vert="horz" wrap="square"/>
        <a:lstStyle/>
        <a:p>
          <a:pPr>
            <a:lnSpc>
              <a:spcPct val="100000"/>
            </a:lnSpc>
            <a:spcBef>
              <a:spcPct val="0"/>
            </a:spcBef>
            <a:spcAft>
              <a:spcPct val="35000"/>
            </a:spcAft>
          </a:pPr>
          <a:r>
            <a:rPr lang="en-US" altLang="zh-CN" sz="1100" b="1" dirty="0"/>
            <a:t>UAV</a:t>
          </a:r>
        </a:p>
      </dgm:t>
    </dgm:pt>
    <dgm:pt modelId="{BB4C9654-95A1-456F-BD50-AA769703E6D1}" cxnId="{D59E5EF0-A968-46BE-9AC7-11B967AB32B9}" type="parTrans">
      <dgm:prSet/>
      <dgm:spPr/>
      <dgm:t>
        <a:bodyPr/>
        <a:lstStyle/>
        <a:p>
          <a:endParaRPr lang="zh-CN" altLang="en-US"/>
        </a:p>
      </dgm:t>
    </dgm:pt>
    <dgm:pt modelId="{54DF619A-9AC7-4F75-8412-E8FE7194598E}" cxnId="{D59E5EF0-A968-46BE-9AC7-11B967AB32B9}" type="sibTrans">
      <dgm:prSet/>
      <dgm:spPr>
        <a:solidFill>
          <a:srgbClr val="44C8F5"/>
        </a:solidFill>
      </dgm:spPr>
      <dgm:t>
        <a:bodyPr/>
        <a:lstStyle/>
        <a:p>
          <a:endParaRPr lang="zh-CN" altLang="en-US"/>
        </a:p>
      </dgm:t>
    </dgm:pt>
    <dgm:pt modelId="{F95B9C04-4620-4060-8309-8EE1EAA2DBC3}">
      <dgm:prSet phldrT="[文本]" phldr="0" custT="1"/>
      <dgm:spPr>
        <a:solidFill>
          <a:srgbClr val="0066B3"/>
        </a:solidFill>
      </dgm:spPr>
      <dgm:t>
        <a:bodyPr vert="horz" wrap="square"/>
        <a:lstStyle/>
        <a:p>
          <a:pPr>
            <a:lnSpc>
              <a:spcPct val="100000"/>
            </a:lnSpc>
            <a:spcBef>
              <a:spcPct val="0"/>
            </a:spcBef>
            <a:spcAft>
              <a:spcPct val="35000"/>
            </a:spcAft>
          </a:pPr>
          <a:r>
            <a:rPr lang="en-US" altLang="zh-CN" sz="1600" b="1" dirty="0"/>
            <a:t>5G Sensing</a:t>
          </a:r>
        </a:p>
      </dgm:t>
    </dgm:pt>
    <dgm:pt modelId="{D081FAD4-1492-4AED-8C46-773EB2A56714}" cxnId="{A0DFBF3A-7FCD-4D60-B1B5-F525F1C1F408}" type="sibTrans">
      <dgm:prSet/>
      <dgm:spPr/>
      <dgm:t>
        <a:bodyPr/>
        <a:lstStyle/>
        <a:p>
          <a:endParaRPr lang="zh-CN" altLang="en-US"/>
        </a:p>
      </dgm:t>
    </dgm:pt>
    <dgm:pt modelId="{1C05770E-04C5-4CF0-BE8D-5662481D2AC6}" cxnId="{A0DFBF3A-7FCD-4D60-B1B5-F525F1C1F408}" type="parTrans">
      <dgm:prSet/>
      <dgm:spPr/>
      <dgm:t>
        <a:bodyPr/>
        <a:lstStyle/>
        <a:p>
          <a:endParaRPr lang="zh-CN" altLang="en-US"/>
        </a:p>
      </dgm:t>
    </dgm:pt>
    <dgm:pt modelId="{6EE125F8-750E-4395-9B65-D0768E0344A2}" type="pres">
      <dgm:prSet presAssocID="{2ABEE079-4965-45CF-B005-03EF1406004C}" presName="Name0" presStyleCnt="0">
        <dgm:presLayoutVars>
          <dgm:chMax val="1"/>
          <dgm:dir/>
          <dgm:animLvl val="ctr"/>
          <dgm:resizeHandles val="exact"/>
        </dgm:presLayoutVars>
      </dgm:prSet>
      <dgm:spPr/>
    </dgm:pt>
    <dgm:pt modelId="{D7830AF2-46ED-46F2-83D5-3AE7F6296A56}" type="pres">
      <dgm:prSet presAssocID="{F95B9C04-4620-4060-8309-8EE1EAA2DBC3}" presName="centerShape" presStyleLbl="node0" presStyleIdx="0" presStyleCnt="1" custScaleX="98613" custScaleY="96778"/>
      <dgm:spPr/>
    </dgm:pt>
    <dgm:pt modelId="{03C50622-7C18-4341-9DFD-7345891C9105}" type="pres">
      <dgm:prSet presAssocID="{42FEC772-5351-4490-984C-1704CE3E163E}" presName="node" presStyleLbl="node1" presStyleIdx="0" presStyleCnt="5">
        <dgm:presLayoutVars>
          <dgm:bulletEnabled val="1"/>
        </dgm:presLayoutVars>
      </dgm:prSet>
      <dgm:spPr/>
    </dgm:pt>
    <dgm:pt modelId="{8558C4F8-70B9-4AD6-937A-5D3622B568DD}" type="pres">
      <dgm:prSet presAssocID="{42FEC772-5351-4490-984C-1704CE3E163E}" presName="dummy" presStyleCnt="0"/>
      <dgm:spPr/>
    </dgm:pt>
    <dgm:pt modelId="{8A8B42E5-E80C-4764-960F-8DCA14779705}" type="pres">
      <dgm:prSet presAssocID="{15F4B654-A113-423F-9707-91B73F423064}" presName="sibTrans" presStyleLbl="sibTrans2D1" presStyleIdx="0" presStyleCnt="5"/>
      <dgm:spPr/>
    </dgm:pt>
    <dgm:pt modelId="{717DA93B-6B38-4D11-B707-C3B9C6432A2E}" type="pres">
      <dgm:prSet presAssocID="{AA3738B7-B4F9-4ED9-B957-CF1CDC84CB2D}" presName="node" presStyleLbl="node1" presStyleIdx="1" presStyleCnt="5">
        <dgm:presLayoutVars>
          <dgm:bulletEnabled val="1"/>
        </dgm:presLayoutVars>
      </dgm:prSet>
      <dgm:spPr/>
    </dgm:pt>
    <dgm:pt modelId="{D5674DF5-1E2B-42C9-8840-6E19276D64A3}" type="pres">
      <dgm:prSet presAssocID="{AA3738B7-B4F9-4ED9-B957-CF1CDC84CB2D}" presName="dummy" presStyleCnt="0"/>
      <dgm:spPr/>
    </dgm:pt>
    <dgm:pt modelId="{B9059E56-EA4E-4E3E-AC9B-9473EC55C4C5}" type="pres">
      <dgm:prSet presAssocID="{30671818-FDC4-4714-832F-F87422E7CC53}" presName="sibTrans" presStyleLbl="sibTrans2D1" presStyleIdx="1" presStyleCnt="5"/>
      <dgm:spPr/>
    </dgm:pt>
    <dgm:pt modelId="{CC8AEB34-7604-49B6-8CC8-7985C8A3B8EB}" type="pres">
      <dgm:prSet presAssocID="{8167CA1D-BC03-4E5B-AD81-497A5D24A9A7}" presName="node" presStyleLbl="node1" presStyleIdx="2" presStyleCnt="5">
        <dgm:presLayoutVars>
          <dgm:bulletEnabled val="1"/>
        </dgm:presLayoutVars>
      </dgm:prSet>
      <dgm:spPr/>
    </dgm:pt>
    <dgm:pt modelId="{9EAAE0D4-C99D-4D37-9C47-86FE27500E78}" type="pres">
      <dgm:prSet presAssocID="{8167CA1D-BC03-4E5B-AD81-497A5D24A9A7}" presName="dummy" presStyleCnt="0"/>
      <dgm:spPr/>
    </dgm:pt>
    <dgm:pt modelId="{7A5125F7-3899-4D43-AC01-F93C90B6B3EB}" type="pres">
      <dgm:prSet presAssocID="{DA310716-EC29-48C5-9FFC-C734212DA87B}" presName="sibTrans" presStyleLbl="sibTrans2D1" presStyleIdx="2" presStyleCnt="5"/>
      <dgm:spPr/>
    </dgm:pt>
    <dgm:pt modelId="{76CD4516-D192-4540-84CA-332A70DE6F27}" type="pres">
      <dgm:prSet presAssocID="{D65BE6FA-13B6-4D8C-99A3-4B8AA10BCB78}" presName="node" presStyleLbl="node1" presStyleIdx="3" presStyleCnt="5">
        <dgm:presLayoutVars>
          <dgm:bulletEnabled val="1"/>
        </dgm:presLayoutVars>
      </dgm:prSet>
      <dgm:spPr/>
    </dgm:pt>
    <dgm:pt modelId="{09D6AC7A-1CF8-4584-BC85-B4A25C287AFE}" type="pres">
      <dgm:prSet presAssocID="{D65BE6FA-13B6-4D8C-99A3-4B8AA10BCB78}" presName="dummy" presStyleCnt="0"/>
      <dgm:spPr/>
    </dgm:pt>
    <dgm:pt modelId="{B974F1AA-AC17-474E-B13D-6AB9B97735E4}" type="pres">
      <dgm:prSet presAssocID="{BDACB446-07DA-40D3-8B20-F45BE2BE305B}" presName="sibTrans" presStyleLbl="sibTrans2D1" presStyleIdx="3" presStyleCnt="5"/>
      <dgm:spPr/>
    </dgm:pt>
    <dgm:pt modelId="{2049F22D-766C-49ED-81FD-59C92FE29C41}" type="pres">
      <dgm:prSet presAssocID="{844DFEBD-6D78-4CA1-91AE-DBE78A4FC8EE}" presName="node" presStyleLbl="node1" presStyleIdx="4" presStyleCnt="5">
        <dgm:presLayoutVars>
          <dgm:bulletEnabled val="1"/>
        </dgm:presLayoutVars>
      </dgm:prSet>
      <dgm:spPr/>
    </dgm:pt>
    <dgm:pt modelId="{CF7FC146-9372-4053-93A2-87F90D7A104B}" type="pres">
      <dgm:prSet presAssocID="{844DFEBD-6D78-4CA1-91AE-DBE78A4FC8EE}" presName="dummy" presStyleCnt="0"/>
      <dgm:spPr/>
    </dgm:pt>
    <dgm:pt modelId="{6D7BC367-54FB-438D-AF84-7598C11DC754}" type="pres">
      <dgm:prSet presAssocID="{54DF619A-9AC7-4F75-8412-E8FE7194598E}" presName="sibTrans" presStyleLbl="sibTrans2D1" presStyleIdx="4" presStyleCnt="5"/>
      <dgm:spPr/>
    </dgm:pt>
  </dgm:ptLst>
  <dgm:cxnLst>
    <dgm:cxn modelId="{F503C42E-F0BF-4D94-8ADE-51B86A666413}" srcId="{F95B9C04-4620-4060-8309-8EE1EAA2DBC3}" destId="{42FEC772-5351-4490-984C-1704CE3E163E}" srcOrd="0" destOrd="0" parTransId="{CC48908E-1C8B-4D1E-A9BB-8CA505999F31}" sibTransId="{15F4B654-A113-423F-9707-91B73F423064}"/>
    <dgm:cxn modelId="{421AA533-2515-4A5C-B993-13147D8849AB}" type="presOf" srcId="{844DFEBD-6D78-4CA1-91AE-DBE78A4FC8EE}" destId="{2049F22D-766C-49ED-81FD-59C92FE29C41}" srcOrd="0" destOrd="0" presId="urn:microsoft.com/office/officeart/2005/8/layout/radial6#2"/>
    <dgm:cxn modelId="{A0DFBF3A-7FCD-4D60-B1B5-F525F1C1F408}" srcId="{2ABEE079-4965-45CF-B005-03EF1406004C}" destId="{F95B9C04-4620-4060-8309-8EE1EAA2DBC3}" srcOrd="0" destOrd="0" parTransId="{1C05770E-04C5-4CF0-BE8D-5662481D2AC6}" sibTransId="{D081FAD4-1492-4AED-8C46-773EB2A56714}"/>
    <dgm:cxn modelId="{6EB4A449-E800-4E0D-8B62-3785B7789047}" type="presOf" srcId="{2ABEE079-4965-45CF-B005-03EF1406004C}" destId="{6EE125F8-750E-4395-9B65-D0768E0344A2}" srcOrd="0" destOrd="0" presId="urn:microsoft.com/office/officeart/2005/8/layout/radial6#2"/>
    <dgm:cxn modelId="{365E5750-3495-4F11-BC06-900B2CD6DBDA}" type="presOf" srcId="{15F4B654-A113-423F-9707-91B73F423064}" destId="{8A8B42E5-E80C-4764-960F-8DCA14779705}" srcOrd="0" destOrd="0" presId="urn:microsoft.com/office/officeart/2005/8/layout/radial6#2"/>
    <dgm:cxn modelId="{ED37E973-CB2D-42A9-B36E-AD8B1F04BC47}" srcId="{F95B9C04-4620-4060-8309-8EE1EAA2DBC3}" destId="{8167CA1D-BC03-4E5B-AD81-497A5D24A9A7}" srcOrd="2" destOrd="0" parTransId="{1C319D85-0A89-46EE-A86B-DCEC5076E22B}" sibTransId="{DA310716-EC29-48C5-9FFC-C734212DA87B}"/>
    <dgm:cxn modelId="{E2A7417B-2E9E-4F75-B5AF-F541DC1123A7}" type="presOf" srcId="{AA3738B7-B4F9-4ED9-B957-CF1CDC84CB2D}" destId="{717DA93B-6B38-4D11-B707-C3B9C6432A2E}" srcOrd="0" destOrd="0" presId="urn:microsoft.com/office/officeart/2005/8/layout/radial6#2"/>
    <dgm:cxn modelId="{6061537E-4868-438A-9CB7-EB02FDD67523}" type="presOf" srcId="{8167CA1D-BC03-4E5B-AD81-497A5D24A9A7}" destId="{CC8AEB34-7604-49B6-8CC8-7985C8A3B8EB}" srcOrd="0" destOrd="0" presId="urn:microsoft.com/office/officeart/2005/8/layout/radial6#2"/>
    <dgm:cxn modelId="{FE5B8087-8937-4C59-BDA3-943C1F0C00ED}" srcId="{F95B9C04-4620-4060-8309-8EE1EAA2DBC3}" destId="{D65BE6FA-13B6-4D8C-99A3-4B8AA10BCB78}" srcOrd="3" destOrd="0" parTransId="{F687403A-F51F-4F4A-B2E0-2285876774ED}" sibTransId="{BDACB446-07DA-40D3-8B20-F45BE2BE305B}"/>
    <dgm:cxn modelId="{8C5CD390-0379-4865-B49F-76D0BE50C2D0}" type="presOf" srcId="{BDACB446-07DA-40D3-8B20-F45BE2BE305B}" destId="{B974F1AA-AC17-474E-B13D-6AB9B97735E4}" srcOrd="0" destOrd="0" presId="urn:microsoft.com/office/officeart/2005/8/layout/radial6#2"/>
    <dgm:cxn modelId="{41B7429A-AEF5-4AFF-9BC5-F0F59F7BC243}" type="presOf" srcId="{DA310716-EC29-48C5-9FFC-C734212DA87B}" destId="{7A5125F7-3899-4D43-AC01-F93C90B6B3EB}" srcOrd="0" destOrd="0" presId="urn:microsoft.com/office/officeart/2005/8/layout/radial6#2"/>
    <dgm:cxn modelId="{2BB7F8B5-ED5C-4A4A-9884-637065AE5A9A}" type="presOf" srcId="{F95B9C04-4620-4060-8309-8EE1EAA2DBC3}" destId="{D7830AF2-46ED-46F2-83D5-3AE7F6296A56}" srcOrd="0" destOrd="0" presId="urn:microsoft.com/office/officeart/2005/8/layout/radial6#2"/>
    <dgm:cxn modelId="{75F682B8-7838-43A9-A147-1BCE8F09DAB4}" type="presOf" srcId="{42FEC772-5351-4490-984C-1704CE3E163E}" destId="{03C50622-7C18-4341-9DFD-7345891C9105}" srcOrd="0" destOrd="0" presId="urn:microsoft.com/office/officeart/2005/8/layout/radial6#2"/>
    <dgm:cxn modelId="{AB4F45C4-78C0-41C3-821E-EFA2EB117E51}" srcId="{F95B9C04-4620-4060-8309-8EE1EAA2DBC3}" destId="{AA3738B7-B4F9-4ED9-B957-CF1CDC84CB2D}" srcOrd="1" destOrd="0" parTransId="{CD6EF89B-243A-4E86-B87A-7728BA1507A4}" sibTransId="{30671818-FDC4-4714-832F-F87422E7CC53}"/>
    <dgm:cxn modelId="{50BDD8D5-1FD1-4288-91EA-150C46543E6B}" type="presOf" srcId="{D65BE6FA-13B6-4D8C-99A3-4B8AA10BCB78}" destId="{76CD4516-D192-4540-84CA-332A70DE6F27}" srcOrd="0" destOrd="0" presId="urn:microsoft.com/office/officeart/2005/8/layout/radial6#2"/>
    <dgm:cxn modelId="{490DA0E7-ABCF-4B81-9901-DAA299EE282E}" type="presOf" srcId="{30671818-FDC4-4714-832F-F87422E7CC53}" destId="{B9059E56-EA4E-4E3E-AC9B-9473EC55C4C5}" srcOrd="0" destOrd="0" presId="urn:microsoft.com/office/officeart/2005/8/layout/radial6#2"/>
    <dgm:cxn modelId="{D59E5EF0-A968-46BE-9AC7-11B967AB32B9}" srcId="{F95B9C04-4620-4060-8309-8EE1EAA2DBC3}" destId="{844DFEBD-6D78-4CA1-91AE-DBE78A4FC8EE}" srcOrd="4" destOrd="0" parTransId="{BB4C9654-95A1-456F-BD50-AA769703E6D1}" sibTransId="{54DF619A-9AC7-4F75-8412-E8FE7194598E}"/>
    <dgm:cxn modelId="{D1FF41FD-B6C8-4743-8D2A-D296BE4B0294}" type="presOf" srcId="{54DF619A-9AC7-4F75-8412-E8FE7194598E}" destId="{6D7BC367-54FB-438D-AF84-7598C11DC754}" srcOrd="0" destOrd="0" presId="urn:microsoft.com/office/officeart/2005/8/layout/radial6#2"/>
    <dgm:cxn modelId="{9D962ECC-132E-4236-8F99-99FF0CCA9BEB}" type="presParOf" srcId="{6EE125F8-750E-4395-9B65-D0768E0344A2}" destId="{D7830AF2-46ED-46F2-83D5-3AE7F6296A56}" srcOrd="0" destOrd="0" presId="urn:microsoft.com/office/officeart/2005/8/layout/radial6#2"/>
    <dgm:cxn modelId="{896D5A99-B841-4F7A-9377-EB8BEBB0B117}" type="presParOf" srcId="{6EE125F8-750E-4395-9B65-D0768E0344A2}" destId="{03C50622-7C18-4341-9DFD-7345891C9105}" srcOrd="1" destOrd="0" presId="urn:microsoft.com/office/officeart/2005/8/layout/radial6#2"/>
    <dgm:cxn modelId="{1DD28A9A-12AB-49E5-B9E1-88771FB16F51}" type="presParOf" srcId="{6EE125F8-750E-4395-9B65-D0768E0344A2}" destId="{8558C4F8-70B9-4AD6-937A-5D3622B568DD}" srcOrd="2" destOrd="0" presId="urn:microsoft.com/office/officeart/2005/8/layout/radial6#2"/>
    <dgm:cxn modelId="{7C3AED46-A043-4174-87F9-084BC8F1A73C}" type="presParOf" srcId="{6EE125F8-750E-4395-9B65-D0768E0344A2}" destId="{8A8B42E5-E80C-4764-960F-8DCA14779705}" srcOrd="3" destOrd="0" presId="urn:microsoft.com/office/officeart/2005/8/layout/radial6#2"/>
    <dgm:cxn modelId="{86E4FAF2-CF88-47A5-B476-709DF53883F8}" type="presParOf" srcId="{6EE125F8-750E-4395-9B65-D0768E0344A2}" destId="{717DA93B-6B38-4D11-B707-C3B9C6432A2E}" srcOrd="4" destOrd="0" presId="urn:microsoft.com/office/officeart/2005/8/layout/radial6#2"/>
    <dgm:cxn modelId="{F9BA1560-1CA2-4D81-ACD9-3B072430DD7E}" type="presParOf" srcId="{6EE125F8-750E-4395-9B65-D0768E0344A2}" destId="{D5674DF5-1E2B-42C9-8840-6E19276D64A3}" srcOrd="5" destOrd="0" presId="urn:microsoft.com/office/officeart/2005/8/layout/radial6#2"/>
    <dgm:cxn modelId="{BE856A03-B539-490B-A945-63A6AFC6DBF6}" type="presParOf" srcId="{6EE125F8-750E-4395-9B65-D0768E0344A2}" destId="{B9059E56-EA4E-4E3E-AC9B-9473EC55C4C5}" srcOrd="6" destOrd="0" presId="urn:microsoft.com/office/officeart/2005/8/layout/radial6#2"/>
    <dgm:cxn modelId="{39C7D591-1A26-4C15-9966-307186AFE0EF}" type="presParOf" srcId="{6EE125F8-750E-4395-9B65-D0768E0344A2}" destId="{CC8AEB34-7604-49B6-8CC8-7985C8A3B8EB}" srcOrd="7" destOrd="0" presId="urn:microsoft.com/office/officeart/2005/8/layout/radial6#2"/>
    <dgm:cxn modelId="{E383663C-359E-478B-8641-F24544C12E1F}" type="presParOf" srcId="{6EE125F8-750E-4395-9B65-D0768E0344A2}" destId="{9EAAE0D4-C99D-4D37-9C47-86FE27500E78}" srcOrd="8" destOrd="0" presId="urn:microsoft.com/office/officeart/2005/8/layout/radial6#2"/>
    <dgm:cxn modelId="{86BF18C1-BA5A-4C11-92DD-C3ECBDD0EBBE}" type="presParOf" srcId="{6EE125F8-750E-4395-9B65-D0768E0344A2}" destId="{7A5125F7-3899-4D43-AC01-F93C90B6B3EB}" srcOrd="9" destOrd="0" presId="urn:microsoft.com/office/officeart/2005/8/layout/radial6#2"/>
    <dgm:cxn modelId="{DECD2991-785B-4150-8949-0A7CB3F3D580}" type="presParOf" srcId="{6EE125F8-750E-4395-9B65-D0768E0344A2}" destId="{76CD4516-D192-4540-84CA-332A70DE6F27}" srcOrd="10" destOrd="0" presId="urn:microsoft.com/office/officeart/2005/8/layout/radial6#2"/>
    <dgm:cxn modelId="{0C012C42-A9A5-4697-A01F-B5580F6AC3FB}" type="presParOf" srcId="{6EE125F8-750E-4395-9B65-D0768E0344A2}" destId="{09D6AC7A-1CF8-4584-BC85-B4A25C287AFE}" srcOrd="11" destOrd="0" presId="urn:microsoft.com/office/officeart/2005/8/layout/radial6#2"/>
    <dgm:cxn modelId="{676E5407-3BF8-4057-8118-8C6F515387F1}" type="presParOf" srcId="{6EE125F8-750E-4395-9B65-D0768E0344A2}" destId="{B974F1AA-AC17-474E-B13D-6AB9B97735E4}" srcOrd="12" destOrd="0" presId="urn:microsoft.com/office/officeart/2005/8/layout/radial6#2"/>
    <dgm:cxn modelId="{86D8A291-D662-481E-9869-37A20ABD7FA0}" type="presParOf" srcId="{6EE125F8-750E-4395-9B65-D0768E0344A2}" destId="{2049F22D-766C-49ED-81FD-59C92FE29C41}" srcOrd="13" destOrd="0" presId="urn:microsoft.com/office/officeart/2005/8/layout/radial6#2"/>
    <dgm:cxn modelId="{E45434A4-018E-40B6-84D9-7E844BF60606}" type="presParOf" srcId="{6EE125F8-750E-4395-9B65-D0768E0344A2}" destId="{CF7FC146-9372-4053-93A2-87F90D7A104B}" srcOrd="14" destOrd="0" presId="urn:microsoft.com/office/officeart/2005/8/layout/radial6#2"/>
    <dgm:cxn modelId="{307A552B-7496-42F1-9F9C-79672C136592}" type="presParOf" srcId="{6EE125F8-750E-4395-9B65-D0768E0344A2}" destId="{6D7BC367-54FB-438D-AF84-7598C11DC754}" srcOrd="15" destOrd="0" presId="urn:microsoft.com/office/officeart/2005/8/layout/radial6#2"/>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4050880" cy="2701290"/>
        <a:chOff x="0" y="0"/>
        <a:chExt cx="4050880" cy="2701290"/>
      </a:xfrm>
    </dsp:grpSpPr>
    <dsp:sp modelId="{8A8B42E5-E80C-4764-960F-8DCA14779705}">
      <dsp:nvSpPr>
        <dsp:cNvPr id="5" name="空心弧 4"/>
        <dsp:cNvSpPr/>
      </dsp:nvSpPr>
      <dsp:spPr bwMode="white">
        <a:xfrm>
          <a:off x="844845" y="274509"/>
          <a:ext cx="2361190" cy="2361190"/>
        </a:xfrm>
        <a:prstGeom prst="blockArc">
          <a:avLst>
            <a:gd name="adj1" fmla="val 16199999"/>
            <a:gd name="adj2" fmla="val 20520000"/>
            <a:gd name="adj3" fmla="val 3962"/>
          </a:avLst>
        </a:prstGeom>
        <a:solidFill>
          <a:srgbClr val="44C8F5"/>
        </a:solidFill>
      </dsp:spPr>
      <dsp:style>
        <a:lnRef idx="0">
          <a:srgbClr val="008DD3">
            <a:tint val="60000"/>
          </a:srgbClr>
        </a:lnRef>
        <a:fillRef idx="1">
          <a:srgbClr val="008DD3">
            <a:tint val="60000"/>
          </a:srgbClr>
        </a:fillRef>
        <a:effectRef idx="0">
          <a:scrgbClr r="0" g="0" b="0"/>
        </a:effectRef>
        <a:fontRef idx="minor">
          <a:srgbClr val="FFFFFF"/>
        </a:fontRef>
      </dsp:style>
      <dsp:txXfrm>
        <a:off x="844845" y="274509"/>
        <a:ext cx="2361190" cy="2361190"/>
      </dsp:txXfrm>
    </dsp:sp>
    <dsp:sp modelId="{B9059E56-EA4E-4E3E-AC9B-9473EC55C4C5}">
      <dsp:nvSpPr>
        <dsp:cNvPr id="7" name="空心弧 6"/>
        <dsp:cNvSpPr/>
      </dsp:nvSpPr>
      <dsp:spPr bwMode="white">
        <a:xfrm>
          <a:off x="844845" y="274509"/>
          <a:ext cx="2361190" cy="2361190"/>
        </a:xfrm>
        <a:prstGeom prst="blockArc">
          <a:avLst>
            <a:gd name="adj1" fmla="val 20520000"/>
            <a:gd name="adj2" fmla="val 3239999"/>
            <a:gd name="adj3" fmla="val 3962"/>
          </a:avLst>
        </a:prstGeom>
        <a:solidFill>
          <a:srgbClr val="44C8F5"/>
        </a:solidFill>
      </dsp:spPr>
      <dsp:style>
        <a:lnRef idx="0">
          <a:srgbClr val="008DD3">
            <a:tint val="60000"/>
          </a:srgbClr>
        </a:lnRef>
        <a:fillRef idx="1">
          <a:srgbClr val="008DD3">
            <a:tint val="60000"/>
          </a:srgbClr>
        </a:fillRef>
        <a:effectRef idx="0">
          <a:scrgbClr r="0" g="0" b="0"/>
        </a:effectRef>
        <a:fontRef idx="minor">
          <a:srgbClr val="FFFFFF"/>
        </a:fontRef>
      </dsp:style>
      <dsp:txXfrm>
        <a:off x="844845" y="274509"/>
        <a:ext cx="2361190" cy="2361190"/>
      </dsp:txXfrm>
    </dsp:sp>
    <dsp:sp modelId="{7A5125F7-3899-4D43-AC01-F93C90B6B3EB}">
      <dsp:nvSpPr>
        <dsp:cNvPr id="9" name="空心弧 8"/>
        <dsp:cNvSpPr/>
      </dsp:nvSpPr>
      <dsp:spPr bwMode="white">
        <a:xfrm>
          <a:off x="844845" y="274509"/>
          <a:ext cx="2361190" cy="2361190"/>
        </a:xfrm>
        <a:prstGeom prst="blockArc">
          <a:avLst>
            <a:gd name="adj1" fmla="val 3240000"/>
            <a:gd name="adj2" fmla="val 7560000"/>
            <a:gd name="adj3" fmla="val 3962"/>
          </a:avLst>
        </a:prstGeom>
        <a:solidFill>
          <a:srgbClr val="44C8F5"/>
        </a:solidFill>
      </dsp:spPr>
      <dsp:style>
        <a:lnRef idx="0">
          <a:srgbClr val="008DD3">
            <a:tint val="60000"/>
          </a:srgbClr>
        </a:lnRef>
        <a:fillRef idx="1">
          <a:srgbClr val="008DD3">
            <a:tint val="60000"/>
          </a:srgbClr>
        </a:fillRef>
        <a:effectRef idx="0">
          <a:scrgbClr r="0" g="0" b="0"/>
        </a:effectRef>
        <a:fontRef idx="minor">
          <a:srgbClr val="FFFFFF"/>
        </a:fontRef>
      </dsp:style>
      <dsp:txXfrm>
        <a:off x="844845" y="274509"/>
        <a:ext cx="2361190" cy="2361190"/>
      </dsp:txXfrm>
    </dsp:sp>
    <dsp:sp modelId="{B974F1AA-AC17-474E-B13D-6AB9B97735E4}">
      <dsp:nvSpPr>
        <dsp:cNvPr id="11" name="空心弧 10"/>
        <dsp:cNvSpPr/>
      </dsp:nvSpPr>
      <dsp:spPr bwMode="white">
        <a:xfrm>
          <a:off x="844845" y="274509"/>
          <a:ext cx="2361190" cy="2361190"/>
        </a:xfrm>
        <a:prstGeom prst="blockArc">
          <a:avLst>
            <a:gd name="adj1" fmla="val 7560000"/>
            <a:gd name="adj2" fmla="val 11880000"/>
            <a:gd name="adj3" fmla="val 3962"/>
          </a:avLst>
        </a:prstGeom>
        <a:solidFill>
          <a:srgbClr val="44C8F5"/>
        </a:solidFill>
      </dsp:spPr>
      <dsp:style>
        <a:lnRef idx="0">
          <a:srgbClr val="008DD3">
            <a:tint val="60000"/>
          </a:srgbClr>
        </a:lnRef>
        <a:fillRef idx="1">
          <a:srgbClr val="008DD3">
            <a:tint val="60000"/>
          </a:srgbClr>
        </a:fillRef>
        <a:effectRef idx="0">
          <a:scrgbClr r="0" g="0" b="0"/>
        </a:effectRef>
        <a:fontRef idx="minor">
          <a:srgbClr val="FFFFFF"/>
        </a:fontRef>
      </dsp:style>
      <dsp:txXfrm>
        <a:off x="844845" y="274509"/>
        <a:ext cx="2361190" cy="2361190"/>
      </dsp:txXfrm>
    </dsp:sp>
    <dsp:sp modelId="{6D7BC367-54FB-438D-AF84-7598C11DC754}">
      <dsp:nvSpPr>
        <dsp:cNvPr id="13" name="空心弧 12"/>
        <dsp:cNvSpPr/>
      </dsp:nvSpPr>
      <dsp:spPr bwMode="white">
        <a:xfrm>
          <a:off x="844845" y="274509"/>
          <a:ext cx="2361190" cy="2361190"/>
        </a:xfrm>
        <a:prstGeom prst="blockArc">
          <a:avLst>
            <a:gd name="adj1" fmla="val 11880000"/>
            <a:gd name="adj2" fmla="val 16199999"/>
            <a:gd name="adj3" fmla="val 3962"/>
          </a:avLst>
        </a:prstGeom>
        <a:solidFill>
          <a:srgbClr val="44C8F5"/>
        </a:solidFill>
      </dsp:spPr>
      <dsp:style>
        <a:lnRef idx="0">
          <a:srgbClr val="008DD3">
            <a:tint val="60000"/>
          </a:srgbClr>
        </a:lnRef>
        <a:fillRef idx="1">
          <a:srgbClr val="008DD3">
            <a:tint val="60000"/>
          </a:srgbClr>
        </a:fillRef>
        <a:effectRef idx="0">
          <a:scrgbClr r="0" g="0" b="0"/>
        </a:effectRef>
        <a:fontRef idx="minor">
          <a:srgbClr val="FFFFFF"/>
        </a:fontRef>
      </dsp:style>
      <dsp:txXfrm>
        <a:off x="844845" y="274509"/>
        <a:ext cx="2361190" cy="2361190"/>
      </dsp:txXfrm>
    </dsp:sp>
    <dsp:sp modelId="{D7830AF2-46ED-46F2-83D5-3AE7F6296A56}">
      <dsp:nvSpPr>
        <dsp:cNvPr id="3" name="椭圆 2"/>
        <dsp:cNvSpPr/>
      </dsp:nvSpPr>
      <dsp:spPr bwMode="white">
        <a:xfrm>
          <a:off x="1509446" y="939110"/>
          <a:ext cx="1031989" cy="1031989"/>
        </a:xfrm>
        <a:prstGeom prst="ellipse">
          <a:avLst/>
        </a:prstGeom>
        <a:solidFill>
          <a:srgbClr val="0066B3"/>
        </a:solidFill>
      </dsp:spPr>
      <dsp:style>
        <a:lnRef idx="2">
          <a:srgbClr val="FFFFFF"/>
        </a:lnRef>
        <a:fillRef idx="1">
          <a:srgbClr val="008DD3"/>
        </a:fillRef>
        <a:effectRef idx="0">
          <a:scrgbClr r="0" g="0" b="0"/>
        </a:effectRef>
        <a:fontRef idx="minor">
          <a:srgbClr val="FFFFFF"/>
        </a:fontRef>
      </dsp:style>
      <dsp:txBody>
        <a:bodyPr vert="horz" wrap="square" lIns="20320" tIns="20320" rIns="20320" bIns="2032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en-US" altLang="zh-CN" sz="1600" b="1" dirty="0"/>
            <a:t>5G Sensing</a:t>
          </a:r>
        </a:p>
      </dsp:txBody>
      <dsp:txXfrm>
        <a:off x="1509446" y="939110"/>
        <a:ext cx="1031989" cy="1031989"/>
      </dsp:txXfrm>
    </dsp:sp>
    <dsp:sp modelId="{03C50622-7C18-4341-9DFD-7345891C9105}">
      <dsp:nvSpPr>
        <dsp:cNvPr id="4" name="椭圆 3"/>
        <dsp:cNvSpPr/>
      </dsp:nvSpPr>
      <dsp:spPr bwMode="white">
        <a:xfrm>
          <a:off x="1664244" y="0"/>
          <a:ext cx="722392" cy="722392"/>
        </a:xfrm>
        <a:prstGeom prst="ellipse">
          <a:avLst/>
        </a:prstGeom>
      </dsp:spPr>
      <dsp:style>
        <a:lnRef idx="2">
          <a:srgbClr val="FFFFFF"/>
        </a:lnRef>
        <a:fillRef idx="1">
          <a:srgbClr val="008DD3"/>
        </a:fillRef>
        <a:effectRef idx="0">
          <a:scrgbClr r="0" g="0" b="0"/>
        </a:effectRef>
        <a:fontRef idx="minor">
          <a:srgbClr val="FFFFFF"/>
        </a:fontRef>
      </dsp:style>
      <dsp:txBody>
        <a:bodyPr vert="horz" wrap="square" lIns="13970" tIns="13970" rIns="13970" bIns="13970" anchor="ctr"/>
        <a:lstStyle>
          <a:lvl1pPr algn="ctr">
            <a:defRPr sz="6100"/>
          </a:lvl1pPr>
          <a:lvl2pPr marL="285750" indent="-285750" algn="ctr">
            <a:defRPr sz="4700"/>
          </a:lvl2pPr>
          <a:lvl3pPr marL="571500" indent="-285750" algn="ctr">
            <a:defRPr sz="4700"/>
          </a:lvl3pPr>
          <a:lvl4pPr marL="857250" indent="-285750" algn="ctr">
            <a:defRPr sz="4700"/>
          </a:lvl4pPr>
          <a:lvl5pPr marL="1143000" indent="-285750" algn="ctr">
            <a:defRPr sz="4700"/>
          </a:lvl5pPr>
          <a:lvl6pPr marL="1428750" indent="-285750" algn="ctr">
            <a:defRPr sz="4700"/>
          </a:lvl6pPr>
          <a:lvl7pPr marL="1714500" indent="-285750" algn="ctr">
            <a:defRPr sz="4700"/>
          </a:lvl7pPr>
          <a:lvl8pPr marL="2000250" indent="-285750" algn="ctr">
            <a:defRPr sz="4700"/>
          </a:lvl8pPr>
          <a:lvl9pPr marL="2286000" indent="-285750" algn="ctr">
            <a:defRPr sz="4700"/>
          </a:lvl9pPr>
        </a:lstStyle>
        <a:p>
          <a:pPr lvl="0">
            <a:lnSpc>
              <a:spcPct val="100000"/>
            </a:lnSpc>
            <a:spcBef>
              <a:spcPct val="0"/>
            </a:spcBef>
            <a:spcAft>
              <a:spcPct val="35000"/>
            </a:spcAft>
          </a:pPr>
          <a:r>
            <a:rPr lang="en-US" altLang="zh-CN" sz="1100" b="1" dirty="0"/>
            <a:t>Smart transportation</a:t>
          </a:r>
        </a:p>
      </dsp:txBody>
      <dsp:txXfrm>
        <a:off x="1664244" y="0"/>
        <a:ext cx="722392" cy="722392"/>
      </dsp:txXfrm>
    </dsp:sp>
    <dsp:sp modelId="{717DA93B-6B38-4D11-B707-C3B9C6432A2E}">
      <dsp:nvSpPr>
        <dsp:cNvPr id="6" name="椭圆 5"/>
        <dsp:cNvSpPr/>
      </dsp:nvSpPr>
      <dsp:spPr bwMode="white">
        <a:xfrm>
          <a:off x="2704612" y="755872"/>
          <a:ext cx="722392" cy="722392"/>
        </a:xfrm>
        <a:prstGeom prst="ellipse">
          <a:avLst/>
        </a:prstGeom>
      </dsp:spPr>
      <dsp:style>
        <a:lnRef idx="2">
          <a:srgbClr val="FFFFFF"/>
        </a:lnRef>
        <a:fillRef idx="1">
          <a:srgbClr val="008DD3"/>
        </a:fillRef>
        <a:effectRef idx="0">
          <a:scrgbClr r="0" g="0" b="0"/>
        </a:effectRef>
        <a:fontRef idx="minor">
          <a:srgbClr val="FFFFFF"/>
        </a:fontRef>
      </dsp:style>
      <dsp:txBody>
        <a:bodyPr vert="horz" wrap="square" lIns="13970" tIns="13970" rIns="13970" bIns="13970" anchor="ctr"/>
        <a:lstStyle>
          <a:lvl1pPr algn="ctr">
            <a:defRPr sz="6100"/>
          </a:lvl1pPr>
          <a:lvl2pPr marL="285750" indent="-285750" algn="ctr">
            <a:defRPr sz="4700"/>
          </a:lvl2pPr>
          <a:lvl3pPr marL="571500" indent="-285750" algn="ctr">
            <a:defRPr sz="4700"/>
          </a:lvl3pPr>
          <a:lvl4pPr marL="857250" indent="-285750" algn="ctr">
            <a:defRPr sz="4700"/>
          </a:lvl4pPr>
          <a:lvl5pPr marL="1143000" indent="-285750" algn="ctr">
            <a:defRPr sz="4700"/>
          </a:lvl5pPr>
          <a:lvl6pPr marL="1428750" indent="-285750" algn="ctr">
            <a:defRPr sz="4700"/>
          </a:lvl6pPr>
          <a:lvl7pPr marL="1714500" indent="-285750" algn="ctr">
            <a:defRPr sz="4700"/>
          </a:lvl7pPr>
          <a:lvl8pPr marL="2000250" indent="-285750" algn="ctr">
            <a:defRPr sz="4700"/>
          </a:lvl8pPr>
          <a:lvl9pPr marL="2286000" indent="-285750" algn="ctr">
            <a:defRPr sz="4700"/>
          </a:lvl9pPr>
        </a:lstStyle>
        <a:p>
          <a:pPr lvl="0">
            <a:lnSpc>
              <a:spcPct val="100000"/>
            </a:lnSpc>
            <a:spcBef>
              <a:spcPct val="0"/>
            </a:spcBef>
            <a:spcAft>
              <a:spcPct val="35000"/>
            </a:spcAft>
          </a:pPr>
          <a:r>
            <a:rPr lang="en-US" altLang="zh-CN" sz="1100" b="1" dirty="0"/>
            <a:t>Smart Home</a:t>
          </a:r>
        </a:p>
      </dsp:txBody>
      <dsp:txXfrm>
        <a:off x="2704612" y="755872"/>
        <a:ext cx="722392" cy="722392"/>
      </dsp:txXfrm>
    </dsp:sp>
    <dsp:sp modelId="{CC8AEB34-7604-49B6-8CC8-7985C8A3B8EB}">
      <dsp:nvSpPr>
        <dsp:cNvPr id="8" name="椭圆 7"/>
        <dsp:cNvSpPr/>
      </dsp:nvSpPr>
      <dsp:spPr bwMode="white">
        <a:xfrm>
          <a:off x="2307227" y="1978898"/>
          <a:ext cx="722392" cy="722392"/>
        </a:xfrm>
        <a:prstGeom prst="ellipse">
          <a:avLst/>
        </a:prstGeom>
      </dsp:spPr>
      <dsp:style>
        <a:lnRef idx="2">
          <a:srgbClr val="FFFFFF"/>
        </a:lnRef>
        <a:fillRef idx="1">
          <a:srgbClr val="008DD3"/>
        </a:fillRef>
        <a:effectRef idx="0">
          <a:scrgbClr r="0" g="0" b="0"/>
        </a:effectRef>
        <a:fontRef idx="minor">
          <a:srgbClr val="FFFFFF"/>
        </a:fontRef>
      </dsp:style>
      <dsp:txBody>
        <a:bodyPr vert="horz" wrap="square" lIns="13970" tIns="13970" rIns="13970" bIns="13970" anchor="ctr"/>
        <a:lstStyle>
          <a:lvl1pPr algn="ctr">
            <a:defRPr sz="6100"/>
          </a:lvl1pPr>
          <a:lvl2pPr marL="285750" indent="-285750" algn="ctr">
            <a:defRPr sz="4700"/>
          </a:lvl2pPr>
          <a:lvl3pPr marL="571500" indent="-285750" algn="ctr">
            <a:defRPr sz="4700"/>
          </a:lvl3pPr>
          <a:lvl4pPr marL="857250" indent="-285750" algn="ctr">
            <a:defRPr sz="4700"/>
          </a:lvl4pPr>
          <a:lvl5pPr marL="1143000" indent="-285750" algn="ctr">
            <a:defRPr sz="4700"/>
          </a:lvl5pPr>
          <a:lvl6pPr marL="1428750" indent="-285750" algn="ctr">
            <a:defRPr sz="4700"/>
          </a:lvl6pPr>
          <a:lvl7pPr marL="1714500" indent="-285750" algn="ctr">
            <a:defRPr sz="4700"/>
          </a:lvl7pPr>
          <a:lvl8pPr marL="2000250" indent="-285750" algn="ctr">
            <a:defRPr sz="4700"/>
          </a:lvl8pPr>
          <a:lvl9pPr marL="2286000" indent="-285750" algn="ctr">
            <a:defRPr sz="4700"/>
          </a:lvl9pPr>
        </a:lstStyle>
        <a:p>
          <a:pPr lvl="0">
            <a:lnSpc>
              <a:spcPct val="100000"/>
            </a:lnSpc>
            <a:spcBef>
              <a:spcPct val="0"/>
            </a:spcBef>
            <a:spcAft>
              <a:spcPct val="35000"/>
            </a:spcAft>
          </a:pPr>
          <a:r>
            <a:rPr lang="en-US" altLang="zh-CN" sz="1100" b="1" dirty="0"/>
            <a:t>Smart City</a:t>
          </a:r>
        </a:p>
      </dsp:txBody>
      <dsp:txXfrm>
        <a:off x="2307227" y="1978898"/>
        <a:ext cx="722392" cy="722392"/>
      </dsp:txXfrm>
    </dsp:sp>
    <dsp:sp modelId="{76CD4516-D192-4540-84CA-332A70DE6F27}">
      <dsp:nvSpPr>
        <dsp:cNvPr id="10" name="椭圆 9"/>
        <dsp:cNvSpPr/>
      </dsp:nvSpPr>
      <dsp:spPr bwMode="white">
        <a:xfrm>
          <a:off x="1021261" y="1978898"/>
          <a:ext cx="722392" cy="722392"/>
        </a:xfrm>
        <a:prstGeom prst="ellipse">
          <a:avLst/>
        </a:prstGeom>
      </dsp:spPr>
      <dsp:style>
        <a:lnRef idx="2">
          <a:srgbClr val="FFFFFF"/>
        </a:lnRef>
        <a:fillRef idx="1">
          <a:srgbClr val="008DD3"/>
        </a:fillRef>
        <a:effectRef idx="0">
          <a:scrgbClr r="0" g="0" b="0"/>
        </a:effectRef>
        <a:fontRef idx="minor">
          <a:srgbClr val="FFFFFF"/>
        </a:fontRef>
      </dsp:style>
      <dsp:txBody>
        <a:bodyPr vert="horz" wrap="square" lIns="13970" tIns="13970" rIns="13970" bIns="13970" anchor="ctr"/>
        <a:lstStyle>
          <a:lvl1pPr algn="ctr">
            <a:defRPr sz="6100"/>
          </a:lvl1pPr>
          <a:lvl2pPr marL="285750" indent="-285750" algn="ctr">
            <a:defRPr sz="4700"/>
          </a:lvl2pPr>
          <a:lvl3pPr marL="571500" indent="-285750" algn="ctr">
            <a:defRPr sz="4700"/>
          </a:lvl3pPr>
          <a:lvl4pPr marL="857250" indent="-285750" algn="ctr">
            <a:defRPr sz="4700"/>
          </a:lvl4pPr>
          <a:lvl5pPr marL="1143000" indent="-285750" algn="ctr">
            <a:defRPr sz="4700"/>
          </a:lvl5pPr>
          <a:lvl6pPr marL="1428750" indent="-285750" algn="ctr">
            <a:defRPr sz="4700"/>
          </a:lvl6pPr>
          <a:lvl7pPr marL="1714500" indent="-285750" algn="ctr">
            <a:defRPr sz="4700"/>
          </a:lvl7pPr>
          <a:lvl8pPr marL="2000250" indent="-285750" algn="ctr">
            <a:defRPr sz="4700"/>
          </a:lvl8pPr>
          <a:lvl9pPr marL="2286000" indent="-285750" algn="ctr">
            <a:defRPr sz="4700"/>
          </a:lvl9pPr>
        </a:lstStyle>
        <a:p>
          <a:pPr lvl="0">
            <a:lnSpc>
              <a:spcPct val="100000"/>
            </a:lnSpc>
            <a:spcBef>
              <a:spcPct val="0"/>
            </a:spcBef>
            <a:spcAft>
              <a:spcPct val="35000"/>
            </a:spcAft>
          </a:pPr>
          <a:r>
            <a:rPr lang="en-US" altLang="zh-CN" sz="1100" b="1" dirty="0"/>
            <a:t>Smart Factory</a:t>
          </a:r>
        </a:p>
      </dsp:txBody>
      <dsp:txXfrm>
        <a:off x="1021261" y="1978898"/>
        <a:ext cx="722392" cy="722392"/>
      </dsp:txXfrm>
    </dsp:sp>
    <dsp:sp modelId="{2049F22D-766C-49ED-81FD-59C92FE29C41}">
      <dsp:nvSpPr>
        <dsp:cNvPr id="12" name="椭圆 11"/>
        <dsp:cNvSpPr/>
      </dsp:nvSpPr>
      <dsp:spPr bwMode="white">
        <a:xfrm>
          <a:off x="623876" y="755872"/>
          <a:ext cx="722392" cy="722392"/>
        </a:xfrm>
        <a:prstGeom prst="ellipse">
          <a:avLst/>
        </a:prstGeom>
      </dsp:spPr>
      <dsp:style>
        <a:lnRef idx="2">
          <a:srgbClr val="FFFFFF"/>
        </a:lnRef>
        <a:fillRef idx="1">
          <a:srgbClr val="008DD3"/>
        </a:fillRef>
        <a:effectRef idx="0">
          <a:scrgbClr r="0" g="0" b="0"/>
        </a:effectRef>
        <a:fontRef idx="minor">
          <a:srgbClr val="FFFFFF"/>
        </a:fontRef>
      </dsp:style>
      <dsp:txBody>
        <a:bodyPr vert="horz" wrap="square" lIns="13970" tIns="13970" rIns="13970" bIns="13970" anchor="ctr"/>
        <a:lstStyle>
          <a:lvl1pPr algn="ctr">
            <a:defRPr sz="6100"/>
          </a:lvl1pPr>
          <a:lvl2pPr marL="285750" indent="-285750" algn="ctr">
            <a:defRPr sz="4700"/>
          </a:lvl2pPr>
          <a:lvl3pPr marL="571500" indent="-285750" algn="ctr">
            <a:defRPr sz="4700"/>
          </a:lvl3pPr>
          <a:lvl4pPr marL="857250" indent="-285750" algn="ctr">
            <a:defRPr sz="4700"/>
          </a:lvl4pPr>
          <a:lvl5pPr marL="1143000" indent="-285750" algn="ctr">
            <a:defRPr sz="4700"/>
          </a:lvl5pPr>
          <a:lvl6pPr marL="1428750" indent="-285750" algn="ctr">
            <a:defRPr sz="4700"/>
          </a:lvl6pPr>
          <a:lvl7pPr marL="1714500" indent="-285750" algn="ctr">
            <a:defRPr sz="4700"/>
          </a:lvl7pPr>
          <a:lvl8pPr marL="2000250" indent="-285750" algn="ctr">
            <a:defRPr sz="4700"/>
          </a:lvl8pPr>
          <a:lvl9pPr marL="2286000" indent="-285750" algn="ctr">
            <a:defRPr sz="4700"/>
          </a:lvl9pPr>
        </a:lstStyle>
        <a:p>
          <a:pPr lvl="0">
            <a:lnSpc>
              <a:spcPct val="100000"/>
            </a:lnSpc>
            <a:spcBef>
              <a:spcPct val="0"/>
            </a:spcBef>
            <a:spcAft>
              <a:spcPct val="35000"/>
            </a:spcAft>
          </a:pPr>
          <a:r>
            <a:rPr lang="en-US" altLang="zh-CN" sz="1100" b="1" dirty="0"/>
            <a:t>UAV</a:t>
          </a:r>
        </a:p>
      </dsp:txBody>
      <dsp:txXfrm>
        <a:off x="623876" y="755872"/>
        <a:ext cx="722392" cy="722392"/>
      </dsp:txXfrm>
    </dsp:sp>
  </dsp:spTree>
</dsp:drawing>
</file>

<file path=ppt/diagrams/layout1.xml><?xml version="1.0" encoding="utf-8"?>
<dgm:layoutDef xmlns:dgm="http://schemas.openxmlformats.org/drawingml/2006/diagram" xmlns:a="http://schemas.openxmlformats.org/drawingml/2006/main" uniqueId="urn:microsoft.com/office/officeart/2005/8/layout/radial6#2">
  <dgm:title val=""/>
  <dgm:desc val=""/>
  <dgm:catLst>
    <dgm:cat type="cycle" pri="9000"/>
    <dgm:cat type="relationship" pri="21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rSet qsTypeId="urn:microsoft.com/office/officeart/2005/8/quickstyle/simple5"/>
        </dgm:pt>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Name0">
    <dgm:varLst>
      <dgm:chMax val="1"/>
      <dgm:dir/>
      <dgm:animLvl val="ctr"/>
      <dgm:resizeHandles val="exact"/>
    </dgm:varLst>
    <dgm:choose name="Name1">
      <dgm:if name="Name2" func="var" arg="dir" op="equ" val="norm">
        <dgm:choose name="Name3">
          <dgm:if name="Name4" axis="ch ch" ptType="node node" st="1 1" cnt="1 0" func="cnt" op="lte" val="1">
            <dgm:alg type="cycle">
              <dgm:param type="stAng" val="90"/>
              <dgm:param type="spanAng" val="360"/>
              <dgm:param type="ctrShpMap" val="fNode"/>
            </dgm:alg>
          </dgm:if>
          <dgm:else name="Name5">
            <dgm:alg type="cycle">
              <dgm:param type="stAng" val="0"/>
              <dgm:param type="spanAng" val="360"/>
              <dgm:param type="ctrShpMap" val="fNode"/>
            </dgm:alg>
          </dgm:else>
        </dgm:choose>
      </dgm:if>
      <dgm:else name="Name6">
        <dgm:choose name="Name7">
          <dgm:if name="Name8" axis="ch ch" ptType="node node" st="1 1" cnt="1 0" func="cnt" op="lte" val="1">
            <dgm:alg type="cycle">
              <dgm:param type="stAng" val="-90"/>
              <dgm:param type="spanAng" val="360"/>
              <dgm:param type="ctrShpMap" val="fNode"/>
            </dgm:alg>
          </dgm:if>
          <dgm:else name="Name9">
            <dgm:alg type="cycle">
              <dgm:param type="stAng" val="0"/>
              <dgm:param type="spanAng" val="-360"/>
              <dgm:param type="ctrShpMap" val="fNode"/>
            </dgm:alg>
          </dgm:else>
        </dgm:choose>
      </dgm:else>
    </dgm:choose>
    <dgm:shape xmlns:r="http://schemas.openxmlformats.org/officeDocument/2006/relationships" r:blip="">
      <dgm:adjLst/>
    </dgm:shape>
    <dgm:presOf/>
    <dgm:choose name="Name10">
      <dgm:if name="Name11" func="var" arg="dir" op="equ" val="norm">
        <dgm:choose name="Name12">
          <dgm:if name="Name13"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des" forName="oneNode" refType="primFontSz" refFor="ch" refForName="centerShape" op="lte" fact="0.95"/>
              <dgm:constr type="diam" for="ch" forName="singleconn" refType="diam" op="equ" fact="-1"/>
              <dgm:constr type="h" for="ch" forName="singleconn" refType="w" refFor="ch" refForName="oneComp" fact="0.24"/>
              <dgm:constr type="w" for="ch" forName="dummya" refType="w" refFor="ch" refForName="oneComp" op="equ"/>
              <dgm:constr type="w" for="ch" forName="dummyb" refType="w" refFor="ch" refForName="oneComp" op="equ"/>
              <dgm:constr type="w" for="ch" forName="dummyc" refType="w" refFor="ch" refForName="oneComp" op="equ"/>
            </dgm:constrLst>
          </dgm:if>
          <dgm:else name="Name14">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forName="sibTrans" refType="diam" op="equ"/>
              <dgm:constr type="h" for="ch" forName="sibTrans" refType="w" refFor="ch" refForName="node" fact="0.24"/>
              <dgm:constr type="w" for="ch" forName="dummy" val="1"/>
            </dgm:constrLst>
          </dgm:else>
        </dgm:choose>
      </dgm:if>
      <dgm:else name="Name15">
        <dgm:choose name="Name16">
          <dgm:if name="Name17"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ch" forName="oneNode" refType="primFontSz" refFor="ch" refForName="centerShape" op="lte" fact="0.95"/>
              <dgm:constr type="diam" for="ch" forName="singleconn" refType="diam"/>
              <dgm:constr type="h" for="ch" forName="singleconn" refType="w" refFor="ch" refForName="oneComp" fact="0.24"/>
              <dgm:constr type="diam" for="ch" refType="diam" op="equ"/>
              <dgm:constr type="w" for="ch" forName="dummya" refType="w" refFor="ch" refForName="oneComp" op="equ"/>
              <dgm:constr type="w" for="ch" forName="dummyb" refType="w" refFor="ch" refForName="oneComp" op="equ"/>
              <dgm:constr type="w" for="ch" forName="dummyc" refType="w" refFor="ch" refForName="oneComp" op="equ"/>
            </dgm:constrLst>
          </dgm:if>
          <dgm:else name="Name18">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ptType="sibTrans" refType="diam" fact="-1"/>
              <dgm:constr type="h" for="ch" forName="sibTrans" refType="w" refFor="ch" refForName="node" fact="0.24"/>
              <dgm:constr type="diam" for="ch" refType="diam" op="equ" fact="-1"/>
              <dgm:constr type="w" for="ch" forName="dummy" val="1"/>
            </dgm:constrLst>
          </dgm:else>
        </dgm:choose>
      </dgm:else>
    </dgm:choose>
    <dgm:ruleLst>
      <dgm:rule type="diam" val="INF" fact="NaN" max="NaN"/>
    </dgm:ruleLst>
    <dgm:forEach name="Name19"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20" axis="ch">
        <dgm:forEach name="Name21" axis="self" ptType="node">
          <dgm:choose name="Name22">
            <dgm:if name="Name23" axis="par ch" ptType="node node" func="cnt" op="gt" val="1">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dummy">
                <dgm:alg type="sp"/>
                <dgm:shape xmlns:r="http://schemas.openxmlformats.org/officeDocument/2006/relationships" r:blip="">
                  <dgm:adjLst/>
                </dgm:shape>
                <dgm:presOf/>
                <dgm:constrLst>
                  <dgm:constr type="h" refType="w"/>
                </dgm:constrLst>
                <dgm:ruleLst/>
              </dgm:layoutNode>
              <dgm:forEach name="sibTransForEach" axis="followSib" ptType="sibTrans" hideLastTrans="0" cnt="1">
                <dgm:layoutNode name="sibTrans" styleLbl="sibTrans2D1">
                  <dgm:alg type="conn">
                    <dgm:param type="dstNode" val="node"/>
                    <dgm:param type="begSty" val="noArr"/>
                    <dgm:param type="endSty" val="noArr"/>
                    <dgm:param type="connRout" val="curve"/>
                    <dgm:param type="begPts" val="ctr"/>
                    <dgm:param type="endPts" val="ctr"/>
                  </dgm:alg>
                  <dgm:shape xmlns:r="http://schemas.openxmlformats.org/officeDocument/2006/relationships" type="conn" r:blip="" zOrderOff="-999">
                    <dgm:adjLst/>
                  </dgm:shape>
                  <dgm:presOf axis="self"/>
                  <dgm:constrLst>
                    <dgm:constr type="begPad"/>
                    <dgm:constr type="endPad"/>
                  </dgm:constrLst>
                  <dgm:ruleLst/>
                </dgm:layoutNode>
              </dgm:forEach>
            </dgm:if>
            <dgm:if name="Name24" axis="par ch" ptType="node node" func="cnt" op="equ" val="1">
              <dgm:layoutNode name="oneComp">
                <dgm:alg type="composite">
                  <dgm:param type="ar" val="1"/>
                </dgm:alg>
                <dgm:shape xmlns:r="http://schemas.openxmlformats.org/officeDocument/2006/relationships" r:blip="">
                  <dgm:adjLst/>
                </dgm:shape>
                <dgm:presOf/>
                <dgm:constrLst>
                  <dgm:constr type="h" refType="w"/>
                  <dgm:constr type="l" for="ch" forName="dummyConnPt" refType="w" fact="0.5"/>
                  <dgm:constr type="t" for="ch" forName="dummyConnPt" refType="w" fact="0.5"/>
                  <dgm:constr type="l" for="ch" forName="oneNode"/>
                  <dgm:constr type="t" for="ch" forName="oneNode"/>
                  <dgm:constr type="h" for="ch" forName="oneNode" refType="h"/>
                  <dgm:constr type="w" for="ch" forName="oneNode" refType="w"/>
                </dgm:constrLst>
                <dgm:ruleLst/>
                <dgm:layoutNode name="dummyConnPt" styleLbl="node1">
                  <dgm:alg type="sp"/>
                  <dgm:shape xmlns:r="http://schemas.openxmlformats.org/officeDocument/2006/relationships" r:blip="">
                    <dgm:adjLst/>
                  </dgm:shape>
                  <dgm:presOf/>
                  <dgm:constrLst>
                    <dgm:constr type="w" val="1"/>
                    <dgm:constr type="h" val="1"/>
                  </dgm:constrLst>
                  <dgm:ruleLst/>
                </dgm:layoutNode>
                <dgm:layoutNode name="on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dgm:layoutNode name="dummya">
                <dgm:alg type="sp"/>
                <dgm:shape xmlns:r="http://schemas.openxmlformats.org/officeDocument/2006/relationships" r:blip="">
                  <dgm:adjLst/>
                </dgm:shape>
                <dgm:presOf/>
                <dgm:constrLst>
                  <dgm:constr type="h" refType="w"/>
                </dgm:constrLst>
                <dgm:ruleLst/>
              </dgm:layoutNode>
              <dgm:layoutNode name="dummyb">
                <dgm:alg type="sp"/>
                <dgm:shape xmlns:r="http://schemas.openxmlformats.org/officeDocument/2006/relationships" r:blip="">
                  <dgm:adjLst/>
                </dgm:shape>
                <dgm:presOf/>
                <dgm:constrLst>
                  <dgm:constr type="h" refType="w"/>
                </dgm:constrLst>
                <dgm:ruleLst/>
              </dgm:layoutNode>
              <dgm:layoutNode name="dummyc">
                <dgm:alg type="sp"/>
                <dgm:shape xmlns:r="http://schemas.openxmlformats.org/officeDocument/2006/relationships" r:blip="">
                  <dgm:adjLst/>
                </dgm:shape>
                <dgm:presOf/>
                <dgm:constrLst>
                  <dgm:constr type="h" refType="w"/>
                </dgm:constrLst>
                <dgm:ruleLst/>
              </dgm:layoutNode>
              <dgm:forEach name="sibTransForEach1" axis="followSib" ptType="sibTrans" hideLastTrans="0" cnt="1">
                <dgm:layoutNode name="singleconn" styleLbl="sibTrans2D1">
                  <dgm:alg type="conn">
                    <dgm:param type="srcNode" val="dummyConnPt"/>
                    <dgm:param type="dstNode" val="dummyConnPt"/>
                    <dgm:param type="begSty" val="noArr"/>
                    <dgm:param type="endSty" val="noArr"/>
                    <dgm:param type="connRout" val="longCurve"/>
                    <dgm:param type="begPts" val="bCtr"/>
                    <dgm:param type="endPts" val="tCtr"/>
                  </dgm:alg>
                  <dgm:shape xmlns:r="http://schemas.openxmlformats.org/officeDocument/2006/relationships" type="conn" r:blip="" zOrderOff="-999">
                    <dgm:adjLst/>
                  </dgm:shape>
                  <dgm:presOf axis="self"/>
                  <dgm:constrLst>
                    <dgm:constr type="begPad"/>
                    <dgm:constr type="endPad"/>
                  </dgm:constrLst>
                  <dgm:ruleLst/>
                </dgm:layoutNode>
              </dgm:forEach>
            </dgm:if>
            <dgm:else name="Name25"/>
          </dgm:choose>
        </dgm:forEach>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2">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rgbClr val="FFFFFF"/>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rgbClr val="FFFFFF"/>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rgbClr val="FFFFFF"/>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rgbClr val="FFFFFF"/>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rgbClr val="FFFFFF"/>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rgbClr val="FFFFFF"/>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rgbClr val="FFFFFF"/>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rgbClr val="FFFFFF"/>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rgbClr val="FFFFFF"/>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rgbClr val="FFFFFF"/>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rgbClr val="FFFFFF"/>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rgbClr val="FFFFFF"/>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rgbClr val="FFFFFF"/>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rgbClr val="FFFFFF"/>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rgbClr val="FFFFFF"/>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rgbClr val="FFFFFF"/>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rgbClr val="FFFFFF"/>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rgbClr val="FFFFFF"/>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rgbClr val="FFFFFF"/>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rgbClr val="000000"/>
      </a:fontRef>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11.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10.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6F90003-A060-439C-A4CB-CE86D240B79F}"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D04BFBE-9997-49A6-A555-D7FEFD55612C}"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54DCE3B8-E554-904A-896A-44DF9E3C7B3D}" type="slidenum">
              <a:rPr kumimoji="1" lang="zh-CN" altLang="en-US" smtClean="0">
                <a:solidFill>
                  <a:prstClr val="black"/>
                </a:solidFill>
              </a:rPr>
            </a:fld>
            <a:endParaRPr kumimoji="1" lang="zh-CN" altLang="en-US">
              <a:solidFill>
                <a:prstClr val="black"/>
              </a:solidFill>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54DCE3B8-E554-904A-896A-44DF9E3C7B3D}" type="slidenum">
              <a:rPr kumimoji="1" lang="zh-CN" altLang="en-US" smtClean="0">
                <a:solidFill>
                  <a:prstClr val="black"/>
                </a:solidFill>
              </a:rPr>
            </a:fld>
            <a:endParaRPr kumimoji="1" lang="zh-CN" altLang="en-US">
              <a:solidFill>
                <a:prstClr val="black"/>
              </a:solidFill>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3.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jpeg"/><Relationship Id="rId1" Type="http://schemas.openxmlformats.org/officeDocument/2006/relationships/slideMaster" Target="../slideMasters/slideMaster6.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6.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6.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6.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6.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jpeg"/><Relationship Id="rId1" Type="http://schemas.openxmlformats.org/officeDocument/2006/relationships/slideMaster" Target="../slideMasters/slideMaster7.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0.jpeg"/><Relationship Id="rId1" Type="http://schemas.openxmlformats.org/officeDocument/2006/relationships/slideMaster" Target="../slideMasters/slideMaster7.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1.jpeg"/><Relationship Id="rId1" Type="http://schemas.openxmlformats.org/officeDocument/2006/relationships/slideMaster" Target="../slideMasters/slideMaster7.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7.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Master" Target="../slideMasters/slideMaster7.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16.emf"/><Relationship Id="rId2" Type="http://schemas.openxmlformats.org/officeDocument/2006/relationships/image" Target="../media/image15.png"/><Relationship Id="rId1" Type="http://schemas.openxmlformats.org/officeDocument/2006/relationships/slideMaster" Target="../slideMasters/slideMaster7.xml"/></Relationships>
</file>

<file path=ppt/slideLayouts/_rels/slideLayout27.xml.rels><?xml version="1.0" encoding="UTF-8" standalone="yes"?>
<Relationships xmlns="http://schemas.openxmlformats.org/package/2006/relationships"><Relationship Id="rId4" Type="http://schemas.openxmlformats.org/officeDocument/2006/relationships/image" Target="../media/image17.png"/><Relationship Id="rId3" Type="http://schemas.openxmlformats.org/officeDocument/2006/relationships/image" Target="../media/image16.emf"/><Relationship Id="rId2" Type="http://schemas.openxmlformats.org/officeDocument/2006/relationships/image" Target="../media/image15.png"/><Relationship Id="rId1" Type="http://schemas.openxmlformats.org/officeDocument/2006/relationships/slideMaster" Target="../slideMasters/slideMaster7.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Master" Target="../slideMasters/slideMaster7.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7.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7.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7.xml"/></Relationships>
</file>

<file path=ppt/slideLayouts/_rels/slideLayout32.xml.rels><?xml version="1.0" encoding="UTF-8" standalone="yes"?>
<Relationships xmlns="http://schemas.openxmlformats.org/package/2006/relationships"><Relationship Id="rId4" Type="http://schemas.openxmlformats.org/officeDocument/2006/relationships/image" Target="../media/image19.png"/><Relationship Id="rId3" Type="http://schemas.openxmlformats.org/officeDocument/2006/relationships/hyperlink" Target="http://en.wikipedia.org/wiki/File:Softbank_mobile_logo.svg" TargetMode="External"/><Relationship Id="rId2" Type="http://schemas.openxmlformats.org/officeDocument/2006/relationships/image" Target="../media/image11.jpeg"/><Relationship Id="rId1" Type="http://schemas.openxmlformats.org/officeDocument/2006/relationships/slideMaster" Target="../slideMasters/slideMaster7.xml"/></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jpeg"/><Relationship Id="rId1" Type="http://schemas.openxmlformats.org/officeDocument/2006/relationships/slideMaster" Target="../slideMasters/slideMaster8.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8.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8.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8.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8.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8.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Master" Target="../slideMasters/slideMaster8.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8.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8.xml"/></Relationships>
</file>

<file path=ppt/slideLayouts/_rels/slideLayout4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8.xml"/></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8.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51.xml.rels><?xml version="1.0" encoding="UTF-8" standalone="yes"?>
<Relationships xmlns="http://schemas.openxmlformats.org/package/2006/relationships"><Relationship Id="rId4" Type="http://schemas.openxmlformats.org/officeDocument/2006/relationships/image" Target="../media/image25.png"/><Relationship Id="rId3" Type="http://schemas.openxmlformats.org/officeDocument/2006/relationships/image" Target="../media/image24.png"/><Relationship Id="rId2" Type="http://schemas.openxmlformats.org/officeDocument/2006/relationships/image" Target="../media/image23.jpeg"/><Relationship Id="rId1" Type="http://schemas.openxmlformats.org/officeDocument/2006/relationships/slideMaster" Target="../slideMasters/slideMaster8.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5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jpeg"/><Relationship Id="rId1" Type="http://schemas.openxmlformats.org/officeDocument/2006/relationships/slideMaster" Target="../slideMasters/slideMaster8.xml"/></Relationships>
</file>

<file path=ppt/slideLayouts/_rels/slideLayout5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8.xml"/></Relationships>
</file>

<file path=ppt/slideLayouts/_rels/slideLayout5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8.xml"/></Relationships>
</file>

<file path=ppt/slideLayouts/_rels/slideLayout5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8.xml"/></Relationships>
</file>

<file path=ppt/slideLayouts/_rels/slideLayout5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8.xml"/></Relationships>
</file>

<file path=ppt/slideLayouts/_rels/slideLayout58.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Master" Target="../slideMasters/slideMaster8.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62.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9.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3.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封面">
    <p:spTree>
      <p:nvGrpSpPr>
        <p:cNvPr id="1" name=""/>
        <p:cNvGrpSpPr/>
        <p:nvPr/>
      </p:nvGrpSpPr>
      <p:grpSpPr>
        <a:xfrm>
          <a:off x="0" y="0"/>
          <a:ext cx="0" cy="0"/>
          <a:chOff x="0" y="0"/>
          <a:chExt cx="0" cy="0"/>
        </a:xfrm>
      </p:grpSpPr>
      <p:sp>
        <p:nvSpPr>
          <p:cNvPr id="4" name="Text Placeholder 2"/>
          <p:cNvSpPr>
            <a:spLocks noGrp="1"/>
          </p:cNvSpPr>
          <p:nvPr userDrawn="1">
            <p:ph type="body" sz="quarter" idx="4294967295"/>
          </p:nvPr>
        </p:nvSpPr>
        <p:spPr>
          <a:xfrm>
            <a:off x="430213" y="2390775"/>
            <a:ext cx="4478337" cy="1008063"/>
          </a:xfrm>
        </p:spPr>
        <p:txBody>
          <a:bodyPr/>
          <a:lstStyle/>
          <a:p>
            <a:pPr lvl="0"/>
            <a:r>
              <a:rPr lang="zh-CN" altLang="en-US" sz="1400">
                <a:solidFill>
                  <a:srgbClr val="FFFFFF"/>
                </a:solidFill>
                <a:latin typeface="微软雅黑" panose="020B0503020204020204" charset="-122"/>
                <a:cs typeface="Arial" panose="020B0604020202020204" pitchFamily="34" charset="0"/>
              </a:rPr>
              <a:t>单击此处编辑母版文本样式</a:t>
            </a:r>
            <a:endParaRPr lang="zh-CN" altLang="en-US" sz="1400">
              <a:solidFill>
                <a:srgbClr val="FFFFFF"/>
              </a:solidFill>
              <a:latin typeface="微软雅黑" panose="020B0503020204020204" charset="-122"/>
              <a:cs typeface="Arial" panose="020B0604020202020204" pitchFamily="34" charset="0"/>
            </a:endParaRPr>
          </a:p>
        </p:txBody>
      </p:sp>
      <p:sp>
        <p:nvSpPr>
          <p:cNvPr id="5" name="Subtitle 6"/>
          <p:cNvSpPr>
            <a:spLocks noGrp="1"/>
          </p:cNvSpPr>
          <p:nvPr userDrawn="1">
            <p:ph type="subTitle" idx="9"/>
          </p:nvPr>
        </p:nvSpPr>
        <p:spPr>
          <a:xfrm>
            <a:off x="430213" y="1314450"/>
            <a:ext cx="6400800" cy="561975"/>
          </a:xfrm>
        </p:spPr>
        <p:txBody>
          <a:bodyPr/>
          <a:lstStyle/>
          <a:p>
            <a:pPr>
              <a:lnSpc>
                <a:spcPct val="100000"/>
              </a:lnSpc>
            </a:pPr>
            <a:r>
              <a:rPr lang="zh-CN" altLang="en-US" sz="2200">
                <a:solidFill>
                  <a:srgbClr val="8CC63E"/>
                </a:solidFill>
                <a:latin typeface="微软雅黑" panose="020B0503020204020204" charset="-122"/>
              </a:rPr>
              <a:t>单击此处编辑母版副标题样式</a:t>
            </a:r>
            <a:endParaRPr lang="en-US" sz="2200">
              <a:solidFill>
                <a:srgbClr val="8CC63E"/>
              </a:solidFill>
              <a:latin typeface="微软雅黑" panose="020B0503020204020204" charset="-122"/>
            </a:endParaRPr>
          </a:p>
        </p:txBody>
      </p:sp>
      <p:sp>
        <p:nvSpPr>
          <p:cNvPr id="7" name="Title 7"/>
          <p:cNvSpPr>
            <a:spLocks noGrp="1"/>
          </p:cNvSpPr>
          <p:nvPr userDrawn="1">
            <p:ph type="ctrTitle" idx="19"/>
          </p:nvPr>
        </p:nvSpPr>
        <p:spPr>
          <a:xfrm>
            <a:off x="430213" y="860425"/>
            <a:ext cx="6400800" cy="444500"/>
          </a:xfrm>
        </p:spPr>
        <p:txBody>
          <a:bodyPr/>
          <a:lstStyle/>
          <a:p>
            <a:r>
              <a:rPr lang="zh-CN" altLang="en-US" sz="2800" b="1">
                <a:solidFill>
                  <a:schemeClr val="bg1"/>
                </a:solidFill>
                <a:latin typeface="微软雅黑" panose="020B0503020204020204" charset="-122"/>
              </a:rPr>
              <a:t>单击此处编辑母版标题样式</a:t>
            </a:r>
            <a:endParaRPr lang="en-US" sz="2800" b="1" dirty="0">
              <a:solidFill>
                <a:schemeClr val="bg1"/>
              </a:solidFill>
              <a:latin typeface="微软雅黑" panose="020B0503020204020204" charset="-122"/>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目录">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4"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a:buFontTx/>
              <a:buNone/>
            </a:pPr>
            <a:r>
              <a:rPr lang="en-US" sz="900" noProof="1">
                <a:solidFill>
                  <a:prstClr val="white"/>
                </a:solidFill>
                <a:latin typeface="Arial" panose="020B0604020202020204" pitchFamily="34" charset="0"/>
                <a:ea typeface="Heiti SC Light"/>
              </a:rPr>
              <a:t>T</a:t>
            </a:r>
            <a:r>
              <a:rPr lang="en-US" altLang="zh-CN" sz="900" noProof="1">
                <a:solidFill>
                  <a:prstClr val="white"/>
                </a:solidFill>
                <a:latin typeface="Arial" panose="020B0604020202020204" pitchFamily="34" charset="0"/>
                <a:ea typeface="Heiti SC Light"/>
              </a:rPr>
              <a:t>itle:</a:t>
            </a:r>
            <a:endParaRPr lang="en-US" altLang="ja-JP" sz="900" noProof="1">
              <a:solidFill>
                <a:prstClr val="white"/>
              </a:solidFill>
              <a:latin typeface="Arial" panose="020B0604020202020204" pitchFamily="34" charset="0"/>
              <a:ea typeface="Heiti SC Light"/>
            </a:endParaRPr>
          </a:p>
          <a:p>
            <a:pPr defTabSz="935355">
              <a:buFontTx/>
              <a:buNone/>
            </a:pPr>
            <a:r>
              <a:rPr lang="en-US" altLang="zh-CN" sz="800" noProof="1">
                <a:solidFill>
                  <a:prstClr val="white"/>
                </a:solidFill>
                <a:latin typeface="Arial" panose="020B0604020202020204" pitchFamily="34" charset="0"/>
                <a:ea typeface="Heiti SC Light"/>
              </a:rPr>
              <a:t>Type</a:t>
            </a:r>
            <a:r>
              <a:rPr lang="en-US" altLang="ja-JP" sz="800" noProof="1">
                <a:solidFill>
                  <a:prstClr val="white"/>
                </a:solidFill>
                <a:latin typeface="Arial" panose="020B0604020202020204" pitchFamily="34" charset="0"/>
                <a:ea typeface="Heiti SC Light"/>
              </a:rPr>
              <a:t>: </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dirty="0">
              <a:solidFill>
                <a:prstClr val="white"/>
              </a:solidFill>
              <a:latin typeface="Arial" panose="020B0604020202020204" pitchFamily="34" charset="0"/>
              <a:ea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a:t>
            </a:r>
            <a:r>
              <a:rPr lang="en-US" altLang="ja-JP" sz="800" noProof="1">
                <a:solidFill>
                  <a:prstClr val="white"/>
                </a:solidFill>
                <a:latin typeface="Arial" panose="020B0604020202020204" pitchFamily="34" charset="0"/>
                <a:ea typeface="Heiti SC Light"/>
                <a:cs typeface="Heiti SC Light"/>
              </a:rPr>
              <a:t>24</a:t>
            </a:r>
            <a:r>
              <a:rPr lang="en-US" altLang="zh-CN" sz="800" noProof="1">
                <a:solidFill>
                  <a:prstClr val="white"/>
                </a:solidFill>
                <a:latin typeface="Arial" panose="020B0604020202020204" pitchFamily="34" charset="0"/>
                <a:ea typeface="Heiti SC Light"/>
                <a:cs typeface="Heiti SC Light"/>
              </a:rPr>
              <a:t>pt</a:t>
            </a:r>
            <a:endParaRPr lang="en-US" altLang="ja-JP" sz="800" noProof="1">
              <a:solidFill>
                <a:prstClr val="white"/>
              </a:solidFill>
              <a:latin typeface="Arial" panose="020B0604020202020204" pitchFamily="34" charset="0"/>
              <a:ea typeface="Heiti SC Light"/>
              <a:cs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C</a:t>
            </a:r>
            <a:r>
              <a:rPr lang="en-US" altLang="zh-CN" sz="800" noProof="1">
                <a:solidFill>
                  <a:prstClr val="white"/>
                </a:solidFill>
                <a:latin typeface="Arial" panose="020B0604020202020204" pitchFamily="34" charset="0"/>
                <a:ea typeface="Heiti SC Light"/>
                <a:cs typeface="Heiti SC Light"/>
              </a:rPr>
              <a:t>olor</a:t>
            </a: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he ZTE blue</a:t>
            </a:r>
            <a:r>
              <a:rPr lang="en-US" altLang="ja-JP" sz="800" noProof="1">
                <a:solidFill>
                  <a:prstClr val="white"/>
                </a:solidFill>
                <a:latin typeface="Arial" panose="020B0604020202020204" pitchFamily="34" charset="0"/>
                <a:ea typeface="Heiti SC Light"/>
                <a:cs typeface="Heiti SC Light"/>
              </a:rPr>
              <a:t> </a:t>
            </a:r>
            <a:endParaRPr lang="en-US" altLang="ja-JP" sz="800" noProof="1">
              <a:solidFill>
                <a:prstClr val="white"/>
              </a:solidFill>
              <a:latin typeface="Arial" panose="020B0604020202020204" pitchFamily="34" charset="0"/>
              <a:ea typeface="Heiti SC Light"/>
              <a:cs typeface="Heiti SC Light"/>
            </a:endParaRPr>
          </a:p>
          <a:p>
            <a:pPr defTabSz="935355">
              <a:buFontTx/>
              <a:buNone/>
            </a:pPr>
            <a:endParaRPr lang="en-US" altLang="zh-CN" sz="900" noProof="1">
              <a:solidFill>
                <a:prstClr val="white"/>
              </a:solidFill>
              <a:latin typeface="Arial" panose="020B0604020202020204" pitchFamily="34" charset="0"/>
              <a:ea typeface="Heiti SC Light"/>
              <a:cs typeface="Heiti SC Light"/>
            </a:endParaRPr>
          </a:p>
          <a:p>
            <a:pPr defTabSz="935355">
              <a:buFontTx/>
              <a:buNone/>
            </a:pPr>
            <a:r>
              <a:rPr lang="en-US" altLang="zh-CN" sz="900" noProof="1">
                <a:solidFill>
                  <a:prstClr val="white"/>
                </a:solidFill>
                <a:latin typeface="Arial" panose="020B0604020202020204" pitchFamily="34" charset="0"/>
                <a:ea typeface="Heiti SC Light"/>
                <a:cs typeface="Heiti SC Light"/>
              </a:rPr>
              <a:t>Subtitle:</a:t>
            </a:r>
            <a:endParaRPr lang="en-US" altLang="ja-JP" sz="900" noProof="1">
              <a:solidFill>
                <a:prstClr val="white"/>
              </a:solidFill>
              <a:latin typeface="Arial" panose="020B0604020202020204" pitchFamily="34" charset="0"/>
              <a:ea typeface="Heiti SC Light"/>
              <a:cs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ype:  </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dirty="0">
              <a:solidFill>
                <a:prstClr val="white"/>
              </a:solidFill>
              <a:latin typeface="Arial" panose="020B0604020202020204" pitchFamily="34" charset="0"/>
            </a:endParaRPr>
          </a:p>
          <a:p>
            <a:pPr defTabSz="935355">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a:t>
            </a:r>
            <a:r>
              <a:rPr lang="en-US" altLang="zh-CN" sz="800" noProof="1">
                <a:solidFill>
                  <a:prstClr val="white"/>
                </a:solidFill>
                <a:latin typeface="Arial" panose="020B0604020202020204" pitchFamily="34" charset="0"/>
                <a:ea typeface="Heiti SC Light"/>
                <a:cs typeface="Heiti SC Light"/>
              </a:rPr>
              <a:t>16-</a:t>
            </a:r>
            <a:r>
              <a:rPr lang="en-US" altLang="ja-JP" sz="800" noProof="1">
                <a:solidFill>
                  <a:prstClr val="white"/>
                </a:solidFill>
                <a:latin typeface="Arial" panose="020B0604020202020204" pitchFamily="34" charset="0"/>
                <a:ea typeface="Heiti SC Light"/>
                <a:cs typeface="Heiti SC Light"/>
              </a:rPr>
              <a:t>20pt</a:t>
            </a:r>
            <a:endParaRPr lang="en-US" altLang="ja-JP" sz="800" noProof="1">
              <a:solidFill>
                <a:prstClr val="white"/>
              </a:solidFill>
              <a:latin typeface="Arial" panose="020B0604020202020204" pitchFamily="34" charset="0"/>
              <a:ea typeface="Heiti SC Light"/>
              <a:cs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Color: The </a:t>
            </a:r>
            <a:r>
              <a:rPr lang="en-US" altLang="zh-CN" sz="800" noProof="1">
                <a:solidFill>
                  <a:prstClr val="white"/>
                </a:solidFill>
                <a:latin typeface="Arial" panose="020B0604020202020204" pitchFamily="34" charset="0"/>
                <a:ea typeface="Heiti SC Light"/>
                <a:cs typeface="Heiti SC Light"/>
              </a:rPr>
              <a:t>ZTE green</a:t>
            </a:r>
            <a:endParaRPr lang="en-US" altLang="ja-JP" sz="800" noProof="1">
              <a:solidFill>
                <a:prstClr val="white"/>
              </a:solidFill>
              <a:latin typeface="Arial" panose="020B0604020202020204" pitchFamily="34" charset="0"/>
              <a:ea typeface="Heiti SC Light"/>
              <a:cs typeface="Heiti SC Light"/>
            </a:endParaRPr>
          </a:p>
        </p:txBody>
      </p:sp>
      <p:grpSp>
        <p:nvGrpSpPr>
          <p:cNvPr id="2" name="组 5"/>
          <p:cNvGrpSpPr/>
          <p:nvPr/>
        </p:nvGrpSpPr>
        <p:grpSpPr bwMode="auto">
          <a:xfrm>
            <a:off x="9364663" y="3851275"/>
            <a:ext cx="1392237" cy="989013"/>
            <a:chOff x="9286278" y="1725515"/>
            <a:chExt cx="1392554" cy="989008"/>
          </a:xfrm>
        </p:grpSpPr>
        <p:grpSp>
          <p:nvGrpSpPr>
            <p:cNvPr id="3" name="组 6"/>
            <p:cNvGrpSpPr/>
            <p:nvPr/>
          </p:nvGrpSpPr>
          <p:grpSpPr bwMode="auto">
            <a:xfrm>
              <a:off x="9286278" y="1725515"/>
              <a:ext cx="935158" cy="254390"/>
              <a:chOff x="9286278" y="1725515"/>
              <a:chExt cx="935158" cy="254390"/>
            </a:xfrm>
          </p:grpSpPr>
          <p:sp>
            <p:nvSpPr>
              <p:cNvPr id="12"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3" name="文本框 19"/>
              <p:cNvSpPr txBox="1">
                <a:spLocks noChangeArrowheads="1"/>
              </p:cNvSpPr>
              <p:nvPr/>
            </p:nvSpPr>
            <p:spPr bwMode="auto">
              <a:xfrm>
                <a:off x="9503622" y="1756625"/>
                <a:ext cx="717814"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宋体" panose="02010600030101010101" pitchFamily="2" charset="-122"/>
                  </a:rPr>
                  <a:t>G143, B212</a:t>
                </a:r>
                <a:endParaRPr kumimoji="1" lang="zh-CN" altLang="en-US" sz="700" i="1">
                  <a:solidFill>
                    <a:prstClr val="white"/>
                  </a:solidFill>
                  <a:latin typeface="Arial" panose="020B0604020202020204" pitchFamily="34" charset="0"/>
                  <a:ea typeface="宋体" panose="02010600030101010101" pitchFamily="2" charset="-122"/>
                </a:endParaRPr>
              </a:p>
            </p:txBody>
          </p:sp>
        </p:grpSp>
        <p:grpSp>
          <p:nvGrpSpPr>
            <p:cNvPr id="5" name="组 9"/>
            <p:cNvGrpSpPr/>
            <p:nvPr/>
          </p:nvGrpSpPr>
          <p:grpSpPr bwMode="auto">
            <a:xfrm>
              <a:off x="9286278" y="2098975"/>
              <a:ext cx="1199362" cy="254390"/>
              <a:chOff x="9286278" y="2098975"/>
              <a:chExt cx="1199362" cy="254390"/>
            </a:xfrm>
          </p:grpSpPr>
          <p:sp>
            <p:nvSpPr>
              <p:cNvPr id="10" name="矩形 14"/>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1" name="文本框 15"/>
              <p:cNvSpPr txBox="1">
                <a:spLocks noChangeArrowheads="1"/>
              </p:cNvSpPr>
              <p:nvPr/>
            </p:nvSpPr>
            <p:spPr bwMode="auto">
              <a:xfrm>
                <a:off x="9503622" y="2130085"/>
                <a:ext cx="982018"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宋体" panose="02010600030101010101" pitchFamily="2" charset="-122"/>
                  </a:rPr>
                  <a:t>R140,G198, B62</a:t>
                </a:r>
                <a:endParaRPr kumimoji="1" lang="zh-CN" altLang="en-US" sz="700" i="1">
                  <a:solidFill>
                    <a:prstClr val="white"/>
                  </a:solidFill>
                  <a:latin typeface="Arial" panose="020B0604020202020204" pitchFamily="34" charset="0"/>
                  <a:ea typeface="宋体" panose="02010600030101010101" pitchFamily="2" charset="-122"/>
                </a:endParaRPr>
              </a:p>
            </p:txBody>
          </p:sp>
        </p:grpSp>
        <p:sp>
          <p:nvSpPr>
            <p:cNvPr id="8"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9" name="文本框 12"/>
            <p:cNvSpPr txBox="1">
              <a:spLocks noChangeArrowheads="1"/>
            </p:cNvSpPr>
            <p:nvPr/>
          </p:nvSpPr>
          <p:spPr bwMode="auto">
            <a:xfrm>
              <a:off x="9503622" y="2491243"/>
              <a:ext cx="1175210"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宋体" panose="02010600030101010101" pitchFamily="2" charset="-122"/>
                </a:rPr>
                <a:t>R90,G203, B245</a:t>
              </a:r>
              <a:endParaRPr kumimoji="1" lang="zh-CN" altLang="en-US" sz="700" i="1">
                <a:solidFill>
                  <a:prstClr val="white"/>
                </a:solidFill>
                <a:latin typeface="Arial" panose="020B0604020202020204" pitchFamily="34" charset="0"/>
                <a:ea typeface="宋体" panose="02010600030101010101" pitchFamily="2" charset="-122"/>
              </a:endParaRPr>
            </a:p>
          </p:txBody>
        </p:sp>
      </p:grpSp>
      <p:sp>
        <p:nvSpPr>
          <p:cNvPr id="24" name="标题 1"/>
          <p:cNvSpPr>
            <a:spLocks noGrp="1"/>
          </p:cNvSpPr>
          <p:nvPr>
            <p:ph type="ctrTitle"/>
          </p:nvPr>
        </p:nvSpPr>
        <p:spPr>
          <a:xfrm>
            <a:off x="1645426" y="415004"/>
            <a:ext cx="6920949" cy="718293"/>
          </a:xfrm>
        </p:spPr>
        <p:txBody>
          <a:bodyPr rtlCol="0">
            <a:normAutofit/>
          </a:bodyPr>
          <a:lstStyle>
            <a:lvl1pPr>
              <a:defRPr lang="en-US" altLang="zh-CN" sz="2400" dirty="0" smtClean="0">
                <a:solidFill>
                  <a:srgbClr val="008FD4"/>
                </a:solidFill>
                <a:latin typeface="Arial" panose="020B0604020202020204" pitchFamily="34" charset="0"/>
                <a:cs typeface="Arial" panose="020B0604020202020204" pitchFamily="34" charset="0"/>
              </a:defRPr>
            </a:lvl1pPr>
          </a:lstStyle>
          <a:p>
            <a:pPr lvl="0"/>
            <a:r>
              <a:rPr lang="zh-CN" altLang="en-US"/>
              <a:t>单击此处编辑母版标题样式</a:t>
            </a:r>
            <a:endParaRPr lang="en-US" altLang="zh-CN" dirty="0"/>
          </a:p>
        </p:txBody>
      </p:sp>
      <p:sp>
        <p:nvSpPr>
          <p:cNvPr id="36" name="Rectangle 3"/>
          <p:cNvSpPr>
            <a:spLocks noGrp="1" noChangeArrowheads="1"/>
          </p:cNvSpPr>
          <p:nvPr>
            <p:ph idx="10"/>
          </p:nvPr>
        </p:nvSpPr>
        <p:spPr bwMode="auto">
          <a:xfrm>
            <a:off x="1645426" y="1180188"/>
            <a:ext cx="6920949" cy="3044499"/>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rtlCol="0">
            <a:normAutofit/>
          </a:bodyPr>
          <a:lstStyle>
            <a:lvl1pPr>
              <a:defRPr kumimoji="1" lang="zh-CN" altLang="en-US" sz="2000" dirty="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800" b="0" i="0" kern="1200" baseline="0" dirty="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vl3pPr>
              <a:defRPr kumimoji="1" lang="zh-CN" altLang="en-US" sz="1600" b="0" i="0" kern="1200" dirty="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3pPr>
            <a:lvl4pPr>
              <a:defRPr kumimoji="1" lang="zh-CN" altLang="en-US" sz="1400" b="0" i="0" kern="1200" dirty="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4pPr>
            <a:lvl5pPr>
              <a:defRPr kumimoji="1" lang="zh-CN" altLang="en-US" sz="1200" b="0" i="0" kern="1200" dirty="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封底">
    <p:spTree>
      <p:nvGrpSpPr>
        <p:cNvPr id="1" name=""/>
        <p:cNvGrpSpPr/>
        <p:nvPr/>
      </p:nvGrpSpPr>
      <p:grpSpPr>
        <a:xfrm>
          <a:off x="0" y="0"/>
          <a:ext cx="0" cy="0"/>
          <a:chOff x="0" y="0"/>
          <a:chExt cx="0" cy="0"/>
        </a:xfrm>
      </p:grpSpPr>
      <p:sp>
        <p:nvSpPr>
          <p:cNvPr id="4" name="标题 1"/>
          <p:cNvSpPr txBox="1"/>
          <p:nvPr userDrawn="1"/>
        </p:nvSpPr>
        <p:spPr bwMode="auto">
          <a:xfrm>
            <a:off x="1338944" y="1396723"/>
            <a:ext cx="3350014" cy="1101725"/>
          </a:xfrm>
          <a:prstGeom prst="rect">
            <a:avLst/>
          </a:prstGeom>
          <a:noFill/>
          <a:ln w="9525">
            <a:noFill/>
            <a:miter lim="800000"/>
          </a:ln>
        </p:spPr>
        <p:txBody>
          <a:bodyPr vert="horz" wrap="square" lIns="0" tIns="0" rIns="0" bIns="0" numCol="1" anchor="t" anchorCtr="0" compatLnSpc="1"/>
          <a:lstStyle>
            <a:lvl1pPr>
              <a:defRPr sz="4000"/>
            </a:lvl1pPr>
          </a:lstStyle>
          <a:p>
            <a:pPr marL="0" marR="0" lvl="0" indent="0" algn="l" defTabSz="457200" rtl="0" eaLnBrk="1" fontAlgn="base" latinLnBrk="0" hangingPunct="1">
              <a:lnSpc>
                <a:spcPct val="100000"/>
              </a:lnSpc>
              <a:spcBef>
                <a:spcPct val="0"/>
              </a:spcBef>
              <a:spcAft>
                <a:spcPct val="0"/>
              </a:spcAft>
              <a:buClrTx/>
              <a:buSzTx/>
              <a:buFontTx/>
              <a:buNone/>
              <a:defRPr/>
            </a:pPr>
            <a:r>
              <a:rPr kumimoji="0" lang="en-US" altLang="zh-CN" sz="4800" b="1" i="0" u="none" strike="noStrike" kern="0" cap="none" spc="0" normalizeH="0" baseline="0" noProof="0" dirty="0">
                <a:ln>
                  <a:noFill/>
                </a:ln>
                <a:solidFill>
                  <a:schemeClr val="bg1"/>
                </a:solidFill>
                <a:effectLst/>
                <a:uLnTx/>
                <a:uFillTx/>
                <a:latin typeface="+mj-lt"/>
                <a:ea typeface="+mj-ea"/>
                <a:cs typeface="+mj-cs"/>
              </a:rPr>
              <a:t>Thank You!</a:t>
            </a:r>
            <a:endParaRPr kumimoji="0" lang="zh-CN" altLang="en-US" sz="4800" b="1" i="0" u="none" strike="noStrike" kern="0" cap="none" spc="0" normalizeH="0" baseline="0" noProof="0" dirty="0">
              <a:ln>
                <a:noFill/>
              </a:ln>
              <a:solidFill>
                <a:schemeClr val="bg1"/>
              </a:solidFill>
              <a:effectLst/>
              <a:uLnTx/>
              <a:uFillTx/>
              <a:latin typeface="+mj-lt"/>
              <a:ea typeface="+mj-ea"/>
              <a:cs typeface="+mj-cs"/>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1">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woObj" preserve="1">
  <p:cSld name="2">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358775" y="1200150"/>
            <a:ext cx="4168775" cy="3189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4679950" y="1200150"/>
            <a:ext cx="4170363" cy="3189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 preserve="1">
  <p:cSld name="3">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358775" y="1200150"/>
            <a:ext cx="5065280" cy="3189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5569527" y="1200150"/>
            <a:ext cx="3280786" cy="3189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sp>
        <p:nvSpPr>
          <p:cNvPr id="5" name="矩形 4"/>
          <p:cNvSpPr/>
          <p:nvPr userDrawn="1"/>
        </p:nvSpPr>
        <p:spPr bwMode="auto">
          <a:xfrm>
            <a:off x="6451600" y="543042"/>
            <a:ext cx="2692400" cy="1420167"/>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endParaRPr lang="zh-CN" altLang="en-US">
              <a:solidFill>
                <a:srgbClr val="000000"/>
              </a:solidFill>
            </a:endParaRPr>
          </a:p>
        </p:txBody>
      </p:sp>
      <p:sp>
        <p:nvSpPr>
          <p:cNvPr id="6" name="直角三角形 5"/>
          <p:cNvSpPr/>
          <p:nvPr userDrawn="1"/>
        </p:nvSpPr>
        <p:spPr bwMode="auto">
          <a:xfrm>
            <a:off x="-2067" y="-1"/>
            <a:ext cx="914400" cy="666751"/>
          </a:xfrm>
          <a:prstGeom prst="rtTriangle">
            <a:avLst/>
          </a:prstGeom>
          <a:solidFill>
            <a:schemeClr val="bg1"/>
          </a:solidFill>
          <a:ln w="9525" cap="flat" cmpd="sng" algn="ctr">
            <a:solidFill>
              <a:schemeClr val="bg1"/>
            </a:solidFill>
            <a:prstDash val="solid"/>
            <a:round/>
            <a:headEnd type="none" w="med" len="med"/>
            <a:tailEnd type="none" w="med" len="med"/>
          </a:ln>
          <a:effectLst/>
        </p:spPr>
        <p:txBody>
          <a:bodyPr vert="horz" wrap="square" lIns="91440" tIns="45720" rIns="91440" bIns="45720" numCol="1" rtlCol="0" anchor="t" anchorCtr="0" compatLnSpc="1"/>
          <a:lstStyle/>
          <a:p>
            <a:endParaRPr lang="zh-CN" altLang="en-US" dirty="0">
              <a:solidFill>
                <a:srgbClr val="000000"/>
              </a:solidFill>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标题幻灯片">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5"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a:buFontTx/>
              <a:buNone/>
              <a:defRPr/>
            </a:pPr>
            <a:r>
              <a:rPr lang="en-US" sz="900" noProof="1">
                <a:solidFill>
                  <a:prstClr val="white"/>
                </a:solidFill>
                <a:latin typeface="Arial" panose="020B0604020202020204" pitchFamily="34" charset="0"/>
                <a:ea typeface="Heiti SC Light"/>
              </a:rPr>
              <a:t>T</a:t>
            </a:r>
            <a:r>
              <a:rPr lang="en-US" altLang="zh-CN" sz="900" noProof="1">
                <a:solidFill>
                  <a:prstClr val="white"/>
                </a:solidFill>
                <a:latin typeface="Arial" panose="020B0604020202020204" pitchFamily="34" charset="0"/>
                <a:ea typeface="Heiti SC Light"/>
              </a:rPr>
              <a:t>itle:</a:t>
            </a:r>
            <a:endParaRPr lang="en-US" altLang="ja-JP" sz="900" noProof="1">
              <a:solidFill>
                <a:prstClr val="white"/>
              </a:solidFill>
              <a:latin typeface="Arial" panose="020B0604020202020204" pitchFamily="34" charset="0"/>
              <a:ea typeface="Heiti SC Light"/>
            </a:endParaRPr>
          </a:p>
          <a:p>
            <a:pPr defTabSz="935355">
              <a:buFontTx/>
              <a:buNone/>
              <a:defRPr/>
            </a:pPr>
            <a:r>
              <a:rPr lang="en-US" altLang="zh-CN" sz="800" noProof="1">
                <a:solidFill>
                  <a:prstClr val="white"/>
                </a:solidFill>
                <a:latin typeface="Arial" panose="020B0604020202020204" pitchFamily="34" charset="0"/>
                <a:ea typeface="Heiti SC Light"/>
              </a:rPr>
              <a:t>Type</a:t>
            </a:r>
            <a:r>
              <a:rPr lang="en-US" altLang="ja-JP" sz="800" noProof="1">
                <a:solidFill>
                  <a:prstClr val="white"/>
                </a:solidFill>
                <a:latin typeface="Arial" panose="020B0604020202020204" pitchFamily="34" charset="0"/>
                <a:ea typeface="Heiti SC Light"/>
              </a:rPr>
              <a:t>: </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a:solidFill>
                <a:prstClr val="white"/>
              </a:solidFill>
              <a:latin typeface="Arial" panose="020B0604020202020204" pitchFamily="34" charset="0"/>
              <a:ea typeface="Heiti SC Light"/>
            </a:endParaRPr>
          </a:p>
          <a:p>
            <a:pPr defTabSz="935355">
              <a:buFontTx/>
              <a:buNone/>
              <a:defRPr/>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：32-</a:t>
            </a:r>
            <a:r>
              <a:rPr lang="en-US" altLang="ja-JP" sz="800" noProof="1">
                <a:solidFill>
                  <a:prstClr val="white"/>
                </a:solidFill>
                <a:latin typeface="Arial" panose="020B0604020202020204" pitchFamily="34" charset="0"/>
                <a:ea typeface="Heiti SC Light"/>
                <a:cs typeface="Heiti SC Light"/>
              </a:rPr>
              <a:t>24-</a:t>
            </a:r>
            <a:r>
              <a:rPr lang="en-US" altLang="zh-CN" sz="800" noProof="1">
                <a:solidFill>
                  <a:prstClr val="white"/>
                </a:solidFill>
                <a:latin typeface="Arial" panose="020B0604020202020204" pitchFamily="34" charset="0"/>
                <a:ea typeface="Heiti SC Light"/>
                <a:cs typeface="Heiti SC Light"/>
              </a:rPr>
              <a:t>pt</a:t>
            </a:r>
            <a:endParaRPr lang="en-US" altLang="ja-JP" sz="800" noProof="1">
              <a:solidFill>
                <a:prstClr val="white"/>
              </a:solidFill>
              <a:latin typeface="Arial" panose="020B0604020202020204" pitchFamily="34" charset="0"/>
              <a:ea typeface="Heiti SC Light"/>
              <a:cs typeface="Heiti SC Light"/>
            </a:endParaRPr>
          </a:p>
          <a:p>
            <a:pPr defTabSz="935355">
              <a:buFontTx/>
              <a:buNone/>
              <a:defRPr/>
            </a:pPr>
            <a:r>
              <a:rPr lang="en-US" sz="800" noProof="1">
                <a:solidFill>
                  <a:prstClr val="white"/>
                </a:solidFill>
                <a:latin typeface="Arial" panose="020B0604020202020204" pitchFamily="34" charset="0"/>
                <a:ea typeface="Heiti SC Light"/>
                <a:cs typeface="Heiti SC Light"/>
              </a:rPr>
              <a:t>C</a:t>
            </a:r>
            <a:r>
              <a:rPr lang="en-US" altLang="zh-CN" sz="800" noProof="1">
                <a:solidFill>
                  <a:prstClr val="white"/>
                </a:solidFill>
                <a:latin typeface="Arial" panose="020B0604020202020204" pitchFamily="34" charset="0"/>
                <a:ea typeface="Heiti SC Light"/>
                <a:cs typeface="Heiti SC Light"/>
              </a:rPr>
              <a:t>olor</a:t>
            </a: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he ZTE blue</a:t>
            </a:r>
            <a:r>
              <a:rPr lang="en-US" altLang="ja-JP" sz="800" noProof="1">
                <a:solidFill>
                  <a:prstClr val="white"/>
                </a:solidFill>
                <a:latin typeface="Arial" panose="020B0604020202020204" pitchFamily="34" charset="0"/>
                <a:ea typeface="Heiti SC Light"/>
                <a:cs typeface="Heiti SC Light"/>
              </a:rPr>
              <a:t> </a:t>
            </a:r>
            <a:endParaRPr lang="en-US" altLang="ja-JP" sz="800" noProof="1">
              <a:solidFill>
                <a:prstClr val="white"/>
              </a:solidFill>
              <a:latin typeface="Arial" panose="020B0604020202020204" pitchFamily="34" charset="0"/>
              <a:ea typeface="Heiti SC Light"/>
              <a:cs typeface="Heiti SC Light"/>
            </a:endParaRPr>
          </a:p>
          <a:p>
            <a:pPr defTabSz="935355">
              <a:buFontTx/>
              <a:buNone/>
              <a:defRPr/>
            </a:pPr>
            <a:endParaRPr lang="en-US" altLang="zh-CN" sz="900" noProof="1">
              <a:solidFill>
                <a:prstClr val="white"/>
              </a:solidFill>
              <a:latin typeface="Arial" panose="020B0604020202020204" pitchFamily="34" charset="0"/>
              <a:ea typeface="Heiti SC Light"/>
              <a:cs typeface="Heiti SC Light"/>
            </a:endParaRPr>
          </a:p>
          <a:p>
            <a:pPr defTabSz="935355">
              <a:buFontTx/>
              <a:buNone/>
              <a:defRPr/>
            </a:pPr>
            <a:r>
              <a:rPr lang="en-US" altLang="zh-CN" sz="900" noProof="1">
                <a:solidFill>
                  <a:prstClr val="white"/>
                </a:solidFill>
                <a:latin typeface="Arial" panose="020B0604020202020204" pitchFamily="34" charset="0"/>
                <a:ea typeface="Heiti SC Light"/>
                <a:cs typeface="Heiti SC Light"/>
              </a:rPr>
              <a:t>Subtitle:</a:t>
            </a:r>
            <a:endParaRPr lang="en-US" altLang="ja-JP" sz="900" noProof="1">
              <a:solidFill>
                <a:prstClr val="white"/>
              </a:solidFill>
              <a:latin typeface="Arial" panose="020B0604020202020204" pitchFamily="34" charset="0"/>
              <a:ea typeface="Heiti SC Light"/>
              <a:cs typeface="Heiti SC Light"/>
            </a:endParaRPr>
          </a:p>
          <a:p>
            <a:pPr defTabSz="935355">
              <a:buFontTx/>
              <a:buNone/>
              <a:defRPr/>
            </a:pP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ype: </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a:solidFill>
                <a:prstClr val="white"/>
              </a:solidFill>
              <a:latin typeface="Arial" panose="020B0604020202020204" pitchFamily="34" charset="0"/>
            </a:endParaRPr>
          </a:p>
          <a:p>
            <a:pPr defTabSz="935355">
              <a:buFontTx/>
              <a:buNone/>
              <a:defRPr/>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a:t>
            </a:r>
            <a:r>
              <a:rPr lang="en-US" altLang="ja-JP" sz="800" noProof="1">
                <a:solidFill>
                  <a:prstClr val="white"/>
                </a:solidFill>
                <a:latin typeface="Arial" panose="020B0604020202020204" pitchFamily="34" charset="0"/>
                <a:ea typeface="Heiti SC Light"/>
                <a:cs typeface="Heiti SC Light"/>
              </a:rPr>
              <a:t>20pt</a:t>
            </a:r>
            <a:endParaRPr lang="en-US" altLang="ja-JP" sz="800" noProof="1">
              <a:solidFill>
                <a:prstClr val="white"/>
              </a:solidFill>
              <a:latin typeface="Arial" panose="020B0604020202020204" pitchFamily="34" charset="0"/>
              <a:ea typeface="Heiti SC Light"/>
              <a:cs typeface="Heiti SC Light"/>
            </a:endParaRPr>
          </a:p>
          <a:p>
            <a:pPr defTabSz="935355">
              <a:buFontTx/>
              <a:buNone/>
              <a:defRPr/>
            </a:pPr>
            <a:r>
              <a:rPr lang="en-US" sz="800" noProof="1">
                <a:solidFill>
                  <a:prstClr val="white"/>
                </a:solidFill>
                <a:latin typeface="Arial" panose="020B0604020202020204" pitchFamily="34" charset="0"/>
                <a:ea typeface="Heiti SC Light"/>
                <a:cs typeface="Heiti SC Light"/>
              </a:rPr>
              <a:t>Color: The </a:t>
            </a:r>
            <a:r>
              <a:rPr lang="en-US" altLang="zh-CN" sz="800" noProof="1">
                <a:solidFill>
                  <a:prstClr val="white"/>
                </a:solidFill>
                <a:latin typeface="Arial" panose="020B0604020202020204" pitchFamily="34" charset="0"/>
                <a:ea typeface="Heiti SC Light"/>
                <a:cs typeface="Heiti SC Light"/>
              </a:rPr>
              <a:t>ZTE green</a:t>
            </a:r>
            <a:endParaRPr lang="en-US" altLang="ja-JP" sz="800" noProof="1">
              <a:solidFill>
                <a:prstClr val="white"/>
              </a:solidFill>
              <a:latin typeface="Arial" panose="020B0604020202020204" pitchFamily="34" charset="0"/>
              <a:ea typeface="Heiti SC Light"/>
              <a:cs typeface="Heiti SC Light"/>
            </a:endParaRPr>
          </a:p>
        </p:txBody>
      </p:sp>
      <p:sp>
        <p:nvSpPr>
          <p:cNvPr id="6" name="TextBox 5"/>
          <p:cNvSpPr txBox="1">
            <a:spLocks noChangeArrowheads="1"/>
          </p:cNvSpPr>
          <p:nvPr/>
        </p:nvSpPr>
        <p:spPr bwMode="auto">
          <a:xfrm>
            <a:off x="5848350" y="4454525"/>
            <a:ext cx="184150" cy="368300"/>
          </a:xfrm>
          <a:prstGeom prst="rect">
            <a:avLst/>
          </a:prstGeom>
          <a:noFill/>
          <a:ln w="9525">
            <a:noFill/>
            <a:miter lim="800000"/>
          </a:ln>
        </p:spPr>
        <p:txBody>
          <a:bodyPr wrap="none">
            <a:spAutoFit/>
          </a:bodyPr>
          <a:lstStyle/>
          <a:p>
            <a:pPr>
              <a:buFontTx/>
              <a:buNone/>
              <a:defRPr/>
            </a:pPr>
            <a:endParaRPr lang="en-US">
              <a:solidFill>
                <a:prstClr val="black"/>
              </a:solidFill>
              <a:latin typeface="Arial" panose="020B0604020202020204" pitchFamily="34" charset="0"/>
            </a:endParaRPr>
          </a:p>
        </p:txBody>
      </p:sp>
      <p:sp>
        <p:nvSpPr>
          <p:cNvPr id="7" name="TextBox 6"/>
          <p:cNvSpPr txBox="1">
            <a:spLocks noChangeArrowheads="1"/>
          </p:cNvSpPr>
          <p:nvPr/>
        </p:nvSpPr>
        <p:spPr bwMode="auto">
          <a:xfrm>
            <a:off x="4814888" y="4170363"/>
            <a:ext cx="184150" cy="368300"/>
          </a:xfrm>
          <a:prstGeom prst="rect">
            <a:avLst/>
          </a:prstGeom>
          <a:noFill/>
          <a:ln w="9525">
            <a:noFill/>
            <a:miter lim="800000"/>
          </a:ln>
        </p:spPr>
        <p:txBody>
          <a:bodyPr wrap="none">
            <a:spAutoFit/>
          </a:bodyPr>
          <a:lstStyle/>
          <a:p>
            <a:pPr>
              <a:buFontTx/>
              <a:buNone/>
              <a:defRPr/>
            </a:pPr>
            <a:endParaRPr lang="en-US">
              <a:solidFill>
                <a:prstClr val="black"/>
              </a:solidFill>
              <a:latin typeface="Arial" panose="020B0604020202020204" pitchFamily="34" charset="0"/>
            </a:endParaRPr>
          </a:p>
        </p:txBody>
      </p:sp>
      <p:sp>
        <p:nvSpPr>
          <p:cNvPr id="10" name="TextBox 9"/>
          <p:cNvSpPr txBox="1">
            <a:spLocks noChangeArrowheads="1"/>
          </p:cNvSpPr>
          <p:nvPr/>
        </p:nvSpPr>
        <p:spPr bwMode="auto">
          <a:xfrm>
            <a:off x="4037013" y="3638550"/>
            <a:ext cx="185737" cy="369888"/>
          </a:xfrm>
          <a:prstGeom prst="rect">
            <a:avLst/>
          </a:prstGeom>
          <a:noFill/>
          <a:ln w="9525">
            <a:noFill/>
            <a:miter lim="800000"/>
          </a:ln>
        </p:spPr>
        <p:txBody>
          <a:bodyPr wrap="none">
            <a:spAutoFit/>
          </a:bodyPr>
          <a:lstStyle/>
          <a:p>
            <a:pPr>
              <a:buFontTx/>
              <a:buNone/>
              <a:defRPr/>
            </a:pPr>
            <a:endParaRPr lang="en-US">
              <a:solidFill>
                <a:prstClr val="black"/>
              </a:solidFill>
              <a:latin typeface="Arial" panose="020B0604020202020204" pitchFamily="34" charset="0"/>
            </a:endParaRPr>
          </a:p>
        </p:txBody>
      </p:sp>
      <p:grpSp>
        <p:nvGrpSpPr>
          <p:cNvPr id="2" name="组 5"/>
          <p:cNvGrpSpPr/>
          <p:nvPr/>
        </p:nvGrpSpPr>
        <p:grpSpPr bwMode="auto">
          <a:xfrm>
            <a:off x="9364663" y="3851275"/>
            <a:ext cx="1392237" cy="989013"/>
            <a:chOff x="9286278" y="1725515"/>
            <a:chExt cx="1392554" cy="989008"/>
          </a:xfrm>
        </p:grpSpPr>
        <p:grpSp>
          <p:nvGrpSpPr>
            <p:cNvPr id="3" name="组 6"/>
            <p:cNvGrpSpPr/>
            <p:nvPr/>
          </p:nvGrpSpPr>
          <p:grpSpPr bwMode="auto">
            <a:xfrm>
              <a:off x="9286278" y="1725515"/>
              <a:ext cx="935158" cy="254390"/>
              <a:chOff x="9286278" y="1725515"/>
              <a:chExt cx="935158" cy="254390"/>
            </a:xfrm>
          </p:grpSpPr>
          <p:sp>
            <p:nvSpPr>
              <p:cNvPr id="18"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9" name="文本框 19"/>
              <p:cNvSpPr txBox="1">
                <a:spLocks noChangeArrowheads="1"/>
              </p:cNvSpPr>
              <p:nvPr/>
            </p:nvSpPr>
            <p:spPr bwMode="auto">
              <a:xfrm>
                <a:off x="9503815" y="1757265"/>
                <a:ext cx="717713" cy="198437"/>
              </a:xfrm>
              <a:prstGeom prst="rect">
                <a:avLst/>
              </a:prstGeom>
              <a:noFill/>
              <a:ln w="9525">
                <a:noFill/>
                <a:miter lim="800000"/>
              </a:ln>
            </p:spPr>
            <p:txBody>
              <a:bodyPr>
                <a:spAutoFit/>
              </a:bodyPr>
              <a:lstStyle/>
              <a:p>
                <a:pPr>
                  <a:buFontTx/>
                  <a:buNone/>
                  <a:defRPr/>
                </a:pPr>
                <a:r>
                  <a:rPr kumimoji="1" lang="en-US" altLang="zh-CN" sz="700" i="1">
                    <a:solidFill>
                      <a:prstClr val="white"/>
                    </a:solidFill>
                    <a:latin typeface="Arial" panose="020B0604020202020204" pitchFamily="34" charset="0"/>
                  </a:rPr>
                  <a:t>G143, B212</a:t>
                </a:r>
                <a:endParaRPr kumimoji="1" lang="zh-CN" altLang="en-US" sz="700" i="1">
                  <a:solidFill>
                    <a:prstClr val="white"/>
                  </a:solidFill>
                  <a:latin typeface="Arial" panose="020B0604020202020204" pitchFamily="34" charset="0"/>
                </a:endParaRPr>
              </a:p>
            </p:txBody>
          </p:sp>
        </p:grpSp>
        <p:grpSp>
          <p:nvGrpSpPr>
            <p:cNvPr id="4" name="组 9"/>
            <p:cNvGrpSpPr/>
            <p:nvPr/>
          </p:nvGrpSpPr>
          <p:grpSpPr bwMode="auto">
            <a:xfrm>
              <a:off x="9286278" y="2098975"/>
              <a:ext cx="1199362" cy="254390"/>
              <a:chOff x="9286278" y="2098975"/>
              <a:chExt cx="1199362" cy="254390"/>
            </a:xfrm>
          </p:grpSpPr>
          <p:sp>
            <p:nvSpPr>
              <p:cNvPr id="16" name="矩形 15"/>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7" name="文本框 15"/>
              <p:cNvSpPr txBox="1">
                <a:spLocks noChangeArrowheads="1"/>
              </p:cNvSpPr>
              <p:nvPr/>
            </p:nvSpPr>
            <p:spPr bwMode="auto">
              <a:xfrm>
                <a:off x="9503815" y="2130326"/>
                <a:ext cx="981298" cy="198436"/>
              </a:xfrm>
              <a:prstGeom prst="rect">
                <a:avLst/>
              </a:prstGeom>
              <a:noFill/>
              <a:ln w="9525">
                <a:noFill/>
                <a:miter lim="800000"/>
              </a:ln>
            </p:spPr>
            <p:txBody>
              <a:bodyPr>
                <a:spAutoFit/>
              </a:bodyPr>
              <a:lstStyle/>
              <a:p>
                <a:pPr>
                  <a:buFontTx/>
                  <a:buNone/>
                  <a:defRPr/>
                </a:pPr>
                <a:r>
                  <a:rPr kumimoji="1" lang="en-US" altLang="zh-CN" sz="700" i="1">
                    <a:solidFill>
                      <a:prstClr val="white"/>
                    </a:solidFill>
                    <a:latin typeface="Arial" panose="020B0604020202020204" pitchFamily="34" charset="0"/>
                  </a:rPr>
                  <a:t>R140,G198, B62</a:t>
                </a:r>
                <a:endParaRPr kumimoji="1" lang="zh-CN" altLang="en-US" sz="700" i="1">
                  <a:solidFill>
                    <a:prstClr val="white"/>
                  </a:solidFill>
                  <a:latin typeface="Arial" panose="020B0604020202020204" pitchFamily="34" charset="0"/>
                </a:endParaRPr>
              </a:p>
            </p:txBody>
          </p:sp>
        </p:grpSp>
        <p:sp>
          <p:nvSpPr>
            <p:cNvPr id="14" name="矩形 13"/>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5" name="文本框 12"/>
            <p:cNvSpPr txBox="1">
              <a:spLocks noChangeArrowheads="1"/>
            </p:cNvSpPr>
            <p:nvPr/>
          </p:nvSpPr>
          <p:spPr bwMode="auto">
            <a:xfrm>
              <a:off x="9503815" y="2490686"/>
              <a:ext cx="1175017" cy="200024"/>
            </a:xfrm>
            <a:prstGeom prst="rect">
              <a:avLst/>
            </a:prstGeom>
            <a:noFill/>
            <a:ln w="9525">
              <a:noFill/>
              <a:miter lim="800000"/>
            </a:ln>
          </p:spPr>
          <p:txBody>
            <a:bodyPr>
              <a:spAutoFit/>
            </a:bodyPr>
            <a:lstStyle/>
            <a:p>
              <a:pPr>
                <a:buFontTx/>
                <a:buNone/>
                <a:defRPr/>
              </a:pPr>
              <a:r>
                <a:rPr kumimoji="1" lang="en-US" altLang="zh-CN" sz="700" i="1">
                  <a:solidFill>
                    <a:prstClr val="white"/>
                  </a:solidFill>
                  <a:latin typeface="Arial" panose="020B0604020202020204" pitchFamily="34" charset="0"/>
                </a:rPr>
                <a:t>R90,G203, B245</a:t>
              </a:r>
              <a:endParaRPr kumimoji="1" lang="zh-CN" altLang="en-US" sz="700" i="1">
                <a:solidFill>
                  <a:prstClr val="white"/>
                </a:solidFill>
                <a:latin typeface="Arial" panose="020B0604020202020204" pitchFamily="34" charset="0"/>
              </a:endParaRPr>
            </a:p>
          </p:txBody>
        </p:sp>
      </p:grpSp>
      <p:sp>
        <p:nvSpPr>
          <p:cNvPr id="20" name="TextBox 18"/>
          <p:cNvSpPr txBox="1">
            <a:spLocks noChangeArrowheads="1"/>
          </p:cNvSpPr>
          <p:nvPr/>
        </p:nvSpPr>
        <p:spPr bwMode="auto">
          <a:xfrm>
            <a:off x="8153400" y="1016000"/>
            <a:ext cx="914400" cy="914400"/>
          </a:xfrm>
          <a:prstGeom prst="rect">
            <a:avLst/>
          </a:prstGeom>
          <a:noFill/>
          <a:ln w="9525">
            <a:noFill/>
            <a:miter lim="800000"/>
          </a:ln>
        </p:spPr>
        <p:txBody>
          <a:bodyPr wrap="none" lIns="0" tIns="0" rIns="0" bIns="0"/>
          <a:lstStyle/>
          <a:p>
            <a:pPr>
              <a:buFontTx/>
              <a:buNone/>
              <a:defRPr/>
            </a:pPr>
            <a:endParaRPr kumimoji="1" lang="en-US">
              <a:solidFill>
                <a:prstClr val="black"/>
              </a:solidFill>
              <a:latin typeface="Arial" panose="020B0604020202020204" pitchFamily="34" charset="0"/>
            </a:endParaRPr>
          </a:p>
        </p:txBody>
      </p:sp>
      <p:sp>
        <p:nvSpPr>
          <p:cNvPr id="21" name="TextBox 19"/>
          <p:cNvSpPr txBox="1">
            <a:spLocks noChangeArrowheads="1"/>
          </p:cNvSpPr>
          <p:nvPr/>
        </p:nvSpPr>
        <p:spPr bwMode="auto">
          <a:xfrm>
            <a:off x="4864100" y="3378200"/>
            <a:ext cx="914400" cy="914400"/>
          </a:xfrm>
          <a:prstGeom prst="rect">
            <a:avLst/>
          </a:prstGeom>
          <a:noFill/>
          <a:ln w="9525">
            <a:noFill/>
            <a:miter lim="800000"/>
          </a:ln>
        </p:spPr>
        <p:txBody>
          <a:bodyPr wrap="none" lIns="0" tIns="0" rIns="0" bIns="0"/>
          <a:lstStyle/>
          <a:p>
            <a:pPr>
              <a:buFontTx/>
              <a:buNone/>
              <a:defRPr/>
            </a:pPr>
            <a:endParaRPr kumimoji="1" lang="en-US">
              <a:solidFill>
                <a:prstClr val="black"/>
              </a:solidFill>
              <a:latin typeface="Arial" panose="020B0604020202020204" pitchFamily="34" charset="0"/>
            </a:endParaRPr>
          </a:p>
        </p:txBody>
      </p:sp>
      <p:pic>
        <p:nvPicPr>
          <p:cNvPr id="22" name="Picture 20" descr="ZTE_ppt_design_0202-09.png"/>
          <p:cNvPicPr>
            <a:picLocks noChangeAspect="1"/>
          </p:cNvPicPr>
          <p:nvPr/>
        </p:nvPicPr>
        <p:blipFill>
          <a:blip r:embed="rId3" cstate="print"/>
          <a:srcRect/>
          <a:stretch>
            <a:fillRect/>
          </a:stretch>
        </p:blipFill>
        <p:spPr bwMode="auto">
          <a:xfrm>
            <a:off x="7567613" y="454025"/>
            <a:ext cx="1208087" cy="790575"/>
          </a:xfrm>
          <a:prstGeom prst="rect">
            <a:avLst/>
          </a:prstGeom>
          <a:noFill/>
          <a:ln w="9525">
            <a:noFill/>
            <a:miter lim="800000"/>
            <a:headEnd/>
            <a:tailEnd/>
          </a:ln>
        </p:spPr>
      </p:pic>
      <p:sp>
        <p:nvSpPr>
          <p:cNvPr id="9" name="副标题 2"/>
          <p:cNvSpPr>
            <a:spLocks noGrp="1"/>
          </p:cNvSpPr>
          <p:nvPr>
            <p:ph type="subTitle" idx="1"/>
          </p:nvPr>
        </p:nvSpPr>
        <p:spPr>
          <a:xfrm>
            <a:off x="430210" y="1314082"/>
            <a:ext cx="6400800" cy="562760"/>
          </a:xfrm>
        </p:spPr>
        <p:txBody>
          <a:bodyPr>
            <a:normAutofit/>
          </a:bodyPr>
          <a:lstStyle>
            <a:lvl1pPr marL="0" indent="0" algn="l">
              <a:lnSpc>
                <a:spcPct val="100000"/>
              </a:lnSpc>
              <a:buNone/>
              <a:defRPr kumimoji="1" lang="zh-CN" altLang="en-US" sz="2200" b="0" i="0" kern="1200" dirty="0">
                <a:solidFill>
                  <a:srgbClr val="8CC63E"/>
                </a:solidFill>
                <a:latin typeface="Arial" panose="020B0604020202020204" pitchFamily="34" charset="0"/>
                <a:ea typeface="微软雅黑" panose="020B0503020204020204" charset="-122"/>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lvl="0"/>
            <a:r>
              <a:rPr lang="en-US" altLang="zh-CN"/>
              <a:t>Click to edit Master subtitle style</a:t>
            </a:r>
            <a:endParaRPr lang="en-US" dirty="0"/>
          </a:p>
        </p:txBody>
      </p:sp>
      <p:sp>
        <p:nvSpPr>
          <p:cNvPr id="35" name="Text Placeholder 34"/>
          <p:cNvSpPr>
            <a:spLocks noGrp="1"/>
          </p:cNvSpPr>
          <p:nvPr>
            <p:ph type="body" sz="quarter" idx="10"/>
          </p:nvPr>
        </p:nvSpPr>
        <p:spPr>
          <a:xfrm>
            <a:off x="430622" y="2391270"/>
            <a:ext cx="4478338" cy="1006822"/>
          </a:xfrm>
        </p:spPr>
        <p:txBody>
          <a:bodyPr>
            <a:normAutofit/>
          </a:bodyPr>
          <a:lstStyle>
            <a:lvl1pPr marL="0" indent="0">
              <a:buNone/>
              <a:defRPr sz="1400">
                <a:solidFill>
                  <a:srgbClr val="FFFFFF"/>
                </a:solidFill>
                <a:latin typeface="Arial" panose="020B0604020202020204" pitchFamily="34" charset="0"/>
                <a:ea typeface="Arial" panose="020B0604020202020204" pitchFamily="34" charset="0"/>
                <a:cs typeface="Arial" panose="020B0604020202020204" pitchFamily="34" charset="0"/>
              </a:defRPr>
            </a:lvl1pPr>
          </a:lstStyle>
          <a:p>
            <a:pPr lvl="0"/>
            <a:r>
              <a:rPr lang="en-US" altLang="zh-CN"/>
              <a:t>Click to edit Master text styles</a:t>
            </a:r>
            <a:endParaRPr lang="en-US" altLang="zh-CN"/>
          </a:p>
        </p:txBody>
      </p:sp>
      <p:sp>
        <p:nvSpPr>
          <p:cNvPr id="8" name="标题 1"/>
          <p:cNvSpPr>
            <a:spLocks noGrp="1"/>
          </p:cNvSpPr>
          <p:nvPr>
            <p:ph type="ctrTitle"/>
          </p:nvPr>
        </p:nvSpPr>
        <p:spPr>
          <a:xfrm>
            <a:off x="430210" y="860996"/>
            <a:ext cx="6400800" cy="444238"/>
          </a:xfrm>
        </p:spPr>
        <p:txBody>
          <a:bodyPr>
            <a:noAutofit/>
          </a:bodyPr>
          <a:lstStyle>
            <a:lvl1pPr algn="l">
              <a:defRPr kumimoji="1" lang="zh-CN" altLang="en-US" sz="2800" b="1" i="0" kern="1200" dirty="0">
                <a:solidFill>
                  <a:schemeClr val="bg1"/>
                </a:solidFill>
                <a:latin typeface="Arial" panose="020B0604020202020204" pitchFamily="34" charset="0"/>
                <a:ea typeface="微软雅黑" panose="020B0503020204020204" charset="-122"/>
                <a:cs typeface="Arial" panose="020B0604020202020204" pitchFamily="34" charset="0"/>
              </a:defRPr>
            </a:lvl1pPr>
          </a:lstStyle>
          <a:p>
            <a:pPr lvl="0"/>
            <a:r>
              <a:rPr lang="en-US" altLang="zh-CN"/>
              <a:t>Click to edit Master title style</a:t>
            </a:r>
            <a:endParaRPr lang="en-US"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_目录">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4"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a:buFontTx/>
              <a:buNone/>
              <a:defRPr/>
            </a:pPr>
            <a:r>
              <a:rPr lang="en-US" sz="900" noProof="1">
                <a:solidFill>
                  <a:prstClr val="white"/>
                </a:solidFill>
                <a:latin typeface="Arial" panose="020B0604020202020204" pitchFamily="34" charset="0"/>
                <a:ea typeface="Heiti SC Light"/>
              </a:rPr>
              <a:t>T</a:t>
            </a:r>
            <a:r>
              <a:rPr lang="en-US" altLang="zh-CN" sz="900" noProof="1">
                <a:solidFill>
                  <a:prstClr val="white"/>
                </a:solidFill>
                <a:latin typeface="Arial" panose="020B0604020202020204" pitchFamily="34" charset="0"/>
                <a:ea typeface="Heiti SC Light"/>
              </a:rPr>
              <a:t>itle:</a:t>
            </a:r>
            <a:endParaRPr lang="en-US" altLang="ja-JP" sz="900" noProof="1">
              <a:solidFill>
                <a:prstClr val="white"/>
              </a:solidFill>
              <a:latin typeface="Arial" panose="020B0604020202020204" pitchFamily="34" charset="0"/>
              <a:ea typeface="Heiti SC Light"/>
            </a:endParaRPr>
          </a:p>
          <a:p>
            <a:pPr defTabSz="935355">
              <a:buFontTx/>
              <a:buNone/>
              <a:defRPr/>
            </a:pPr>
            <a:r>
              <a:rPr lang="en-US" altLang="zh-CN" sz="800" noProof="1">
                <a:solidFill>
                  <a:prstClr val="white"/>
                </a:solidFill>
                <a:latin typeface="Arial" panose="020B0604020202020204" pitchFamily="34" charset="0"/>
                <a:ea typeface="Heiti SC Light"/>
              </a:rPr>
              <a:t>Type</a:t>
            </a:r>
            <a:r>
              <a:rPr lang="en-US" altLang="ja-JP" sz="800" noProof="1">
                <a:solidFill>
                  <a:prstClr val="white"/>
                </a:solidFill>
                <a:latin typeface="Arial" panose="020B0604020202020204" pitchFamily="34" charset="0"/>
                <a:ea typeface="Heiti SC Light"/>
              </a:rPr>
              <a:t>: </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a:solidFill>
                <a:prstClr val="white"/>
              </a:solidFill>
              <a:latin typeface="Arial" panose="020B0604020202020204" pitchFamily="34" charset="0"/>
              <a:ea typeface="Heiti SC Light"/>
            </a:endParaRPr>
          </a:p>
          <a:p>
            <a:pPr defTabSz="935355">
              <a:buFontTx/>
              <a:buNone/>
              <a:defRPr/>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a:t>
            </a:r>
            <a:r>
              <a:rPr lang="en-US" altLang="ja-JP" sz="800" noProof="1">
                <a:solidFill>
                  <a:prstClr val="white"/>
                </a:solidFill>
                <a:latin typeface="Arial" panose="020B0604020202020204" pitchFamily="34" charset="0"/>
                <a:ea typeface="Heiti SC Light"/>
                <a:cs typeface="Heiti SC Light"/>
              </a:rPr>
              <a:t>24</a:t>
            </a:r>
            <a:r>
              <a:rPr lang="en-US" altLang="zh-CN" sz="800" noProof="1">
                <a:solidFill>
                  <a:prstClr val="white"/>
                </a:solidFill>
                <a:latin typeface="Arial" panose="020B0604020202020204" pitchFamily="34" charset="0"/>
                <a:ea typeface="Heiti SC Light"/>
                <a:cs typeface="Heiti SC Light"/>
              </a:rPr>
              <a:t>pt</a:t>
            </a:r>
            <a:endParaRPr lang="en-US" altLang="ja-JP" sz="800" noProof="1">
              <a:solidFill>
                <a:prstClr val="white"/>
              </a:solidFill>
              <a:latin typeface="Arial" panose="020B0604020202020204" pitchFamily="34" charset="0"/>
              <a:ea typeface="Heiti SC Light"/>
              <a:cs typeface="Heiti SC Light"/>
            </a:endParaRPr>
          </a:p>
          <a:p>
            <a:pPr defTabSz="935355">
              <a:buFontTx/>
              <a:buNone/>
              <a:defRPr/>
            </a:pPr>
            <a:r>
              <a:rPr lang="en-US" sz="800" noProof="1">
                <a:solidFill>
                  <a:prstClr val="white"/>
                </a:solidFill>
                <a:latin typeface="Arial" panose="020B0604020202020204" pitchFamily="34" charset="0"/>
                <a:ea typeface="Heiti SC Light"/>
                <a:cs typeface="Heiti SC Light"/>
              </a:rPr>
              <a:t>C</a:t>
            </a:r>
            <a:r>
              <a:rPr lang="en-US" altLang="zh-CN" sz="800" noProof="1">
                <a:solidFill>
                  <a:prstClr val="white"/>
                </a:solidFill>
                <a:latin typeface="Arial" panose="020B0604020202020204" pitchFamily="34" charset="0"/>
                <a:ea typeface="Heiti SC Light"/>
                <a:cs typeface="Heiti SC Light"/>
              </a:rPr>
              <a:t>olor</a:t>
            </a: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he ZTE blue</a:t>
            </a:r>
            <a:r>
              <a:rPr lang="en-US" altLang="ja-JP" sz="800" noProof="1">
                <a:solidFill>
                  <a:prstClr val="white"/>
                </a:solidFill>
                <a:latin typeface="Arial" panose="020B0604020202020204" pitchFamily="34" charset="0"/>
                <a:ea typeface="Heiti SC Light"/>
                <a:cs typeface="Heiti SC Light"/>
              </a:rPr>
              <a:t> </a:t>
            </a:r>
            <a:endParaRPr lang="en-US" altLang="ja-JP" sz="800" noProof="1">
              <a:solidFill>
                <a:prstClr val="white"/>
              </a:solidFill>
              <a:latin typeface="Arial" panose="020B0604020202020204" pitchFamily="34" charset="0"/>
              <a:ea typeface="Heiti SC Light"/>
              <a:cs typeface="Heiti SC Light"/>
            </a:endParaRPr>
          </a:p>
          <a:p>
            <a:pPr defTabSz="935355">
              <a:buFontTx/>
              <a:buNone/>
              <a:defRPr/>
            </a:pPr>
            <a:endParaRPr lang="en-US" altLang="zh-CN" sz="900" noProof="1">
              <a:solidFill>
                <a:prstClr val="white"/>
              </a:solidFill>
              <a:latin typeface="Arial" panose="020B0604020202020204" pitchFamily="34" charset="0"/>
              <a:ea typeface="Heiti SC Light"/>
              <a:cs typeface="Heiti SC Light"/>
            </a:endParaRPr>
          </a:p>
          <a:p>
            <a:pPr defTabSz="935355">
              <a:buFontTx/>
              <a:buNone/>
              <a:defRPr/>
            </a:pPr>
            <a:r>
              <a:rPr lang="en-US" altLang="zh-CN" sz="900" noProof="1">
                <a:solidFill>
                  <a:prstClr val="white"/>
                </a:solidFill>
                <a:latin typeface="Arial" panose="020B0604020202020204" pitchFamily="34" charset="0"/>
                <a:ea typeface="Heiti SC Light"/>
                <a:cs typeface="Heiti SC Light"/>
              </a:rPr>
              <a:t>Subtitle:</a:t>
            </a:r>
            <a:endParaRPr lang="en-US" altLang="ja-JP" sz="900" noProof="1">
              <a:solidFill>
                <a:prstClr val="white"/>
              </a:solidFill>
              <a:latin typeface="Arial" panose="020B0604020202020204" pitchFamily="34" charset="0"/>
              <a:ea typeface="Heiti SC Light"/>
              <a:cs typeface="Heiti SC Light"/>
            </a:endParaRPr>
          </a:p>
          <a:p>
            <a:pPr defTabSz="935355">
              <a:buFontTx/>
              <a:buNone/>
              <a:defRPr/>
            </a:pP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ype: </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a:solidFill>
                <a:prstClr val="white"/>
              </a:solidFill>
              <a:latin typeface="Arial" panose="020B0604020202020204" pitchFamily="34" charset="0"/>
            </a:endParaRPr>
          </a:p>
          <a:p>
            <a:pPr defTabSz="935355">
              <a:buFontTx/>
              <a:buNone/>
              <a:defRPr/>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a:t>
            </a:r>
            <a:r>
              <a:rPr lang="en-US" altLang="zh-CN" sz="800" noProof="1">
                <a:solidFill>
                  <a:prstClr val="white"/>
                </a:solidFill>
                <a:latin typeface="Arial" panose="020B0604020202020204" pitchFamily="34" charset="0"/>
                <a:ea typeface="Heiti SC Light"/>
                <a:cs typeface="Heiti SC Light"/>
              </a:rPr>
              <a:t>16-</a:t>
            </a:r>
            <a:r>
              <a:rPr lang="en-US" altLang="ja-JP" sz="800" noProof="1">
                <a:solidFill>
                  <a:prstClr val="white"/>
                </a:solidFill>
                <a:latin typeface="Arial" panose="020B0604020202020204" pitchFamily="34" charset="0"/>
                <a:ea typeface="Heiti SC Light"/>
                <a:cs typeface="Heiti SC Light"/>
              </a:rPr>
              <a:t>20pt</a:t>
            </a:r>
            <a:endParaRPr lang="en-US" altLang="ja-JP" sz="800" noProof="1">
              <a:solidFill>
                <a:prstClr val="white"/>
              </a:solidFill>
              <a:latin typeface="Arial" panose="020B0604020202020204" pitchFamily="34" charset="0"/>
              <a:ea typeface="Heiti SC Light"/>
              <a:cs typeface="Heiti SC Light"/>
            </a:endParaRPr>
          </a:p>
          <a:p>
            <a:pPr defTabSz="935355">
              <a:buFontTx/>
              <a:buNone/>
              <a:defRPr/>
            </a:pPr>
            <a:r>
              <a:rPr lang="en-US" sz="800" noProof="1">
                <a:solidFill>
                  <a:prstClr val="white"/>
                </a:solidFill>
                <a:latin typeface="Arial" panose="020B0604020202020204" pitchFamily="34" charset="0"/>
                <a:ea typeface="Heiti SC Light"/>
                <a:cs typeface="Heiti SC Light"/>
              </a:rPr>
              <a:t>Color: The </a:t>
            </a:r>
            <a:r>
              <a:rPr lang="en-US" altLang="zh-CN" sz="800" noProof="1">
                <a:solidFill>
                  <a:prstClr val="white"/>
                </a:solidFill>
                <a:latin typeface="Arial" panose="020B0604020202020204" pitchFamily="34" charset="0"/>
                <a:ea typeface="Heiti SC Light"/>
                <a:cs typeface="Heiti SC Light"/>
              </a:rPr>
              <a:t>ZTE green</a:t>
            </a:r>
            <a:endParaRPr lang="en-US" altLang="ja-JP" sz="800" noProof="1">
              <a:solidFill>
                <a:prstClr val="white"/>
              </a:solidFill>
              <a:latin typeface="Arial" panose="020B0604020202020204" pitchFamily="34" charset="0"/>
              <a:ea typeface="Heiti SC Light"/>
              <a:cs typeface="Heiti SC Light"/>
            </a:endParaRPr>
          </a:p>
        </p:txBody>
      </p:sp>
      <p:grpSp>
        <p:nvGrpSpPr>
          <p:cNvPr id="2" name="组 5"/>
          <p:cNvGrpSpPr/>
          <p:nvPr/>
        </p:nvGrpSpPr>
        <p:grpSpPr bwMode="auto">
          <a:xfrm>
            <a:off x="9364663" y="3851275"/>
            <a:ext cx="1392237" cy="989013"/>
            <a:chOff x="9286278" y="1725515"/>
            <a:chExt cx="1392554" cy="989008"/>
          </a:xfrm>
        </p:grpSpPr>
        <p:grpSp>
          <p:nvGrpSpPr>
            <p:cNvPr id="3" name="组 6"/>
            <p:cNvGrpSpPr/>
            <p:nvPr/>
          </p:nvGrpSpPr>
          <p:grpSpPr bwMode="auto">
            <a:xfrm>
              <a:off x="9286278" y="1725515"/>
              <a:ext cx="935158" cy="254390"/>
              <a:chOff x="9286278" y="1725515"/>
              <a:chExt cx="935158" cy="254390"/>
            </a:xfrm>
          </p:grpSpPr>
          <p:sp>
            <p:nvSpPr>
              <p:cNvPr id="12"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3" name="文本框 19"/>
              <p:cNvSpPr txBox="1">
                <a:spLocks noChangeArrowheads="1"/>
              </p:cNvSpPr>
              <p:nvPr/>
            </p:nvSpPr>
            <p:spPr bwMode="auto">
              <a:xfrm>
                <a:off x="9503815" y="1757265"/>
                <a:ext cx="717713" cy="198437"/>
              </a:xfrm>
              <a:prstGeom prst="rect">
                <a:avLst/>
              </a:prstGeom>
              <a:noFill/>
              <a:ln w="9525">
                <a:noFill/>
                <a:miter lim="800000"/>
              </a:ln>
            </p:spPr>
            <p:txBody>
              <a:bodyPr>
                <a:spAutoFit/>
              </a:bodyPr>
              <a:lstStyle/>
              <a:p>
                <a:pPr>
                  <a:buFontTx/>
                  <a:buNone/>
                  <a:defRPr/>
                </a:pPr>
                <a:r>
                  <a:rPr kumimoji="1" lang="en-US" altLang="zh-CN" sz="700" i="1">
                    <a:solidFill>
                      <a:prstClr val="white"/>
                    </a:solidFill>
                    <a:latin typeface="Arial" panose="020B0604020202020204" pitchFamily="34" charset="0"/>
                  </a:rPr>
                  <a:t>G143, B212</a:t>
                </a:r>
                <a:endParaRPr kumimoji="1" lang="zh-CN" altLang="en-US" sz="700" i="1">
                  <a:solidFill>
                    <a:prstClr val="white"/>
                  </a:solidFill>
                  <a:latin typeface="Arial" panose="020B0604020202020204" pitchFamily="34" charset="0"/>
                </a:endParaRPr>
              </a:p>
            </p:txBody>
          </p:sp>
        </p:grpSp>
        <p:grpSp>
          <p:nvGrpSpPr>
            <p:cNvPr id="5" name="组 9"/>
            <p:cNvGrpSpPr/>
            <p:nvPr/>
          </p:nvGrpSpPr>
          <p:grpSpPr bwMode="auto">
            <a:xfrm>
              <a:off x="9286278" y="2098975"/>
              <a:ext cx="1199362" cy="254390"/>
              <a:chOff x="9286278" y="2098975"/>
              <a:chExt cx="1199362" cy="254390"/>
            </a:xfrm>
          </p:grpSpPr>
          <p:sp>
            <p:nvSpPr>
              <p:cNvPr id="10" name="矩形 14"/>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1" name="文本框 15"/>
              <p:cNvSpPr txBox="1">
                <a:spLocks noChangeArrowheads="1"/>
              </p:cNvSpPr>
              <p:nvPr/>
            </p:nvSpPr>
            <p:spPr bwMode="auto">
              <a:xfrm>
                <a:off x="9503815" y="2130326"/>
                <a:ext cx="981298" cy="198436"/>
              </a:xfrm>
              <a:prstGeom prst="rect">
                <a:avLst/>
              </a:prstGeom>
              <a:noFill/>
              <a:ln w="9525">
                <a:noFill/>
                <a:miter lim="800000"/>
              </a:ln>
            </p:spPr>
            <p:txBody>
              <a:bodyPr>
                <a:spAutoFit/>
              </a:bodyPr>
              <a:lstStyle/>
              <a:p>
                <a:pPr>
                  <a:buFontTx/>
                  <a:buNone/>
                  <a:defRPr/>
                </a:pPr>
                <a:r>
                  <a:rPr kumimoji="1" lang="en-US" altLang="zh-CN" sz="700" i="1">
                    <a:solidFill>
                      <a:prstClr val="white"/>
                    </a:solidFill>
                    <a:latin typeface="Arial" panose="020B0604020202020204" pitchFamily="34" charset="0"/>
                  </a:rPr>
                  <a:t>R140,G198, B62</a:t>
                </a:r>
                <a:endParaRPr kumimoji="1" lang="zh-CN" altLang="en-US" sz="700" i="1">
                  <a:solidFill>
                    <a:prstClr val="white"/>
                  </a:solidFill>
                  <a:latin typeface="Arial" panose="020B0604020202020204" pitchFamily="34" charset="0"/>
                </a:endParaRPr>
              </a:p>
            </p:txBody>
          </p:sp>
        </p:grpSp>
        <p:sp>
          <p:nvSpPr>
            <p:cNvPr id="8"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9" name="文本框 12"/>
            <p:cNvSpPr txBox="1">
              <a:spLocks noChangeArrowheads="1"/>
            </p:cNvSpPr>
            <p:nvPr/>
          </p:nvSpPr>
          <p:spPr bwMode="auto">
            <a:xfrm>
              <a:off x="9503815" y="2490686"/>
              <a:ext cx="1175017" cy="200024"/>
            </a:xfrm>
            <a:prstGeom prst="rect">
              <a:avLst/>
            </a:prstGeom>
            <a:noFill/>
            <a:ln w="9525">
              <a:noFill/>
              <a:miter lim="800000"/>
            </a:ln>
          </p:spPr>
          <p:txBody>
            <a:bodyPr>
              <a:spAutoFit/>
            </a:bodyPr>
            <a:lstStyle/>
            <a:p>
              <a:pPr>
                <a:buFontTx/>
                <a:buNone/>
                <a:defRPr/>
              </a:pPr>
              <a:r>
                <a:rPr kumimoji="1" lang="en-US" altLang="zh-CN" sz="700" i="1">
                  <a:solidFill>
                    <a:prstClr val="white"/>
                  </a:solidFill>
                  <a:latin typeface="Arial" panose="020B0604020202020204" pitchFamily="34" charset="0"/>
                </a:rPr>
                <a:t>R90,G203, B245</a:t>
              </a:r>
              <a:endParaRPr kumimoji="1" lang="zh-CN" altLang="en-US" sz="700" i="1">
                <a:solidFill>
                  <a:prstClr val="white"/>
                </a:solidFill>
                <a:latin typeface="Arial" panose="020B0604020202020204" pitchFamily="34" charset="0"/>
              </a:endParaRPr>
            </a:p>
          </p:txBody>
        </p:sp>
      </p:grpSp>
      <p:sp>
        <p:nvSpPr>
          <p:cNvPr id="24" name="标题 1"/>
          <p:cNvSpPr>
            <a:spLocks noGrp="1"/>
          </p:cNvSpPr>
          <p:nvPr>
            <p:ph type="ctrTitle"/>
          </p:nvPr>
        </p:nvSpPr>
        <p:spPr>
          <a:xfrm>
            <a:off x="1645426" y="415004"/>
            <a:ext cx="6920949" cy="718293"/>
          </a:xfrm>
        </p:spPr>
        <p:txBody>
          <a:bodyPr rtlCol="0">
            <a:normAutofit/>
          </a:bodyPr>
          <a:lstStyle>
            <a:lvl1pPr>
              <a:defRPr lang="en-US" altLang="zh-CN" sz="2400" dirty="0" smtClean="0">
                <a:solidFill>
                  <a:srgbClr val="008FD4"/>
                </a:solidFill>
                <a:latin typeface="Arial" panose="020B0604020202020204" pitchFamily="34" charset="0"/>
                <a:cs typeface="Arial" panose="020B0604020202020204" pitchFamily="34" charset="0"/>
              </a:defRPr>
            </a:lvl1pPr>
          </a:lstStyle>
          <a:p>
            <a:pPr lvl="0"/>
            <a:r>
              <a:rPr lang="en-US" altLang="zh-CN"/>
              <a:t>Click to edit Master title style</a:t>
            </a:r>
            <a:endParaRPr lang="en-US" altLang="zh-CN" dirty="0"/>
          </a:p>
        </p:txBody>
      </p:sp>
      <p:sp>
        <p:nvSpPr>
          <p:cNvPr id="36" name="Rectangle 3"/>
          <p:cNvSpPr>
            <a:spLocks noGrp="1" noChangeArrowheads="1"/>
          </p:cNvSpPr>
          <p:nvPr>
            <p:ph idx="10"/>
          </p:nvPr>
        </p:nvSpPr>
        <p:spPr bwMode="auto">
          <a:xfrm>
            <a:off x="1645426" y="1180188"/>
            <a:ext cx="6920949" cy="3044499"/>
          </a:xfrm>
          <a:prstGeom prst="rect">
            <a:avLst/>
          </a:prstGeom>
        </p:spPr>
        <p:txBody>
          <a:bodyPr rtlCol="0">
            <a:normAutofit/>
          </a:bodyPr>
          <a:lstStyle>
            <a:lvl1pPr>
              <a:defRPr kumimoji="1" lang="zh-CN" altLang="en-US" sz="2000" dirty="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800" b="0" i="0" kern="1200" baseline="0" dirty="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vl3pPr>
              <a:defRPr kumimoji="1" lang="zh-CN" altLang="en-US" sz="1600" b="0" i="0" kern="1200" dirty="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3pPr>
            <a:lvl4pPr>
              <a:defRPr kumimoji="1" lang="zh-CN" altLang="en-US" sz="1400" b="0" i="0" kern="1200" dirty="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4pPr>
            <a:lvl5pPr>
              <a:defRPr kumimoji="1" lang="zh-CN" altLang="en-US" sz="1200" b="0" i="0" kern="1200" dirty="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5pPr>
          </a:lstStyle>
          <a:p>
            <a:pPr lvl="0"/>
            <a:r>
              <a:rPr lang="en-US" altLang="zh-CN"/>
              <a:t>Click to edit Master text styles</a:t>
            </a:r>
            <a:endParaRPr lang="en-US" altLang="zh-CN"/>
          </a:p>
          <a:p>
            <a:pPr lvl="1"/>
            <a:r>
              <a:rPr lang="en-US" altLang="zh-CN"/>
              <a:t>Second level</a:t>
            </a:r>
            <a:endParaRPr lang="en-US" altLang="zh-CN"/>
          </a:p>
          <a:p>
            <a:pPr lvl="2"/>
            <a:r>
              <a:rPr lang="en-US" altLang="zh-CN"/>
              <a:t>Third level</a:t>
            </a:r>
            <a:endParaRPr lang="en-US" altLang="zh-CN"/>
          </a:p>
          <a:p>
            <a:pPr lvl="3"/>
            <a:r>
              <a:rPr lang="en-US" altLang="zh-CN"/>
              <a:t>Fourth level</a:t>
            </a:r>
            <a:endParaRPr lang="en-US" altLang="zh-CN"/>
          </a:p>
          <a:p>
            <a:pPr lvl="4"/>
            <a:r>
              <a:rPr lang="en-US" altLang="zh-CN"/>
              <a:t>Fifth level</a:t>
            </a:r>
            <a:endParaRPr lang="zh-CN" altLang="en-US" dirty="0"/>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3_内容">
    <p:spTree>
      <p:nvGrpSpPr>
        <p:cNvPr id="1" name=""/>
        <p:cNvGrpSpPr/>
        <p:nvPr/>
      </p:nvGrpSpPr>
      <p:grpSpPr>
        <a:xfrm>
          <a:off x="0" y="0"/>
          <a:ext cx="0" cy="0"/>
          <a:chOff x="0" y="0"/>
          <a:chExt cx="0" cy="0"/>
        </a:xfrm>
      </p:grpSpPr>
      <p:sp>
        <p:nvSpPr>
          <p:cNvPr id="4"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a:buFontTx/>
              <a:buNone/>
              <a:defRPr/>
            </a:pPr>
            <a:r>
              <a:rPr lang="en-US" sz="900" noProof="1">
                <a:solidFill>
                  <a:prstClr val="white"/>
                </a:solidFill>
                <a:latin typeface="Arial" panose="020B0604020202020204" pitchFamily="34" charset="0"/>
                <a:ea typeface="Heiti SC Light"/>
              </a:rPr>
              <a:t>T</a:t>
            </a:r>
            <a:r>
              <a:rPr lang="en-US" altLang="zh-CN" sz="900" noProof="1">
                <a:solidFill>
                  <a:prstClr val="white"/>
                </a:solidFill>
                <a:latin typeface="Arial" panose="020B0604020202020204" pitchFamily="34" charset="0"/>
                <a:ea typeface="Heiti SC Light"/>
              </a:rPr>
              <a:t>itle:</a:t>
            </a:r>
            <a:endParaRPr lang="en-US" altLang="ja-JP" sz="900" noProof="1">
              <a:solidFill>
                <a:prstClr val="white"/>
              </a:solidFill>
              <a:latin typeface="Arial" panose="020B0604020202020204" pitchFamily="34" charset="0"/>
              <a:ea typeface="Heiti SC Light"/>
            </a:endParaRPr>
          </a:p>
          <a:p>
            <a:pPr defTabSz="935355">
              <a:buFontTx/>
              <a:buNone/>
              <a:defRPr/>
            </a:pPr>
            <a:r>
              <a:rPr lang="en-US" altLang="zh-CN" sz="800" noProof="1">
                <a:solidFill>
                  <a:prstClr val="white"/>
                </a:solidFill>
                <a:latin typeface="Arial" panose="020B0604020202020204" pitchFamily="34" charset="0"/>
                <a:ea typeface="Heiti SC Light"/>
              </a:rPr>
              <a:t>Type</a:t>
            </a:r>
            <a:r>
              <a:rPr lang="en-US" altLang="ja-JP" sz="800" noProof="1">
                <a:solidFill>
                  <a:prstClr val="white"/>
                </a:solidFill>
                <a:latin typeface="Arial" panose="020B0604020202020204" pitchFamily="34" charset="0"/>
                <a:ea typeface="Heiti SC Light"/>
              </a:rPr>
              <a:t>: </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a:solidFill>
                <a:prstClr val="white"/>
              </a:solidFill>
              <a:latin typeface="Arial" panose="020B0604020202020204" pitchFamily="34" charset="0"/>
              <a:ea typeface="Heiti SC Light"/>
            </a:endParaRPr>
          </a:p>
          <a:p>
            <a:pPr defTabSz="935355">
              <a:buFontTx/>
              <a:buNone/>
              <a:defRPr/>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a:t>
            </a:r>
            <a:r>
              <a:rPr lang="en-US" altLang="ja-JP" sz="800" noProof="1">
                <a:solidFill>
                  <a:prstClr val="white"/>
                </a:solidFill>
                <a:latin typeface="Arial" panose="020B0604020202020204" pitchFamily="34" charset="0"/>
                <a:ea typeface="Heiti SC Light"/>
                <a:cs typeface="Heiti SC Light"/>
              </a:rPr>
              <a:t>22-24</a:t>
            </a:r>
            <a:r>
              <a:rPr lang="en-US" altLang="zh-CN" sz="800" noProof="1">
                <a:solidFill>
                  <a:prstClr val="white"/>
                </a:solidFill>
                <a:latin typeface="Arial" panose="020B0604020202020204" pitchFamily="34" charset="0"/>
                <a:ea typeface="Heiti SC Light"/>
                <a:cs typeface="Heiti SC Light"/>
              </a:rPr>
              <a:t>pt</a:t>
            </a:r>
            <a:endParaRPr lang="en-US" altLang="ja-JP" sz="800" noProof="1">
              <a:solidFill>
                <a:prstClr val="white"/>
              </a:solidFill>
              <a:latin typeface="Arial" panose="020B0604020202020204" pitchFamily="34" charset="0"/>
              <a:ea typeface="Heiti SC Light"/>
              <a:cs typeface="Heiti SC Light"/>
            </a:endParaRPr>
          </a:p>
          <a:p>
            <a:pPr defTabSz="935355">
              <a:buFontTx/>
              <a:buNone/>
              <a:defRPr/>
            </a:pPr>
            <a:r>
              <a:rPr lang="en-US" sz="800" noProof="1">
                <a:solidFill>
                  <a:prstClr val="white"/>
                </a:solidFill>
                <a:latin typeface="Arial" panose="020B0604020202020204" pitchFamily="34" charset="0"/>
                <a:ea typeface="Heiti SC Light"/>
                <a:cs typeface="Heiti SC Light"/>
              </a:rPr>
              <a:t>C</a:t>
            </a:r>
            <a:r>
              <a:rPr lang="en-US" altLang="zh-CN" sz="800" noProof="1">
                <a:solidFill>
                  <a:prstClr val="white"/>
                </a:solidFill>
                <a:latin typeface="Arial" panose="020B0604020202020204" pitchFamily="34" charset="0"/>
                <a:ea typeface="Heiti SC Light"/>
                <a:cs typeface="Heiti SC Light"/>
              </a:rPr>
              <a:t>olor</a:t>
            </a: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he ZTE blue</a:t>
            </a:r>
            <a:r>
              <a:rPr lang="en-US" altLang="ja-JP" sz="800" noProof="1">
                <a:solidFill>
                  <a:prstClr val="white"/>
                </a:solidFill>
                <a:latin typeface="Arial" panose="020B0604020202020204" pitchFamily="34" charset="0"/>
                <a:ea typeface="Heiti SC Light"/>
                <a:cs typeface="Heiti SC Light"/>
              </a:rPr>
              <a:t> </a:t>
            </a:r>
            <a:endParaRPr lang="en-US" altLang="ja-JP" sz="800" noProof="1">
              <a:solidFill>
                <a:prstClr val="white"/>
              </a:solidFill>
              <a:latin typeface="Arial" panose="020B0604020202020204" pitchFamily="34" charset="0"/>
              <a:ea typeface="Heiti SC Light"/>
              <a:cs typeface="Heiti SC Light"/>
            </a:endParaRPr>
          </a:p>
          <a:p>
            <a:pPr defTabSz="935355">
              <a:buFontTx/>
              <a:buNone/>
              <a:defRPr/>
            </a:pPr>
            <a:endParaRPr lang="en-US" altLang="zh-CN" sz="900" noProof="1">
              <a:solidFill>
                <a:prstClr val="white"/>
              </a:solidFill>
              <a:latin typeface="Arial" panose="020B0604020202020204" pitchFamily="34" charset="0"/>
              <a:ea typeface="Heiti SC Light"/>
              <a:cs typeface="Heiti SC Light"/>
            </a:endParaRPr>
          </a:p>
          <a:p>
            <a:pPr defTabSz="935355">
              <a:buFontTx/>
              <a:buNone/>
              <a:defRPr/>
            </a:pPr>
            <a:r>
              <a:rPr lang="en-US" altLang="zh-CN" sz="900" noProof="1">
                <a:solidFill>
                  <a:prstClr val="white"/>
                </a:solidFill>
                <a:latin typeface="Arial" panose="020B0604020202020204" pitchFamily="34" charset="0"/>
                <a:ea typeface="Heiti SC Light"/>
                <a:cs typeface="Heiti SC Light"/>
              </a:rPr>
              <a:t>Subtitle:</a:t>
            </a:r>
            <a:endParaRPr lang="en-US" altLang="ja-JP" sz="900" noProof="1">
              <a:solidFill>
                <a:prstClr val="white"/>
              </a:solidFill>
              <a:latin typeface="Arial" panose="020B0604020202020204" pitchFamily="34" charset="0"/>
              <a:ea typeface="Heiti SC Light"/>
              <a:cs typeface="Heiti SC Light"/>
            </a:endParaRPr>
          </a:p>
          <a:p>
            <a:pPr defTabSz="935355">
              <a:buFontTx/>
              <a:buNone/>
              <a:defRPr/>
            </a:pP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ype: </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a:solidFill>
                <a:prstClr val="white"/>
              </a:solidFill>
              <a:latin typeface="Arial" panose="020B0604020202020204" pitchFamily="34" charset="0"/>
            </a:endParaRPr>
          </a:p>
          <a:p>
            <a:pPr defTabSz="935355">
              <a:buFontTx/>
              <a:buNone/>
              <a:defRPr/>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：14-</a:t>
            </a:r>
            <a:r>
              <a:rPr lang="en-US" altLang="ja-JP" sz="800" noProof="1">
                <a:solidFill>
                  <a:prstClr val="white"/>
                </a:solidFill>
                <a:latin typeface="Arial" panose="020B0604020202020204" pitchFamily="34" charset="0"/>
                <a:ea typeface="Heiti SC Light"/>
                <a:cs typeface="Heiti SC Light"/>
              </a:rPr>
              <a:t>18pt</a:t>
            </a:r>
            <a:endParaRPr lang="en-US" altLang="ja-JP" sz="800" noProof="1">
              <a:solidFill>
                <a:prstClr val="white"/>
              </a:solidFill>
              <a:latin typeface="Arial" panose="020B0604020202020204" pitchFamily="34" charset="0"/>
              <a:ea typeface="Heiti SC Light"/>
              <a:cs typeface="Heiti SC Light"/>
            </a:endParaRPr>
          </a:p>
          <a:p>
            <a:pPr defTabSz="935355">
              <a:buFontTx/>
              <a:buNone/>
              <a:defRPr/>
            </a:pPr>
            <a:r>
              <a:rPr lang="en-US" sz="800" noProof="1">
                <a:solidFill>
                  <a:prstClr val="white"/>
                </a:solidFill>
                <a:latin typeface="Arial" panose="020B0604020202020204" pitchFamily="34" charset="0"/>
                <a:ea typeface="Heiti SC Light"/>
                <a:cs typeface="Heiti SC Light"/>
              </a:rPr>
              <a:t>Color: The </a:t>
            </a:r>
            <a:r>
              <a:rPr lang="en-US" altLang="zh-CN" sz="800" noProof="1">
                <a:solidFill>
                  <a:prstClr val="white"/>
                </a:solidFill>
                <a:latin typeface="Arial" panose="020B0604020202020204" pitchFamily="34" charset="0"/>
                <a:ea typeface="Heiti SC Light"/>
                <a:cs typeface="Heiti SC Light"/>
              </a:rPr>
              <a:t>ZTE green</a:t>
            </a:r>
            <a:endParaRPr lang="en-US" altLang="ja-JP" sz="800" noProof="1">
              <a:solidFill>
                <a:prstClr val="white"/>
              </a:solidFill>
              <a:latin typeface="Arial" panose="020B0604020202020204" pitchFamily="34" charset="0"/>
              <a:ea typeface="Heiti SC Light"/>
              <a:cs typeface="Heiti SC Light"/>
            </a:endParaRPr>
          </a:p>
        </p:txBody>
      </p:sp>
      <p:grpSp>
        <p:nvGrpSpPr>
          <p:cNvPr id="2" name="组 5"/>
          <p:cNvGrpSpPr/>
          <p:nvPr/>
        </p:nvGrpSpPr>
        <p:grpSpPr bwMode="auto">
          <a:xfrm>
            <a:off x="9364663" y="3851275"/>
            <a:ext cx="1392237" cy="989013"/>
            <a:chOff x="9286278" y="1725515"/>
            <a:chExt cx="1392554" cy="989008"/>
          </a:xfrm>
        </p:grpSpPr>
        <p:grpSp>
          <p:nvGrpSpPr>
            <p:cNvPr id="3" name="组 6"/>
            <p:cNvGrpSpPr/>
            <p:nvPr/>
          </p:nvGrpSpPr>
          <p:grpSpPr bwMode="auto">
            <a:xfrm>
              <a:off x="9286278" y="1725515"/>
              <a:ext cx="935158" cy="254390"/>
              <a:chOff x="9286278" y="1725515"/>
              <a:chExt cx="935158" cy="254390"/>
            </a:xfrm>
          </p:grpSpPr>
          <p:sp>
            <p:nvSpPr>
              <p:cNvPr id="12"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3" name="文本框 19"/>
              <p:cNvSpPr txBox="1">
                <a:spLocks noChangeArrowheads="1"/>
              </p:cNvSpPr>
              <p:nvPr/>
            </p:nvSpPr>
            <p:spPr bwMode="auto">
              <a:xfrm>
                <a:off x="9503815" y="1757265"/>
                <a:ext cx="717713" cy="198437"/>
              </a:xfrm>
              <a:prstGeom prst="rect">
                <a:avLst/>
              </a:prstGeom>
              <a:noFill/>
              <a:ln w="9525">
                <a:noFill/>
                <a:miter lim="800000"/>
              </a:ln>
            </p:spPr>
            <p:txBody>
              <a:bodyPr>
                <a:spAutoFit/>
              </a:bodyPr>
              <a:lstStyle/>
              <a:p>
                <a:pPr>
                  <a:buFontTx/>
                  <a:buNone/>
                  <a:defRPr/>
                </a:pPr>
                <a:r>
                  <a:rPr kumimoji="1" lang="en-US" altLang="zh-CN" sz="700" i="1">
                    <a:solidFill>
                      <a:prstClr val="white"/>
                    </a:solidFill>
                    <a:latin typeface="Arial" panose="020B0604020202020204" pitchFamily="34" charset="0"/>
                  </a:rPr>
                  <a:t>G143, B212</a:t>
                </a:r>
                <a:endParaRPr kumimoji="1" lang="zh-CN" altLang="en-US" sz="700" i="1">
                  <a:solidFill>
                    <a:prstClr val="white"/>
                  </a:solidFill>
                  <a:latin typeface="Arial" panose="020B0604020202020204" pitchFamily="34" charset="0"/>
                </a:endParaRPr>
              </a:p>
            </p:txBody>
          </p:sp>
        </p:grpSp>
        <p:grpSp>
          <p:nvGrpSpPr>
            <p:cNvPr id="5" name="组 9"/>
            <p:cNvGrpSpPr/>
            <p:nvPr/>
          </p:nvGrpSpPr>
          <p:grpSpPr bwMode="auto">
            <a:xfrm>
              <a:off x="9286278" y="2098975"/>
              <a:ext cx="1199362" cy="254390"/>
              <a:chOff x="9286278" y="2098975"/>
              <a:chExt cx="1199362" cy="254390"/>
            </a:xfrm>
          </p:grpSpPr>
          <p:sp>
            <p:nvSpPr>
              <p:cNvPr id="10" name="矩形 14"/>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1" name="文本框 15"/>
              <p:cNvSpPr txBox="1">
                <a:spLocks noChangeArrowheads="1"/>
              </p:cNvSpPr>
              <p:nvPr/>
            </p:nvSpPr>
            <p:spPr bwMode="auto">
              <a:xfrm>
                <a:off x="9503815" y="2130326"/>
                <a:ext cx="981298" cy="198436"/>
              </a:xfrm>
              <a:prstGeom prst="rect">
                <a:avLst/>
              </a:prstGeom>
              <a:noFill/>
              <a:ln w="9525">
                <a:noFill/>
                <a:miter lim="800000"/>
              </a:ln>
            </p:spPr>
            <p:txBody>
              <a:bodyPr>
                <a:spAutoFit/>
              </a:bodyPr>
              <a:lstStyle/>
              <a:p>
                <a:pPr>
                  <a:buFontTx/>
                  <a:buNone/>
                  <a:defRPr/>
                </a:pPr>
                <a:r>
                  <a:rPr kumimoji="1" lang="en-US" altLang="zh-CN" sz="700" i="1">
                    <a:solidFill>
                      <a:prstClr val="white"/>
                    </a:solidFill>
                    <a:latin typeface="Arial" panose="020B0604020202020204" pitchFamily="34" charset="0"/>
                  </a:rPr>
                  <a:t>R140,G198, B62</a:t>
                </a:r>
                <a:endParaRPr kumimoji="1" lang="zh-CN" altLang="en-US" sz="700" i="1">
                  <a:solidFill>
                    <a:prstClr val="white"/>
                  </a:solidFill>
                  <a:latin typeface="Arial" panose="020B0604020202020204" pitchFamily="34" charset="0"/>
                </a:endParaRPr>
              </a:p>
            </p:txBody>
          </p:sp>
        </p:grpSp>
        <p:sp>
          <p:nvSpPr>
            <p:cNvPr id="8"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9" name="文本框 12"/>
            <p:cNvSpPr txBox="1">
              <a:spLocks noChangeArrowheads="1"/>
            </p:cNvSpPr>
            <p:nvPr/>
          </p:nvSpPr>
          <p:spPr bwMode="auto">
            <a:xfrm>
              <a:off x="9503815" y="2490686"/>
              <a:ext cx="1175017" cy="200024"/>
            </a:xfrm>
            <a:prstGeom prst="rect">
              <a:avLst/>
            </a:prstGeom>
            <a:noFill/>
            <a:ln w="9525">
              <a:noFill/>
              <a:miter lim="800000"/>
            </a:ln>
          </p:spPr>
          <p:txBody>
            <a:bodyPr>
              <a:spAutoFit/>
            </a:bodyPr>
            <a:lstStyle/>
            <a:p>
              <a:pPr>
                <a:buFontTx/>
                <a:buNone/>
                <a:defRPr/>
              </a:pPr>
              <a:r>
                <a:rPr kumimoji="1" lang="en-US" altLang="zh-CN" sz="700" i="1">
                  <a:solidFill>
                    <a:prstClr val="white"/>
                  </a:solidFill>
                  <a:latin typeface="Arial" panose="020B0604020202020204" pitchFamily="34" charset="0"/>
                </a:rPr>
                <a:t>R90,G203, B245</a:t>
              </a:r>
              <a:endParaRPr kumimoji="1" lang="zh-CN" altLang="en-US" sz="700" i="1">
                <a:solidFill>
                  <a:prstClr val="white"/>
                </a:solidFill>
                <a:latin typeface="Arial" panose="020B0604020202020204" pitchFamily="34" charset="0"/>
              </a:endParaRPr>
            </a:p>
          </p:txBody>
        </p:sp>
      </p:grpSp>
      <p:pic>
        <p:nvPicPr>
          <p:cNvPr id="14" name="Picture 15" descr="ZTE_ppt_design_0202-06.jpg"/>
          <p:cNvPicPr>
            <a:picLocks noChangeAspect="1"/>
          </p:cNvPicPr>
          <p:nvPr/>
        </p:nvPicPr>
        <p:blipFill>
          <a:blip r:embed="rId2" cstate="print"/>
          <a:srcRect/>
          <a:stretch>
            <a:fillRect/>
          </a:stretch>
        </p:blipFill>
        <p:spPr bwMode="auto">
          <a:xfrm>
            <a:off x="0" y="4779963"/>
            <a:ext cx="9144000" cy="387350"/>
          </a:xfrm>
          <a:prstGeom prst="rect">
            <a:avLst/>
          </a:prstGeom>
          <a:noFill/>
          <a:ln w="9525">
            <a:noFill/>
            <a:miter lim="800000"/>
            <a:headEnd/>
            <a:tailEnd/>
          </a:ln>
        </p:spPr>
      </p:pic>
      <p:sp>
        <p:nvSpPr>
          <p:cNvPr id="15" name="TextBox 16"/>
          <p:cNvSpPr txBox="1">
            <a:spLocks noChangeArrowheads="1"/>
          </p:cNvSpPr>
          <p:nvPr/>
        </p:nvSpPr>
        <p:spPr bwMode="auto">
          <a:xfrm>
            <a:off x="4271963" y="4914900"/>
            <a:ext cx="2190750" cy="169863"/>
          </a:xfrm>
          <a:prstGeom prst="rect">
            <a:avLst/>
          </a:prstGeom>
          <a:noFill/>
          <a:ln w="9525">
            <a:noFill/>
            <a:miter lim="800000"/>
          </a:ln>
        </p:spPr>
        <p:txBody>
          <a:bodyPr lIns="0" tIns="0" rIns="0" bIns="0"/>
          <a:lstStyle/>
          <a:p>
            <a:pPr>
              <a:buFontTx/>
              <a:buNone/>
              <a:defRPr/>
            </a:pPr>
            <a:r>
              <a:rPr kumimoji="1" lang="en-US" sz="600">
                <a:solidFill>
                  <a:srgbClr val="7F7F7F"/>
                </a:solidFill>
                <a:latin typeface="Arial" panose="020B0604020202020204" pitchFamily="34" charset="0"/>
              </a:rPr>
              <a:t>© ZTE Corporation. All rights reserved</a:t>
            </a:r>
            <a:endParaRPr kumimoji="1" lang="en-US" sz="600">
              <a:solidFill>
                <a:srgbClr val="7F7F7F"/>
              </a:solidFill>
              <a:latin typeface="Arial" panose="020B0604020202020204" pitchFamily="34" charset="0"/>
            </a:endParaRPr>
          </a:p>
        </p:txBody>
      </p:sp>
      <p:sp>
        <p:nvSpPr>
          <p:cNvPr id="16" name="Slide Number Placeholder 5"/>
          <p:cNvSpPr>
            <a:spLocks noGrp="1"/>
          </p:cNvSpPr>
          <p:nvPr/>
        </p:nvSpPr>
        <p:spPr bwMode="auto">
          <a:xfrm>
            <a:off x="238125" y="4849813"/>
            <a:ext cx="419100" cy="365125"/>
          </a:xfrm>
          <a:prstGeom prst="rect">
            <a:avLst/>
          </a:prstGeom>
          <a:noFill/>
          <a:ln w="9525">
            <a:noFill/>
            <a:miter lim="800000"/>
          </a:ln>
        </p:spPr>
        <p:txBody>
          <a:bodyPr anchor="ctr"/>
          <a:lstStyle/>
          <a:p>
            <a:pPr>
              <a:buFontTx/>
              <a:buNone/>
              <a:defRPr/>
            </a:pPr>
            <a:fld id="{0171E16C-D319-4B78-8C6C-188CCEBE712C}" type="slidenum">
              <a:rPr lang="en-US" sz="800">
                <a:solidFill>
                  <a:srgbClr val="404040"/>
                </a:solidFill>
                <a:latin typeface="Arial" panose="020B0604020202020204" pitchFamily="34" charset="0"/>
              </a:rPr>
            </a:fld>
            <a:endParaRPr lang="en-US" sz="800">
              <a:solidFill>
                <a:srgbClr val="404040"/>
              </a:solidFill>
              <a:latin typeface="Arial" panose="020B0604020202020204" pitchFamily="34" charset="0"/>
            </a:endParaRPr>
          </a:p>
        </p:txBody>
      </p:sp>
      <p:sp>
        <p:nvSpPr>
          <p:cNvPr id="32" name="文本占位符 2"/>
          <p:cNvSpPr>
            <a:spLocks noGrp="1"/>
          </p:cNvSpPr>
          <p:nvPr>
            <p:ph idx="12"/>
          </p:nvPr>
        </p:nvSpPr>
        <p:spPr>
          <a:xfrm>
            <a:off x="336136" y="1270076"/>
            <a:ext cx="8513763" cy="3346880"/>
          </a:xfrm>
          <a:prstGeom prst="rect">
            <a:avLst/>
          </a:prstGeom>
        </p:spPr>
        <p:txBody>
          <a:bodyPr rtlCol="0">
            <a:noAutofit/>
          </a:bodyPr>
          <a:lstStyle>
            <a:lvl1pPr>
              <a:defRPr kumimoji="1" lang="zh-CN" altLang="en-US" sz="18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400" b="0" i="0" kern="1200" dirty="0" smtClean="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stStyle>
          <a:p>
            <a:pPr lvl="0"/>
            <a:r>
              <a:rPr lang="en-US" altLang="zh-CN"/>
              <a:t>Click to edit Master text styles</a:t>
            </a:r>
            <a:endParaRPr lang="en-US" altLang="zh-CN"/>
          </a:p>
          <a:p>
            <a:pPr lvl="1"/>
            <a:r>
              <a:rPr lang="en-US" altLang="zh-CN"/>
              <a:t>Second level</a:t>
            </a:r>
            <a:endParaRPr lang="en-US" altLang="zh-CN"/>
          </a:p>
        </p:txBody>
      </p:sp>
      <p:sp>
        <p:nvSpPr>
          <p:cNvPr id="33" name="标题 13"/>
          <p:cNvSpPr>
            <a:spLocks noGrp="1"/>
          </p:cNvSpPr>
          <p:nvPr>
            <p:ph type="title"/>
          </p:nvPr>
        </p:nvSpPr>
        <p:spPr>
          <a:xfrm>
            <a:off x="336137" y="411131"/>
            <a:ext cx="8513762" cy="723727"/>
          </a:xfrm>
        </p:spPr>
        <p:txBody>
          <a:bodyPr rtlCol="0">
            <a:noAutofit/>
          </a:bodyPr>
          <a:lstStyle>
            <a:lvl1pPr>
              <a:defRPr lang="zh-CN" altLang="en-US" b="1" dirty="0">
                <a:solidFill>
                  <a:srgbClr val="008FD4"/>
                </a:solidFill>
                <a:latin typeface="Arial" panose="020B0604020202020204" pitchFamily="34" charset="0"/>
                <a:cs typeface="Arial" panose="020B0604020202020204" pitchFamily="34" charset="0"/>
              </a:defRPr>
            </a:lvl1pPr>
          </a:lstStyle>
          <a:p>
            <a:pPr lvl="0"/>
            <a:r>
              <a:rPr lang="en-US" altLang="zh-CN"/>
              <a:t>Click to edit Master title style</a:t>
            </a:r>
            <a:endParaRPr lang="zh-CN" altLang="en-US" dirty="0"/>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2_内容">
    <p:spTree>
      <p:nvGrpSpPr>
        <p:cNvPr id="1" name=""/>
        <p:cNvGrpSpPr/>
        <p:nvPr/>
      </p:nvGrpSpPr>
      <p:grpSpPr>
        <a:xfrm>
          <a:off x="0" y="0"/>
          <a:ext cx="0" cy="0"/>
          <a:chOff x="0" y="0"/>
          <a:chExt cx="0" cy="0"/>
        </a:xfrm>
      </p:grpSpPr>
      <p:pic>
        <p:nvPicPr>
          <p:cNvPr id="5" name="Picture 3" descr="ZTE_ppt_design_0202-06.jpg"/>
          <p:cNvPicPr>
            <a:picLocks noChangeAspect="1"/>
          </p:cNvPicPr>
          <p:nvPr/>
        </p:nvPicPr>
        <p:blipFill>
          <a:blip r:embed="rId2" cstate="print"/>
          <a:srcRect/>
          <a:stretch>
            <a:fillRect/>
          </a:stretch>
        </p:blipFill>
        <p:spPr bwMode="auto">
          <a:xfrm>
            <a:off x="0" y="4779963"/>
            <a:ext cx="9144000" cy="387350"/>
          </a:xfrm>
          <a:prstGeom prst="rect">
            <a:avLst/>
          </a:prstGeom>
          <a:noFill/>
          <a:ln w="9525">
            <a:noFill/>
            <a:miter lim="800000"/>
            <a:headEnd/>
            <a:tailEnd/>
          </a:ln>
        </p:spPr>
      </p:pic>
      <p:sp>
        <p:nvSpPr>
          <p:cNvPr id="6" name="TextBox 5"/>
          <p:cNvSpPr txBox="1">
            <a:spLocks noChangeArrowheads="1"/>
          </p:cNvSpPr>
          <p:nvPr/>
        </p:nvSpPr>
        <p:spPr bwMode="auto">
          <a:xfrm>
            <a:off x="4271963" y="4914900"/>
            <a:ext cx="2190750" cy="169863"/>
          </a:xfrm>
          <a:prstGeom prst="rect">
            <a:avLst/>
          </a:prstGeom>
          <a:noFill/>
          <a:ln w="9525">
            <a:noFill/>
            <a:miter lim="800000"/>
          </a:ln>
        </p:spPr>
        <p:txBody>
          <a:bodyPr lIns="0" tIns="0" rIns="0" bIns="0"/>
          <a:lstStyle/>
          <a:p>
            <a:pPr>
              <a:buFontTx/>
              <a:buNone/>
              <a:defRPr/>
            </a:pPr>
            <a:r>
              <a:rPr kumimoji="1" lang="en-US" sz="600">
                <a:solidFill>
                  <a:srgbClr val="7F7F7F"/>
                </a:solidFill>
                <a:latin typeface="Arial" panose="020B0604020202020204" pitchFamily="34" charset="0"/>
              </a:rPr>
              <a:t>© ZTE Corporation. All rights reserved</a:t>
            </a:r>
            <a:endParaRPr kumimoji="1" lang="en-US" sz="600">
              <a:solidFill>
                <a:srgbClr val="7F7F7F"/>
              </a:solidFill>
              <a:latin typeface="Arial" panose="020B0604020202020204" pitchFamily="34" charset="0"/>
            </a:endParaRPr>
          </a:p>
        </p:txBody>
      </p:sp>
      <p:sp>
        <p:nvSpPr>
          <p:cNvPr id="7" name="Slide Number Placeholder 5"/>
          <p:cNvSpPr>
            <a:spLocks noGrp="1"/>
          </p:cNvSpPr>
          <p:nvPr/>
        </p:nvSpPr>
        <p:spPr bwMode="auto">
          <a:xfrm>
            <a:off x="238125" y="4849813"/>
            <a:ext cx="419100" cy="365125"/>
          </a:xfrm>
          <a:prstGeom prst="rect">
            <a:avLst/>
          </a:prstGeom>
          <a:noFill/>
          <a:ln w="9525">
            <a:noFill/>
            <a:miter lim="800000"/>
          </a:ln>
        </p:spPr>
        <p:txBody>
          <a:bodyPr anchor="ctr"/>
          <a:lstStyle/>
          <a:p>
            <a:pPr>
              <a:buFontTx/>
              <a:buNone/>
              <a:defRPr/>
            </a:pPr>
            <a:fld id="{E3A4248D-4258-477A-87C5-B0F8E2C8548F}" type="slidenum">
              <a:rPr lang="en-US" sz="800">
                <a:solidFill>
                  <a:srgbClr val="404040"/>
                </a:solidFill>
                <a:latin typeface="Arial" panose="020B0604020202020204" pitchFamily="34" charset="0"/>
              </a:rPr>
            </a:fld>
            <a:endParaRPr lang="en-US" sz="800">
              <a:solidFill>
                <a:srgbClr val="404040"/>
              </a:solidFill>
              <a:latin typeface="Arial" panose="020B0604020202020204" pitchFamily="34" charset="0"/>
            </a:endParaRPr>
          </a:p>
        </p:txBody>
      </p:sp>
      <p:sp>
        <p:nvSpPr>
          <p:cNvPr id="8"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a:buFontTx/>
              <a:buNone/>
              <a:defRPr/>
            </a:pPr>
            <a:r>
              <a:rPr lang="en-US" sz="900" noProof="1">
                <a:solidFill>
                  <a:prstClr val="white"/>
                </a:solidFill>
                <a:latin typeface="Arial" panose="020B0604020202020204" pitchFamily="34" charset="0"/>
                <a:ea typeface="Heiti SC Light"/>
              </a:rPr>
              <a:t>T</a:t>
            </a:r>
            <a:r>
              <a:rPr lang="en-US" altLang="zh-CN" sz="900" noProof="1">
                <a:solidFill>
                  <a:prstClr val="white"/>
                </a:solidFill>
                <a:latin typeface="Arial" panose="020B0604020202020204" pitchFamily="34" charset="0"/>
                <a:ea typeface="Heiti SC Light"/>
              </a:rPr>
              <a:t>itle:</a:t>
            </a:r>
            <a:endParaRPr lang="en-US" altLang="ja-JP" sz="900" noProof="1">
              <a:solidFill>
                <a:prstClr val="white"/>
              </a:solidFill>
              <a:latin typeface="Arial" panose="020B0604020202020204" pitchFamily="34" charset="0"/>
              <a:ea typeface="Heiti SC Light"/>
            </a:endParaRPr>
          </a:p>
          <a:p>
            <a:pPr defTabSz="935355">
              <a:buFontTx/>
              <a:buNone/>
              <a:defRPr/>
            </a:pPr>
            <a:r>
              <a:rPr lang="en-US" altLang="zh-CN" sz="800" noProof="1">
                <a:solidFill>
                  <a:prstClr val="white"/>
                </a:solidFill>
                <a:latin typeface="Arial" panose="020B0604020202020204" pitchFamily="34" charset="0"/>
                <a:ea typeface="Heiti SC Light"/>
              </a:rPr>
              <a:t>Type</a:t>
            </a:r>
            <a:r>
              <a:rPr lang="en-US" altLang="ja-JP" sz="800" noProof="1">
                <a:solidFill>
                  <a:prstClr val="white"/>
                </a:solidFill>
                <a:latin typeface="Arial" panose="020B0604020202020204" pitchFamily="34" charset="0"/>
                <a:ea typeface="Heiti SC Light"/>
              </a:rPr>
              <a:t>: </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a:solidFill>
                <a:prstClr val="white"/>
              </a:solidFill>
              <a:latin typeface="Arial" panose="020B0604020202020204" pitchFamily="34" charset="0"/>
              <a:ea typeface="Heiti SC Light"/>
            </a:endParaRPr>
          </a:p>
          <a:p>
            <a:pPr defTabSz="935355">
              <a:buFontTx/>
              <a:buNone/>
              <a:defRPr/>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a:t>
            </a:r>
            <a:r>
              <a:rPr lang="en-US" altLang="ja-JP" sz="800" noProof="1">
                <a:solidFill>
                  <a:prstClr val="white"/>
                </a:solidFill>
                <a:latin typeface="Arial" panose="020B0604020202020204" pitchFamily="34" charset="0"/>
                <a:ea typeface="Heiti SC Light"/>
                <a:cs typeface="Heiti SC Light"/>
              </a:rPr>
              <a:t>22-24</a:t>
            </a:r>
            <a:r>
              <a:rPr lang="en-US" altLang="zh-CN" sz="800" noProof="1">
                <a:solidFill>
                  <a:prstClr val="white"/>
                </a:solidFill>
                <a:latin typeface="Arial" panose="020B0604020202020204" pitchFamily="34" charset="0"/>
                <a:ea typeface="Heiti SC Light"/>
                <a:cs typeface="Heiti SC Light"/>
              </a:rPr>
              <a:t>pt</a:t>
            </a:r>
            <a:endParaRPr lang="en-US" altLang="ja-JP" sz="800" noProof="1">
              <a:solidFill>
                <a:prstClr val="white"/>
              </a:solidFill>
              <a:latin typeface="Arial" panose="020B0604020202020204" pitchFamily="34" charset="0"/>
              <a:ea typeface="Heiti SC Light"/>
              <a:cs typeface="Heiti SC Light"/>
            </a:endParaRPr>
          </a:p>
          <a:p>
            <a:pPr defTabSz="935355">
              <a:buFontTx/>
              <a:buNone/>
              <a:defRPr/>
            </a:pPr>
            <a:r>
              <a:rPr lang="en-US" sz="800" noProof="1">
                <a:solidFill>
                  <a:prstClr val="white"/>
                </a:solidFill>
                <a:latin typeface="Arial" panose="020B0604020202020204" pitchFamily="34" charset="0"/>
                <a:ea typeface="Heiti SC Light"/>
                <a:cs typeface="Heiti SC Light"/>
              </a:rPr>
              <a:t>C</a:t>
            </a:r>
            <a:r>
              <a:rPr lang="en-US" altLang="zh-CN" sz="800" noProof="1">
                <a:solidFill>
                  <a:prstClr val="white"/>
                </a:solidFill>
                <a:latin typeface="Arial" panose="020B0604020202020204" pitchFamily="34" charset="0"/>
                <a:ea typeface="Heiti SC Light"/>
                <a:cs typeface="Heiti SC Light"/>
              </a:rPr>
              <a:t>olor</a:t>
            </a: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he ZTE blue</a:t>
            </a:r>
            <a:r>
              <a:rPr lang="en-US" altLang="ja-JP" sz="800" noProof="1">
                <a:solidFill>
                  <a:prstClr val="white"/>
                </a:solidFill>
                <a:latin typeface="Arial" panose="020B0604020202020204" pitchFamily="34" charset="0"/>
                <a:ea typeface="Heiti SC Light"/>
                <a:cs typeface="Heiti SC Light"/>
              </a:rPr>
              <a:t> </a:t>
            </a:r>
            <a:endParaRPr lang="en-US" altLang="ja-JP" sz="800" noProof="1">
              <a:solidFill>
                <a:prstClr val="white"/>
              </a:solidFill>
              <a:latin typeface="Arial" panose="020B0604020202020204" pitchFamily="34" charset="0"/>
              <a:ea typeface="Heiti SC Light"/>
              <a:cs typeface="Heiti SC Light"/>
            </a:endParaRPr>
          </a:p>
          <a:p>
            <a:pPr defTabSz="935355">
              <a:buFontTx/>
              <a:buNone/>
              <a:defRPr/>
            </a:pPr>
            <a:endParaRPr lang="en-US" altLang="zh-CN" sz="900" noProof="1">
              <a:solidFill>
                <a:prstClr val="white"/>
              </a:solidFill>
              <a:latin typeface="Arial" panose="020B0604020202020204" pitchFamily="34" charset="0"/>
              <a:ea typeface="Heiti SC Light"/>
              <a:cs typeface="Heiti SC Light"/>
            </a:endParaRPr>
          </a:p>
          <a:p>
            <a:pPr defTabSz="935355">
              <a:buFontTx/>
              <a:buNone/>
              <a:defRPr/>
            </a:pPr>
            <a:r>
              <a:rPr lang="en-US" altLang="zh-CN" sz="900" noProof="1">
                <a:solidFill>
                  <a:prstClr val="white"/>
                </a:solidFill>
                <a:latin typeface="Arial" panose="020B0604020202020204" pitchFamily="34" charset="0"/>
                <a:ea typeface="Heiti SC Light"/>
                <a:cs typeface="Heiti SC Light"/>
              </a:rPr>
              <a:t>Subtitle:</a:t>
            </a:r>
            <a:endParaRPr lang="en-US" altLang="ja-JP" sz="900" noProof="1">
              <a:solidFill>
                <a:prstClr val="white"/>
              </a:solidFill>
              <a:latin typeface="Arial" panose="020B0604020202020204" pitchFamily="34" charset="0"/>
              <a:ea typeface="Heiti SC Light"/>
              <a:cs typeface="Heiti SC Light"/>
            </a:endParaRPr>
          </a:p>
          <a:p>
            <a:pPr defTabSz="935355">
              <a:buFontTx/>
              <a:buNone/>
              <a:defRPr/>
            </a:pP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ype: </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a:solidFill>
                <a:prstClr val="white"/>
              </a:solidFill>
              <a:latin typeface="Arial" panose="020B0604020202020204" pitchFamily="34" charset="0"/>
            </a:endParaRPr>
          </a:p>
          <a:p>
            <a:pPr defTabSz="935355">
              <a:buFontTx/>
              <a:buNone/>
              <a:defRPr/>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：14-</a:t>
            </a:r>
            <a:r>
              <a:rPr lang="en-US" altLang="ja-JP" sz="800" noProof="1">
                <a:solidFill>
                  <a:prstClr val="white"/>
                </a:solidFill>
                <a:latin typeface="Arial" panose="020B0604020202020204" pitchFamily="34" charset="0"/>
                <a:ea typeface="Heiti SC Light"/>
                <a:cs typeface="Heiti SC Light"/>
              </a:rPr>
              <a:t>18pt</a:t>
            </a:r>
            <a:endParaRPr lang="en-US" altLang="ja-JP" sz="800" noProof="1">
              <a:solidFill>
                <a:prstClr val="white"/>
              </a:solidFill>
              <a:latin typeface="Arial" panose="020B0604020202020204" pitchFamily="34" charset="0"/>
              <a:ea typeface="Heiti SC Light"/>
              <a:cs typeface="Heiti SC Light"/>
            </a:endParaRPr>
          </a:p>
          <a:p>
            <a:pPr defTabSz="935355">
              <a:buFontTx/>
              <a:buNone/>
              <a:defRPr/>
            </a:pPr>
            <a:r>
              <a:rPr lang="en-US" sz="800" noProof="1">
                <a:solidFill>
                  <a:prstClr val="white"/>
                </a:solidFill>
                <a:latin typeface="Arial" panose="020B0604020202020204" pitchFamily="34" charset="0"/>
                <a:ea typeface="Heiti SC Light"/>
                <a:cs typeface="Heiti SC Light"/>
              </a:rPr>
              <a:t>Color: The </a:t>
            </a:r>
            <a:r>
              <a:rPr lang="en-US" altLang="zh-CN" sz="800" noProof="1">
                <a:solidFill>
                  <a:prstClr val="white"/>
                </a:solidFill>
                <a:latin typeface="Arial" panose="020B0604020202020204" pitchFamily="34" charset="0"/>
                <a:ea typeface="Heiti SC Light"/>
                <a:cs typeface="Heiti SC Light"/>
              </a:rPr>
              <a:t>ZTE green</a:t>
            </a:r>
            <a:endParaRPr lang="en-US" altLang="ja-JP" sz="800" noProof="1">
              <a:solidFill>
                <a:prstClr val="white"/>
              </a:solidFill>
              <a:latin typeface="Arial" panose="020B0604020202020204" pitchFamily="34" charset="0"/>
              <a:ea typeface="Heiti SC Light"/>
              <a:cs typeface="Heiti SC Light"/>
            </a:endParaRPr>
          </a:p>
        </p:txBody>
      </p:sp>
      <p:grpSp>
        <p:nvGrpSpPr>
          <p:cNvPr id="2" name="组 5"/>
          <p:cNvGrpSpPr/>
          <p:nvPr/>
        </p:nvGrpSpPr>
        <p:grpSpPr bwMode="auto">
          <a:xfrm>
            <a:off x="9364663" y="3851275"/>
            <a:ext cx="1392237" cy="989013"/>
            <a:chOff x="9286278" y="1725515"/>
            <a:chExt cx="1392554" cy="989008"/>
          </a:xfrm>
        </p:grpSpPr>
        <p:grpSp>
          <p:nvGrpSpPr>
            <p:cNvPr id="3" name="组 6"/>
            <p:cNvGrpSpPr/>
            <p:nvPr/>
          </p:nvGrpSpPr>
          <p:grpSpPr bwMode="auto">
            <a:xfrm>
              <a:off x="9286278" y="1725515"/>
              <a:ext cx="935158" cy="254390"/>
              <a:chOff x="9286278" y="1725515"/>
              <a:chExt cx="935158" cy="254390"/>
            </a:xfrm>
          </p:grpSpPr>
          <p:sp>
            <p:nvSpPr>
              <p:cNvPr id="16"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7" name="文本框 19"/>
              <p:cNvSpPr txBox="1">
                <a:spLocks noChangeArrowheads="1"/>
              </p:cNvSpPr>
              <p:nvPr/>
            </p:nvSpPr>
            <p:spPr bwMode="auto">
              <a:xfrm>
                <a:off x="9503815" y="1757265"/>
                <a:ext cx="717713" cy="198437"/>
              </a:xfrm>
              <a:prstGeom prst="rect">
                <a:avLst/>
              </a:prstGeom>
              <a:noFill/>
              <a:ln w="9525">
                <a:noFill/>
                <a:miter lim="800000"/>
              </a:ln>
            </p:spPr>
            <p:txBody>
              <a:bodyPr>
                <a:spAutoFit/>
              </a:bodyPr>
              <a:lstStyle/>
              <a:p>
                <a:pPr>
                  <a:buFontTx/>
                  <a:buNone/>
                  <a:defRPr/>
                </a:pPr>
                <a:r>
                  <a:rPr kumimoji="1" lang="en-US" altLang="zh-CN" sz="700" i="1">
                    <a:solidFill>
                      <a:prstClr val="white"/>
                    </a:solidFill>
                    <a:latin typeface="Arial" panose="020B0604020202020204" pitchFamily="34" charset="0"/>
                  </a:rPr>
                  <a:t>G143, B212</a:t>
                </a:r>
                <a:endParaRPr kumimoji="1" lang="zh-CN" altLang="en-US" sz="700" i="1">
                  <a:solidFill>
                    <a:prstClr val="white"/>
                  </a:solidFill>
                  <a:latin typeface="Arial" panose="020B0604020202020204" pitchFamily="34" charset="0"/>
                </a:endParaRPr>
              </a:p>
            </p:txBody>
          </p:sp>
        </p:grpSp>
        <p:grpSp>
          <p:nvGrpSpPr>
            <p:cNvPr id="4" name="组 9"/>
            <p:cNvGrpSpPr/>
            <p:nvPr/>
          </p:nvGrpSpPr>
          <p:grpSpPr bwMode="auto">
            <a:xfrm>
              <a:off x="9286278" y="2098975"/>
              <a:ext cx="1199362" cy="254390"/>
              <a:chOff x="9286278" y="2098975"/>
              <a:chExt cx="1199362" cy="254390"/>
            </a:xfrm>
          </p:grpSpPr>
          <p:sp>
            <p:nvSpPr>
              <p:cNvPr id="14" name="矩形 13"/>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5" name="文本框 15"/>
              <p:cNvSpPr txBox="1">
                <a:spLocks noChangeArrowheads="1"/>
              </p:cNvSpPr>
              <p:nvPr/>
            </p:nvSpPr>
            <p:spPr bwMode="auto">
              <a:xfrm>
                <a:off x="9503815" y="2130326"/>
                <a:ext cx="981298" cy="198436"/>
              </a:xfrm>
              <a:prstGeom prst="rect">
                <a:avLst/>
              </a:prstGeom>
              <a:noFill/>
              <a:ln w="9525">
                <a:noFill/>
                <a:miter lim="800000"/>
              </a:ln>
            </p:spPr>
            <p:txBody>
              <a:bodyPr>
                <a:spAutoFit/>
              </a:bodyPr>
              <a:lstStyle/>
              <a:p>
                <a:pPr>
                  <a:buFontTx/>
                  <a:buNone/>
                  <a:defRPr/>
                </a:pPr>
                <a:r>
                  <a:rPr kumimoji="1" lang="en-US" altLang="zh-CN" sz="700" i="1">
                    <a:solidFill>
                      <a:prstClr val="white"/>
                    </a:solidFill>
                    <a:latin typeface="Arial" panose="020B0604020202020204" pitchFamily="34" charset="0"/>
                  </a:rPr>
                  <a:t>R140,G198, B62</a:t>
                </a:r>
                <a:endParaRPr kumimoji="1" lang="zh-CN" altLang="en-US" sz="700" i="1">
                  <a:solidFill>
                    <a:prstClr val="white"/>
                  </a:solidFill>
                  <a:latin typeface="Arial" panose="020B0604020202020204" pitchFamily="34" charset="0"/>
                </a:endParaRPr>
              </a:p>
            </p:txBody>
          </p:sp>
        </p:grpSp>
        <p:sp>
          <p:nvSpPr>
            <p:cNvPr id="12" name="矩形 11"/>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3" name="文本框 12"/>
            <p:cNvSpPr txBox="1">
              <a:spLocks noChangeArrowheads="1"/>
            </p:cNvSpPr>
            <p:nvPr/>
          </p:nvSpPr>
          <p:spPr bwMode="auto">
            <a:xfrm>
              <a:off x="9503815" y="2490686"/>
              <a:ext cx="1175017" cy="200024"/>
            </a:xfrm>
            <a:prstGeom prst="rect">
              <a:avLst/>
            </a:prstGeom>
            <a:noFill/>
            <a:ln w="9525">
              <a:noFill/>
              <a:miter lim="800000"/>
            </a:ln>
          </p:spPr>
          <p:txBody>
            <a:bodyPr>
              <a:spAutoFit/>
            </a:bodyPr>
            <a:lstStyle/>
            <a:p>
              <a:pPr>
                <a:buFontTx/>
                <a:buNone/>
                <a:defRPr/>
              </a:pPr>
              <a:r>
                <a:rPr kumimoji="1" lang="en-US" altLang="zh-CN" sz="700" i="1">
                  <a:solidFill>
                    <a:prstClr val="white"/>
                  </a:solidFill>
                  <a:latin typeface="Arial" panose="020B0604020202020204" pitchFamily="34" charset="0"/>
                </a:rPr>
                <a:t>R90,G203, B245</a:t>
              </a:r>
              <a:endParaRPr kumimoji="1" lang="zh-CN" altLang="en-US" sz="700" i="1">
                <a:solidFill>
                  <a:prstClr val="white"/>
                </a:solidFill>
                <a:latin typeface="Arial" panose="020B0604020202020204" pitchFamily="34" charset="0"/>
              </a:endParaRPr>
            </a:p>
          </p:txBody>
        </p:sp>
      </p:grpSp>
      <p:sp>
        <p:nvSpPr>
          <p:cNvPr id="26" name="文本占位符 2"/>
          <p:cNvSpPr>
            <a:spLocks noGrp="1"/>
          </p:cNvSpPr>
          <p:nvPr>
            <p:ph idx="12"/>
          </p:nvPr>
        </p:nvSpPr>
        <p:spPr>
          <a:xfrm>
            <a:off x="4747351" y="1270076"/>
            <a:ext cx="4102547" cy="3346880"/>
          </a:xfrm>
          <a:prstGeom prst="rect">
            <a:avLst/>
          </a:prstGeom>
        </p:spPr>
        <p:txBody>
          <a:bodyPr rtlCol="0">
            <a:noAutofit/>
          </a:bodyPr>
          <a:lstStyle>
            <a:lvl1pPr>
              <a:defRPr kumimoji="1" lang="zh-CN" altLang="en-US" sz="18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400" b="0" i="0" kern="1200" dirty="0" smtClean="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stStyle>
          <a:p>
            <a:pPr lvl="0"/>
            <a:r>
              <a:rPr lang="en-US" altLang="zh-CN"/>
              <a:t>Click to edit Master text styles</a:t>
            </a:r>
            <a:endParaRPr lang="en-US" altLang="zh-CN"/>
          </a:p>
          <a:p>
            <a:pPr lvl="1"/>
            <a:r>
              <a:rPr lang="en-US" altLang="zh-CN"/>
              <a:t>Second level</a:t>
            </a:r>
            <a:endParaRPr lang="en-US" altLang="zh-CN"/>
          </a:p>
        </p:txBody>
      </p:sp>
      <p:sp>
        <p:nvSpPr>
          <p:cNvPr id="27" name="文本占位符 2"/>
          <p:cNvSpPr>
            <a:spLocks noGrp="1"/>
          </p:cNvSpPr>
          <p:nvPr>
            <p:ph idx="13"/>
          </p:nvPr>
        </p:nvSpPr>
        <p:spPr>
          <a:xfrm>
            <a:off x="336136" y="1270076"/>
            <a:ext cx="4102549" cy="3346880"/>
          </a:xfrm>
          <a:prstGeom prst="rect">
            <a:avLst/>
          </a:prstGeom>
        </p:spPr>
        <p:txBody>
          <a:bodyPr rtlCol="0">
            <a:noAutofit/>
          </a:bodyPr>
          <a:lstStyle>
            <a:lvl1pPr>
              <a:defRPr kumimoji="1" lang="zh-CN" altLang="en-US" sz="18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400" b="0" i="0" kern="1200" dirty="0" smtClean="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stStyle>
          <a:p>
            <a:pPr lvl="0"/>
            <a:r>
              <a:rPr lang="en-US" altLang="zh-CN"/>
              <a:t>Click to edit Master text styles</a:t>
            </a:r>
            <a:endParaRPr lang="en-US" altLang="zh-CN"/>
          </a:p>
          <a:p>
            <a:pPr lvl="1"/>
            <a:r>
              <a:rPr lang="en-US" altLang="zh-CN"/>
              <a:t>Second level</a:t>
            </a:r>
            <a:endParaRPr lang="en-US" altLang="zh-CN"/>
          </a:p>
        </p:txBody>
      </p:sp>
      <p:sp>
        <p:nvSpPr>
          <p:cNvPr id="28" name="标题 13"/>
          <p:cNvSpPr>
            <a:spLocks noGrp="1"/>
          </p:cNvSpPr>
          <p:nvPr>
            <p:ph type="title"/>
          </p:nvPr>
        </p:nvSpPr>
        <p:spPr>
          <a:xfrm>
            <a:off x="336137" y="411131"/>
            <a:ext cx="8513762" cy="723727"/>
          </a:xfrm>
        </p:spPr>
        <p:txBody>
          <a:bodyPr rtlCol="0">
            <a:noAutofit/>
          </a:bodyPr>
          <a:lstStyle>
            <a:lvl1pPr>
              <a:defRPr lang="zh-CN" altLang="en-US" b="1" dirty="0">
                <a:solidFill>
                  <a:srgbClr val="008FD4"/>
                </a:solidFill>
                <a:latin typeface="Arial" panose="020B0604020202020204" pitchFamily="34" charset="0"/>
                <a:cs typeface="Arial" panose="020B0604020202020204" pitchFamily="34" charset="0"/>
              </a:defRPr>
            </a:lvl1pPr>
          </a:lstStyle>
          <a:p>
            <a:pPr lvl="0"/>
            <a:r>
              <a:rPr lang="en-US" altLang="zh-CN"/>
              <a:t>Click to edit Master title style</a:t>
            </a:r>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目录">
    <p:spTree>
      <p:nvGrpSpPr>
        <p:cNvPr id="1" name=""/>
        <p:cNvGrpSpPr/>
        <p:nvPr/>
      </p:nvGrpSpPr>
      <p:grpSpPr>
        <a:xfrm>
          <a:off x="0" y="0"/>
          <a:ext cx="0" cy="0"/>
          <a:chOff x="0" y="0"/>
          <a:chExt cx="0" cy="0"/>
        </a:xfrm>
      </p:grpSpPr>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8_内容">
    <p:spTree>
      <p:nvGrpSpPr>
        <p:cNvPr id="1" name=""/>
        <p:cNvGrpSpPr/>
        <p:nvPr/>
      </p:nvGrpSpPr>
      <p:grpSpPr>
        <a:xfrm>
          <a:off x="0" y="0"/>
          <a:ext cx="0" cy="0"/>
          <a:chOff x="0" y="0"/>
          <a:chExt cx="0" cy="0"/>
        </a:xfrm>
      </p:grpSpPr>
      <p:pic>
        <p:nvPicPr>
          <p:cNvPr id="5" name="Picture 3" descr="ZTE_ppt_design_0202-06.jpg"/>
          <p:cNvPicPr>
            <a:picLocks noChangeAspect="1"/>
          </p:cNvPicPr>
          <p:nvPr/>
        </p:nvPicPr>
        <p:blipFill>
          <a:blip r:embed="rId2" cstate="print"/>
          <a:srcRect/>
          <a:stretch>
            <a:fillRect/>
          </a:stretch>
        </p:blipFill>
        <p:spPr bwMode="auto">
          <a:xfrm>
            <a:off x="0" y="4779963"/>
            <a:ext cx="9144000" cy="387350"/>
          </a:xfrm>
          <a:prstGeom prst="rect">
            <a:avLst/>
          </a:prstGeom>
          <a:noFill/>
          <a:ln w="9525">
            <a:noFill/>
            <a:miter lim="800000"/>
            <a:headEnd/>
            <a:tailEnd/>
          </a:ln>
        </p:spPr>
      </p:pic>
      <p:sp>
        <p:nvSpPr>
          <p:cNvPr id="6" name="TextBox 5"/>
          <p:cNvSpPr txBox="1">
            <a:spLocks noChangeArrowheads="1"/>
          </p:cNvSpPr>
          <p:nvPr/>
        </p:nvSpPr>
        <p:spPr bwMode="auto">
          <a:xfrm>
            <a:off x="4271963" y="4914900"/>
            <a:ext cx="2190750" cy="169863"/>
          </a:xfrm>
          <a:prstGeom prst="rect">
            <a:avLst/>
          </a:prstGeom>
          <a:noFill/>
          <a:ln w="9525">
            <a:noFill/>
            <a:miter lim="800000"/>
          </a:ln>
        </p:spPr>
        <p:txBody>
          <a:bodyPr lIns="0" tIns="0" rIns="0" bIns="0"/>
          <a:lstStyle/>
          <a:p>
            <a:pPr>
              <a:buFontTx/>
              <a:buNone/>
              <a:defRPr/>
            </a:pPr>
            <a:r>
              <a:rPr kumimoji="1" lang="en-US" sz="600">
                <a:solidFill>
                  <a:srgbClr val="7F7F7F"/>
                </a:solidFill>
                <a:latin typeface="Arial" panose="020B0604020202020204" pitchFamily="34" charset="0"/>
              </a:rPr>
              <a:t>© ZTE Corporation. All rights reserved</a:t>
            </a:r>
            <a:endParaRPr kumimoji="1" lang="en-US" sz="600">
              <a:solidFill>
                <a:srgbClr val="7F7F7F"/>
              </a:solidFill>
              <a:latin typeface="Arial" panose="020B0604020202020204" pitchFamily="34" charset="0"/>
            </a:endParaRPr>
          </a:p>
        </p:txBody>
      </p:sp>
      <p:sp>
        <p:nvSpPr>
          <p:cNvPr id="7" name="Slide Number Placeholder 5"/>
          <p:cNvSpPr>
            <a:spLocks noGrp="1"/>
          </p:cNvSpPr>
          <p:nvPr/>
        </p:nvSpPr>
        <p:spPr bwMode="auto">
          <a:xfrm>
            <a:off x="238125" y="4849813"/>
            <a:ext cx="419100" cy="365125"/>
          </a:xfrm>
          <a:prstGeom prst="rect">
            <a:avLst/>
          </a:prstGeom>
          <a:noFill/>
          <a:ln w="9525">
            <a:noFill/>
            <a:miter lim="800000"/>
          </a:ln>
        </p:spPr>
        <p:txBody>
          <a:bodyPr anchor="ctr"/>
          <a:lstStyle/>
          <a:p>
            <a:pPr>
              <a:buFontTx/>
              <a:buNone/>
              <a:defRPr/>
            </a:pPr>
            <a:fld id="{4FA6C715-D7B3-448F-9209-5EEDBF7208EC}" type="slidenum">
              <a:rPr lang="en-US" sz="800">
                <a:solidFill>
                  <a:srgbClr val="404040"/>
                </a:solidFill>
                <a:latin typeface="Arial" panose="020B0604020202020204" pitchFamily="34" charset="0"/>
              </a:rPr>
            </a:fld>
            <a:endParaRPr lang="en-US" sz="800">
              <a:solidFill>
                <a:srgbClr val="404040"/>
              </a:solidFill>
              <a:latin typeface="Arial" panose="020B0604020202020204" pitchFamily="34" charset="0"/>
            </a:endParaRPr>
          </a:p>
        </p:txBody>
      </p:sp>
      <p:sp>
        <p:nvSpPr>
          <p:cNvPr id="8"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a:buFontTx/>
              <a:buNone/>
              <a:defRPr/>
            </a:pPr>
            <a:r>
              <a:rPr lang="en-US" sz="900" noProof="1">
                <a:solidFill>
                  <a:prstClr val="white"/>
                </a:solidFill>
                <a:latin typeface="Arial" panose="020B0604020202020204" pitchFamily="34" charset="0"/>
                <a:ea typeface="Heiti SC Light"/>
              </a:rPr>
              <a:t>T</a:t>
            </a:r>
            <a:r>
              <a:rPr lang="en-US" altLang="zh-CN" sz="900" noProof="1">
                <a:solidFill>
                  <a:prstClr val="white"/>
                </a:solidFill>
                <a:latin typeface="Arial" panose="020B0604020202020204" pitchFamily="34" charset="0"/>
                <a:ea typeface="Heiti SC Light"/>
              </a:rPr>
              <a:t>itle:</a:t>
            </a:r>
            <a:endParaRPr lang="en-US" altLang="ja-JP" sz="900" noProof="1">
              <a:solidFill>
                <a:prstClr val="white"/>
              </a:solidFill>
              <a:latin typeface="Arial" panose="020B0604020202020204" pitchFamily="34" charset="0"/>
              <a:ea typeface="Heiti SC Light"/>
            </a:endParaRPr>
          </a:p>
          <a:p>
            <a:pPr defTabSz="935355">
              <a:buFontTx/>
              <a:buNone/>
              <a:defRPr/>
            </a:pPr>
            <a:r>
              <a:rPr lang="en-US" altLang="zh-CN" sz="800" noProof="1">
                <a:solidFill>
                  <a:prstClr val="white"/>
                </a:solidFill>
                <a:latin typeface="Arial" panose="020B0604020202020204" pitchFamily="34" charset="0"/>
                <a:ea typeface="Heiti SC Light"/>
              </a:rPr>
              <a:t>Type</a:t>
            </a:r>
            <a:r>
              <a:rPr lang="en-US" altLang="ja-JP" sz="800" noProof="1">
                <a:solidFill>
                  <a:prstClr val="white"/>
                </a:solidFill>
                <a:latin typeface="Arial" panose="020B0604020202020204" pitchFamily="34" charset="0"/>
                <a:ea typeface="Heiti SC Light"/>
              </a:rPr>
              <a:t>: </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a:solidFill>
                <a:prstClr val="white"/>
              </a:solidFill>
              <a:latin typeface="Arial" panose="020B0604020202020204" pitchFamily="34" charset="0"/>
              <a:ea typeface="Heiti SC Light"/>
            </a:endParaRPr>
          </a:p>
          <a:p>
            <a:pPr defTabSz="935355">
              <a:buFontTx/>
              <a:buNone/>
              <a:defRPr/>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a:t>
            </a:r>
            <a:r>
              <a:rPr lang="en-US" altLang="ja-JP" sz="800" noProof="1">
                <a:solidFill>
                  <a:prstClr val="white"/>
                </a:solidFill>
                <a:latin typeface="Arial" panose="020B0604020202020204" pitchFamily="34" charset="0"/>
                <a:ea typeface="Heiti SC Light"/>
                <a:cs typeface="Heiti SC Light"/>
              </a:rPr>
              <a:t>22-24</a:t>
            </a:r>
            <a:r>
              <a:rPr lang="en-US" altLang="zh-CN" sz="800" noProof="1">
                <a:solidFill>
                  <a:prstClr val="white"/>
                </a:solidFill>
                <a:latin typeface="Arial" panose="020B0604020202020204" pitchFamily="34" charset="0"/>
                <a:ea typeface="Heiti SC Light"/>
                <a:cs typeface="Heiti SC Light"/>
              </a:rPr>
              <a:t>pt</a:t>
            </a:r>
            <a:endParaRPr lang="en-US" altLang="ja-JP" sz="800" noProof="1">
              <a:solidFill>
                <a:prstClr val="white"/>
              </a:solidFill>
              <a:latin typeface="Arial" panose="020B0604020202020204" pitchFamily="34" charset="0"/>
              <a:ea typeface="Heiti SC Light"/>
              <a:cs typeface="Heiti SC Light"/>
            </a:endParaRPr>
          </a:p>
          <a:p>
            <a:pPr defTabSz="935355">
              <a:buFontTx/>
              <a:buNone/>
              <a:defRPr/>
            </a:pPr>
            <a:r>
              <a:rPr lang="en-US" sz="800" noProof="1">
                <a:solidFill>
                  <a:prstClr val="white"/>
                </a:solidFill>
                <a:latin typeface="Arial" panose="020B0604020202020204" pitchFamily="34" charset="0"/>
                <a:ea typeface="Heiti SC Light"/>
                <a:cs typeface="Heiti SC Light"/>
              </a:rPr>
              <a:t>C</a:t>
            </a:r>
            <a:r>
              <a:rPr lang="en-US" altLang="zh-CN" sz="800" noProof="1">
                <a:solidFill>
                  <a:prstClr val="white"/>
                </a:solidFill>
                <a:latin typeface="Arial" panose="020B0604020202020204" pitchFamily="34" charset="0"/>
                <a:ea typeface="Heiti SC Light"/>
                <a:cs typeface="Heiti SC Light"/>
              </a:rPr>
              <a:t>olor</a:t>
            </a: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he ZTE blue</a:t>
            </a:r>
            <a:r>
              <a:rPr lang="en-US" altLang="ja-JP" sz="800" noProof="1">
                <a:solidFill>
                  <a:prstClr val="white"/>
                </a:solidFill>
                <a:latin typeface="Arial" panose="020B0604020202020204" pitchFamily="34" charset="0"/>
                <a:ea typeface="Heiti SC Light"/>
                <a:cs typeface="Heiti SC Light"/>
              </a:rPr>
              <a:t> </a:t>
            </a:r>
            <a:endParaRPr lang="en-US" altLang="ja-JP" sz="800" noProof="1">
              <a:solidFill>
                <a:prstClr val="white"/>
              </a:solidFill>
              <a:latin typeface="Arial" panose="020B0604020202020204" pitchFamily="34" charset="0"/>
              <a:ea typeface="Heiti SC Light"/>
              <a:cs typeface="Heiti SC Light"/>
            </a:endParaRPr>
          </a:p>
          <a:p>
            <a:pPr defTabSz="935355">
              <a:buFontTx/>
              <a:buNone/>
              <a:defRPr/>
            </a:pPr>
            <a:endParaRPr lang="en-US" altLang="zh-CN" sz="900" noProof="1">
              <a:solidFill>
                <a:prstClr val="white"/>
              </a:solidFill>
              <a:latin typeface="Arial" panose="020B0604020202020204" pitchFamily="34" charset="0"/>
              <a:ea typeface="Heiti SC Light"/>
              <a:cs typeface="Heiti SC Light"/>
            </a:endParaRPr>
          </a:p>
          <a:p>
            <a:pPr defTabSz="935355">
              <a:buFontTx/>
              <a:buNone/>
              <a:defRPr/>
            </a:pPr>
            <a:r>
              <a:rPr lang="en-US" altLang="zh-CN" sz="900" noProof="1">
                <a:solidFill>
                  <a:prstClr val="white"/>
                </a:solidFill>
                <a:latin typeface="Arial" panose="020B0604020202020204" pitchFamily="34" charset="0"/>
                <a:ea typeface="Heiti SC Light"/>
                <a:cs typeface="Heiti SC Light"/>
              </a:rPr>
              <a:t>Subtitle:</a:t>
            </a:r>
            <a:endParaRPr lang="en-US" altLang="ja-JP" sz="900" noProof="1">
              <a:solidFill>
                <a:prstClr val="white"/>
              </a:solidFill>
              <a:latin typeface="Arial" panose="020B0604020202020204" pitchFamily="34" charset="0"/>
              <a:ea typeface="Heiti SC Light"/>
              <a:cs typeface="Heiti SC Light"/>
            </a:endParaRPr>
          </a:p>
          <a:p>
            <a:pPr defTabSz="935355">
              <a:buFontTx/>
              <a:buNone/>
              <a:defRPr/>
            </a:pP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ype: </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a:solidFill>
                <a:prstClr val="white"/>
              </a:solidFill>
              <a:latin typeface="Arial" panose="020B0604020202020204" pitchFamily="34" charset="0"/>
            </a:endParaRPr>
          </a:p>
          <a:p>
            <a:pPr defTabSz="935355">
              <a:buFontTx/>
              <a:buNone/>
              <a:defRPr/>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：14-</a:t>
            </a:r>
            <a:r>
              <a:rPr lang="en-US" altLang="ja-JP" sz="800" noProof="1">
                <a:solidFill>
                  <a:prstClr val="white"/>
                </a:solidFill>
                <a:latin typeface="Arial" panose="020B0604020202020204" pitchFamily="34" charset="0"/>
                <a:ea typeface="Heiti SC Light"/>
                <a:cs typeface="Heiti SC Light"/>
              </a:rPr>
              <a:t>18pt</a:t>
            </a:r>
            <a:endParaRPr lang="en-US" altLang="ja-JP" sz="800" noProof="1">
              <a:solidFill>
                <a:prstClr val="white"/>
              </a:solidFill>
              <a:latin typeface="Arial" panose="020B0604020202020204" pitchFamily="34" charset="0"/>
              <a:ea typeface="Heiti SC Light"/>
              <a:cs typeface="Heiti SC Light"/>
            </a:endParaRPr>
          </a:p>
          <a:p>
            <a:pPr defTabSz="935355">
              <a:buFontTx/>
              <a:buNone/>
              <a:defRPr/>
            </a:pPr>
            <a:r>
              <a:rPr lang="en-US" sz="800" noProof="1">
                <a:solidFill>
                  <a:prstClr val="white"/>
                </a:solidFill>
                <a:latin typeface="Arial" panose="020B0604020202020204" pitchFamily="34" charset="0"/>
                <a:ea typeface="Heiti SC Light"/>
                <a:cs typeface="Heiti SC Light"/>
              </a:rPr>
              <a:t>Color: The </a:t>
            </a:r>
            <a:r>
              <a:rPr lang="en-US" altLang="zh-CN" sz="800" noProof="1">
                <a:solidFill>
                  <a:prstClr val="white"/>
                </a:solidFill>
                <a:latin typeface="Arial" panose="020B0604020202020204" pitchFamily="34" charset="0"/>
                <a:ea typeface="Heiti SC Light"/>
                <a:cs typeface="Heiti SC Light"/>
              </a:rPr>
              <a:t>ZTE green</a:t>
            </a:r>
            <a:endParaRPr lang="en-US" altLang="ja-JP" sz="800" noProof="1">
              <a:solidFill>
                <a:prstClr val="white"/>
              </a:solidFill>
              <a:latin typeface="Arial" panose="020B0604020202020204" pitchFamily="34" charset="0"/>
              <a:ea typeface="Heiti SC Light"/>
              <a:cs typeface="Heiti SC Light"/>
            </a:endParaRPr>
          </a:p>
        </p:txBody>
      </p:sp>
      <p:grpSp>
        <p:nvGrpSpPr>
          <p:cNvPr id="2" name="组 5"/>
          <p:cNvGrpSpPr/>
          <p:nvPr/>
        </p:nvGrpSpPr>
        <p:grpSpPr bwMode="auto">
          <a:xfrm>
            <a:off x="9364663" y="3851275"/>
            <a:ext cx="1392237" cy="989013"/>
            <a:chOff x="9286278" y="1725515"/>
            <a:chExt cx="1392554" cy="989008"/>
          </a:xfrm>
        </p:grpSpPr>
        <p:grpSp>
          <p:nvGrpSpPr>
            <p:cNvPr id="3" name="组 6"/>
            <p:cNvGrpSpPr/>
            <p:nvPr/>
          </p:nvGrpSpPr>
          <p:grpSpPr bwMode="auto">
            <a:xfrm>
              <a:off x="9286278" y="1725515"/>
              <a:ext cx="935158" cy="254390"/>
              <a:chOff x="9286278" y="1725515"/>
              <a:chExt cx="935158" cy="254390"/>
            </a:xfrm>
          </p:grpSpPr>
          <p:sp>
            <p:nvSpPr>
              <p:cNvPr id="16"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7" name="文本框 19"/>
              <p:cNvSpPr txBox="1">
                <a:spLocks noChangeArrowheads="1"/>
              </p:cNvSpPr>
              <p:nvPr/>
            </p:nvSpPr>
            <p:spPr bwMode="auto">
              <a:xfrm>
                <a:off x="9503815" y="1757265"/>
                <a:ext cx="717713" cy="198437"/>
              </a:xfrm>
              <a:prstGeom prst="rect">
                <a:avLst/>
              </a:prstGeom>
              <a:noFill/>
              <a:ln w="9525">
                <a:noFill/>
                <a:miter lim="800000"/>
              </a:ln>
            </p:spPr>
            <p:txBody>
              <a:bodyPr>
                <a:spAutoFit/>
              </a:bodyPr>
              <a:lstStyle/>
              <a:p>
                <a:pPr>
                  <a:buFontTx/>
                  <a:buNone/>
                  <a:defRPr/>
                </a:pPr>
                <a:r>
                  <a:rPr kumimoji="1" lang="en-US" altLang="zh-CN" sz="700" i="1">
                    <a:solidFill>
                      <a:prstClr val="white"/>
                    </a:solidFill>
                    <a:latin typeface="Arial" panose="020B0604020202020204" pitchFamily="34" charset="0"/>
                  </a:rPr>
                  <a:t>G143, B212</a:t>
                </a:r>
                <a:endParaRPr kumimoji="1" lang="zh-CN" altLang="en-US" sz="700" i="1">
                  <a:solidFill>
                    <a:prstClr val="white"/>
                  </a:solidFill>
                  <a:latin typeface="Arial" panose="020B0604020202020204" pitchFamily="34" charset="0"/>
                </a:endParaRPr>
              </a:p>
            </p:txBody>
          </p:sp>
        </p:grpSp>
        <p:grpSp>
          <p:nvGrpSpPr>
            <p:cNvPr id="4" name="组 9"/>
            <p:cNvGrpSpPr/>
            <p:nvPr/>
          </p:nvGrpSpPr>
          <p:grpSpPr bwMode="auto">
            <a:xfrm>
              <a:off x="9286278" y="2098975"/>
              <a:ext cx="1199362" cy="254390"/>
              <a:chOff x="9286278" y="2098975"/>
              <a:chExt cx="1199362" cy="254390"/>
            </a:xfrm>
          </p:grpSpPr>
          <p:sp>
            <p:nvSpPr>
              <p:cNvPr id="14" name="矩形 13"/>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5" name="文本框 15"/>
              <p:cNvSpPr txBox="1">
                <a:spLocks noChangeArrowheads="1"/>
              </p:cNvSpPr>
              <p:nvPr/>
            </p:nvSpPr>
            <p:spPr bwMode="auto">
              <a:xfrm>
                <a:off x="9503815" y="2130326"/>
                <a:ext cx="981298" cy="198436"/>
              </a:xfrm>
              <a:prstGeom prst="rect">
                <a:avLst/>
              </a:prstGeom>
              <a:noFill/>
              <a:ln w="9525">
                <a:noFill/>
                <a:miter lim="800000"/>
              </a:ln>
            </p:spPr>
            <p:txBody>
              <a:bodyPr>
                <a:spAutoFit/>
              </a:bodyPr>
              <a:lstStyle/>
              <a:p>
                <a:pPr>
                  <a:buFontTx/>
                  <a:buNone/>
                  <a:defRPr/>
                </a:pPr>
                <a:r>
                  <a:rPr kumimoji="1" lang="en-US" altLang="zh-CN" sz="700" i="1">
                    <a:solidFill>
                      <a:prstClr val="white"/>
                    </a:solidFill>
                    <a:latin typeface="Arial" panose="020B0604020202020204" pitchFamily="34" charset="0"/>
                  </a:rPr>
                  <a:t>R140,G198, B62</a:t>
                </a:r>
                <a:endParaRPr kumimoji="1" lang="zh-CN" altLang="en-US" sz="700" i="1">
                  <a:solidFill>
                    <a:prstClr val="white"/>
                  </a:solidFill>
                  <a:latin typeface="Arial" panose="020B0604020202020204" pitchFamily="34" charset="0"/>
                </a:endParaRPr>
              </a:p>
            </p:txBody>
          </p:sp>
        </p:grpSp>
        <p:sp>
          <p:nvSpPr>
            <p:cNvPr id="12" name="矩形 11"/>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3" name="文本框 12"/>
            <p:cNvSpPr txBox="1">
              <a:spLocks noChangeArrowheads="1"/>
            </p:cNvSpPr>
            <p:nvPr/>
          </p:nvSpPr>
          <p:spPr bwMode="auto">
            <a:xfrm>
              <a:off x="9503815" y="2490686"/>
              <a:ext cx="1175017" cy="200024"/>
            </a:xfrm>
            <a:prstGeom prst="rect">
              <a:avLst/>
            </a:prstGeom>
            <a:noFill/>
            <a:ln w="9525">
              <a:noFill/>
              <a:miter lim="800000"/>
            </a:ln>
          </p:spPr>
          <p:txBody>
            <a:bodyPr>
              <a:spAutoFit/>
            </a:bodyPr>
            <a:lstStyle/>
            <a:p>
              <a:pPr>
                <a:buFontTx/>
                <a:buNone/>
                <a:defRPr/>
              </a:pPr>
              <a:r>
                <a:rPr kumimoji="1" lang="en-US" altLang="zh-CN" sz="700" i="1">
                  <a:solidFill>
                    <a:prstClr val="white"/>
                  </a:solidFill>
                  <a:latin typeface="Arial" panose="020B0604020202020204" pitchFamily="34" charset="0"/>
                </a:rPr>
                <a:t>R90,G203, B245</a:t>
              </a:r>
              <a:endParaRPr kumimoji="1" lang="zh-CN" altLang="en-US" sz="700" i="1">
                <a:solidFill>
                  <a:prstClr val="white"/>
                </a:solidFill>
                <a:latin typeface="Arial" panose="020B0604020202020204" pitchFamily="34" charset="0"/>
              </a:endParaRPr>
            </a:p>
          </p:txBody>
        </p:sp>
      </p:grpSp>
      <p:sp>
        <p:nvSpPr>
          <p:cNvPr id="23" name="文本占位符 2"/>
          <p:cNvSpPr>
            <a:spLocks noGrp="1"/>
          </p:cNvSpPr>
          <p:nvPr>
            <p:ph idx="11"/>
          </p:nvPr>
        </p:nvSpPr>
        <p:spPr>
          <a:xfrm>
            <a:off x="5678397" y="1270076"/>
            <a:ext cx="3171501" cy="3346880"/>
          </a:xfrm>
          <a:prstGeom prst="rect">
            <a:avLst/>
          </a:prstGeom>
        </p:spPr>
        <p:txBody>
          <a:bodyPr rtlCol="0">
            <a:noAutofit/>
          </a:bodyPr>
          <a:lstStyle>
            <a:lvl1pPr>
              <a:defRPr kumimoji="1" lang="zh-CN" altLang="en-US" sz="18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400" b="0" i="0" kern="1200" dirty="0" smtClean="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stStyle>
          <a:p>
            <a:pPr lvl="0"/>
            <a:r>
              <a:rPr lang="en-US" altLang="zh-CN"/>
              <a:t>Click to edit Master text styles</a:t>
            </a:r>
            <a:endParaRPr lang="en-US" altLang="zh-CN"/>
          </a:p>
          <a:p>
            <a:pPr lvl="1"/>
            <a:r>
              <a:rPr lang="en-US" altLang="zh-CN"/>
              <a:t>Second level</a:t>
            </a:r>
            <a:endParaRPr lang="en-US" altLang="zh-CN"/>
          </a:p>
        </p:txBody>
      </p:sp>
      <p:sp>
        <p:nvSpPr>
          <p:cNvPr id="25" name="文本占位符 2"/>
          <p:cNvSpPr>
            <a:spLocks noGrp="1"/>
          </p:cNvSpPr>
          <p:nvPr>
            <p:ph idx="12"/>
          </p:nvPr>
        </p:nvSpPr>
        <p:spPr>
          <a:xfrm>
            <a:off x="336136" y="1270076"/>
            <a:ext cx="5041495" cy="3346880"/>
          </a:xfrm>
          <a:prstGeom prst="rect">
            <a:avLst/>
          </a:prstGeom>
        </p:spPr>
        <p:txBody>
          <a:bodyPr rtlCol="0">
            <a:noAutofit/>
          </a:bodyPr>
          <a:lstStyle>
            <a:lvl1pPr>
              <a:defRPr kumimoji="1" lang="zh-CN" altLang="en-US" sz="18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400" b="0" i="0" kern="1200" dirty="0" smtClean="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stStyle>
          <a:p>
            <a:pPr lvl="0"/>
            <a:r>
              <a:rPr lang="en-US" altLang="zh-CN"/>
              <a:t>Click to edit Master text styles</a:t>
            </a:r>
            <a:endParaRPr lang="en-US" altLang="zh-CN"/>
          </a:p>
          <a:p>
            <a:pPr lvl="1"/>
            <a:r>
              <a:rPr lang="en-US" altLang="zh-CN"/>
              <a:t>Second level</a:t>
            </a:r>
            <a:endParaRPr lang="en-US" altLang="zh-CN"/>
          </a:p>
        </p:txBody>
      </p:sp>
      <p:sp>
        <p:nvSpPr>
          <p:cNvPr id="26" name="标题 13"/>
          <p:cNvSpPr>
            <a:spLocks noGrp="1"/>
          </p:cNvSpPr>
          <p:nvPr>
            <p:ph type="title"/>
          </p:nvPr>
        </p:nvSpPr>
        <p:spPr>
          <a:xfrm>
            <a:off x="336137" y="411131"/>
            <a:ext cx="8513762" cy="723727"/>
          </a:xfrm>
        </p:spPr>
        <p:txBody>
          <a:bodyPr rtlCol="0">
            <a:noAutofit/>
          </a:bodyPr>
          <a:lstStyle>
            <a:lvl1pPr>
              <a:defRPr lang="zh-CN" altLang="en-US" b="1" dirty="0">
                <a:solidFill>
                  <a:srgbClr val="008FD4"/>
                </a:solidFill>
                <a:latin typeface="Arial" panose="020B0604020202020204" pitchFamily="34" charset="0"/>
                <a:cs typeface="Arial" panose="020B0604020202020204" pitchFamily="34" charset="0"/>
              </a:defRPr>
            </a:lvl1pPr>
          </a:lstStyle>
          <a:p>
            <a:pPr lvl="0"/>
            <a:r>
              <a:rPr lang="en-US" altLang="zh-CN"/>
              <a:t>Click to edit Master title style</a:t>
            </a:r>
            <a:endParaRPr lang="zh-CN" altLang="en-US" dirty="0"/>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_标题幻灯片">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6" name="TextBox 5"/>
          <p:cNvSpPr txBox="1">
            <a:spLocks noChangeArrowheads="1"/>
          </p:cNvSpPr>
          <p:nvPr/>
        </p:nvSpPr>
        <p:spPr bwMode="auto">
          <a:xfrm>
            <a:off x="5848350" y="4454526"/>
            <a:ext cx="184702" cy="369316"/>
          </a:xfrm>
          <a:prstGeom prst="rect">
            <a:avLst/>
          </a:prstGeom>
          <a:noFill/>
          <a:ln w="9525">
            <a:noFill/>
            <a:miter lim="800000"/>
          </a:ln>
        </p:spPr>
        <p:txBody>
          <a:bodyPr wrap="none" lIns="91426" tIns="45712" rIns="91426" bIns="45712">
            <a:spAutoFit/>
          </a:bodyPr>
          <a:lstStyle/>
          <a:p>
            <a:pPr defTabSz="457200">
              <a:buFontTx/>
              <a:buNone/>
              <a:defRPr/>
            </a:pPr>
            <a:endParaRPr lang="en-US">
              <a:solidFill>
                <a:prstClr val="black"/>
              </a:solidFill>
              <a:latin typeface="Arial" panose="020B0604020202020204" pitchFamily="34" charset="0"/>
            </a:endParaRPr>
          </a:p>
        </p:txBody>
      </p:sp>
      <p:sp>
        <p:nvSpPr>
          <p:cNvPr id="7" name="TextBox 6"/>
          <p:cNvSpPr txBox="1">
            <a:spLocks noChangeArrowheads="1"/>
          </p:cNvSpPr>
          <p:nvPr/>
        </p:nvSpPr>
        <p:spPr bwMode="auto">
          <a:xfrm>
            <a:off x="4814888" y="4170364"/>
            <a:ext cx="184702" cy="369316"/>
          </a:xfrm>
          <a:prstGeom prst="rect">
            <a:avLst/>
          </a:prstGeom>
          <a:noFill/>
          <a:ln w="9525">
            <a:noFill/>
            <a:miter lim="800000"/>
          </a:ln>
        </p:spPr>
        <p:txBody>
          <a:bodyPr wrap="none" lIns="91426" tIns="45712" rIns="91426" bIns="45712">
            <a:spAutoFit/>
          </a:bodyPr>
          <a:lstStyle/>
          <a:p>
            <a:pPr defTabSz="457200">
              <a:buFontTx/>
              <a:buNone/>
              <a:defRPr/>
            </a:pPr>
            <a:endParaRPr lang="en-US">
              <a:solidFill>
                <a:prstClr val="black"/>
              </a:solidFill>
              <a:latin typeface="Arial" panose="020B0604020202020204" pitchFamily="34" charset="0"/>
            </a:endParaRPr>
          </a:p>
        </p:txBody>
      </p:sp>
      <p:sp>
        <p:nvSpPr>
          <p:cNvPr id="10" name="TextBox 9"/>
          <p:cNvSpPr txBox="1">
            <a:spLocks noChangeArrowheads="1"/>
          </p:cNvSpPr>
          <p:nvPr/>
        </p:nvSpPr>
        <p:spPr bwMode="auto">
          <a:xfrm>
            <a:off x="4037014" y="3638550"/>
            <a:ext cx="184702" cy="369316"/>
          </a:xfrm>
          <a:prstGeom prst="rect">
            <a:avLst/>
          </a:prstGeom>
          <a:noFill/>
          <a:ln w="9525">
            <a:noFill/>
            <a:miter lim="800000"/>
          </a:ln>
        </p:spPr>
        <p:txBody>
          <a:bodyPr wrap="none" lIns="91426" tIns="45712" rIns="91426" bIns="45712">
            <a:spAutoFit/>
          </a:bodyPr>
          <a:lstStyle/>
          <a:p>
            <a:pPr defTabSz="457200">
              <a:buFontTx/>
              <a:buNone/>
              <a:defRPr/>
            </a:pPr>
            <a:endParaRPr lang="en-US">
              <a:solidFill>
                <a:prstClr val="black"/>
              </a:solidFill>
              <a:latin typeface="Arial" panose="020B0604020202020204" pitchFamily="34" charset="0"/>
            </a:endParaRPr>
          </a:p>
        </p:txBody>
      </p:sp>
      <p:sp>
        <p:nvSpPr>
          <p:cNvPr id="20" name="TextBox 18"/>
          <p:cNvSpPr txBox="1">
            <a:spLocks noChangeArrowheads="1"/>
          </p:cNvSpPr>
          <p:nvPr/>
        </p:nvSpPr>
        <p:spPr bwMode="auto">
          <a:xfrm>
            <a:off x="8153400" y="1016000"/>
            <a:ext cx="914400" cy="914400"/>
          </a:xfrm>
          <a:prstGeom prst="rect">
            <a:avLst/>
          </a:prstGeom>
          <a:noFill/>
          <a:ln w="9525">
            <a:noFill/>
            <a:miter lim="800000"/>
          </a:ln>
        </p:spPr>
        <p:txBody>
          <a:bodyPr wrap="none" lIns="0" tIns="0" rIns="0" bIns="0"/>
          <a:lstStyle/>
          <a:p>
            <a:pPr defTabSz="457200">
              <a:buFontTx/>
              <a:buNone/>
              <a:defRPr/>
            </a:pPr>
            <a:endParaRPr kumimoji="1" lang="en-US">
              <a:solidFill>
                <a:prstClr val="black"/>
              </a:solidFill>
              <a:latin typeface="Arial" panose="020B0604020202020204" pitchFamily="34" charset="0"/>
            </a:endParaRPr>
          </a:p>
        </p:txBody>
      </p:sp>
      <p:sp>
        <p:nvSpPr>
          <p:cNvPr id="21" name="TextBox 19"/>
          <p:cNvSpPr txBox="1">
            <a:spLocks noChangeArrowheads="1"/>
          </p:cNvSpPr>
          <p:nvPr/>
        </p:nvSpPr>
        <p:spPr bwMode="auto">
          <a:xfrm>
            <a:off x="4864101" y="3378200"/>
            <a:ext cx="914400" cy="914400"/>
          </a:xfrm>
          <a:prstGeom prst="rect">
            <a:avLst/>
          </a:prstGeom>
          <a:noFill/>
          <a:ln w="9525">
            <a:noFill/>
            <a:miter lim="800000"/>
          </a:ln>
        </p:spPr>
        <p:txBody>
          <a:bodyPr wrap="none" lIns="0" tIns="0" rIns="0" bIns="0"/>
          <a:lstStyle/>
          <a:p>
            <a:pPr defTabSz="457200">
              <a:buFontTx/>
              <a:buNone/>
              <a:defRPr/>
            </a:pPr>
            <a:endParaRPr kumimoji="1" lang="en-US">
              <a:solidFill>
                <a:prstClr val="black"/>
              </a:solidFill>
              <a:latin typeface="Arial" panose="020B0604020202020204" pitchFamily="34" charset="0"/>
            </a:endParaRPr>
          </a:p>
        </p:txBody>
      </p:sp>
      <p:pic>
        <p:nvPicPr>
          <p:cNvPr id="22" name="Picture 20" descr="ZTE_ppt_design_0202-09.png"/>
          <p:cNvPicPr>
            <a:picLocks noChangeAspect="1"/>
          </p:cNvPicPr>
          <p:nvPr/>
        </p:nvPicPr>
        <p:blipFill>
          <a:blip r:embed="rId3" cstate="print"/>
          <a:srcRect/>
          <a:stretch>
            <a:fillRect/>
          </a:stretch>
        </p:blipFill>
        <p:spPr bwMode="auto">
          <a:xfrm>
            <a:off x="7567614" y="454026"/>
            <a:ext cx="1208087" cy="790575"/>
          </a:xfrm>
          <a:prstGeom prst="rect">
            <a:avLst/>
          </a:prstGeom>
          <a:noFill/>
          <a:ln w="9525">
            <a:noFill/>
            <a:miter lim="800000"/>
            <a:headEnd/>
            <a:tailEnd/>
          </a:ln>
        </p:spPr>
      </p:pic>
      <p:sp>
        <p:nvSpPr>
          <p:cNvPr id="9" name="副标题 2"/>
          <p:cNvSpPr>
            <a:spLocks noGrp="1"/>
          </p:cNvSpPr>
          <p:nvPr>
            <p:ph type="subTitle" idx="1"/>
          </p:nvPr>
        </p:nvSpPr>
        <p:spPr>
          <a:xfrm>
            <a:off x="524819" y="2342357"/>
            <a:ext cx="6480000" cy="756000"/>
          </a:xfrm>
        </p:spPr>
        <p:txBody>
          <a:bodyPr lIns="71989" tIns="35994" rIns="71989" bIns="35994" anchor="ctr" anchorCtr="0">
            <a:normAutofit/>
          </a:bodyPr>
          <a:lstStyle>
            <a:lvl1pPr marL="0" indent="0" algn="l">
              <a:lnSpc>
                <a:spcPct val="100000"/>
              </a:lnSpc>
              <a:buNone/>
              <a:defRPr kumimoji="1" lang="zh-CN" altLang="en-US" sz="2100" b="0" i="0" kern="1200" dirty="0">
                <a:solidFill>
                  <a:srgbClr val="B6E51F"/>
                </a:solidFill>
                <a:latin typeface="+mj-lt"/>
                <a:ea typeface="微软雅黑" panose="020B0503020204020204" charset="-122"/>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lvl="0"/>
            <a:r>
              <a:rPr lang="zh-CN" altLang="en-US"/>
              <a:t>单击此处编辑母版副标题样式</a:t>
            </a:r>
            <a:endParaRPr lang="en-US" dirty="0"/>
          </a:p>
        </p:txBody>
      </p:sp>
      <p:sp>
        <p:nvSpPr>
          <p:cNvPr id="8" name="标题 1"/>
          <p:cNvSpPr>
            <a:spLocks noGrp="1"/>
          </p:cNvSpPr>
          <p:nvPr>
            <p:ph type="ctrTitle"/>
          </p:nvPr>
        </p:nvSpPr>
        <p:spPr>
          <a:xfrm>
            <a:off x="524819" y="1345688"/>
            <a:ext cx="6480000" cy="936000"/>
          </a:xfrm>
        </p:spPr>
        <p:txBody>
          <a:bodyPr lIns="71989" tIns="35994" rIns="71989" bIns="35994" anchor="ctr" anchorCtr="0">
            <a:noAutofit/>
          </a:bodyPr>
          <a:lstStyle>
            <a:lvl1pPr algn="l">
              <a:defRPr kumimoji="1" lang="zh-CN" altLang="en-US" sz="3300" b="1" i="0" kern="1200" dirty="0">
                <a:solidFill>
                  <a:schemeClr val="bg1"/>
                </a:solidFill>
                <a:latin typeface="+mj-lt"/>
                <a:ea typeface="微软雅黑" panose="020B0503020204020204" charset="-122"/>
                <a:cs typeface="Arial" panose="020B0604020202020204" pitchFamily="34" charset="0"/>
              </a:defRPr>
            </a:lvl1pPr>
          </a:lstStyle>
          <a:p>
            <a:pPr lvl="0"/>
            <a:r>
              <a:rPr lang="zh-CN" altLang="en-US"/>
              <a:t>单击此处编辑母版标题样式</a:t>
            </a:r>
            <a:endParaRPr lang="en-US" dirty="0"/>
          </a:p>
        </p:txBody>
      </p:sp>
      <p:sp>
        <p:nvSpPr>
          <p:cNvPr id="23" name="Rectangle 8"/>
          <p:cNvSpPr>
            <a:spLocks noChangeArrowheads="1"/>
          </p:cNvSpPr>
          <p:nvPr userDrawn="1"/>
        </p:nvSpPr>
        <p:spPr bwMode="auto">
          <a:xfrm>
            <a:off x="9208037" y="699000"/>
            <a:ext cx="1360488" cy="1293668"/>
          </a:xfrm>
          <a:prstGeom prst="rect">
            <a:avLst/>
          </a:prstGeom>
          <a:noFill/>
          <a:ln>
            <a:noFill/>
          </a:ln>
        </p:spPr>
        <p:txBody>
          <a:bodyPr lIns="107983" tIns="0" rIns="93427" bIns="46717" anchor="t" anchorCtr="0">
            <a:spAutoFit/>
          </a:bodyPr>
          <a:lstStyle/>
          <a:p>
            <a:pPr defTabSz="934720">
              <a:buFontTx/>
              <a:buNone/>
            </a:pPr>
            <a:r>
              <a:rPr sz="900" b="1" i="1" noProof="1">
                <a:solidFill>
                  <a:prstClr val="white"/>
                </a:solidFill>
                <a:latin typeface="Calibri" panose="020F0502020204030204"/>
                <a:ea typeface="黑体" panose="02010609060101010101" charset="-122"/>
                <a:cs typeface="Arial" panose="020B0604020202020204"/>
              </a:rPr>
              <a:t>T</a:t>
            </a:r>
            <a:r>
              <a:rPr altLang="zh-CN" sz="900" b="1" i="1" noProof="1">
                <a:solidFill>
                  <a:prstClr val="white"/>
                </a:solidFill>
                <a:latin typeface="Calibri" panose="020F0502020204030204"/>
                <a:ea typeface="黑体" panose="02010609060101010101" charset="-122"/>
                <a:cs typeface="Arial" panose="020B0604020202020204"/>
              </a:rPr>
              <a:t>itle:</a:t>
            </a:r>
            <a:endParaRPr altLang="ja-JP" sz="900" b="1" i="1" noProof="1">
              <a:solidFill>
                <a:prstClr val="white"/>
              </a:solidFill>
              <a:latin typeface="Calibri" panose="020F0502020204030204"/>
              <a:ea typeface="黑体" panose="02010609060101010101" charset="-122"/>
              <a:cs typeface="Arial" panose="020B0604020202020204"/>
            </a:endParaRPr>
          </a:p>
          <a:p>
            <a:pPr defTabSz="934720">
              <a:buFontTx/>
              <a:buNone/>
            </a:pPr>
            <a:r>
              <a:rPr altLang="zh-CN" sz="900" i="1" noProof="1">
                <a:solidFill>
                  <a:prstClr val="white"/>
                </a:solidFill>
                <a:latin typeface="Calibri" panose="020F0502020204030204"/>
                <a:ea typeface="宋体" panose="02010600030101010101" pitchFamily="2" charset="-122"/>
                <a:cs typeface="Arial" panose="020B0604020202020204"/>
              </a:rPr>
              <a:t>Type</a:t>
            </a:r>
            <a:r>
              <a:rPr altLang="ja-JP" sz="900" i="1" noProof="1">
                <a:solidFill>
                  <a:prstClr val="white"/>
                </a:solidFill>
                <a:latin typeface="Calibri" panose="020F0502020204030204"/>
                <a:ea typeface="宋体" panose="02010600030101010101" pitchFamily="2" charset="-122"/>
                <a:cs typeface="Arial" panose="020B0604020202020204"/>
              </a:rPr>
              <a:t>: </a:t>
            </a:r>
            <a:r>
              <a:rPr lang="en-US" altLang="ja-JP" sz="900" i="1" noProof="1">
                <a:solidFill>
                  <a:prstClr val="white"/>
                </a:solidFill>
                <a:latin typeface="Calibri" panose="020F0502020204030204"/>
                <a:ea typeface="宋体" panose="02010600030101010101" pitchFamily="2" charset="-122"/>
                <a:cs typeface="Arial" panose="020B0604020202020204"/>
              </a:rPr>
              <a:t>   Calibri </a:t>
            </a:r>
            <a:r>
              <a:rPr lang="en-US" altLang="zh-CN" sz="900" i="1" noProof="1">
                <a:solidFill>
                  <a:prstClr val="white"/>
                </a:solidFill>
                <a:latin typeface="Calibri" panose="020F0502020204030204"/>
                <a:ea typeface="宋体" panose="02010600030101010101" pitchFamily="2" charset="-122"/>
                <a:cs typeface="Arial" panose="020B0604020202020204"/>
              </a:rPr>
              <a:t>b</a:t>
            </a:r>
            <a:r>
              <a:rPr lang="en-US" altLang="ja-JP" sz="900" i="1" noProof="1">
                <a:solidFill>
                  <a:prstClr val="white"/>
                </a:solidFill>
                <a:latin typeface="Calibri" panose="020F0502020204030204"/>
                <a:ea typeface="宋体" panose="02010600030101010101" pitchFamily="2" charset="-122"/>
                <a:cs typeface="Arial" panose="020B0604020202020204"/>
              </a:rPr>
              <a:t>old</a:t>
            </a:r>
            <a:endParaRPr altLang="ja-JP" sz="900" i="1" noProof="1">
              <a:solidFill>
                <a:prstClr val="white"/>
              </a:solidFill>
              <a:latin typeface="Calibri" panose="020F0502020204030204"/>
              <a:ea typeface="宋体" panose="02010600030101010101" pitchFamily="2" charset="-122"/>
              <a:cs typeface="Arial" panose="020B0604020202020204"/>
            </a:endParaRPr>
          </a:p>
          <a:p>
            <a:pPr defTabSz="934720">
              <a:buFontTx/>
              <a:buNone/>
            </a:pPr>
            <a:r>
              <a:rPr sz="900" i="1" noProof="1">
                <a:solidFill>
                  <a:prstClr val="white"/>
                </a:solidFill>
                <a:latin typeface="Calibri" panose="020F0502020204030204"/>
                <a:ea typeface="宋体" panose="02010600030101010101" pitchFamily="2" charset="-122"/>
                <a:cs typeface="Arial" panose="020B0604020202020204"/>
              </a:rPr>
              <a:t>S</a:t>
            </a:r>
            <a:r>
              <a:rPr altLang="zh-CN" sz="900" i="1" noProof="1">
                <a:solidFill>
                  <a:prstClr val="white"/>
                </a:solidFill>
                <a:latin typeface="Calibri" panose="020F0502020204030204"/>
                <a:ea typeface="宋体" panose="02010600030101010101" pitchFamily="2" charset="-122"/>
                <a:cs typeface="Arial" panose="020B0604020202020204"/>
              </a:rPr>
              <a:t>ize</a:t>
            </a:r>
            <a:r>
              <a:rPr lang="en-US" altLang="zh-CN" sz="900" i="1" noProof="1">
                <a:solidFill>
                  <a:prstClr val="white"/>
                </a:solidFill>
                <a:latin typeface="Calibri" panose="020F0502020204030204"/>
                <a:ea typeface="宋体" panose="02010600030101010101" pitchFamily="2" charset="-122"/>
                <a:cs typeface="Arial" panose="020B0604020202020204"/>
              </a:rPr>
              <a:t>:     </a:t>
            </a:r>
            <a:r>
              <a:rPr lang="en-US" sz="900" i="1" noProof="1">
                <a:solidFill>
                  <a:prstClr val="white"/>
                </a:solidFill>
                <a:latin typeface="Calibri" panose="020F0502020204030204"/>
                <a:ea typeface="宋体" panose="02010600030101010101" pitchFamily="2" charset="-122"/>
                <a:cs typeface="Arial" panose="020B0604020202020204"/>
              </a:rPr>
              <a:t>40</a:t>
            </a:r>
            <a:r>
              <a:rPr altLang="ja-JP" sz="900" i="1" noProof="1">
                <a:solidFill>
                  <a:prstClr val="white"/>
                </a:solidFill>
                <a:latin typeface="Calibri" panose="020F0502020204030204"/>
                <a:ea typeface="宋体" panose="02010600030101010101" pitchFamily="2" charset="-122"/>
                <a:cs typeface="Arial" panose="020B0604020202020204"/>
              </a:rPr>
              <a:t>-</a:t>
            </a:r>
            <a:r>
              <a:rPr lang="en-US" altLang="ja-JP" sz="900" i="1" noProof="1">
                <a:solidFill>
                  <a:prstClr val="white"/>
                </a:solidFill>
                <a:latin typeface="Calibri" panose="020F0502020204030204"/>
                <a:ea typeface="宋体" panose="02010600030101010101" pitchFamily="2" charset="-122"/>
                <a:cs typeface="Arial" panose="020B0604020202020204"/>
              </a:rPr>
              <a:t>54 </a:t>
            </a:r>
            <a:r>
              <a:rPr altLang="ja-JP" sz="900" i="1" noProof="1">
                <a:solidFill>
                  <a:prstClr val="white"/>
                </a:solidFill>
                <a:latin typeface="Calibri" panose="020F0502020204030204"/>
                <a:ea typeface="宋体" panose="02010600030101010101" pitchFamily="2" charset="-122"/>
                <a:cs typeface="Arial" panose="020B0604020202020204"/>
              </a:rPr>
              <a:t>pt</a:t>
            </a:r>
            <a:endParaRPr altLang="ja-JP" sz="900" i="1" noProof="1">
              <a:solidFill>
                <a:prstClr val="white"/>
              </a:solidFill>
              <a:latin typeface="Calibri" panose="020F0502020204030204"/>
              <a:ea typeface="宋体" panose="02010600030101010101" pitchFamily="2" charset="-122"/>
              <a:cs typeface="Arial" panose="020B0604020202020204"/>
            </a:endParaRPr>
          </a:p>
          <a:p>
            <a:pPr defTabSz="934720">
              <a:buFontTx/>
              <a:buNone/>
            </a:pPr>
            <a:r>
              <a:rPr sz="900" i="1" noProof="1">
                <a:solidFill>
                  <a:prstClr val="white"/>
                </a:solidFill>
                <a:latin typeface="Calibri" panose="020F0502020204030204"/>
                <a:ea typeface="宋体" panose="02010600030101010101" pitchFamily="2" charset="-122"/>
                <a:cs typeface="Arial" panose="020B0604020202020204"/>
              </a:rPr>
              <a:t>C</a:t>
            </a:r>
            <a:r>
              <a:rPr altLang="zh-CN" sz="900" i="1" noProof="1">
                <a:solidFill>
                  <a:prstClr val="white"/>
                </a:solidFill>
                <a:latin typeface="Calibri" panose="020F0502020204030204"/>
                <a:ea typeface="宋体" panose="02010600030101010101" pitchFamily="2" charset="-122"/>
                <a:cs typeface="Arial" panose="020B0604020202020204"/>
              </a:rPr>
              <a:t>olor</a:t>
            </a:r>
            <a:r>
              <a:rPr lang="en-US" altLang="zh-CN" sz="900" i="1" noProof="1">
                <a:solidFill>
                  <a:prstClr val="white"/>
                </a:solidFill>
                <a:latin typeface="Calibri" panose="020F0502020204030204"/>
                <a:ea typeface="宋体" panose="02010600030101010101" pitchFamily="2" charset="-122"/>
                <a:cs typeface="Arial" panose="020B0604020202020204"/>
              </a:rPr>
              <a:t>:  White</a:t>
            </a:r>
            <a:r>
              <a:rPr altLang="ja-JP" sz="900" i="1" noProof="1">
                <a:solidFill>
                  <a:prstClr val="white"/>
                </a:solidFill>
                <a:latin typeface="Calibri" panose="020F0502020204030204"/>
                <a:ea typeface="宋体" panose="02010600030101010101" pitchFamily="2" charset="-122"/>
                <a:cs typeface="Arial" panose="020B0604020202020204"/>
              </a:rPr>
              <a:t> </a:t>
            </a:r>
            <a:endParaRPr altLang="ja-JP" sz="900" i="1" noProof="1">
              <a:solidFill>
                <a:prstClr val="white"/>
              </a:solidFill>
              <a:latin typeface="Calibri" panose="020F0502020204030204"/>
              <a:ea typeface="宋体" panose="02010600030101010101" pitchFamily="2" charset="-122"/>
              <a:cs typeface="Arial" panose="020B0604020202020204"/>
            </a:endParaRPr>
          </a:p>
          <a:p>
            <a:pPr defTabSz="934720">
              <a:buFontTx/>
              <a:buNone/>
            </a:pPr>
            <a:endParaRPr lang="en-US" altLang="zh-CN" sz="900" b="1" i="1" noProof="1">
              <a:solidFill>
                <a:prstClr val="white"/>
              </a:solidFill>
              <a:latin typeface="Calibri" panose="020F0502020204030204"/>
              <a:ea typeface="宋体" panose="02010600030101010101" pitchFamily="2" charset="-122"/>
              <a:cs typeface="Arial" panose="020B0604020202020204"/>
            </a:endParaRPr>
          </a:p>
          <a:p>
            <a:pPr defTabSz="934720">
              <a:buFontTx/>
              <a:buNone/>
            </a:pPr>
            <a:r>
              <a:rPr altLang="zh-CN" sz="900" b="1" i="1" noProof="1">
                <a:solidFill>
                  <a:prstClr val="white"/>
                </a:solidFill>
                <a:latin typeface="Calibri" panose="020F0502020204030204"/>
                <a:ea typeface="宋体" panose="02010600030101010101" pitchFamily="2" charset="-122"/>
                <a:cs typeface="Arial" panose="020B0604020202020204"/>
              </a:rPr>
              <a:t>Subtitle:</a:t>
            </a:r>
            <a:endParaRPr altLang="ja-JP" sz="900" b="1" i="1" noProof="1">
              <a:solidFill>
                <a:prstClr val="white"/>
              </a:solidFill>
              <a:latin typeface="Calibri" panose="020F0502020204030204"/>
              <a:ea typeface="宋体" panose="02010600030101010101" pitchFamily="2" charset="-122"/>
              <a:cs typeface="Arial" panose="020B0604020202020204"/>
            </a:endParaRPr>
          </a:p>
          <a:p>
            <a:pPr defTabSz="934720">
              <a:buFontTx/>
              <a:buNone/>
            </a:pPr>
            <a:r>
              <a:rPr sz="900" i="1" noProof="1">
                <a:solidFill>
                  <a:prstClr val="white"/>
                </a:solidFill>
                <a:latin typeface="Calibri" panose="020F0502020204030204"/>
                <a:ea typeface="宋体" panose="02010600030101010101" pitchFamily="2" charset="-122"/>
                <a:cs typeface="Arial" panose="020B0604020202020204"/>
              </a:rPr>
              <a:t>T</a:t>
            </a:r>
            <a:r>
              <a:rPr altLang="zh-CN" sz="900" i="1" noProof="1">
                <a:solidFill>
                  <a:prstClr val="white"/>
                </a:solidFill>
                <a:latin typeface="Calibri" panose="020F0502020204030204"/>
                <a:ea typeface="宋体" panose="02010600030101010101" pitchFamily="2" charset="-122"/>
                <a:cs typeface="Arial" panose="020B0604020202020204"/>
              </a:rPr>
              <a:t>ype</a:t>
            </a:r>
            <a:r>
              <a:rPr lang="en-US" altLang="zh-CN" sz="900" i="1" noProof="1">
                <a:solidFill>
                  <a:prstClr val="white"/>
                </a:solidFill>
                <a:latin typeface="Calibri" panose="020F0502020204030204"/>
                <a:ea typeface="宋体" panose="02010600030101010101" pitchFamily="2" charset="-122"/>
                <a:cs typeface="Arial" panose="020B0604020202020204"/>
              </a:rPr>
              <a:t>:   </a:t>
            </a:r>
            <a:r>
              <a:rPr lang="en-US" altLang="ja-JP" sz="900" i="1" noProof="1">
                <a:solidFill>
                  <a:prstClr val="white"/>
                </a:solidFill>
                <a:latin typeface="Calibri" panose="020F0502020204030204"/>
                <a:ea typeface="宋体" panose="02010600030101010101" pitchFamily="2" charset="-122"/>
                <a:cs typeface="Arial" panose="020B0604020202020204"/>
              </a:rPr>
              <a:t>Calibri </a:t>
            </a:r>
            <a:r>
              <a:rPr lang="en-US" altLang="zh-CN" sz="900" i="1" noProof="1">
                <a:solidFill>
                  <a:prstClr val="white"/>
                </a:solidFill>
                <a:latin typeface="Calibri" panose="020F0502020204030204"/>
                <a:ea typeface="宋体" panose="02010600030101010101" pitchFamily="2" charset="-122"/>
                <a:cs typeface="Arial" panose="020B0604020202020204"/>
              </a:rPr>
              <a:t>b</a:t>
            </a:r>
            <a:r>
              <a:rPr lang="en-US" altLang="ja-JP" sz="900" i="1" noProof="1">
                <a:solidFill>
                  <a:prstClr val="white"/>
                </a:solidFill>
                <a:latin typeface="Calibri" panose="020F0502020204030204"/>
                <a:ea typeface="宋体" panose="02010600030101010101" pitchFamily="2" charset="-122"/>
                <a:cs typeface="Arial" panose="020B0604020202020204"/>
              </a:rPr>
              <a:t>old</a:t>
            </a:r>
            <a:endParaRPr altLang="ja-JP" sz="900" i="1" noProof="1">
              <a:solidFill>
                <a:prstClr val="white"/>
              </a:solidFill>
              <a:latin typeface="Calibri" panose="020F0502020204030204"/>
              <a:ea typeface="宋体" panose="02010600030101010101" pitchFamily="2" charset="-122"/>
              <a:cs typeface="Arial" panose="020B0604020202020204"/>
            </a:endParaRPr>
          </a:p>
          <a:p>
            <a:pPr defTabSz="934720">
              <a:buFontTx/>
              <a:buNone/>
            </a:pPr>
            <a:r>
              <a:rPr sz="900" i="1" noProof="1">
                <a:solidFill>
                  <a:prstClr val="white"/>
                </a:solidFill>
                <a:latin typeface="Calibri" panose="020F0502020204030204"/>
                <a:ea typeface="宋体" panose="02010600030101010101" pitchFamily="2" charset="-122"/>
                <a:cs typeface="Arial" panose="020B0604020202020204"/>
              </a:rPr>
              <a:t>S</a:t>
            </a:r>
            <a:r>
              <a:rPr altLang="zh-CN" sz="900" i="1" noProof="1">
                <a:solidFill>
                  <a:prstClr val="white"/>
                </a:solidFill>
                <a:latin typeface="Calibri" panose="020F0502020204030204"/>
                <a:ea typeface="宋体" panose="02010600030101010101" pitchFamily="2" charset="-122"/>
                <a:cs typeface="Arial" panose="020B0604020202020204"/>
              </a:rPr>
              <a:t>ize</a:t>
            </a:r>
            <a:r>
              <a:rPr lang="en-US" altLang="zh-CN" sz="900" i="1" noProof="1">
                <a:solidFill>
                  <a:prstClr val="white"/>
                </a:solidFill>
                <a:latin typeface="Calibri" panose="020F0502020204030204"/>
                <a:ea typeface="宋体" panose="02010600030101010101" pitchFamily="2" charset="-122"/>
                <a:cs typeface="Arial" panose="020B0604020202020204"/>
              </a:rPr>
              <a:t>:     </a:t>
            </a:r>
            <a:r>
              <a:rPr altLang="ja-JP" sz="900" i="1" noProof="1">
                <a:solidFill>
                  <a:prstClr val="white"/>
                </a:solidFill>
                <a:latin typeface="Calibri" panose="020F0502020204030204"/>
                <a:ea typeface="宋体" panose="02010600030101010101" pitchFamily="2" charset="-122"/>
                <a:cs typeface="Arial" panose="020B0604020202020204"/>
              </a:rPr>
              <a:t>2</a:t>
            </a:r>
            <a:r>
              <a:rPr lang="en-US" altLang="ja-JP" sz="900" i="1" noProof="1">
                <a:solidFill>
                  <a:prstClr val="white"/>
                </a:solidFill>
                <a:latin typeface="Calibri" panose="020F0502020204030204"/>
                <a:ea typeface="宋体" panose="02010600030101010101" pitchFamily="2" charset="-122"/>
                <a:cs typeface="Arial" panose="020B0604020202020204"/>
              </a:rPr>
              <a:t>8-36 </a:t>
            </a:r>
            <a:r>
              <a:rPr altLang="ja-JP" sz="900" i="1" noProof="1">
                <a:solidFill>
                  <a:prstClr val="white"/>
                </a:solidFill>
                <a:latin typeface="Calibri" panose="020F0502020204030204"/>
                <a:ea typeface="宋体" panose="02010600030101010101" pitchFamily="2" charset="-122"/>
                <a:cs typeface="Arial" panose="020B0604020202020204"/>
              </a:rPr>
              <a:t>pt</a:t>
            </a:r>
            <a:endParaRPr altLang="ja-JP" sz="900" i="1" noProof="1">
              <a:solidFill>
                <a:prstClr val="white"/>
              </a:solidFill>
              <a:latin typeface="Calibri" panose="020F0502020204030204"/>
              <a:ea typeface="宋体" panose="02010600030101010101" pitchFamily="2" charset="-122"/>
              <a:cs typeface="Arial" panose="020B0604020202020204"/>
            </a:endParaRPr>
          </a:p>
          <a:p>
            <a:pPr defTabSz="934720">
              <a:buFontTx/>
              <a:buNone/>
            </a:pPr>
            <a:r>
              <a:rPr lang="en-US" sz="900" i="1" noProof="1">
                <a:solidFill>
                  <a:prstClr val="white"/>
                </a:solidFill>
                <a:latin typeface="Calibri" panose="020F0502020204030204"/>
                <a:ea typeface="宋体" panose="02010600030101010101" pitchFamily="2" charset="-122"/>
                <a:cs typeface="Arial" panose="020B0604020202020204"/>
              </a:rPr>
              <a:t>Color:  ZTE Green</a:t>
            </a:r>
            <a:endParaRPr altLang="ja-JP" sz="900" i="1" noProof="1">
              <a:solidFill>
                <a:prstClr val="white"/>
              </a:solidFill>
              <a:latin typeface="Calibri" panose="020F0502020204030204"/>
              <a:ea typeface="宋体" panose="02010600030101010101" pitchFamily="2" charset="-122"/>
              <a:cs typeface="Arial" panose="020B0604020202020204"/>
            </a:endParaRPr>
          </a:p>
        </p:txBody>
      </p:sp>
      <p:sp>
        <p:nvSpPr>
          <p:cNvPr id="24" name="TextBox 23"/>
          <p:cNvSpPr txBox="1"/>
          <p:nvPr userDrawn="1"/>
        </p:nvSpPr>
        <p:spPr>
          <a:xfrm>
            <a:off x="9203970" y="2443070"/>
            <a:ext cx="1638975" cy="324172"/>
          </a:xfrm>
          <a:prstGeom prst="rect">
            <a:avLst/>
          </a:prstGeom>
          <a:noFill/>
          <a:ln>
            <a:noFill/>
          </a:ln>
        </p:spPr>
        <p:txBody>
          <a:bodyPr wrap="square" lIns="107983" tIns="0" rIns="93427" bIns="46717" anchor="t" anchorCtr="0">
            <a:spAutoFit/>
          </a:bodyPr>
          <a:lstStyle/>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ZTE Blue</a:t>
            </a:r>
            <a:endParaRPr lang="en-US" altLang="zh-CN" sz="900" i="1" noProof="1">
              <a:solidFill>
                <a:prstClr val="white"/>
              </a:solidFill>
              <a:latin typeface="Calibri" panose="020F0502020204030204"/>
              <a:ea typeface="微软雅黑" panose="020B0503020204020204" charset="-122"/>
              <a:cs typeface="Arial" panose="020B0604020202020204"/>
            </a:endParaRPr>
          </a:p>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[R0-G142-B211]</a:t>
            </a:r>
            <a:endParaRPr lang="zh-CN" altLang="en-US" sz="900" i="1" noProof="1">
              <a:solidFill>
                <a:prstClr val="white"/>
              </a:solidFill>
              <a:latin typeface="Calibri" panose="020F0502020204030204"/>
              <a:ea typeface="微软雅黑" panose="020B0503020204020204" charset="-122"/>
              <a:cs typeface="Arial" panose="020B0604020202020204"/>
            </a:endParaRPr>
          </a:p>
        </p:txBody>
      </p:sp>
      <p:sp>
        <p:nvSpPr>
          <p:cNvPr id="25" name="矩形 24"/>
          <p:cNvSpPr/>
          <p:nvPr userDrawn="1"/>
        </p:nvSpPr>
        <p:spPr>
          <a:xfrm>
            <a:off x="9303109" y="2764911"/>
            <a:ext cx="769045" cy="464127"/>
          </a:xfrm>
          <a:prstGeom prst="rect">
            <a:avLst/>
          </a:prstGeom>
          <a:solidFill>
            <a:srgbClr val="008ED3"/>
          </a:solidFill>
          <a:ln>
            <a:noFill/>
          </a:ln>
          <a:effectLst/>
        </p:spPr>
        <p:style>
          <a:lnRef idx="1">
            <a:schemeClr val="accent1"/>
          </a:lnRef>
          <a:fillRef idx="3">
            <a:schemeClr val="accent1"/>
          </a:fillRef>
          <a:effectRef idx="2">
            <a:schemeClr val="accent1"/>
          </a:effectRef>
          <a:fontRef idx="minor">
            <a:schemeClr val="lt1"/>
          </a:fontRef>
        </p:style>
        <p:txBody>
          <a:bodyPr lIns="68571" tIns="34285" rIns="68571" bIns="34285" rtlCol="0" anchor="ctr"/>
          <a:lstStyle/>
          <a:p>
            <a:pPr algn="ctr" defTabSz="457200">
              <a:buFontTx/>
              <a:buNone/>
            </a:pPr>
            <a:endParaRPr lang="zh-CN" altLang="en-US">
              <a:solidFill>
                <a:prstClr val="white"/>
              </a:solidFill>
            </a:endParaRPr>
          </a:p>
        </p:txBody>
      </p:sp>
      <p:sp>
        <p:nvSpPr>
          <p:cNvPr id="26" name="矩形 25"/>
          <p:cNvSpPr/>
          <p:nvPr userDrawn="1"/>
        </p:nvSpPr>
        <p:spPr>
          <a:xfrm>
            <a:off x="9303109" y="3628825"/>
            <a:ext cx="769045" cy="464127"/>
          </a:xfrm>
          <a:prstGeom prst="rect">
            <a:avLst/>
          </a:prstGeom>
          <a:solidFill>
            <a:srgbClr val="575757"/>
          </a:solidFill>
          <a:ln>
            <a:noFill/>
          </a:ln>
          <a:effectLst/>
        </p:spPr>
        <p:style>
          <a:lnRef idx="1">
            <a:schemeClr val="accent1"/>
          </a:lnRef>
          <a:fillRef idx="3">
            <a:schemeClr val="accent1"/>
          </a:fillRef>
          <a:effectRef idx="2">
            <a:schemeClr val="accent1"/>
          </a:effectRef>
          <a:fontRef idx="minor">
            <a:schemeClr val="lt1"/>
          </a:fontRef>
        </p:style>
        <p:txBody>
          <a:bodyPr lIns="68571" tIns="34285" rIns="68571" bIns="34285" rtlCol="0" anchor="ctr"/>
          <a:lstStyle/>
          <a:p>
            <a:pPr algn="ctr" defTabSz="457200">
              <a:buFontTx/>
              <a:buNone/>
            </a:pPr>
            <a:endParaRPr lang="zh-CN" altLang="en-US">
              <a:solidFill>
                <a:prstClr val="white"/>
              </a:solidFill>
            </a:endParaRPr>
          </a:p>
        </p:txBody>
      </p:sp>
      <p:sp>
        <p:nvSpPr>
          <p:cNvPr id="27" name="TextBox 26"/>
          <p:cNvSpPr txBox="1"/>
          <p:nvPr userDrawn="1"/>
        </p:nvSpPr>
        <p:spPr>
          <a:xfrm>
            <a:off x="9203970" y="3307730"/>
            <a:ext cx="1638975" cy="324172"/>
          </a:xfrm>
          <a:prstGeom prst="rect">
            <a:avLst/>
          </a:prstGeom>
          <a:noFill/>
          <a:ln>
            <a:noFill/>
          </a:ln>
        </p:spPr>
        <p:txBody>
          <a:bodyPr wrap="square" lIns="107983" tIns="0" rIns="93427" bIns="46717" anchor="t" anchorCtr="0">
            <a:spAutoFit/>
          </a:bodyPr>
          <a:lstStyle/>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ZTE Gray</a:t>
            </a:r>
            <a:endParaRPr lang="en-US" altLang="zh-CN" sz="900" i="1" noProof="1">
              <a:solidFill>
                <a:prstClr val="white"/>
              </a:solidFill>
              <a:latin typeface="Calibri" panose="020F0502020204030204"/>
              <a:ea typeface="微软雅黑" panose="020B0503020204020204" charset="-122"/>
              <a:cs typeface="Arial" panose="020B0604020202020204"/>
            </a:endParaRPr>
          </a:p>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[R87-G87-B87]</a:t>
            </a:r>
            <a:endParaRPr lang="zh-CN" altLang="en-US" sz="900" i="1" noProof="1">
              <a:solidFill>
                <a:prstClr val="white"/>
              </a:solidFill>
              <a:latin typeface="Calibri" panose="020F0502020204030204"/>
              <a:ea typeface="微软雅黑" panose="020B0503020204020204" charset="-122"/>
              <a:cs typeface="Arial" panose="020B0604020202020204"/>
            </a:endParaRPr>
          </a:p>
        </p:txBody>
      </p:sp>
      <p:sp>
        <p:nvSpPr>
          <p:cNvPr id="28" name="矩形 27"/>
          <p:cNvSpPr/>
          <p:nvPr userDrawn="1"/>
        </p:nvSpPr>
        <p:spPr>
          <a:xfrm>
            <a:off x="9303109" y="4494016"/>
            <a:ext cx="769045" cy="464127"/>
          </a:xfrm>
          <a:prstGeom prst="rect">
            <a:avLst/>
          </a:prstGeom>
          <a:solidFill>
            <a:srgbClr val="B6E51F"/>
          </a:solidFill>
          <a:ln>
            <a:noFill/>
          </a:ln>
          <a:effectLst/>
        </p:spPr>
        <p:style>
          <a:lnRef idx="1">
            <a:schemeClr val="accent1"/>
          </a:lnRef>
          <a:fillRef idx="3">
            <a:schemeClr val="accent1"/>
          </a:fillRef>
          <a:effectRef idx="2">
            <a:schemeClr val="accent1"/>
          </a:effectRef>
          <a:fontRef idx="minor">
            <a:schemeClr val="lt1"/>
          </a:fontRef>
        </p:style>
        <p:txBody>
          <a:bodyPr lIns="68571" tIns="34285" rIns="68571" bIns="34285" rtlCol="0" anchor="ctr"/>
          <a:lstStyle/>
          <a:p>
            <a:pPr algn="ctr" defTabSz="457200">
              <a:buFontTx/>
              <a:buNone/>
            </a:pPr>
            <a:endParaRPr lang="zh-CN" altLang="en-US">
              <a:solidFill>
                <a:prstClr val="white"/>
              </a:solidFill>
            </a:endParaRPr>
          </a:p>
        </p:txBody>
      </p:sp>
      <p:sp>
        <p:nvSpPr>
          <p:cNvPr id="29" name="TextBox 28"/>
          <p:cNvSpPr txBox="1"/>
          <p:nvPr userDrawn="1"/>
        </p:nvSpPr>
        <p:spPr>
          <a:xfrm>
            <a:off x="9203970" y="4172922"/>
            <a:ext cx="1638975" cy="324172"/>
          </a:xfrm>
          <a:prstGeom prst="rect">
            <a:avLst/>
          </a:prstGeom>
          <a:noFill/>
          <a:ln>
            <a:noFill/>
          </a:ln>
        </p:spPr>
        <p:txBody>
          <a:bodyPr wrap="square" lIns="107983" tIns="0" rIns="93427" bIns="46717" anchor="t" anchorCtr="0">
            <a:spAutoFit/>
          </a:bodyPr>
          <a:lstStyle/>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ZTE Green</a:t>
            </a:r>
            <a:endParaRPr lang="en-US" altLang="zh-CN" sz="900" i="1" noProof="1">
              <a:solidFill>
                <a:prstClr val="white"/>
              </a:solidFill>
              <a:latin typeface="Calibri" panose="020F0502020204030204"/>
              <a:ea typeface="微软雅黑" panose="020B0503020204020204" charset="-122"/>
              <a:cs typeface="Arial" panose="020B0604020202020204"/>
            </a:endParaRPr>
          </a:p>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[R182-G229-B31]</a:t>
            </a:r>
            <a:endParaRPr lang="zh-CN" altLang="en-US" sz="900" i="1" noProof="1">
              <a:solidFill>
                <a:prstClr val="white"/>
              </a:solidFill>
              <a:latin typeface="Calibri" panose="020F0502020204030204"/>
              <a:ea typeface="微软雅黑" panose="020B0503020204020204" charset="-122"/>
              <a:cs typeface="Arial" panose="020B0604020202020204"/>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_目录">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pic>
        <p:nvPicPr>
          <p:cNvPr id="17" name="Picture 2" descr="D:\A1-办公助手\A3-企业标识\公司新Logo\logo &amp;slogan PNG透底图\ZTE_logo&amp;slogan_EN.png"/>
          <p:cNvPicPr>
            <a:picLocks noChangeAspect="1" noChangeArrowheads="1"/>
          </p:cNvPicPr>
          <p:nvPr userDrawn="1"/>
        </p:nvPicPr>
        <p:blipFill>
          <a:blip r:embed="rId3" cstate="print"/>
          <a:srcRect l="21782" t="12136" r="19563" b="36963"/>
          <a:stretch>
            <a:fillRect/>
          </a:stretch>
        </p:blipFill>
        <p:spPr bwMode="auto">
          <a:xfrm>
            <a:off x="8035011" y="199796"/>
            <a:ext cx="962807" cy="590471"/>
          </a:xfrm>
          <a:prstGeom prst="rect">
            <a:avLst/>
          </a:prstGeom>
          <a:noFill/>
        </p:spPr>
      </p:pic>
      <p:sp>
        <p:nvSpPr>
          <p:cNvPr id="18" name="Rectangle 2"/>
          <p:cNvSpPr txBox="1">
            <a:spLocks noChangeArrowheads="1"/>
          </p:cNvSpPr>
          <p:nvPr userDrawn="1"/>
        </p:nvSpPr>
        <p:spPr>
          <a:xfrm>
            <a:off x="1014169" y="346533"/>
            <a:ext cx="2250716" cy="996507"/>
          </a:xfrm>
          <a:prstGeom prst="rect">
            <a:avLst/>
          </a:prstGeom>
          <a:noFill/>
        </p:spPr>
        <p:txBody>
          <a:bodyPr vert="horz" wrap="square" lIns="53993" tIns="40807" rIns="53993" bIns="40807" rtlCol="0" anchor="ctr" anchorCtr="0">
            <a:spAutoFit/>
          </a:bodyPr>
          <a:lstStyle/>
          <a:p>
            <a:pPr indent="-403860" algn="ctr" defTabSz="342900" fontAlgn="auto">
              <a:lnSpc>
                <a:spcPct val="180000"/>
              </a:lnSpc>
              <a:spcBef>
                <a:spcPts val="0"/>
              </a:spcBef>
              <a:spcAft>
                <a:spcPts val="0"/>
              </a:spcAft>
              <a:buClr>
                <a:srgbClr val="0066FF"/>
              </a:buClr>
              <a:buSzPct val="100000"/>
              <a:buFont typeface="Wingdings" panose="05000000000000000000" pitchFamily="2" charset="2"/>
              <a:buNone/>
              <a:defRPr/>
            </a:pPr>
            <a:r>
              <a:rPr lang="en-US" altLang="zh-CN" sz="3300" i="1" dirty="0">
                <a:solidFill>
                  <a:srgbClr val="4E4E4E"/>
                </a:solidFill>
                <a:latin typeface="Calibri" panose="020F0502020204030204"/>
                <a:ea typeface="微软雅黑" panose="020B0503020204020204" charset="-122"/>
              </a:rPr>
              <a:t>Agenda</a:t>
            </a:r>
            <a:endParaRPr lang="zh-CN" altLang="en-US" sz="3300" i="1" dirty="0">
              <a:solidFill>
                <a:srgbClr val="4E4E4E"/>
              </a:solidFill>
              <a:latin typeface="Calibri" panose="020F0502020204030204"/>
              <a:ea typeface="微软雅黑" panose="020B0503020204020204" charset="-122"/>
            </a:endParaRPr>
          </a:p>
        </p:txBody>
      </p:sp>
      <p:cxnSp>
        <p:nvCxnSpPr>
          <p:cNvPr id="19" name="直接连接符 18"/>
          <p:cNvCxnSpPr/>
          <p:nvPr userDrawn="1"/>
        </p:nvCxnSpPr>
        <p:spPr>
          <a:xfrm>
            <a:off x="1227110" y="1069626"/>
            <a:ext cx="2037775" cy="0"/>
          </a:xfrm>
          <a:prstGeom prst="line">
            <a:avLst/>
          </a:prstGeom>
          <a:ln w="12700">
            <a:gradFill flip="none" rotWithShape="1">
              <a:gsLst>
                <a:gs pos="0">
                  <a:srgbClr val="4E4E4E"/>
                </a:gs>
                <a:gs pos="50000">
                  <a:schemeClr val="bg1">
                    <a:lumMod val="65000"/>
                  </a:schemeClr>
                </a:gs>
                <a:gs pos="100000">
                  <a:schemeClr val="bg1">
                    <a:lumMod val="95000"/>
                  </a:schemeClr>
                </a:gs>
              </a:gsLst>
              <a:lin ang="0" scaled="1"/>
              <a:tileRect/>
            </a:gradFill>
          </a:ln>
          <a:effectLst/>
        </p:spPr>
        <p:style>
          <a:lnRef idx="2">
            <a:schemeClr val="accent1"/>
          </a:lnRef>
          <a:fillRef idx="0">
            <a:schemeClr val="accent1"/>
          </a:fillRef>
          <a:effectRef idx="1">
            <a:schemeClr val="accent1"/>
          </a:effectRef>
          <a:fontRef idx="minor">
            <a:schemeClr val="tx1"/>
          </a:fontRef>
        </p:style>
      </p:cxnSp>
      <p:sp>
        <p:nvSpPr>
          <p:cNvPr id="20" name="Rectangle 8"/>
          <p:cNvSpPr>
            <a:spLocks noChangeArrowheads="1"/>
          </p:cNvSpPr>
          <p:nvPr userDrawn="1"/>
        </p:nvSpPr>
        <p:spPr bwMode="auto">
          <a:xfrm>
            <a:off x="9179478" y="1735826"/>
            <a:ext cx="1360488" cy="462672"/>
          </a:xfrm>
          <a:prstGeom prst="rect">
            <a:avLst/>
          </a:prstGeom>
          <a:noFill/>
          <a:ln>
            <a:noFill/>
          </a:ln>
        </p:spPr>
        <p:txBody>
          <a:bodyPr lIns="107983" tIns="0" rIns="93427" bIns="46717" anchor="t" anchorCtr="0">
            <a:spAutoFit/>
          </a:bodyPr>
          <a:lstStyle/>
          <a:p>
            <a:pPr defTabSz="934720">
              <a:buFontTx/>
              <a:buNone/>
            </a:pPr>
            <a:r>
              <a:rPr lang="en-US" sz="900" b="1" i="1" noProof="1">
                <a:solidFill>
                  <a:prstClr val="white"/>
                </a:solidFill>
                <a:latin typeface="Calibri" panose="020F0502020204030204"/>
                <a:ea typeface="黑体" panose="02010609060101010101" charset="-122"/>
                <a:cs typeface="Arial" panose="020B0604020202020204"/>
              </a:rPr>
              <a:t>Chapter </a:t>
            </a:r>
            <a:r>
              <a:rPr sz="900" b="1" i="1" noProof="1">
                <a:solidFill>
                  <a:prstClr val="white"/>
                </a:solidFill>
                <a:latin typeface="Calibri" panose="020F0502020204030204"/>
                <a:ea typeface="黑体" panose="02010609060101010101" charset="-122"/>
                <a:cs typeface="Arial" panose="020B0604020202020204"/>
              </a:rPr>
              <a:t>T</a:t>
            </a:r>
            <a:r>
              <a:rPr altLang="zh-CN" sz="900" b="1" i="1" noProof="1">
                <a:solidFill>
                  <a:prstClr val="white"/>
                </a:solidFill>
                <a:latin typeface="Calibri" panose="020F0502020204030204"/>
                <a:ea typeface="黑体" panose="02010609060101010101" charset="-122"/>
                <a:cs typeface="Arial" panose="020B0604020202020204"/>
              </a:rPr>
              <a:t>itle:</a:t>
            </a:r>
            <a:endParaRPr altLang="ja-JP" sz="900" b="1" i="1" noProof="1">
              <a:solidFill>
                <a:prstClr val="white"/>
              </a:solidFill>
              <a:latin typeface="Calibri" panose="020F0502020204030204"/>
              <a:ea typeface="黑体" panose="02010609060101010101" charset="-122"/>
              <a:cs typeface="Arial" panose="020B0604020202020204"/>
            </a:endParaRPr>
          </a:p>
          <a:p>
            <a:pPr defTabSz="934720">
              <a:buFontTx/>
              <a:buNone/>
            </a:pPr>
            <a:r>
              <a:rPr altLang="zh-CN" sz="900" i="1" noProof="1">
                <a:solidFill>
                  <a:prstClr val="white"/>
                </a:solidFill>
                <a:latin typeface="Calibri" panose="020F0502020204030204"/>
                <a:ea typeface="宋体" panose="02010600030101010101" pitchFamily="2" charset="-122"/>
                <a:cs typeface="Arial" panose="020B0604020202020204"/>
              </a:rPr>
              <a:t>Type</a:t>
            </a:r>
            <a:r>
              <a:rPr altLang="ja-JP" sz="900" i="1" noProof="1">
                <a:solidFill>
                  <a:prstClr val="white"/>
                </a:solidFill>
                <a:latin typeface="Calibri" panose="020F0502020204030204"/>
                <a:ea typeface="宋体" panose="02010600030101010101" pitchFamily="2" charset="-122"/>
                <a:cs typeface="Arial" panose="020B0604020202020204"/>
              </a:rPr>
              <a:t>: </a:t>
            </a:r>
            <a:r>
              <a:rPr lang="en-US" altLang="ja-JP" sz="900" i="1" noProof="1">
                <a:solidFill>
                  <a:prstClr val="white"/>
                </a:solidFill>
                <a:latin typeface="Calibri" panose="020F0502020204030204"/>
                <a:ea typeface="宋体" panose="02010600030101010101" pitchFamily="2" charset="-122"/>
                <a:cs typeface="Arial" panose="020B0604020202020204"/>
              </a:rPr>
              <a:t>   Calibri </a:t>
            </a:r>
            <a:r>
              <a:rPr lang="en-US" altLang="zh-CN" sz="900" i="1" noProof="1">
                <a:solidFill>
                  <a:prstClr val="white"/>
                </a:solidFill>
                <a:latin typeface="Calibri" panose="020F0502020204030204"/>
                <a:ea typeface="宋体" panose="02010600030101010101" pitchFamily="2" charset="-122"/>
                <a:cs typeface="Arial" panose="020B0604020202020204"/>
              </a:rPr>
              <a:t>b</a:t>
            </a:r>
            <a:r>
              <a:rPr lang="en-US" altLang="ja-JP" sz="900" i="1" noProof="1">
                <a:solidFill>
                  <a:prstClr val="white"/>
                </a:solidFill>
                <a:latin typeface="Calibri" panose="020F0502020204030204"/>
                <a:ea typeface="宋体" panose="02010600030101010101" pitchFamily="2" charset="-122"/>
                <a:cs typeface="Arial" panose="020B0604020202020204"/>
              </a:rPr>
              <a:t>old</a:t>
            </a:r>
            <a:endParaRPr lang="en-US" altLang="ja-JP" sz="900" i="1" noProof="1">
              <a:solidFill>
                <a:prstClr val="white"/>
              </a:solidFill>
              <a:latin typeface="Calibri" panose="020F0502020204030204"/>
              <a:ea typeface="宋体" panose="02010600030101010101" pitchFamily="2" charset="-122"/>
              <a:cs typeface="Arial" panose="020B0604020202020204"/>
            </a:endParaRPr>
          </a:p>
          <a:p>
            <a:pPr defTabSz="934720">
              <a:buFontTx/>
              <a:buNone/>
            </a:pPr>
            <a:r>
              <a:rPr sz="900" i="1" noProof="1">
                <a:solidFill>
                  <a:prstClr val="white"/>
                </a:solidFill>
                <a:latin typeface="Calibri" panose="020F0502020204030204"/>
                <a:ea typeface="宋体" panose="02010600030101010101" pitchFamily="2" charset="-122"/>
                <a:cs typeface="Arial" panose="020B0604020202020204"/>
              </a:rPr>
              <a:t>S</a:t>
            </a:r>
            <a:r>
              <a:rPr altLang="zh-CN" sz="900" i="1" noProof="1">
                <a:solidFill>
                  <a:prstClr val="white"/>
                </a:solidFill>
                <a:latin typeface="Calibri" panose="020F0502020204030204"/>
                <a:ea typeface="宋体" panose="02010600030101010101" pitchFamily="2" charset="-122"/>
                <a:cs typeface="Arial" panose="020B0604020202020204"/>
              </a:rPr>
              <a:t>ize</a:t>
            </a:r>
            <a:r>
              <a:rPr lang="en-US" altLang="zh-CN" sz="900" i="1" noProof="1">
                <a:solidFill>
                  <a:prstClr val="white"/>
                </a:solidFill>
                <a:latin typeface="Calibri" panose="020F0502020204030204"/>
                <a:ea typeface="宋体" panose="02010600030101010101" pitchFamily="2" charset="-122"/>
                <a:cs typeface="Arial" panose="020B0604020202020204"/>
              </a:rPr>
              <a:t>:     </a:t>
            </a:r>
            <a:r>
              <a:rPr altLang="ja-JP" sz="900" i="1" noProof="1">
                <a:solidFill>
                  <a:prstClr val="white"/>
                </a:solidFill>
                <a:latin typeface="Calibri" panose="020F0502020204030204"/>
                <a:ea typeface="宋体" panose="02010600030101010101" pitchFamily="2" charset="-122"/>
                <a:cs typeface="Arial" panose="020B0604020202020204"/>
              </a:rPr>
              <a:t>3</a:t>
            </a:r>
            <a:r>
              <a:rPr lang="en-US" altLang="ja-JP" sz="900" i="1" noProof="1">
                <a:solidFill>
                  <a:prstClr val="white"/>
                </a:solidFill>
                <a:latin typeface="Calibri" panose="020F0502020204030204"/>
                <a:ea typeface="宋体" panose="02010600030101010101" pitchFamily="2" charset="-122"/>
                <a:cs typeface="Arial" panose="020B0604020202020204"/>
              </a:rPr>
              <a:t>6</a:t>
            </a:r>
            <a:r>
              <a:rPr altLang="ja-JP" sz="900" i="1" noProof="1">
                <a:solidFill>
                  <a:prstClr val="white"/>
                </a:solidFill>
                <a:latin typeface="Calibri" panose="020F0502020204030204"/>
                <a:ea typeface="宋体" panose="02010600030101010101" pitchFamily="2" charset="-122"/>
                <a:cs typeface="Arial" panose="020B0604020202020204"/>
              </a:rPr>
              <a:t>-</a:t>
            </a:r>
            <a:r>
              <a:rPr lang="en-US" altLang="ja-JP" sz="900" i="1" noProof="1">
                <a:solidFill>
                  <a:prstClr val="white"/>
                </a:solidFill>
                <a:latin typeface="Calibri" panose="020F0502020204030204"/>
                <a:ea typeface="宋体" panose="02010600030101010101" pitchFamily="2" charset="-122"/>
                <a:cs typeface="Arial" panose="020B0604020202020204"/>
              </a:rPr>
              <a:t>40 </a:t>
            </a:r>
            <a:r>
              <a:rPr altLang="ja-JP" sz="900" i="1" noProof="1">
                <a:solidFill>
                  <a:prstClr val="white"/>
                </a:solidFill>
                <a:latin typeface="Calibri" panose="020F0502020204030204"/>
                <a:ea typeface="宋体" panose="02010600030101010101" pitchFamily="2" charset="-122"/>
                <a:cs typeface="Arial" panose="020B0604020202020204"/>
              </a:rPr>
              <a:t>pt</a:t>
            </a:r>
            <a:endParaRPr altLang="ja-JP" sz="900" i="1" noProof="1">
              <a:solidFill>
                <a:prstClr val="white"/>
              </a:solidFill>
              <a:latin typeface="Calibri" panose="020F0502020204030204"/>
              <a:ea typeface="宋体" panose="02010600030101010101" pitchFamily="2" charset="-122"/>
              <a:cs typeface="Arial" panose="020B0604020202020204"/>
            </a:endParaRPr>
          </a:p>
        </p:txBody>
      </p:sp>
      <p:sp>
        <p:nvSpPr>
          <p:cNvPr id="21" name="TextBox 20"/>
          <p:cNvSpPr txBox="1"/>
          <p:nvPr userDrawn="1"/>
        </p:nvSpPr>
        <p:spPr>
          <a:xfrm>
            <a:off x="9203970" y="2691327"/>
            <a:ext cx="1638975" cy="324172"/>
          </a:xfrm>
          <a:prstGeom prst="rect">
            <a:avLst/>
          </a:prstGeom>
          <a:noFill/>
          <a:ln>
            <a:noFill/>
          </a:ln>
        </p:spPr>
        <p:txBody>
          <a:bodyPr wrap="square" lIns="107983" tIns="0" rIns="93427" bIns="46717" anchor="t" anchorCtr="0">
            <a:spAutoFit/>
          </a:bodyPr>
          <a:lstStyle/>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ZTE Blue</a:t>
            </a:r>
            <a:endParaRPr lang="en-US" altLang="zh-CN" sz="900" i="1" noProof="1">
              <a:solidFill>
                <a:prstClr val="white"/>
              </a:solidFill>
              <a:latin typeface="Calibri" panose="020F0502020204030204"/>
              <a:ea typeface="微软雅黑" panose="020B0503020204020204" charset="-122"/>
              <a:cs typeface="Arial" panose="020B0604020202020204"/>
            </a:endParaRPr>
          </a:p>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[R0-G142-B211]</a:t>
            </a:r>
            <a:endParaRPr lang="zh-CN" altLang="en-US" sz="900" i="1" noProof="1">
              <a:solidFill>
                <a:prstClr val="white"/>
              </a:solidFill>
              <a:latin typeface="Calibri" panose="020F0502020204030204"/>
              <a:ea typeface="微软雅黑" panose="020B0503020204020204" charset="-122"/>
              <a:cs typeface="Arial" panose="020B0604020202020204"/>
            </a:endParaRPr>
          </a:p>
        </p:txBody>
      </p:sp>
      <p:sp>
        <p:nvSpPr>
          <p:cNvPr id="22" name="矩形 21"/>
          <p:cNvSpPr/>
          <p:nvPr userDrawn="1"/>
        </p:nvSpPr>
        <p:spPr>
          <a:xfrm>
            <a:off x="9303109" y="2989524"/>
            <a:ext cx="769045" cy="464127"/>
          </a:xfrm>
          <a:prstGeom prst="rect">
            <a:avLst/>
          </a:prstGeom>
          <a:solidFill>
            <a:srgbClr val="008ED3"/>
          </a:solidFill>
          <a:ln>
            <a:noFill/>
          </a:ln>
          <a:effectLst/>
        </p:spPr>
        <p:style>
          <a:lnRef idx="1">
            <a:schemeClr val="accent1"/>
          </a:lnRef>
          <a:fillRef idx="3">
            <a:schemeClr val="accent1"/>
          </a:fillRef>
          <a:effectRef idx="2">
            <a:schemeClr val="accent1"/>
          </a:effectRef>
          <a:fontRef idx="minor">
            <a:schemeClr val="lt1"/>
          </a:fontRef>
        </p:style>
        <p:txBody>
          <a:bodyPr lIns="68571" tIns="34285" rIns="68571" bIns="34285" rtlCol="0" anchor="ctr"/>
          <a:lstStyle/>
          <a:p>
            <a:pPr algn="ctr" defTabSz="457200">
              <a:buFontTx/>
              <a:buNone/>
            </a:pPr>
            <a:endParaRPr lang="zh-CN" altLang="en-US">
              <a:solidFill>
                <a:prstClr val="white"/>
              </a:solidFill>
            </a:endParaRPr>
          </a:p>
        </p:txBody>
      </p:sp>
      <p:sp>
        <p:nvSpPr>
          <p:cNvPr id="23" name="矩形 22"/>
          <p:cNvSpPr/>
          <p:nvPr userDrawn="1"/>
        </p:nvSpPr>
        <p:spPr>
          <a:xfrm>
            <a:off x="9303109" y="3853438"/>
            <a:ext cx="769045" cy="464127"/>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lIns="68571" tIns="34285" rIns="68571" bIns="34285" rtlCol="0" anchor="ctr"/>
          <a:lstStyle/>
          <a:p>
            <a:pPr algn="ctr" defTabSz="457200">
              <a:buFontTx/>
              <a:buNone/>
            </a:pPr>
            <a:endParaRPr lang="zh-CN" altLang="en-US">
              <a:solidFill>
                <a:prstClr val="white"/>
              </a:solidFill>
            </a:endParaRPr>
          </a:p>
        </p:txBody>
      </p:sp>
      <p:sp>
        <p:nvSpPr>
          <p:cNvPr id="25" name="TextBox 24"/>
          <p:cNvSpPr txBox="1"/>
          <p:nvPr userDrawn="1"/>
        </p:nvSpPr>
        <p:spPr>
          <a:xfrm>
            <a:off x="9203970" y="3555987"/>
            <a:ext cx="1638975" cy="324172"/>
          </a:xfrm>
          <a:prstGeom prst="rect">
            <a:avLst/>
          </a:prstGeom>
          <a:noFill/>
          <a:ln>
            <a:noFill/>
          </a:ln>
        </p:spPr>
        <p:txBody>
          <a:bodyPr wrap="square" lIns="107983" tIns="0" rIns="93427" bIns="46717" anchor="t" anchorCtr="0">
            <a:spAutoFit/>
          </a:bodyPr>
          <a:lstStyle/>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ZTE Green</a:t>
            </a:r>
            <a:endParaRPr lang="en-US" altLang="zh-CN" sz="900" i="1" noProof="1">
              <a:solidFill>
                <a:prstClr val="white"/>
              </a:solidFill>
              <a:latin typeface="Calibri" panose="020F0502020204030204"/>
              <a:ea typeface="微软雅黑" panose="020B0503020204020204" charset="-122"/>
              <a:cs typeface="Arial" panose="020B0604020202020204"/>
            </a:endParaRPr>
          </a:p>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[R140-G198-B62]</a:t>
            </a:r>
            <a:endParaRPr lang="zh-CN" altLang="en-US" sz="900" i="1" noProof="1">
              <a:solidFill>
                <a:prstClr val="white"/>
              </a:solidFill>
              <a:latin typeface="Calibri" panose="020F0502020204030204"/>
              <a:ea typeface="微软雅黑" panose="020B0503020204020204" charset="-122"/>
              <a:cs typeface="Arial" panose="020B0604020202020204"/>
            </a:endParaRPr>
          </a:p>
        </p:txBody>
      </p:sp>
      <p:sp>
        <p:nvSpPr>
          <p:cNvPr id="26" name="矩形 25"/>
          <p:cNvSpPr/>
          <p:nvPr userDrawn="1"/>
        </p:nvSpPr>
        <p:spPr>
          <a:xfrm>
            <a:off x="9303109" y="4679373"/>
            <a:ext cx="769045" cy="464127"/>
          </a:xfrm>
          <a:prstGeom prst="rect">
            <a:avLst/>
          </a:prstGeom>
          <a:solidFill>
            <a:srgbClr val="575757"/>
          </a:solidFill>
          <a:ln>
            <a:noFill/>
          </a:ln>
          <a:effectLst/>
        </p:spPr>
        <p:style>
          <a:lnRef idx="1">
            <a:schemeClr val="accent1"/>
          </a:lnRef>
          <a:fillRef idx="3">
            <a:schemeClr val="accent1"/>
          </a:fillRef>
          <a:effectRef idx="2">
            <a:schemeClr val="accent1"/>
          </a:effectRef>
          <a:fontRef idx="minor">
            <a:schemeClr val="lt1"/>
          </a:fontRef>
        </p:style>
        <p:txBody>
          <a:bodyPr lIns="68571" tIns="34285" rIns="68571" bIns="34285" rtlCol="0" anchor="ctr"/>
          <a:lstStyle/>
          <a:p>
            <a:pPr algn="ctr" defTabSz="457200">
              <a:buFontTx/>
              <a:buNone/>
            </a:pPr>
            <a:endParaRPr lang="zh-CN" altLang="en-US">
              <a:solidFill>
                <a:prstClr val="white"/>
              </a:solidFill>
            </a:endParaRPr>
          </a:p>
        </p:txBody>
      </p:sp>
      <p:sp>
        <p:nvSpPr>
          <p:cNvPr id="27" name="TextBox 26"/>
          <p:cNvSpPr txBox="1"/>
          <p:nvPr userDrawn="1"/>
        </p:nvSpPr>
        <p:spPr>
          <a:xfrm>
            <a:off x="9203970" y="4381923"/>
            <a:ext cx="1638975" cy="324172"/>
          </a:xfrm>
          <a:prstGeom prst="rect">
            <a:avLst/>
          </a:prstGeom>
          <a:noFill/>
          <a:ln>
            <a:noFill/>
          </a:ln>
        </p:spPr>
        <p:txBody>
          <a:bodyPr wrap="square" lIns="107983" tIns="0" rIns="93427" bIns="46717" anchor="t" anchorCtr="0">
            <a:spAutoFit/>
          </a:bodyPr>
          <a:lstStyle/>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ZTE Gray</a:t>
            </a:r>
            <a:endParaRPr lang="en-US" altLang="zh-CN" sz="900" i="1" noProof="1">
              <a:solidFill>
                <a:prstClr val="white"/>
              </a:solidFill>
              <a:latin typeface="Calibri" panose="020F0502020204030204"/>
              <a:ea typeface="微软雅黑" panose="020B0503020204020204" charset="-122"/>
              <a:cs typeface="Arial" panose="020B0604020202020204"/>
            </a:endParaRPr>
          </a:p>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[R87-G87-B87]</a:t>
            </a:r>
            <a:endParaRPr lang="zh-CN" altLang="en-US" sz="900" i="1" noProof="1">
              <a:solidFill>
                <a:prstClr val="white"/>
              </a:solidFill>
              <a:latin typeface="Calibri" panose="020F0502020204030204"/>
              <a:ea typeface="微软雅黑" panose="020B0503020204020204" charset="-122"/>
              <a:cs typeface="Arial" panose="020B0604020202020204"/>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4_内容">
    <p:spTree>
      <p:nvGrpSpPr>
        <p:cNvPr id="1" name=""/>
        <p:cNvGrpSpPr/>
        <p:nvPr/>
      </p:nvGrpSpPr>
      <p:grpSpPr>
        <a:xfrm>
          <a:off x="0" y="0"/>
          <a:ext cx="0" cy="0"/>
          <a:chOff x="0" y="0"/>
          <a:chExt cx="0" cy="0"/>
        </a:xfrm>
      </p:grpSpPr>
      <p:pic>
        <p:nvPicPr>
          <p:cNvPr id="14" name="Picture 15" descr="ZTE_ppt_design_0202-06.jpg"/>
          <p:cNvPicPr>
            <a:picLocks noChangeAspect="1"/>
          </p:cNvPicPr>
          <p:nvPr/>
        </p:nvPicPr>
        <p:blipFill>
          <a:blip r:embed="rId2" cstate="print"/>
          <a:srcRect/>
          <a:stretch>
            <a:fillRect/>
          </a:stretch>
        </p:blipFill>
        <p:spPr bwMode="auto">
          <a:xfrm>
            <a:off x="0" y="4779963"/>
            <a:ext cx="9144000" cy="387350"/>
          </a:xfrm>
          <a:prstGeom prst="rect">
            <a:avLst/>
          </a:prstGeom>
          <a:noFill/>
          <a:ln w="9525">
            <a:noFill/>
            <a:miter lim="800000"/>
            <a:headEnd/>
            <a:tailEnd/>
          </a:ln>
        </p:spPr>
      </p:pic>
      <p:sp>
        <p:nvSpPr>
          <p:cNvPr id="15" name="TextBox 16"/>
          <p:cNvSpPr txBox="1">
            <a:spLocks noChangeArrowheads="1"/>
          </p:cNvSpPr>
          <p:nvPr/>
        </p:nvSpPr>
        <p:spPr bwMode="auto">
          <a:xfrm>
            <a:off x="4271963" y="4914900"/>
            <a:ext cx="2190750" cy="169863"/>
          </a:xfrm>
          <a:prstGeom prst="rect">
            <a:avLst/>
          </a:prstGeom>
          <a:noFill/>
          <a:ln w="9525">
            <a:noFill/>
            <a:miter lim="800000"/>
          </a:ln>
        </p:spPr>
        <p:txBody>
          <a:bodyPr lIns="0" tIns="0" rIns="0" bIns="0"/>
          <a:lstStyle/>
          <a:p>
            <a:pPr defTabSz="457200">
              <a:buFontTx/>
              <a:buNone/>
              <a:defRPr/>
            </a:pPr>
            <a:r>
              <a:rPr kumimoji="1" lang="en-US" sz="600" dirty="0">
                <a:solidFill>
                  <a:srgbClr val="7F7F7F"/>
                </a:solidFill>
                <a:latin typeface="Arial" panose="020B0604020202020204" pitchFamily="34" charset="0"/>
              </a:rPr>
              <a:t>© ZTE Corporation. All rights reserved</a:t>
            </a:r>
            <a:endParaRPr kumimoji="1" lang="en-US" sz="600" dirty="0">
              <a:solidFill>
                <a:srgbClr val="7F7F7F"/>
              </a:solidFill>
              <a:latin typeface="Arial" panose="020B0604020202020204" pitchFamily="34" charset="0"/>
            </a:endParaRPr>
          </a:p>
        </p:txBody>
      </p:sp>
      <p:sp>
        <p:nvSpPr>
          <p:cNvPr id="16" name="Slide Number Placeholder 5"/>
          <p:cNvSpPr>
            <a:spLocks noGrp="1"/>
          </p:cNvSpPr>
          <p:nvPr/>
        </p:nvSpPr>
        <p:spPr bwMode="auto">
          <a:xfrm>
            <a:off x="119865" y="4908922"/>
            <a:ext cx="419100" cy="293687"/>
          </a:xfrm>
          <a:prstGeom prst="rect">
            <a:avLst/>
          </a:prstGeom>
          <a:noFill/>
          <a:ln w="9525">
            <a:noFill/>
            <a:miter lim="800000"/>
          </a:ln>
        </p:spPr>
        <p:txBody>
          <a:bodyPr lIns="91426" tIns="45712" rIns="91426" bIns="45712" anchor="ctr"/>
          <a:lstStyle/>
          <a:p>
            <a:pPr algn="ctr" defTabSz="457200">
              <a:buFontTx/>
              <a:buNone/>
              <a:defRPr/>
            </a:pPr>
            <a:fld id="{0171E16C-D319-4B78-8C6C-188CCEBE712C}" type="slidenum">
              <a:rPr lang="en-US" sz="800">
                <a:solidFill>
                  <a:srgbClr val="404040"/>
                </a:solidFill>
                <a:latin typeface="Arial" panose="020B0604020202020204" pitchFamily="34" charset="0"/>
              </a:rPr>
            </a:fld>
            <a:endParaRPr lang="en-US" sz="800" dirty="0">
              <a:solidFill>
                <a:srgbClr val="404040"/>
              </a:solidFill>
              <a:latin typeface="Arial" panose="020B0604020202020204" pitchFamily="34" charset="0"/>
            </a:endParaRPr>
          </a:p>
        </p:txBody>
      </p:sp>
      <p:sp>
        <p:nvSpPr>
          <p:cNvPr id="17" name="TextBox 16"/>
          <p:cNvSpPr txBox="1"/>
          <p:nvPr userDrawn="1"/>
        </p:nvSpPr>
        <p:spPr>
          <a:xfrm>
            <a:off x="9203970" y="2691327"/>
            <a:ext cx="1638975" cy="324172"/>
          </a:xfrm>
          <a:prstGeom prst="rect">
            <a:avLst/>
          </a:prstGeom>
          <a:noFill/>
          <a:ln>
            <a:noFill/>
          </a:ln>
        </p:spPr>
        <p:txBody>
          <a:bodyPr wrap="square" lIns="107983" tIns="0" rIns="93427" bIns="46717" anchor="t" anchorCtr="0">
            <a:spAutoFit/>
          </a:bodyPr>
          <a:lstStyle/>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ZTE Blue</a:t>
            </a:r>
            <a:endParaRPr lang="en-US" altLang="zh-CN" sz="900" i="1" noProof="1">
              <a:solidFill>
                <a:prstClr val="white"/>
              </a:solidFill>
              <a:latin typeface="Calibri" panose="020F0502020204030204"/>
              <a:ea typeface="微软雅黑" panose="020B0503020204020204" charset="-122"/>
              <a:cs typeface="Arial" panose="020B0604020202020204"/>
            </a:endParaRPr>
          </a:p>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[R0-G142-B211]</a:t>
            </a:r>
            <a:endParaRPr lang="zh-CN" altLang="en-US" sz="900" i="1" noProof="1">
              <a:solidFill>
                <a:prstClr val="white"/>
              </a:solidFill>
              <a:latin typeface="Calibri" panose="020F0502020204030204"/>
              <a:ea typeface="微软雅黑" panose="020B0503020204020204" charset="-122"/>
              <a:cs typeface="Arial" panose="020B0604020202020204"/>
            </a:endParaRPr>
          </a:p>
        </p:txBody>
      </p:sp>
      <p:sp>
        <p:nvSpPr>
          <p:cNvPr id="18" name="矩形 17"/>
          <p:cNvSpPr/>
          <p:nvPr userDrawn="1"/>
        </p:nvSpPr>
        <p:spPr>
          <a:xfrm>
            <a:off x="9303109" y="2989524"/>
            <a:ext cx="769045" cy="464127"/>
          </a:xfrm>
          <a:prstGeom prst="rect">
            <a:avLst/>
          </a:prstGeom>
          <a:solidFill>
            <a:srgbClr val="008ED3"/>
          </a:solidFill>
          <a:ln>
            <a:noFill/>
          </a:ln>
          <a:effectLst/>
        </p:spPr>
        <p:style>
          <a:lnRef idx="1">
            <a:schemeClr val="accent1"/>
          </a:lnRef>
          <a:fillRef idx="3">
            <a:schemeClr val="accent1"/>
          </a:fillRef>
          <a:effectRef idx="2">
            <a:schemeClr val="accent1"/>
          </a:effectRef>
          <a:fontRef idx="minor">
            <a:schemeClr val="lt1"/>
          </a:fontRef>
        </p:style>
        <p:txBody>
          <a:bodyPr lIns="68571" tIns="34285" rIns="68571" bIns="34285" rtlCol="0" anchor="ctr"/>
          <a:lstStyle/>
          <a:p>
            <a:pPr algn="ctr" defTabSz="457200">
              <a:buFontTx/>
              <a:buNone/>
            </a:pPr>
            <a:endParaRPr lang="zh-CN" altLang="en-US">
              <a:solidFill>
                <a:prstClr val="white"/>
              </a:solidFill>
            </a:endParaRPr>
          </a:p>
        </p:txBody>
      </p:sp>
      <p:sp>
        <p:nvSpPr>
          <p:cNvPr id="19" name="矩形 18"/>
          <p:cNvSpPr/>
          <p:nvPr userDrawn="1"/>
        </p:nvSpPr>
        <p:spPr>
          <a:xfrm>
            <a:off x="9303109" y="3853438"/>
            <a:ext cx="769045" cy="464127"/>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lIns="68571" tIns="34285" rIns="68571" bIns="34285" rtlCol="0" anchor="ctr"/>
          <a:lstStyle/>
          <a:p>
            <a:pPr algn="ctr" defTabSz="457200">
              <a:buFontTx/>
              <a:buNone/>
            </a:pPr>
            <a:endParaRPr lang="zh-CN" altLang="en-US">
              <a:solidFill>
                <a:prstClr val="white"/>
              </a:solidFill>
            </a:endParaRPr>
          </a:p>
        </p:txBody>
      </p:sp>
      <p:sp>
        <p:nvSpPr>
          <p:cNvPr id="20" name="TextBox 19"/>
          <p:cNvSpPr txBox="1"/>
          <p:nvPr userDrawn="1"/>
        </p:nvSpPr>
        <p:spPr>
          <a:xfrm>
            <a:off x="9203970" y="3555987"/>
            <a:ext cx="1638975" cy="324172"/>
          </a:xfrm>
          <a:prstGeom prst="rect">
            <a:avLst/>
          </a:prstGeom>
          <a:noFill/>
          <a:ln>
            <a:noFill/>
          </a:ln>
        </p:spPr>
        <p:txBody>
          <a:bodyPr wrap="square" lIns="107983" tIns="0" rIns="93427" bIns="46717" anchor="t" anchorCtr="0">
            <a:spAutoFit/>
          </a:bodyPr>
          <a:lstStyle/>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ZTE Green</a:t>
            </a:r>
            <a:endParaRPr lang="en-US" altLang="zh-CN" sz="900" i="1" noProof="1">
              <a:solidFill>
                <a:prstClr val="white"/>
              </a:solidFill>
              <a:latin typeface="Calibri" panose="020F0502020204030204"/>
              <a:ea typeface="微软雅黑" panose="020B0503020204020204" charset="-122"/>
              <a:cs typeface="Arial" panose="020B0604020202020204"/>
            </a:endParaRPr>
          </a:p>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[R140-G198-B62]</a:t>
            </a:r>
            <a:endParaRPr lang="zh-CN" altLang="en-US" sz="900" i="1" noProof="1">
              <a:solidFill>
                <a:prstClr val="white"/>
              </a:solidFill>
              <a:latin typeface="Calibri" panose="020F0502020204030204"/>
              <a:ea typeface="微软雅黑" panose="020B0503020204020204" charset="-122"/>
              <a:cs typeface="Arial" panose="020B0604020202020204"/>
            </a:endParaRPr>
          </a:p>
        </p:txBody>
      </p:sp>
      <p:sp>
        <p:nvSpPr>
          <p:cNvPr id="21" name="矩形 20"/>
          <p:cNvSpPr/>
          <p:nvPr userDrawn="1"/>
        </p:nvSpPr>
        <p:spPr>
          <a:xfrm>
            <a:off x="9303109" y="4679373"/>
            <a:ext cx="769045" cy="464127"/>
          </a:xfrm>
          <a:prstGeom prst="rect">
            <a:avLst/>
          </a:prstGeom>
          <a:solidFill>
            <a:srgbClr val="575757"/>
          </a:solidFill>
          <a:ln>
            <a:noFill/>
          </a:ln>
          <a:effectLst/>
        </p:spPr>
        <p:style>
          <a:lnRef idx="1">
            <a:schemeClr val="accent1"/>
          </a:lnRef>
          <a:fillRef idx="3">
            <a:schemeClr val="accent1"/>
          </a:fillRef>
          <a:effectRef idx="2">
            <a:schemeClr val="accent1"/>
          </a:effectRef>
          <a:fontRef idx="minor">
            <a:schemeClr val="lt1"/>
          </a:fontRef>
        </p:style>
        <p:txBody>
          <a:bodyPr lIns="68571" tIns="34285" rIns="68571" bIns="34285" rtlCol="0" anchor="ctr"/>
          <a:lstStyle/>
          <a:p>
            <a:pPr algn="ctr" defTabSz="457200">
              <a:buFontTx/>
              <a:buNone/>
            </a:pPr>
            <a:endParaRPr lang="zh-CN" altLang="en-US">
              <a:solidFill>
                <a:prstClr val="white"/>
              </a:solidFill>
            </a:endParaRPr>
          </a:p>
        </p:txBody>
      </p:sp>
      <p:sp>
        <p:nvSpPr>
          <p:cNvPr id="22" name="TextBox 21"/>
          <p:cNvSpPr txBox="1"/>
          <p:nvPr userDrawn="1"/>
        </p:nvSpPr>
        <p:spPr>
          <a:xfrm>
            <a:off x="9203970" y="4381923"/>
            <a:ext cx="1638975" cy="324172"/>
          </a:xfrm>
          <a:prstGeom prst="rect">
            <a:avLst/>
          </a:prstGeom>
          <a:noFill/>
          <a:ln>
            <a:noFill/>
          </a:ln>
        </p:spPr>
        <p:txBody>
          <a:bodyPr wrap="square" lIns="107983" tIns="0" rIns="93427" bIns="46717" anchor="t" anchorCtr="0">
            <a:spAutoFit/>
          </a:bodyPr>
          <a:lstStyle/>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ZTE Gray</a:t>
            </a:r>
            <a:endParaRPr lang="en-US" altLang="zh-CN" sz="900" i="1" noProof="1">
              <a:solidFill>
                <a:prstClr val="white"/>
              </a:solidFill>
              <a:latin typeface="Calibri" panose="020F0502020204030204"/>
              <a:ea typeface="微软雅黑" panose="020B0503020204020204" charset="-122"/>
              <a:cs typeface="Arial" panose="020B0604020202020204"/>
            </a:endParaRPr>
          </a:p>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[R87-G87-B87]</a:t>
            </a:r>
            <a:endParaRPr lang="zh-CN" altLang="en-US" sz="900" i="1" noProof="1">
              <a:solidFill>
                <a:prstClr val="white"/>
              </a:solidFill>
              <a:latin typeface="Calibri" panose="020F0502020204030204"/>
              <a:ea typeface="微软雅黑" panose="020B0503020204020204" charset="-122"/>
              <a:cs typeface="Arial" panose="020B0604020202020204"/>
            </a:endParaRPr>
          </a:p>
        </p:txBody>
      </p:sp>
      <p:sp>
        <p:nvSpPr>
          <p:cNvPr id="23" name="Rectangle 8"/>
          <p:cNvSpPr>
            <a:spLocks noChangeArrowheads="1"/>
          </p:cNvSpPr>
          <p:nvPr userDrawn="1"/>
        </p:nvSpPr>
        <p:spPr bwMode="auto">
          <a:xfrm>
            <a:off x="9156666" y="1047261"/>
            <a:ext cx="1360488" cy="1293668"/>
          </a:xfrm>
          <a:prstGeom prst="rect">
            <a:avLst/>
          </a:prstGeom>
          <a:noFill/>
          <a:ln>
            <a:noFill/>
          </a:ln>
        </p:spPr>
        <p:txBody>
          <a:bodyPr lIns="107983" tIns="0" rIns="93427" bIns="46717" anchor="t" anchorCtr="0">
            <a:spAutoFit/>
          </a:bodyPr>
          <a:lstStyle/>
          <a:p>
            <a:pPr defTabSz="934720">
              <a:buFontTx/>
              <a:buNone/>
            </a:pPr>
            <a:r>
              <a:rPr sz="900" b="1" i="1" noProof="1">
                <a:solidFill>
                  <a:prstClr val="white"/>
                </a:solidFill>
                <a:latin typeface="Calibri" panose="020F0502020204030204"/>
                <a:ea typeface="黑体" panose="02010609060101010101" charset="-122"/>
                <a:cs typeface="Arial" panose="020B0604020202020204"/>
              </a:rPr>
              <a:t>T</a:t>
            </a:r>
            <a:r>
              <a:rPr altLang="zh-CN" sz="900" b="1" i="1" noProof="1">
                <a:solidFill>
                  <a:prstClr val="white"/>
                </a:solidFill>
                <a:latin typeface="Calibri" panose="020F0502020204030204"/>
                <a:ea typeface="黑体" panose="02010609060101010101" charset="-122"/>
                <a:cs typeface="Arial" panose="020B0604020202020204"/>
              </a:rPr>
              <a:t>itle:</a:t>
            </a:r>
            <a:endParaRPr altLang="ja-JP" sz="900" b="1" i="1" noProof="1">
              <a:solidFill>
                <a:prstClr val="white"/>
              </a:solidFill>
              <a:latin typeface="Calibri" panose="020F0502020204030204"/>
              <a:ea typeface="黑体" panose="02010609060101010101" charset="-122"/>
              <a:cs typeface="Arial" panose="020B0604020202020204"/>
            </a:endParaRPr>
          </a:p>
          <a:p>
            <a:pPr defTabSz="934720">
              <a:buFontTx/>
              <a:buNone/>
            </a:pPr>
            <a:r>
              <a:rPr altLang="zh-CN" sz="900" i="1" noProof="1">
                <a:solidFill>
                  <a:prstClr val="white"/>
                </a:solidFill>
                <a:latin typeface="Calibri" panose="020F0502020204030204"/>
                <a:ea typeface="宋体" panose="02010600030101010101" pitchFamily="2" charset="-122"/>
                <a:cs typeface="Arial" panose="020B0604020202020204"/>
              </a:rPr>
              <a:t>Type</a:t>
            </a:r>
            <a:r>
              <a:rPr altLang="ja-JP" sz="900" i="1" noProof="1">
                <a:solidFill>
                  <a:prstClr val="white"/>
                </a:solidFill>
                <a:latin typeface="Calibri" panose="020F0502020204030204"/>
                <a:ea typeface="宋体" panose="02010600030101010101" pitchFamily="2" charset="-122"/>
                <a:cs typeface="Arial" panose="020B0604020202020204"/>
              </a:rPr>
              <a:t>:</a:t>
            </a:r>
            <a:r>
              <a:rPr lang="en-US" altLang="ja-JP" sz="900" i="1" noProof="1">
                <a:solidFill>
                  <a:prstClr val="white"/>
                </a:solidFill>
                <a:latin typeface="Calibri" panose="020F0502020204030204"/>
                <a:ea typeface="宋体" panose="02010600030101010101" pitchFamily="2" charset="-122"/>
                <a:cs typeface="Arial" panose="020B0604020202020204"/>
              </a:rPr>
              <a:t>    Calibri </a:t>
            </a:r>
            <a:r>
              <a:rPr lang="en-US" altLang="zh-CN" sz="900" i="1" noProof="1">
                <a:solidFill>
                  <a:prstClr val="white"/>
                </a:solidFill>
                <a:latin typeface="Calibri" panose="020F0502020204030204"/>
                <a:ea typeface="宋体" panose="02010600030101010101" pitchFamily="2" charset="-122"/>
                <a:cs typeface="Arial" panose="020B0604020202020204"/>
              </a:rPr>
              <a:t>b</a:t>
            </a:r>
            <a:r>
              <a:rPr lang="en-US" altLang="ja-JP" sz="900" i="1" noProof="1">
                <a:solidFill>
                  <a:prstClr val="white"/>
                </a:solidFill>
                <a:latin typeface="Calibri" panose="020F0502020204030204"/>
                <a:ea typeface="宋体" panose="02010600030101010101" pitchFamily="2" charset="-122"/>
                <a:cs typeface="Arial" panose="020B0604020202020204"/>
              </a:rPr>
              <a:t>old</a:t>
            </a:r>
            <a:endParaRPr lang="en-US" altLang="ja-JP" sz="900" i="1" noProof="1">
              <a:solidFill>
                <a:prstClr val="white"/>
              </a:solidFill>
              <a:latin typeface="Calibri" panose="020F0502020204030204"/>
              <a:ea typeface="宋体" panose="02010600030101010101" pitchFamily="2" charset="-122"/>
              <a:cs typeface="Arial" panose="020B0604020202020204"/>
            </a:endParaRPr>
          </a:p>
          <a:p>
            <a:pPr defTabSz="934720">
              <a:buFontTx/>
              <a:buNone/>
            </a:pPr>
            <a:r>
              <a:rPr sz="900" i="1" noProof="1">
                <a:solidFill>
                  <a:prstClr val="white"/>
                </a:solidFill>
                <a:latin typeface="Calibri" panose="020F0502020204030204"/>
                <a:ea typeface="宋体" panose="02010600030101010101" pitchFamily="2" charset="-122"/>
                <a:cs typeface="Arial" panose="020B0604020202020204"/>
              </a:rPr>
              <a:t>S</a:t>
            </a:r>
            <a:r>
              <a:rPr altLang="zh-CN" sz="900" i="1" noProof="1">
                <a:solidFill>
                  <a:prstClr val="white"/>
                </a:solidFill>
                <a:latin typeface="Calibri" panose="020F0502020204030204"/>
                <a:ea typeface="宋体" panose="02010600030101010101" pitchFamily="2" charset="-122"/>
                <a:cs typeface="Arial" panose="020B0604020202020204"/>
              </a:rPr>
              <a:t>ize</a:t>
            </a:r>
            <a:r>
              <a:rPr lang="en-US" altLang="zh-CN" sz="900" i="1" noProof="1">
                <a:solidFill>
                  <a:prstClr val="white"/>
                </a:solidFill>
                <a:latin typeface="Calibri" panose="020F0502020204030204"/>
                <a:ea typeface="宋体" panose="02010600030101010101" pitchFamily="2" charset="-122"/>
                <a:cs typeface="Arial" panose="020B0604020202020204"/>
              </a:rPr>
              <a:t>:     </a:t>
            </a:r>
            <a:r>
              <a:rPr altLang="ja-JP" sz="900" i="1" noProof="1">
                <a:solidFill>
                  <a:prstClr val="white"/>
                </a:solidFill>
                <a:latin typeface="Calibri" panose="020F0502020204030204"/>
                <a:ea typeface="宋体" panose="02010600030101010101" pitchFamily="2" charset="-122"/>
                <a:cs typeface="Arial" panose="020B0604020202020204"/>
              </a:rPr>
              <a:t>3</a:t>
            </a:r>
            <a:r>
              <a:rPr lang="en-US" altLang="ja-JP" sz="900" i="1" noProof="1">
                <a:solidFill>
                  <a:prstClr val="white"/>
                </a:solidFill>
                <a:latin typeface="Calibri" panose="020F0502020204030204"/>
                <a:ea typeface="宋体" panose="02010600030101010101" pitchFamily="2" charset="-122"/>
                <a:cs typeface="Arial" panose="020B0604020202020204"/>
              </a:rPr>
              <a:t>6</a:t>
            </a:r>
            <a:r>
              <a:rPr altLang="ja-JP" sz="900" i="1" noProof="1">
                <a:solidFill>
                  <a:prstClr val="white"/>
                </a:solidFill>
                <a:latin typeface="Calibri" panose="020F0502020204030204"/>
                <a:ea typeface="宋体" panose="02010600030101010101" pitchFamily="2" charset="-122"/>
                <a:cs typeface="Arial" panose="020B0604020202020204"/>
              </a:rPr>
              <a:t>-</a:t>
            </a:r>
            <a:r>
              <a:rPr lang="en-US" altLang="ja-JP" sz="900" i="1" noProof="1">
                <a:solidFill>
                  <a:prstClr val="white"/>
                </a:solidFill>
                <a:latin typeface="Calibri" panose="020F0502020204030204"/>
                <a:ea typeface="宋体" panose="02010600030101010101" pitchFamily="2" charset="-122"/>
                <a:cs typeface="Arial" panose="020B0604020202020204"/>
              </a:rPr>
              <a:t>44 </a:t>
            </a:r>
            <a:r>
              <a:rPr altLang="ja-JP" sz="900" i="1" noProof="1">
                <a:solidFill>
                  <a:prstClr val="white"/>
                </a:solidFill>
                <a:latin typeface="Calibri" panose="020F0502020204030204"/>
                <a:ea typeface="宋体" panose="02010600030101010101" pitchFamily="2" charset="-122"/>
                <a:cs typeface="Arial" panose="020B0604020202020204"/>
              </a:rPr>
              <a:t>pt</a:t>
            </a:r>
            <a:endParaRPr altLang="ja-JP" sz="900" i="1" noProof="1">
              <a:solidFill>
                <a:prstClr val="white"/>
              </a:solidFill>
              <a:latin typeface="Calibri" panose="020F0502020204030204"/>
              <a:ea typeface="宋体" panose="02010600030101010101" pitchFamily="2" charset="-122"/>
              <a:cs typeface="Arial" panose="020B0604020202020204"/>
            </a:endParaRPr>
          </a:p>
          <a:p>
            <a:pPr defTabSz="934720">
              <a:buFontTx/>
              <a:buNone/>
            </a:pPr>
            <a:r>
              <a:rPr sz="900" i="1" noProof="1">
                <a:solidFill>
                  <a:prstClr val="white"/>
                </a:solidFill>
                <a:latin typeface="Calibri" panose="020F0502020204030204"/>
                <a:ea typeface="宋体" panose="02010600030101010101" pitchFamily="2" charset="-122"/>
                <a:cs typeface="Arial" panose="020B0604020202020204"/>
              </a:rPr>
              <a:t>C</a:t>
            </a:r>
            <a:r>
              <a:rPr altLang="zh-CN" sz="900" i="1" noProof="1">
                <a:solidFill>
                  <a:prstClr val="white"/>
                </a:solidFill>
                <a:latin typeface="Calibri" panose="020F0502020204030204"/>
                <a:ea typeface="宋体" panose="02010600030101010101" pitchFamily="2" charset="-122"/>
                <a:cs typeface="Arial" panose="020B0604020202020204"/>
              </a:rPr>
              <a:t>olor</a:t>
            </a:r>
            <a:r>
              <a:rPr lang="en-US" altLang="zh-CN" sz="900" i="1" noProof="1">
                <a:solidFill>
                  <a:prstClr val="white"/>
                </a:solidFill>
                <a:latin typeface="Calibri" panose="020F0502020204030204"/>
                <a:ea typeface="宋体" panose="02010600030101010101" pitchFamily="2" charset="-122"/>
                <a:cs typeface="Arial" panose="020B0604020202020204"/>
              </a:rPr>
              <a:t>:  ZTE B</a:t>
            </a:r>
            <a:r>
              <a:rPr altLang="zh-CN" sz="900" i="1" noProof="1">
                <a:solidFill>
                  <a:prstClr val="white"/>
                </a:solidFill>
                <a:latin typeface="Calibri" panose="020F0502020204030204"/>
                <a:ea typeface="宋体" panose="02010600030101010101" pitchFamily="2" charset="-122"/>
                <a:cs typeface="Arial" panose="020B0604020202020204"/>
              </a:rPr>
              <a:t>lue</a:t>
            </a:r>
            <a:r>
              <a:rPr altLang="ja-JP" sz="900" i="1" noProof="1">
                <a:solidFill>
                  <a:prstClr val="white"/>
                </a:solidFill>
                <a:latin typeface="Calibri" panose="020F0502020204030204"/>
                <a:ea typeface="宋体" panose="02010600030101010101" pitchFamily="2" charset="-122"/>
                <a:cs typeface="Arial" panose="020B0604020202020204"/>
              </a:rPr>
              <a:t> </a:t>
            </a:r>
            <a:endParaRPr altLang="ja-JP" sz="900" i="1" noProof="1">
              <a:solidFill>
                <a:prstClr val="white"/>
              </a:solidFill>
              <a:latin typeface="Calibri" panose="020F0502020204030204"/>
              <a:ea typeface="宋体" panose="02010600030101010101" pitchFamily="2" charset="-122"/>
              <a:cs typeface="Arial" panose="020B0604020202020204"/>
            </a:endParaRPr>
          </a:p>
          <a:p>
            <a:pPr defTabSz="934720">
              <a:buFontTx/>
              <a:buNone/>
            </a:pPr>
            <a:endParaRPr lang="en-US" altLang="zh-CN" sz="900" i="1" noProof="1">
              <a:solidFill>
                <a:prstClr val="white"/>
              </a:solidFill>
              <a:latin typeface="Calibri" panose="020F0502020204030204"/>
              <a:ea typeface="宋体" panose="02010600030101010101" pitchFamily="2" charset="-122"/>
              <a:cs typeface="Arial" panose="020B0604020202020204"/>
            </a:endParaRPr>
          </a:p>
          <a:p>
            <a:pPr defTabSz="934720">
              <a:buFontTx/>
              <a:buNone/>
            </a:pPr>
            <a:r>
              <a:rPr altLang="zh-CN" sz="900" b="1" i="1" noProof="1">
                <a:solidFill>
                  <a:prstClr val="white"/>
                </a:solidFill>
                <a:latin typeface="Calibri" panose="020F0502020204030204"/>
                <a:ea typeface="宋体" panose="02010600030101010101" pitchFamily="2" charset="-122"/>
                <a:cs typeface="Arial" panose="020B0604020202020204"/>
              </a:rPr>
              <a:t>Text</a:t>
            </a:r>
            <a:r>
              <a:rPr lang="en-US" altLang="zh-CN" sz="900" b="1" i="1" noProof="1">
                <a:solidFill>
                  <a:prstClr val="white"/>
                </a:solidFill>
                <a:latin typeface="Calibri" panose="020F0502020204030204"/>
                <a:ea typeface="宋体" panose="02010600030101010101" pitchFamily="2" charset="-122"/>
                <a:cs typeface="Arial" panose="020B0604020202020204"/>
              </a:rPr>
              <a:t> </a:t>
            </a:r>
            <a:r>
              <a:rPr altLang="ja-JP" sz="900" b="1" i="1" noProof="1">
                <a:solidFill>
                  <a:prstClr val="white"/>
                </a:solidFill>
                <a:latin typeface="Calibri" panose="020F0502020204030204"/>
                <a:ea typeface="黑体" panose="02010609060101010101" charset="-122"/>
                <a:cs typeface="Arial" panose="020B0604020202020204"/>
              </a:rPr>
              <a:t>(</a:t>
            </a:r>
            <a:r>
              <a:rPr lang="en-US" altLang="ja-JP" sz="900" b="1" i="1" noProof="1">
                <a:solidFill>
                  <a:prstClr val="white"/>
                </a:solidFill>
                <a:latin typeface="Calibri" panose="020F0502020204030204"/>
                <a:ea typeface="黑体" panose="02010609060101010101" charset="-122"/>
                <a:cs typeface="Arial" panose="020B0604020202020204"/>
              </a:rPr>
              <a:t>1</a:t>
            </a:r>
            <a:r>
              <a:rPr altLang="ja-JP" sz="900" b="1" i="1" noProof="1">
                <a:solidFill>
                  <a:prstClr val="white"/>
                </a:solidFill>
                <a:latin typeface="Calibri" panose="020F0502020204030204"/>
                <a:ea typeface="黑体" panose="02010609060101010101" charset="-122"/>
                <a:cs typeface="Arial" panose="020B0604020202020204"/>
              </a:rPr>
              <a:t>-</a:t>
            </a:r>
            <a:r>
              <a:rPr lang="en-US" altLang="ja-JP" sz="900" b="1" i="1" noProof="1">
                <a:solidFill>
                  <a:prstClr val="white"/>
                </a:solidFill>
                <a:latin typeface="Calibri" panose="020F0502020204030204"/>
                <a:ea typeface="黑体" panose="02010609060101010101" charset="-122"/>
                <a:cs typeface="Arial" panose="020B0604020202020204"/>
              </a:rPr>
              <a:t>3</a:t>
            </a:r>
            <a:r>
              <a:rPr altLang="zh-CN" sz="900" b="1" i="1" noProof="1">
                <a:solidFill>
                  <a:prstClr val="white"/>
                </a:solidFill>
                <a:latin typeface="Calibri" panose="020F0502020204030204"/>
                <a:ea typeface="宋体" panose="02010600030101010101" pitchFamily="2" charset="-122"/>
                <a:cs typeface="Arial" panose="020B0604020202020204"/>
              </a:rPr>
              <a:t> Level</a:t>
            </a:r>
            <a:r>
              <a:rPr altLang="ja-JP" sz="900" b="1" i="1" noProof="1">
                <a:solidFill>
                  <a:prstClr val="white"/>
                </a:solidFill>
                <a:latin typeface="Calibri" panose="020F0502020204030204"/>
                <a:ea typeface="黑体" panose="02010609060101010101" charset="-122"/>
                <a:cs typeface="Arial" panose="020B0604020202020204"/>
              </a:rPr>
              <a:t>)</a:t>
            </a:r>
            <a:r>
              <a:rPr lang="en-US" altLang="ja-JP" sz="900" b="1" i="1" noProof="1">
                <a:solidFill>
                  <a:prstClr val="white"/>
                </a:solidFill>
                <a:latin typeface="Calibri" panose="020F0502020204030204"/>
                <a:ea typeface="黑体" panose="02010609060101010101" charset="-122"/>
                <a:cs typeface="Arial" panose="020B0604020202020204"/>
              </a:rPr>
              <a:t>:</a:t>
            </a:r>
            <a:endParaRPr altLang="ja-JP" sz="900" b="1" i="1" noProof="1">
              <a:solidFill>
                <a:prstClr val="white"/>
              </a:solidFill>
              <a:latin typeface="Calibri" panose="020F0502020204030204"/>
              <a:ea typeface="黑体" panose="02010609060101010101" charset="-122"/>
              <a:cs typeface="Arial" panose="020B0604020202020204"/>
            </a:endParaRPr>
          </a:p>
          <a:p>
            <a:pPr defTabSz="934720">
              <a:buFontTx/>
              <a:buNone/>
            </a:pPr>
            <a:r>
              <a:rPr altLang="zh-CN" sz="900" i="1" noProof="1">
                <a:solidFill>
                  <a:prstClr val="white"/>
                </a:solidFill>
                <a:latin typeface="Calibri" panose="020F0502020204030204"/>
                <a:ea typeface="宋体" panose="02010600030101010101" pitchFamily="2" charset="-122"/>
                <a:cs typeface="Arial" panose="020B0604020202020204"/>
              </a:rPr>
              <a:t>Type</a:t>
            </a:r>
            <a:r>
              <a:rPr lang="en-US" altLang="zh-CN" sz="900" i="1" noProof="1">
                <a:solidFill>
                  <a:prstClr val="white"/>
                </a:solidFill>
                <a:latin typeface="Calibri" panose="020F0502020204030204"/>
                <a:ea typeface="宋体" panose="02010600030101010101" pitchFamily="2" charset="-122"/>
                <a:cs typeface="Arial" panose="020B0604020202020204"/>
              </a:rPr>
              <a:t>:    </a:t>
            </a:r>
            <a:r>
              <a:rPr lang="en-US" sz="900" i="1" noProof="1">
                <a:solidFill>
                  <a:prstClr val="white"/>
                </a:solidFill>
                <a:latin typeface="Calibri" panose="020F0502020204030204"/>
                <a:ea typeface="宋体" panose="02010600030101010101" pitchFamily="2" charset="-122"/>
                <a:cs typeface="Arial" panose="020B0604020202020204"/>
              </a:rPr>
              <a:t>Calibri</a:t>
            </a:r>
            <a:endParaRPr altLang="ja-JP" sz="900" i="1" noProof="1">
              <a:solidFill>
                <a:prstClr val="white"/>
              </a:solidFill>
              <a:latin typeface="Calibri" panose="020F0502020204030204"/>
              <a:ea typeface="宋体" panose="02010600030101010101" pitchFamily="2" charset="-122"/>
              <a:cs typeface="Arial" panose="020B0604020202020204"/>
            </a:endParaRPr>
          </a:p>
          <a:p>
            <a:pPr defTabSz="934720">
              <a:buFontTx/>
              <a:buNone/>
            </a:pPr>
            <a:r>
              <a:rPr altLang="zh-CN" sz="900" i="1" noProof="1">
                <a:solidFill>
                  <a:prstClr val="white"/>
                </a:solidFill>
                <a:latin typeface="Calibri" panose="020F0502020204030204"/>
                <a:ea typeface="宋体" panose="02010600030101010101" pitchFamily="2" charset="-122"/>
                <a:cs typeface="Arial" panose="020B0604020202020204"/>
              </a:rPr>
              <a:t>Size</a:t>
            </a:r>
            <a:r>
              <a:rPr lang="en-US" altLang="zh-CN" sz="900" i="1" noProof="1">
                <a:solidFill>
                  <a:prstClr val="white"/>
                </a:solidFill>
                <a:latin typeface="Calibri" panose="020F0502020204030204"/>
                <a:ea typeface="宋体" panose="02010600030101010101" pitchFamily="2" charset="-122"/>
                <a:cs typeface="Arial" panose="020B0604020202020204"/>
              </a:rPr>
              <a:t>:     </a:t>
            </a:r>
            <a:r>
              <a:rPr lang="en-US" sz="900" i="1" noProof="1">
                <a:solidFill>
                  <a:prstClr val="white"/>
                </a:solidFill>
                <a:latin typeface="Calibri" panose="020F0502020204030204"/>
                <a:ea typeface="宋体" panose="02010600030101010101" pitchFamily="2" charset="-122"/>
                <a:cs typeface="Arial" panose="020B0604020202020204"/>
              </a:rPr>
              <a:t>20-28 </a:t>
            </a:r>
            <a:r>
              <a:rPr altLang="ja-JP" sz="900" i="1" noProof="1">
                <a:solidFill>
                  <a:prstClr val="white"/>
                </a:solidFill>
                <a:latin typeface="Calibri" panose="020F0502020204030204"/>
                <a:ea typeface="宋体" panose="02010600030101010101" pitchFamily="2" charset="-122"/>
                <a:cs typeface="Arial" panose="020B0604020202020204"/>
              </a:rPr>
              <a:t>pt</a:t>
            </a:r>
            <a:endParaRPr altLang="ja-JP" sz="900" i="1" noProof="1">
              <a:solidFill>
                <a:prstClr val="white"/>
              </a:solidFill>
              <a:latin typeface="Calibri" panose="020F0502020204030204"/>
              <a:ea typeface="宋体" panose="02010600030101010101" pitchFamily="2" charset="-122"/>
              <a:cs typeface="Arial" panose="020B0604020202020204"/>
            </a:endParaRPr>
          </a:p>
          <a:p>
            <a:pPr defTabSz="934720">
              <a:buFontTx/>
              <a:buNone/>
            </a:pPr>
            <a:r>
              <a:rPr altLang="zh-CN" sz="900" i="1" noProof="1">
                <a:solidFill>
                  <a:prstClr val="white"/>
                </a:solidFill>
                <a:latin typeface="Calibri" panose="020F0502020204030204"/>
                <a:ea typeface="宋体" panose="02010600030101010101" pitchFamily="2" charset="-122"/>
                <a:cs typeface="Arial" panose="020B0604020202020204"/>
              </a:rPr>
              <a:t>Color</a:t>
            </a:r>
            <a:r>
              <a:rPr lang="en-US" altLang="zh-CN" sz="900" i="1" noProof="1">
                <a:solidFill>
                  <a:prstClr val="white"/>
                </a:solidFill>
                <a:latin typeface="Calibri" panose="020F0502020204030204"/>
                <a:ea typeface="宋体" panose="02010600030101010101" pitchFamily="2" charset="-122"/>
                <a:cs typeface="Arial" panose="020B0604020202020204"/>
              </a:rPr>
              <a:t>:  </a:t>
            </a:r>
            <a:r>
              <a:rPr altLang="zh-CN" sz="900" i="1" noProof="1">
                <a:solidFill>
                  <a:prstClr val="white"/>
                </a:solidFill>
                <a:latin typeface="Calibri" panose="020F0502020204030204"/>
                <a:ea typeface="宋体" panose="02010600030101010101" pitchFamily="2" charset="-122"/>
                <a:cs typeface="Arial" panose="020B0604020202020204"/>
              </a:rPr>
              <a:t>Black</a:t>
            </a:r>
            <a:endParaRPr altLang="ja-JP" sz="900" i="1" noProof="1">
              <a:solidFill>
                <a:prstClr val="white"/>
              </a:solidFill>
              <a:latin typeface="Calibri" panose="020F0502020204030204"/>
              <a:ea typeface="宋体" panose="02010600030101010101" pitchFamily="2" charset="-122"/>
              <a:cs typeface="Arial" panose="020B0604020202020204"/>
            </a:endParaRPr>
          </a:p>
        </p:txBody>
      </p:sp>
      <p:sp>
        <p:nvSpPr>
          <p:cNvPr id="24" name="矩形 23"/>
          <p:cNvSpPr/>
          <p:nvPr userDrawn="1"/>
        </p:nvSpPr>
        <p:spPr>
          <a:xfrm>
            <a:off x="0" y="1685983"/>
            <a:ext cx="9144000" cy="2966260"/>
          </a:xfrm>
          <a:prstGeom prst="rect">
            <a:avLst/>
          </a:prstGeom>
          <a:solidFill>
            <a:srgbClr val="FCFCFC"/>
          </a:solidFill>
          <a:ln w="57150">
            <a:noFill/>
          </a:ln>
        </p:spPr>
        <p:style>
          <a:lnRef idx="2">
            <a:schemeClr val="accent1">
              <a:shade val="50000"/>
            </a:schemeClr>
          </a:lnRef>
          <a:fillRef idx="1">
            <a:schemeClr val="accent1"/>
          </a:fillRef>
          <a:effectRef idx="0">
            <a:schemeClr val="accent1"/>
          </a:effectRef>
          <a:fontRef idx="minor">
            <a:schemeClr val="lt1"/>
          </a:fontRef>
        </p:style>
        <p:txBody>
          <a:bodyPr lIns="91426" tIns="45712" rIns="91426" bIns="45712" rtlCol="0" anchor="ctr"/>
          <a:lstStyle/>
          <a:p>
            <a:pPr algn="ctr" defTabSz="914400">
              <a:buFontTx/>
              <a:buNone/>
            </a:pPr>
            <a:endParaRPr lang="zh-CN" altLang="en-US" dirty="0">
              <a:solidFill>
                <a:prstClr val="white"/>
              </a:solidFill>
            </a:endParaRPr>
          </a:p>
        </p:txBody>
      </p:sp>
      <p:pic>
        <p:nvPicPr>
          <p:cNvPr id="25" name="图片 24" descr="personal-leadership2.jpg"/>
          <p:cNvPicPr>
            <a:picLocks noChangeAspect="1"/>
          </p:cNvPicPr>
          <p:nvPr userDrawn="1"/>
        </p:nvPicPr>
        <p:blipFill>
          <a:blip r:embed="rId3" cstate="print">
            <a:clrChange>
              <a:clrFrom>
                <a:srgbClr val="FFFFFF"/>
              </a:clrFrom>
              <a:clrTo>
                <a:srgbClr val="FFFFFF">
                  <a:alpha val="0"/>
                </a:srgbClr>
              </a:clrTo>
            </a:clrChange>
          </a:blip>
          <a:stretch>
            <a:fillRect/>
          </a:stretch>
        </p:blipFill>
        <p:spPr>
          <a:xfrm>
            <a:off x="733181" y="2490400"/>
            <a:ext cx="1357918" cy="1357426"/>
          </a:xfrm>
          <a:prstGeom prst="rect">
            <a:avLst/>
          </a:prstGeom>
        </p:spPr>
      </p:pic>
      <p:sp>
        <p:nvSpPr>
          <p:cNvPr id="26" name="矩形 25"/>
          <p:cNvSpPr/>
          <p:nvPr userDrawn="1"/>
        </p:nvSpPr>
        <p:spPr>
          <a:xfrm>
            <a:off x="1312644" y="436021"/>
            <a:ext cx="778455" cy="1079870"/>
          </a:xfrm>
          <a:prstGeom prst="rect">
            <a:avLst/>
          </a:prstGeom>
          <a:noFill/>
          <a:ln w="28575">
            <a:gradFill flip="none" rotWithShape="1">
              <a:gsLst>
                <a:gs pos="0">
                  <a:schemeClr val="bg1">
                    <a:lumMod val="50000"/>
                  </a:schemeClr>
                </a:gs>
                <a:gs pos="50000">
                  <a:schemeClr val="bg1">
                    <a:lumMod val="85000"/>
                  </a:schemeClr>
                </a:gs>
                <a:gs pos="100000">
                  <a:schemeClr val="bg1"/>
                </a:gs>
              </a:gsLst>
              <a:lin ang="2700000" scaled="1"/>
              <a:tileRect/>
            </a:gradFill>
          </a:ln>
          <a:effectLst/>
        </p:spPr>
        <p:style>
          <a:lnRef idx="1">
            <a:schemeClr val="accent1"/>
          </a:lnRef>
          <a:fillRef idx="3">
            <a:schemeClr val="accent1"/>
          </a:fillRef>
          <a:effectRef idx="2">
            <a:schemeClr val="accent1"/>
          </a:effectRef>
          <a:fontRef idx="minor">
            <a:schemeClr val="lt1"/>
          </a:fontRef>
        </p:style>
        <p:txBody>
          <a:bodyPr lIns="68571" tIns="34285" rIns="68571" bIns="34285" rtlCol="0" anchor="ctr"/>
          <a:lstStyle/>
          <a:p>
            <a:pPr algn="ctr" defTabSz="457200">
              <a:buFontTx/>
              <a:buNone/>
            </a:pPr>
            <a:endParaRPr lang="zh-CN" altLang="en-US">
              <a:solidFill>
                <a:prstClr val="white"/>
              </a:solidFill>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3_内容">
    <p:spTree>
      <p:nvGrpSpPr>
        <p:cNvPr id="1" name=""/>
        <p:cNvGrpSpPr/>
        <p:nvPr/>
      </p:nvGrpSpPr>
      <p:grpSpPr>
        <a:xfrm>
          <a:off x="0" y="0"/>
          <a:ext cx="0" cy="0"/>
          <a:chOff x="0" y="0"/>
          <a:chExt cx="0" cy="0"/>
        </a:xfrm>
      </p:grpSpPr>
      <p:pic>
        <p:nvPicPr>
          <p:cNvPr id="14" name="Picture 15" descr="ZTE_ppt_design_0202-06.jpg"/>
          <p:cNvPicPr>
            <a:picLocks noChangeAspect="1"/>
          </p:cNvPicPr>
          <p:nvPr/>
        </p:nvPicPr>
        <p:blipFill>
          <a:blip r:embed="rId2" cstate="print"/>
          <a:srcRect/>
          <a:stretch>
            <a:fillRect/>
          </a:stretch>
        </p:blipFill>
        <p:spPr bwMode="auto">
          <a:xfrm>
            <a:off x="0" y="4779963"/>
            <a:ext cx="9144000" cy="387350"/>
          </a:xfrm>
          <a:prstGeom prst="rect">
            <a:avLst/>
          </a:prstGeom>
          <a:noFill/>
          <a:ln w="9525">
            <a:noFill/>
            <a:miter lim="800000"/>
            <a:headEnd/>
            <a:tailEnd/>
          </a:ln>
        </p:spPr>
      </p:pic>
      <p:sp>
        <p:nvSpPr>
          <p:cNvPr id="15" name="TextBox 16"/>
          <p:cNvSpPr txBox="1">
            <a:spLocks noChangeArrowheads="1"/>
          </p:cNvSpPr>
          <p:nvPr/>
        </p:nvSpPr>
        <p:spPr bwMode="auto">
          <a:xfrm>
            <a:off x="4271963" y="4914900"/>
            <a:ext cx="2190750" cy="169863"/>
          </a:xfrm>
          <a:prstGeom prst="rect">
            <a:avLst/>
          </a:prstGeom>
          <a:noFill/>
          <a:ln w="9525">
            <a:noFill/>
            <a:miter lim="800000"/>
          </a:ln>
        </p:spPr>
        <p:txBody>
          <a:bodyPr lIns="0" tIns="0" rIns="0" bIns="0"/>
          <a:lstStyle/>
          <a:p>
            <a:pPr defTabSz="457200">
              <a:buFontTx/>
              <a:buNone/>
              <a:defRPr/>
            </a:pPr>
            <a:r>
              <a:rPr kumimoji="1" lang="en-US" sz="600" dirty="0">
                <a:solidFill>
                  <a:srgbClr val="7F7F7F"/>
                </a:solidFill>
                <a:latin typeface="Arial" panose="020B0604020202020204" pitchFamily="34" charset="0"/>
              </a:rPr>
              <a:t>© ZTE Corporation. All rights reserved</a:t>
            </a:r>
            <a:endParaRPr kumimoji="1" lang="en-US" sz="600" dirty="0">
              <a:solidFill>
                <a:srgbClr val="7F7F7F"/>
              </a:solidFill>
              <a:latin typeface="Arial" panose="020B0604020202020204" pitchFamily="34" charset="0"/>
            </a:endParaRPr>
          </a:p>
        </p:txBody>
      </p:sp>
      <p:sp>
        <p:nvSpPr>
          <p:cNvPr id="16" name="Slide Number Placeholder 5"/>
          <p:cNvSpPr>
            <a:spLocks noGrp="1"/>
          </p:cNvSpPr>
          <p:nvPr/>
        </p:nvSpPr>
        <p:spPr bwMode="auto">
          <a:xfrm>
            <a:off x="119865" y="4908922"/>
            <a:ext cx="419100" cy="293687"/>
          </a:xfrm>
          <a:prstGeom prst="rect">
            <a:avLst/>
          </a:prstGeom>
          <a:noFill/>
          <a:ln w="9525">
            <a:noFill/>
            <a:miter lim="800000"/>
          </a:ln>
        </p:spPr>
        <p:txBody>
          <a:bodyPr lIns="91426" tIns="45712" rIns="91426" bIns="45712" anchor="ctr"/>
          <a:lstStyle/>
          <a:p>
            <a:pPr algn="ctr" defTabSz="457200">
              <a:buFontTx/>
              <a:buNone/>
              <a:defRPr/>
            </a:pPr>
            <a:fld id="{0171E16C-D319-4B78-8C6C-188CCEBE712C}" type="slidenum">
              <a:rPr lang="en-US" sz="800">
                <a:solidFill>
                  <a:srgbClr val="404040"/>
                </a:solidFill>
                <a:latin typeface="Arial" panose="020B0604020202020204" pitchFamily="34" charset="0"/>
              </a:rPr>
            </a:fld>
            <a:endParaRPr lang="en-US" sz="800" dirty="0">
              <a:solidFill>
                <a:srgbClr val="404040"/>
              </a:solidFill>
              <a:latin typeface="Arial" panose="020B0604020202020204" pitchFamily="34" charset="0"/>
            </a:endParaRPr>
          </a:p>
        </p:txBody>
      </p:sp>
      <p:sp>
        <p:nvSpPr>
          <p:cNvPr id="32" name="文本占位符 2"/>
          <p:cNvSpPr>
            <a:spLocks noGrp="1"/>
          </p:cNvSpPr>
          <p:nvPr>
            <p:ph idx="12"/>
          </p:nvPr>
        </p:nvSpPr>
        <p:spPr>
          <a:xfrm>
            <a:off x="178995" y="1050260"/>
            <a:ext cx="8513763" cy="3346880"/>
          </a:xfrm>
          <a:prstGeom prst="rect">
            <a:avLst/>
          </a:prstGeom>
        </p:spPr>
        <p:txBody>
          <a:bodyPr lIns="53993" tIns="26996" rIns="53993" bIns="26996" rtlCol="0">
            <a:noAutofit/>
          </a:bodyPr>
          <a:lstStyle>
            <a:lvl1pPr marL="201295" indent="-201295">
              <a:lnSpc>
                <a:spcPct val="150000"/>
              </a:lnSpc>
              <a:spcBef>
                <a:spcPts val="0"/>
              </a:spcBef>
              <a:buClr>
                <a:srgbClr val="008ED3"/>
              </a:buClr>
              <a:buSzPct val="80000"/>
              <a:buFont typeface="Wingdings" panose="05000000000000000000" pitchFamily="2" charset="2"/>
              <a:buChar char="n"/>
              <a:defRPr kumimoji="1" lang="zh-CN" altLang="en-US" sz="18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marL="402590" indent="-201295">
              <a:lnSpc>
                <a:spcPct val="150000"/>
              </a:lnSpc>
              <a:spcBef>
                <a:spcPts val="0"/>
              </a:spcBef>
              <a:buClr>
                <a:srgbClr val="008ED3"/>
              </a:buClr>
              <a:buSzPct val="80000"/>
              <a:buFont typeface="Wingdings" panose="05000000000000000000" pitchFamily="2" charset="2"/>
              <a:buChar char="u"/>
              <a:defRPr kumimoji="1" lang="zh-CN" altLang="en-US" sz="1500" b="0" i="0" kern="1200" dirty="0" smtClean="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vl3pPr marL="602615" indent="-200025">
              <a:lnSpc>
                <a:spcPct val="150000"/>
              </a:lnSpc>
              <a:spcBef>
                <a:spcPts val="0"/>
              </a:spcBef>
              <a:buClr>
                <a:srgbClr val="008ED3"/>
              </a:buClr>
              <a:buSzPct val="80000"/>
              <a:buFont typeface="Wingdings" panose="05000000000000000000" pitchFamily="2" charset="2"/>
              <a:buChar char="l"/>
              <a:defRPr sz="1500"/>
            </a:lvl3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p:txBody>
      </p:sp>
      <p:sp>
        <p:nvSpPr>
          <p:cNvPr id="33" name="标题 13"/>
          <p:cNvSpPr>
            <a:spLocks noGrp="1"/>
          </p:cNvSpPr>
          <p:nvPr>
            <p:ph type="title"/>
          </p:nvPr>
        </p:nvSpPr>
        <p:spPr>
          <a:xfrm>
            <a:off x="178995" y="179307"/>
            <a:ext cx="8965005" cy="723727"/>
          </a:xfrm>
        </p:spPr>
        <p:txBody>
          <a:bodyPr lIns="53993" tIns="26996" rIns="53993" bIns="26996" rtlCol="0" anchor="ctr" anchorCtr="0">
            <a:noAutofit/>
          </a:bodyPr>
          <a:lstStyle>
            <a:lvl1pPr>
              <a:defRPr lang="zh-CN" altLang="en-US" sz="2700" b="1" dirty="0">
                <a:solidFill>
                  <a:srgbClr val="008FD4"/>
                </a:solidFill>
                <a:latin typeface="+mj-lt"/>
                <a:cs typeface="Arial" panose="020B0604020202020204" pitchFamily="34" charset="0"/>
              </a:defRPr>
            </a:lvl1pPr>
          </a:lstStyle>
          <a:p>
            <a:pPr lvl="0"/>
            <a:r>
              <a:rPr lang="zh-CN" altLang="en-US"/>
              <a:t>单击此处编辑母版标题样式</a:t>
            </a:r>
            <a:endParaRPr lang="zh-CN" altLang="en-US" dirty="0"/>
          </a:p>
        </p:txBody>
      </p:sp>
      <p:sp>
        <p:nvSpPr>
          <p:cNvPr id="17" name="TextBox 16"/>
          <p:cNvSpPr txBox="1"/>
          <p:nvPr userDrawn="1"/>
        </p:nvSpPr>
        <p:spPr>
          <a:xfrm>
            <a:off x="9203970" y="2691327"/>
            <a:ext cx="1638975" cy="324172"/>
          </a:xfrm>
          <a:prstGeom prst="rect">
            <a:avLst/>
          </a:prstGeom>
          <a:noFill/>
          <a:ln>
            <a:noFill/>
          </a:ln>
        </p:spPr>
        <p:txBody>
          <a:bodyPr wrap="square" lIns="107983" tIns="0" rIns="93427" bIns="46717" anchor="t" anchorCtr="0">
            <a:spAutoFit/>
          </a:bodyPr>
          <a:lstStyle/>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ZTE Blue</a:t>
            </a:r>
            <a:endParaRPr lang="en-US" altLang="zh-CN" sz="900" i="1" noProof="1">
              <a:solidFill>
                <a:prstClr val="white"/>
              </a:solidFill>
              <a:latin typeface="Calibri" panose="020F0502020204030204"/>
              <a:ea typeface="微软雅黑" panose="020B0503020204020204" charset="-122"/>
              <a:cs typeface="Arial" panose="020B0604020202020204"/>
            </a:endParaRPr>
          </a:p>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[R0-G142-B211]</a:t>
            </a:r>
            <a:endParaRPr lang="zh-CN" altLang="en-US" sz="900" i="1" noProof="1">
              <a:solidFill>
                <a:prstClr val="white"/>
              </a:solidFill>
              <a:latin typeface="Calibri" panose="020F0502020204030204"/>
              <a:ea typeface="微软雅黑" panose="020B0503020204020204" charset="-122"/>
              <a:cs typeface="Arial" panose="020B0604020202020204"/>
            </a:endParaRPr>
          </a:p>
        </p:txBody>
      </p:sp>
      <p:sp>
        <p:nvSpPr>
          <p:cNvPr id="18" name="矩形 17"/>
          <p:cNvSpPr/>
          <p:nvPr userDrawn="1"/>
        </p:nvSpPr>
        <p:spPr>
          <a:xfrm>
            <a:off x="9303109" y="2989524"/>
            <a:ext cx="769045" cy="464127"/>
          </a:xfrm>
          <a:prstGeom prst="rect">
            <a:avLst/>
          </a:prstGeom>
          <a:solidFill>
            <a:srgbClr val="008ED3"/>
          </a:solidFill>
          <a:ln>
            <a:noFill/>
          </a:ln>
          <a:effectLst/>
        </p:spPr>
        <p:style>
          <a:lnRef idx="1">
            <a:schemeClr val="accent1"/>
          </a:lnRef>
          <a:fillRef idx="3">
            <a:schemeClr val="accent1"/>
          </a:fillRef>
          <a:effectRef idx="2">
            <a:schemeClr val="accent1"/>
          </a:effectRef>
          <a:fontRef idx="minor">
            <a:schemeClr val="lt1"/>
          </a:fontRef>
        </p:style>
        <p:txBody>
          <a:bodyPr lIns="68571" tIns="34285" rIns="68571" bIns="34285" rtlCol="0" anchor="ctr"/>
          <a:lstStyle/>
          <a:p>
            <a:pPr algn="ctr" defTabSz="457200">
              <a:buFontTx/>
              <a:buNone/>
            </a:pPr>
            <a:endParaRPr lang="zh-CN" altLang="en-US">
              <a:solidFill>
                <a:prstClr val="white"/>
              </a:solidFill>
            </a:endParaRPr>
          </a:p>
        </p:txBody>
      </p:sp>
      <p:sp>
        <p:nvSpPr>
          <p:cNvPr id="19" name="矩形 18"/>
          <p:cNvSpPr/>
          <p:nvPr userDrawn="1"/>
        </p:nvSpPr>
        <p:spPr>
          <a:xfrm>
            <a:off x="9303109" y="3853438"/>
            <a:ext cx="769045" cy="464127"/>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lIns="68571" tIns="34285" rIns="68571" bIns="34285" rtlCol="0" anchor="ctr"/>
          <a:lstStyle/>
          <a:p>
            <a:pPr algn="ctr" defTabSz="457200">
              <a:buFontTx/>
              <a:buNone/>
            </a:pPr>
            <a:endParaRPr lang="zh-CN" altLang="en-US">
              <a:solidFill>
                <a:prstClr val="white"/>
              </a:solidFill>
            </a:endParaRPr>
          </a:p>
        </p:txBody>
      </p:sp>
      <p:sp>
        <p:nvSpPr>
          <p:cNvPr id="20" name="TextBox 19"/>
          <p:cNvSpPr txBox="1"/>
          <p:nvPr userDrawn="1"/>
        </p:nvSpPr>
        <p:spPr>
          <a:xfrm>
            <a:off x="9203970" y="3555987"/>
            <a:ext cx="1638975" cy="324172"/>
          </a:xfrm>
          <a:prstGeom prst="rect">
            <a:avLst/>
          </a:prstGeom>
          <a:noFill/>
          <a:ln>
            <a:noFill/>
          </a:ln>
        </p:spPr>
        <p:txBody>
          <a:bodyPr wrap="square" lIns="107983" tIns="0" rIns="93427" bIns="46717" anchor="t" anchorCtr="0">
            <a:spAutoFit/>
          </a:bodyPr>
          <a:lstStyle/>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ZTE Green</a:t>
            </a:r>
            <a:endParaRPr lang="en-US" altLang="zh-CN" sz="900" i="1" noProof="1">
              <a:solidFill>
                <a:prstClr val="white"/>
              </a:solidFill>
              <a:latin typeface="Calibri" panose="020F0502020204030204"/>
              <a:ea typeface="微软雅黑" panose="020B0503020204020204" charset="-122"/>
              <a:cs typeface="Arial" panose="020B0604020202020204"/>
            </a:endParaRPr>
          </a:p>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[R140-G198-B62]</a:t>
            </a:r>
            <a:endParaRPr lang="zh-CN" altLang="en-US" sz="900" i="1" noProof="1">
              <a:solidFill>
                <a:prstClr val="white"/>
              </a:solidFill>
              <a:latin typeface="Calibri" panose="020F0502020204030204"/>
              <a:ea typeface="微软雅黑" panose="020B0503020204020204" charset="-122"/>
              <a:cs typeface="Arial" panose="020B0604020202020204"/>
            </a:endParaRPr>
          </a:p>
        </p:txBody>
      </p:sp>
      <p:sp>
        <p:nvSpPr>
          <p:cNvPr id="21" name="矩形 20"/>
          <p:cNvSpPr/>
          <p:nvPr userDrawn="1"/>
        </p:nvSpPr>
        <p:spPr>
          <a:xfrm>
            <a:off x="9303109" y="4679373"/>
            <a:ext cx="769045" cy="464127"/>
          </a:xfrm>
          <a:prstGeom prst="rect">
            <a:avLst/>
          </a:prstGeom>
          <a:solidFill>
            <a:srgbClr val="575757"/>
          </a:solidFill>
          <a:ln>
            <a:noFill/>
          </a:ln>
          <a:effectLst/>
        </p:spPr>
        <p:style>
          <a:lnRef idx="1">
            <a:schemeClr val="accent1"/>
          </a:lnRef>
          <a:fillRef idx="3">
            <a:schemeClr val="accent1"/>
          </a:fillRef>
          <a:effectRef idx="2">
            <a:schemeClr val="accent1"/>
          </a:effectRef>
          <a:fontRef idx="minor">
            <a:schemeClr val="lt1"/>
          </a:fontRef>
        </p:style>
        <p:txBody>
          <a:bodyPr lIns="68571" tIns="34285" rIns="68571" bIns="34285" rtlCol="0" anchor="ctr"/>
          <a:lstStyle/>
          <a:p>
            <a:pPr algn="ctr" defTabSz="457200">
              <a:buFontTx/>
              <a:buNone/>
            </a:pPr>
            <a:endParaRPr lang="zh-CN" altLang="en-US">
              <a:solidFill>
                <a:prstClr val="white"/>
              </a:solidFill>
            </a:endParaRPr>
          </a:p>
        </p:txBody>
      </p:sp>
      <p:sp>
        <p:nvSpPr>
          <p:cNvPr id="22" name="TextBox 21"/>
          <p:cNvSpPr txBox="1"/>
          <p:nvPr userDrawn="1"/>
        </p:nvSpPr>
        <p:spPr>
          <a:xfrm>
            <a:off x="9203970" y="4381923"/>
            <a:ext cx="1638975" cy="324172"/>
          </a:xfrm>
          <a:prstGeom prst="rect">
            <a:avLst/>
          </a:prstGeom>
          <a:noFill/>
          <a:ln>
            <a:noFill/>
          </a:ln>
        </p:spPr>
        <p:txBody>
          <a:bodyPr wrap="square" lIns="107983" tIns="0" rIns="93427" bIns="46717" anchor="t" anchorCtr="0">
            <a:spAutoFit/>
          </a:bodyPr>
          <a:lstStyle/>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ZTE Gray</a:t>
            </a:r>
            <a:endParaRPr lang="en-US" altLang="zh-CN" sz="900" i="1" noProof="1">
              <a:solidFill>
                <a:prstClr val="white"/>
              </a:solidFill>
              <a:latin typeface="Calibri" panose="020F0502020204030204"/>
              <a:ea typeface="微软雅黑" panose="020B0503020204020204" charset="-122"/>
              <a:cs typeface="Arial" panose="020B0604020202020204"/>
            </a:endParaRPr>
          </a:p>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[R87-G87-B87]</a:t>
            </a:r>
            <a:endParaRPr lang="zh-CN" altLang="en-US" sz="900" i="1" noProof="1">
              <a:solidFill>
                <a:prstClr val="white"/>
              </a:solidFill>
              <a:latin typeface="Calibri" panose="020F0502020204030204"/>
              <a:ea typeface="微软雅黑" panose="020B0503020204020204" charset="-122"/>
              <a:cs typeface="Arial" panose="020B0604020202020204"/>
            </a:endParaRPr>
          </a:p>
        </p:txBody>
      </p:sp>
      <p:sp>
        <p:nvSpPr>
          <p:cNvPr id="23" name="Rectangle 8"/>
          <p:cNvSpPr>
            <a:spLocks noChangeArrowheads="1"/>
          </p:cNvSpPr>
          <p:nvPr userDrawn="1"/>
        </p:nvSpPr>
        <p:spPr bwMode="auto">
          <a:xfrm>
            <a:off x="9156666" y="1047261"/>
            <a:ext cx="1360488" cy="1293668"/>
          </a:xfrm>
          <a:prstGeom prst="rect">
            <a:avLst/>
          </a:prstGeom>
          <a:noFill/>
          <a:ln>
            <a:noFill/>
          </a:ln>
        </p:spPr>
        <p:txBody>
          <a:bodyPr lIns="107983" tIns="0" rIns="93427" bIns="46717" anchor="t" anchorCtr="0">
            <a:spAutoFit/>
          </a:bodyPr>
          <a:lstStyle/>
          <a:p>
            <a:pPr defTabSz="934720">
              <a:buFontTx/>
              <a:buNone/>
            </a:pPr>
            <a:r>
              <a:rPr sz="900" b="1" i="1" noProof="1">
                <a:solidFill>
                  <a:prstClr val="white"/>
                </a:solidFill>
                <a:latin typeface="Calibri" panose="020F0502020204030204"/>
                <a:ea typeface="黑体" panose="02010609060101010101" charset="-122"/>
                <a:cs typeface="Arial" panose="020B0604020202020204"/>
              </a:rPr>
              <a:t>T</a:t>
            </a:r>
            <a:r>
              <a:rPr altLang="zh-CN" sz="900" b="1" i="1" noProof="1">
                <a:solidFill>
                  <a:prstClr val="white"/>
                </a:solidFill>
                <a:latin typeface="Calibri" panose="020F0502020204030204"/>
                <a:ea typeface="黑体" panose="02010609060101010101" charset="-122"/>
                <a:cs typeface="Arial" panose="020B0604020202020204"/>
              </a:rPr>
              <a:t>itle:</a:t>
            </a:r>
            <a:endParaRPr altLang="ja-JP" sz="900" b="1" i="1" noProof="1">
              <a:solidFill>
                <a:prstClr val="white"/>
              </a:solidFill>
              <a:latin typeface="Calibri" panose="020F0502020204030204"/>
              <a:ea typeface="黑体" panose="02010609060101010101" charset="-122"/>
              <a:cs typeface="Arial" panose="020B0604020202020204"/>
            </a:endParaRPr>
          </a:p>
          <a:p>
            <a:pPr defTabSz="934720">
              <a:buFontTx/>
              <a:buNone/>
            </a:pPr>
            <a:r>
              <a:rPr altLang="zh-CN" sz="900" i="1" noProof="1">
                <a:solidFill>
                  <a:prstClr val="white"/>
                </a:solidFill>
                <a:latin typeface="Calibri" panose="020F0502020204030204"/>
                <a:ea typeface="宋体" panose="02010600030101010101" pitchFamily="2" charset="-122"/>
                <a:cs typeface="Arial" panose="020B0604020202020204"/>
              </a:rPr>
              <a:t>Type</a:t>
            </a:r>
            <a:r>
              <a:rPr altLang="ja-JP" sz="900" i="1" noProof="1">
                <a:solidFill>
                  <a:prstClr val="white"/>
                </a:solidFill>
                <a:latin typeface="Calibri" panose="020F0502020204030204"/>
                <a:ea typeface="宋体" panose="02010600030101010101" pitchFamily="2" charset="-122"/>
                <a:cs typeface="Arial" panose="020B0604020202020204"/>
              </a:rPr>
              <a:t>:</a:t>
            </a:r>
            <a:r>
              <a:rPr lang="en-US" altLang="ja-JP" sz="900" i="1" noProof="1">
                <a:solidFill>
                  <a:prstClr val="white"/>
                </a:solidFill>
                <a:latin typeface="Calibri" panose="020F0502020204030204"/>
                <a:ea typeface="宋体" panose="02010600030101010101" pitchFamily="2" charset="-122"/>
                <a:cs typeface="Arial" panose="020B0604020202020204"/>
              </a:rPr>
              <a:t>    Calibri </a:t>
            </a:r>
            <a:r>
              <a:rPr lang="en-US" altLang="zh-CN" sz="900" i="1" noProof="1">
                <a:solidFill>
                  <a:prstClr val="white"/>
                </a:solidFill>
                <a:latin typeface="Calibri" panose="020F0502020204030204"/>
                <a:ea typeface="宋体" panose="02010600030101010101" pitchFamily="2" charset="-122"/>
                <a:cs typeface="Arial" panose="020B0604020202020204"/>
              </a:rPr>
              <a:t>b</a:t>
            </a:r>
            <a:r>
              <a:rPr lang="en-US" altLang="ja-JP" sz="900" i="1" noProof="1">
                <a:solidFill>
                  <a:prstClr val="white"/>
                </a:solidFill>
                <a:latin typeface="Calibri" panose="020F0502020204030204"/>
                <a:ea typeface="宋体" panose="02010600030101010101" pitchFamily="2" charset="-122"/>
                <a:cs typeface="Arial" panose="020B0604020202020204"/>
              </a:rPr>
              <a:t>old</a:t>
            </a:r>
            <a:endParaRPr lang="en-US" altLang="ja-JP" sz="900" i="1" noProof="1">
              <a:solidFill>
                <a:prstClr val="white"/>
              </a:solidFill>
              <a:latin typeface="Calibri" panose="020F0502020204030204"/>
              <a:ea typeface="宋体" panose="02010600030101010101" pitchFamily="2" charset="-122"/>
              <a:cs typeface="Arial" panose="020B0604020202020204"/>
            </a:endParaRPr>
          </a:p>
          <a:p>
            <a:pPr defTabSz="934720">
              <a:buFontTx/>
              <a:buNone/>
            </a:pPr>
            <a:r>
              <a:rPr sz="900" i="1" noProof="1">
                <a:solidFill>
                  <a:prstClr val="white"/>
                </a:solidFill>
                <a:latin typeface="Calibri" panose="020F0502020204030204"/>
                <a:ea typeface="宋体" panose="02010600030101010101" pitchFamily="2" charset="-122"/>
                <a:cs typeface="Arial" panose="020B0604020202020204"/>
              </a:rPr>
              <a:t>S</a:t>
            </a:r>
            <a:r>
              <a:rPr altLang="zh-CN" sz="900" i="1" noProof="1">
                <a:solidFill>
                  <a:prstClr val="white"/>
                </a:solidFill>
                <a:latin typeface="Calibri" panose="020F0502020204030204"/>
                <a:ea typeface="宋体" panose="02010600030101010101" pitchFamily="2" charset="-122"/>
                <a:cs typeface="Arial" panose="020B0604020202020204"/>
              </a:rPr>
              <a:t>ize</a:t>
            </a:r>
            <a:r>
              <a:rPr lang="en-US" altLang="zh-CN" sz="900" i="1" noProof="1">
                <a:solidFill>
                  <a:prstClr val="white"/>
                </a:solidFill>
                <a:latin typeface="Calibri" panose="020F0502020204030204"/>
                <a:ea typeface="宋体" panose="02010600030101010101" pitchFamily="2" charset="-122"/>
                <a:cs typeface="Arial" panose="020B0604020202020204"/>
              </a:rPr>
              <a:t>:     </a:t>
            </a:r>
            <a:r>
              <a:rPr altLang="ja-JP" sz="900" i="1" noProof="1">
                <a:solidFill>
                  <a:prstClr val="white"/>
                </a:solidFill>
                <a:latin typeface="Calibri" panose="020F0502020204030204"/>
                <a:ea typeface="宋体" panose="02010600030101010101" pitchFamily="2" charset="-122"/>
                <a:cs typeface="Arial" panose="020B0604020202020204"/>
              </a:rPr>
              <a:t>3</a:t>
            </a:r>
            <a:r>
              <a:rPr lang="en-US" altLang="ja-JP" sz="900" i="1" noProof="1">
                <a:solidFill>
                  <a:prstClr val="white"/>
                </a:solidFill>
                <a:latin typeface="Calibri" panose="020F0502020204030204"/>
                <a:ea typeface="宋体" panose="02010600030101010101" pitchFamily="2" charset="-122"/>
                <a:cs typeface="Arial" panose="020B0604020202020204"/>
              </a:rPr>
              <a:t>2</a:t>
            </a:r>
            <a:r>
              <a:rPr altLang="ja-JP" sz="900" i="1" noProof="1">
                <a:solidFill>
                  <a:prstClr val="white"/>
                </a:solidFill>
                <a:latin typeface="Calibri" panose="020F0502020204030204"/>
                <a:ea typeface="宋体" panose="02010600030101010101" pitchFamily="2" charset="-122"/>
                <a:cs typeface="Arial" panose="020B0604020202020204"/>
              </a:rPr>
              <a:t>-</a:t>
            </a:r>
            <a:r>
              <a:rPr lang="en-US" altLang="ja-JP" sz="900" i="1" noProof="1">
                <a:solidFill>
                  <a:prstClr val="white"/>
                </a:solidFill>
                <a:latin typeface="Calibri" panose="020F0502020204030204"/>
                <a:ea typeface="宋体" panose="02010600030101010101" pitchFamily="2" charset="-122"/>
                <a:cs typeface="Arial" panose="020B0604020202020204"/>
              </a:rPr>
              <a:t>40 </a:t>
            </a:r>
            <a:r>
              <a:rPr altLang="ja-JP" sz="900" i="1" noProof="1">
                <a:solidFill>
                  <a:prstClr val="white"/>
                </a:solidFill>
                <a:latin typeface="Calibri" panose="020F0502020204030204"/>
                <a:ea typeface="宋体" panose="02010600030101010101" pitchFamily="2" charset="-122"/>
                <a:cs typeface="Arial" panose="020B0604020202020204"/>
              </a:rPr>
              <a:t>pt</a:t>
            </a:r>
            <a:endParaRPr altLang="ja-JP" sz="900" i="1" noProof="1">
              <a:solidFill>
                <a:prstClr val="white"/>
              </a:solidFill>
              <a:latin typeface="Calibri" panose="020F0502020204030204"/>
              <a:ea typeface="宋体" panose="02010600030101010101" pitchFamily="2" charset="-122"/>
              <a:cs typeface="Arial" panose="020B0604020202020204"/>
            </a:endParaRPr>
          </a:p>
          <a:p>
            <a:pPr defTabSz="934720">
              <a:buFontTx/>
              <a:buNone/>
            </a:pPr>
            <a:r>
              <a:rPr sz="900" i="1" noProof="1">
                <a:solidFill>
                  <a:prstClr val="white"/>
                </a:solidFill>
                <a:latin typeface="Calibri" panose="020F0502020204030204"/>
                <a:ea typeface="宋体" panose="02010600030101010101" pitchFamily="2" charset="-122"/>
                <a:cs typeface="Arial" panose="020B0604020202020204"/>
              </a:rPr>
              <a:t>C</a:t>
            </a:r>
            <a:r>
              <a:rPr altLang="zh-CN" sz="900" i="1" noProof="1">
                <a:solidFill>
                  <a:prstClr val="white"/>
                </a:solidFill>
                <a:latin typeface="Calibri" panose="020F0502020204030204"/>
                <a:ea typeface="宋体" panose="02010600030101010101" pitchFamily="2" charset="-122"/>
                <a:cs typeface="Arial" panose="020B0604020202020204"/>
              </a:rPr>
              <a:t>olor</a:t>
            </a:r>
            <a:r>
              <a:rPr lang="en-US" altLang="zh-CN" sz="900" i="1" noProof="1">
                <a:solidFill>
                  <a:prstClr val="white"/>
                </a:solidFill>
                <a:latin typeface="Calibri" panose="020F0502020204030204"/>
                <a:ea typeface="宋体" panose="02010600030101010101" pitchFamily="2" charset="-122"/>
                <a:cs typeface="Arial" panose="020B0604020202020204"/>
              </a:rPr>
              <a:t>:  ZTE B</a:t>
            </a:r>
            <a:r>
              <a:rPr altLang="zh-CN" sz="900" i="1" noProof="1">
                <a:solidFill>
                  <a:prstClr val="white"/>
                </a:solidFill>
                <a:latin typeface="Calibri" panose="020F0502020204030204"/>
                <a:ea typeface="宋体" panose="02010600030101010101" pitchFamily="2" charset="-122"/>
                <a:cs typeface="Arial" panose="020B0604020202020204"/>
              </a:rPr>
              <a:t>lue</a:t>
            </a:r>
            <a:r>
              <a:rPr altLang="ja-JP" sz="900" i="1" noProof="1">
                <a:solidFill>
                  <a:prstClr val="white"/>
                </a:solidFill>
                <a:latin typeface="Calibri" panose="020F0502020204030204"/>
                <a:ea typeface="宋体" panose="02010600030101010101" pitchFamily="2" charset="-122"/>
                <a:cs typeface="Arial" panose="020B0604020202020204"/>
              </a:rPr>
              <a:t> </a:t>
            </a:r>
            <a:endParaRPr altLang="ja-JP" sz="900" i="1" noProof="1">
              <a:solidFill>
                <a:prstClr val="white"/>
              </a:solidFill>
              <a:latin typeface="Calibri" panose="020F0502020204030204"/>
              <a:ea typeface="宋体" panose="02010600030101010101" pitchFamily="2" charset="-122"/>
              <a:cs typeface="Arial" panose="020B0604020202020204"/>
            </a:endParaRPr>
          </a:p>
          <a:p>
            <a:pPr defTabSz="934720">
              <a:buFontTx/>
              <a:buNone/>
            </a:pPr>
            <a:endParaRPr lang="en-US" altLang="zh-CN" sz="900" i="1" noProof="1">
              <a:solidFill>
                <a:prstClr val="white"/>
              </a:solidFill>
              <a:latin typeface="Calibri" panose="020F0502020204030204"/>
              <a:ea typeface="宋体" panose="02010600030101010101" pitchFamily="2" charset="-122"/>
              <a:cs typeface="Arial" panose="020B0604020202020204"/>
            </a:endParaRPr>
          </a:p>
          <a:p>
            <a:pPr defTabSz="934720">
              <a:buFontTx/>
              <a:buNone/>
            </a:pPr>
            <a:r>
              <a:rPr altLang="zh-CN" sz="900" b="1" i="1" noProof="1">
                <a:solidFill>
                  <a:prstClr val="white"/>
                </a:solidFill>
                <a:latin typeface="Calibri" panose="020F0502020204030204"/>
                <a:ea typeface="宋体" panose="02010600030101010101" pitchFamily="2" charset="-122"/>
                <a:cs typeface="Arial" panose="020B0604020202020204"/>
              </a:rPr>
              <a:t>Text</a:t>
            </a:r>
            <a:r>
              <a:rPr lang="en-US" altLang="zh-CN" sz="900" b="1" i="1" noProof="1">
                <a:solidFill>
                  <a:prstClr val="white"/>
                </a:solidFill>
                <a:latin typeface="Calibri" panose="020F0502020204030204"/>
                <a:ea typeface="宋体" panose="02010600030101010101" pitchFamily="2" charset="-122"/>
                <a:cs typeface="Arial" panose="020B0604020202020204"/>
              </a:rPr>
              <a:t> </a:t>
            </a:r>
            <a:r>
              <a:rPr altLang="ja-JP" sz="900" b="1" i="1" noProof="1">
                <a:solidFill>
                  <a:prstClr val="white"/>
                </a:solidFill>
                <a:latin typeface="Calibri" panose="020F0502020204030204"/>
                <a:ea typeface="黑体" panose="02010609060101010101" charset="-122"/>
                <a:cs typeface="Arial" panose="020B0604020202020204"/>
              </a:rPr>
              <a:t>(</a:t>
            </a:r>
            <a:r>
              <a:rPr lang="en-US" altLang="ja-JP" sz="900" b="1" i="1" noProof="1">
                <a:solidFill>
                  <a:prstClr val="white"/>
                </a:solidFill>
                <a:latin typeface="Calibri" panose="020F0502020204030204"/>
                <a:ea typeface="黑体" panose="02010609060101010101" charset="-122"/>
                <a:cs typeface="Arial" panose="020B0604020202020204"/>
              </a:rPr>
              <a:t>1</a:t>
            </a:r>
            <a:r>
              <a:rPr altLang="ja-JP" sz="900" b="1" i="1" noProof="1">
                <a:solidFill>
                  <a:prstClr val="white"/>
                </a:solidFill>
                <a:latin typeface="Calibri" panose="020F0502020204030204"/>
                <a:ea typeface="黑体" panose="02010609060101010101" charset="-122"/>
                <a:cs typeface="Arial" panose="020B0604020202020204"/>
              </a:rPr>
              <a:t>-</a:t>
            </a:r>
            <a:r>
              <a:rPr lang="en-US" altLang="ja-JP" sz="900" b="1" i="1" noProof="1">
                <a:solidFill>
                  <a:prstClr val="white"/>
                </a:solidFill>
                <a:latin typeface="Calibri" panose="020F0502020204030204"/>
                <a:ea typeface="黑体" panose="02010609060101010101" charset="-122"/>
                <a:cs typeface="Arial" panose="020B0604020202020204"/>
              </a:rPr>
              <a:t>3</a:t>
            </a:r>
            <a:r>
              <a:rPr altLang="zh-CN" sz="900" b="1" i="1" noProof="1">
                <a:solidFill>
                  <a:prstClr val="white"/>
                </a:solidFill>
                <a:latin typeface="Calibri" panose="020F0502020204030204"/>
                <a:ea typeface="宋体" panose="02010600030101010101" pitchFamily="2" charset="-122"/>
                <a:cs typeface="Arial" panose="020B0604020202020204"/>
              </a:rPr>
              <a:t> Level</a:t>
            </a:r>
            <a:r>
              <a:rPr altLang="ja-JP" sz="900" b="1" i="1" noProof="1">
                <a:solidFill>
                  <a:prstClr val="white"/>
                </a:solidFill>
                <a:latin typeface="Calibri" panose="020F0502020204030204"/>
                <a:ea typeface="黑体" panose="02010609060101010101" charset="-122"/>
                <a:cs typeface="Arial" panose="020B0604020202020204"/>
              </a:rPr>
              <a:t>)</a:t>
            </a:r>
            <a:r>
              <a:rPr lang="en-US" altLang="ja-JP" sz="900" b="1" i="1" noProof="1">
                <a:solidFill>
                  <a:prstClr val="white"/>
                </a:solidFill>
                <a:latin typeface="Calibri" panose="020F0502020204030204"/>
                <a:ea typeface="黑体" panose="02010609060101010101" charset="-122"/>
                <a:cs typeface="Arial" panose="020B0604020202020204"/>
              </a:rPr>
              <a:t>:</a:t>
            </a:r>
            <a:endParaRPr altLang="ja-JP" sz="900" b="1" i="1" noProof="1">
              <a:solidFill>
                <a:prstClr val="white"/>
              </a:solidFill>
              <a:latin typeface="Calibri" panose="020F0502020204030204"/>
              <a:ea typeface="黑体" panose="02010609060101010101" charset="-122"/>
              <a:cs typeface="Arial" panose="020B0604020202020204"/>
            </a:endParaRPr>
          </a:p>
          <a:p>
            <a:pPr defTabSz="934720">
              <a:buFontTx/>
              <a:buNone/>
            </a:pPr>
            <a:r>
              <a:rPr altLang="zh-CN" sz="900" i="1" noProof="1">
                <a:solidFill>
                  <a:prstClr val="white"/>
                </a:solidFill>
                <a:latin typeface="Calibri" panose="020F0502020204030204"/>
                <a:ea typeface="宋体" panose="02010600030101010101" pitchFamily="2" charset="-122"/>
                <a:cs typeface="Arial" panose="020B0604020202020204"/>
              </a:rPr>
              <a:t>Type</a:t>
            </a:r>
            <a:r>
              <a:rPr lang="en-US" altLang="zh-CN" sz="900" i="1" noProof="1">
                <a:solidFill>
                  <a:prstClr val="white"/>
                </a:solidFill>
                <a:latin typeface="Calibri" panose="020F0502020204030204"/>
                <a:ea typeface="宋体" panose="02010600030101010101" pitchFamily="2" charset="-122"/>
                <a:cs typeface="Arial" panose="020B0604020202020204"/>
              </a:rPr>
              <a:t>:    </a:t>
            </a:r>
            <a:r>
              <a:rPr lang="en-US" sz="900" i="1" noProof="1">
                <a:solidFill>
                  <a:prstClr val="white"/>
                </a:solidFill>
                <a:latin typeface="Calibri" panose="020F0502020204030204"/>
                <a:ea typeface="宋体" panose="02010600030101010101" pitchFamily="2" charset="-122"/>
                <a:cs typeface="Arial" panose="020B0604020202020204"/>
              </a:rPr>
              <a:t>Calibri</a:t>
            </a:r>
            <a:endParaRPr altLang="ja-JP" sz="900" i="1" noProof="1">
              <a:solidFill>
                <a:prstClr val="white"/>
              </a:solidFill>
              <a:latin typeface="Calibri" panose="020F0502020204030204"/>
              <a:ea typeface="宋体" panose="02010600030101010101" pitchFamily="2" charset="-122"/>
              <a:cs typeface="Arial" panose="020B0604020202020204"/>
            </a:endParaRPr>
          </a:p>
          <a:p>
            <a:pPr defTabSz="934720">
              <a:buFontTx/>
              <a:buNone/>
            </a:pPr>
            <a:r>
              <a:rPr altLang="zh-CN" sz="900" i="1" noProof="1">
                <a:solidFill>
                  <a:prstClr val="white"/>
                </a:solidFill>
                <a:latin typeface="Calibri" panose="020F0502020204030204"/>
                <a:ea typeface="宋体" panose="02010600030101010101" pitchFamily="2" charset="-122"/>
                <a:cs typeface="Arial" panose="020B0604020202020204"/>
              </a:rPr>
              <a:t>Size</a:t>
            </a:r>
            <a:r>
              <a:rPr lang="en-US" altLang="zh-CN" sz="900" i="1" noProof="1">
                <a:solidFill>
                  <a:prstClr val="white"/>
                </a:solidFill>
                <a:latin typeface="Calibri" panose="020F0502020204030204"/>
                <a:ea typeface="宋体" panose="02010600030101010101" pitchFamily="2" charset="-122"/>
                <a:cs typeface="Arial" panose="020B0604020202020204"/>
              </a:rPr>
              <a:t>:     </a:t>
            </a:r>
            <a:r>
              <a:rPr lang="en-US" sz="900" i="1" noProof="1">
                <a:solidFill>
                  <a:prstClr val="white"/>
                </a:solidFill>
                <a:latin typeface="Calibri" panose="020F0502020204030204"/>
                <a:ea typeface="宋体" panose="02010600030101010101" pitchFamily="2" charset="-122"/>
                <a:cs typeface="Arial" panose="020B0604020202020204"/>
              </a:rPr>
              <a:t>20-28 </a:t>
            </a:r>
            <a:r>
              <a:rPr altLang="ja-JP" sz="900" i="1" noProof="1">
                <a:solidFill>
                  <a:prstClr val="white"/>
                </a:solidFill>
                <a:latin typeface="Calibri" panose="020F0502020204030204"/>
                <a:ea typeface="宋体" panose="02010600030101010101" pitchFamily="2" charset="-122"/>
                <a:cs typeface="Arial" panose="020B0604020202020204"/>
              </a:rPr>
              <a:t>pt</a:t>
            </a:r>
            <a:endParaRPr altLang="ja-JP" sz="900" i="1" noProof="1">
              <a:solidFill>
                <a:prstClr val="white"/>
              </a:solidFill>
              <a:latin typeface="Calibri" panose="020F0502020204030204"/>
              <a:ea typeface="宋体" panose="02010600030101010101" pitchFamily="2" charset="-122"/>
              <a:cs typeface="Arial" panose="020B0604020202020204"/>
            </a:endParaRPr>
          </a:p>
          <a:p>
            <a:pPr defTabSz="934720">
              <a:buFontTx/>
              <a:buNone/>
            </a:pPr>
            <a:r>
              <a:rPr altLang="zh-CN" sz="900" i="1" noProof="1">
                <a:solidFill>
                  <a:prstClr val="white"/>
                </a:solidFill>
                <a:latin typeface="Calibri" panose="020F0502020204030204"/>
                <a:ea typeface="宋体" panose="02010600030101010101" pitchFamily="2" charset="-122"/>
                <a:cs typeface="Arial" panose="020B0604020202020204"/>
              </a:rPr>
              <a:t>Color</a:t>
            </a:r>
            <a:r>
              <a:rPr lang="en-US" altLang="zh-CN" sz="900" i="1" noProof="1">
                <a:solidFill>
                  <a:prstClr val="white"/>
                </a:solidFill>
                <a:latin typeface="Calibri" panose="020F0502020204030204"/>
                <a:ea typeface="宋体" panose="02010600030101010101" pitchFamily="2" charset="-122"/>
                <a:cs typeface="Arial" panose="020B0604020202020204"/>
              </a:rPr>
              <a:t>:  </a:t>
            </a:r>
            <a:r>
              <a:rPr altLang="zh-CN" sz="900" i="1" noProof="1">
                <a:solidFill>
                  <a:prstClr val="white"/>
                </a:solidFill>
                <a:latin typeface="Calibri" panose="020F0502020204030204"/>
                <a:ea typeface="宋体" panose="02010600030101010101" pitchFamily="2" charset="-122"/>
                <a:cs typeface="Arial" panose="020B0604020202020204"/>
              </a:rPr>
              <a:t>Black</a:t>
            </a:r>
            <a:endParaRPr altLang="ja-JP" sz="900" i="1" noProof="1">
              <a:solidFill>
                <a:prstClr val="white"/>
              </a:solidFill>
              <a:latin typeface="Calibri" panose="020F0502020204030204"/>
              <a:ea typeface="宋体" panose="02010600030101010101" pitchFamily="2" charset="-122"/>
              <a:cs typeface="Arial" panose="020B0604020202020204"/>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感谢">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4" name="TextBox 3"/>
          <p:cNvSpPr txBox="1"/>
          <p:nvPr userDrawn="1"/>
        </p:nvSpPr>
        <p:spPr>
          <a:xfrm>
            <a:off x="2175925" y="1217599"/>
            <a:ext cx="4777574" cy="1193961"/>
          </a:xfrm>
          <a:prstGeom prst="rect">
            <a:avLst/>
          </a:prstGeom>
        </p:spPr>
        <p:txBody>
          <a:bodyPr vert="horz" wrap="none" lIns="53993" tIns="26996" rIns="53993" bIns="26996" rtlCol="0" anchor="ctr" anchorCtr="0">
            <a:noAutofit/>
          </a:bodyPr>
          <a:lstStyle/>
          <a:p>
            <a:pPr algn="ctr" defTabSz="457200">
              <a:buFontTx/>
              <a:buNone/>
              <a:defRPr/>
            </a:pPr>
            <a:r>
              <a:rPr lang="en-US" altLang="zh-CN" sz="5400" dirty="0">
                <a:solidFill>
                  <a:prstClr val="white">
                    <a:lumMod val="95000"/>
                  </a:prstClr>
                </a:solidFill>
                <a:latin typeface="Impact" panose="020B0806030902050204" pitchFamily="34" charset="0"/>
                <a:cs typeface="+mn-cs"/>
              </a:rPr>
              <a:t>Thank you!</a:t>
            </a:r>
            <a:endParaRPr kumimoji="1" lang="zh-CN" altLang="en-US" sz="5400" dirty="0">
              <a:solidFill>
                <a:prstClr val="white">
                  <a:lumMod val="95000"/>
                </a:prstClr>
              </a:solidFill>
              <a:cs typeface="+mn-cs"/>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标题和内容">
    <p:bg>
      <p:bgPr>
        <a:blipFill rotWithShape="1">
          <a:blip r:embed="rId2" cstate="print"/>
          <a:stretch>
            <a:fillRect/>
          </a:stretch>
        </a:blipFill>
        <a:effectLst/>
      </p:bgPr>
    </p:bg>
    <p:spTree>
      <p:nvGrpSpPr>
        <p:cNvPr id="1" name=""/>
        <p:cNvGrpSpPr/>
        <p:nvPr/>
      </p:nvGrpSpPr>
      <p:grpSpPr>
        <a:xfrm>
          <a:off x="0" y="0"/>
          <a:ext cx="0" cy="0"/>
          <a:chOff x="0" y="0"/>
          <a:chExt cx="0" cy="0"/>
        </a:xfrm>
      </p:grpSpPr>
      <p:sp>
        <p:nvSpPr>
          <p:cNvPr id="9" name="文本占位符 2"/>
          <p:cNvSpPr>
            <a:spLocks noGrp="1"/>
          </p:cNvSpPr>
          <p:nvPr>
            <p:ph idx="1"/>
          </p:nvPr>
        </p:nvSpPr>
        <p:spPr>
          <a:xfrm>
            <a:off x="231979" y="1200152"/>
            <a:ext cx="8229600" cy="3394472"/>
          </a:xfrm>
          <a:prstGeom prst="rect">
            <a:avLst/>
          </a:prstGeom>
        </p:spPr>
        <p:txBody>
          <a:bodyPr vert="horz" lIns="91426" tIns="45712" rIns="91426" bIns="45712" rtlCol="0">
            <a:normAutofit/>
          </a:bodyPr>
          <a:lstStyle>
            <a:lvl1pPr marL="266700" indent="-266700">
              <a:buClr>
                <a:srgbClr val="004EA2"/>
              </a:buClr>
              <a:defRPr sz="2100"/>
            </a:lvl1pPr>
            <a:lvl2pPr marL="542925" indent="-276225">
              <a:buClr>
                <a:srgbClr val="004EA2"/>
              </a:buClr>
              <a:defRPr sz="1800"/>
            </a:lvl2pPr>
            <a:lvl3pPr marL="808355" indent="-265430">
              <a:buClr>
                <a:srgbClr val="004EA2"/>
              </a:buClr>
              <a:defRPr sz="1800"/>
            </a:lvl3pPr>
            <a:lvl4pPr marL="1075055" indent="-266700">
              <a:buClr>
                <a:srgbClr val="004EA2"/>
              </a:buClr>
              <a:defRPr sz="1800"/>
            </a:lvl4pPr>
            <a:lvl5pPr marL="1340485" indent="-265430">
              <a:buClr>
                <a:srgbClr val="004EA2"/>
              </a:buClr>
              <a:defRPr sz="1800"/>
            </a:lvl5pPr>
          </a:lstStyle>
          <a:p>
            <a:pPr lvl="0"/>
            <a:r>
              <a:rPr kumimoji="1" lang="zh-CN" altLang="en-US" dirty="0"/>
              <a:t>单击此处编辑母版文本样式</a:t>
            </a:r>
            <a:endParaRPr kumimoji="1" lang="zh-CN" altLang="en-US" dirty="0"/>
          </a:p>
          <a:p>
            <a:pPr lvl="1"/>
            <a:r>
              <a:rPr kumimoji="1" lang="zh-CN" altLang="en-US" dirty="0"/>
              <a:t>二级</a:t>
            </a:r>
            <a:endParaRPr kumimoji="1" lang="zh-CN" altLang="en-US" dirty="0"/>
          </a:p>
          <a:p>
            <a:pPr lvl="2"/>
            <a:r>
              <a:rPr kumimoji="1" lang="zh-CN" altLang="en-US" dirty="0"/>
              <a:t>三级</a:t>
            </a:r>
            <a:endParaRPr kumimoji="1" lang="zh-CN" altLang="en-US" dirty="0"/>
          </a:p>
          <a:p>
            <a:pPr lvl="3"/>
            <a:r>
              <a:rPr kumimoji="1" lang="zh-CN" altLang="en-US" dirty="0"/>
              <a:t>四级</a:t>
            </a:r>
            <a:endParaRPr kumimoji="1" lang="zh-CN" altLang="en-US" dirty="0"/>
          </a:p>
          <a:p>
            <a:pPr lvl="4"/>
            <a:r>
              <a:rPr kumimoji="1" lang="zh-CN" altLang="en-US" dirty="0"/>
              <a:t>五级</a:t>
            </a:r>
            <a:endParaRPr kumimoji="1" lang="zh-CN" altLang="en-US" dirty="0"/>
          </a:p>
        </p:txBody>
      </p:sp>
      <p:sp>
        <p:nvSpPr>
          <p:cNvPr id="14" name="标题 13"/>
          <p:cNvSpPr>
            <a:spLocks noGrp="1"/>
          </p:cNvSpPr>
          <p:nvPr>
            <p:ph type="title"/>
          </p:nvPr>
        </p:nvSpPr>
        <p:spPr>
          <a:xfrm>
            <a:off x="231979" y="146870"/>
            <a:ext cx="8229600" cy="857250"/>
          </a:xfrm>
        </p:spPr>
        <p:txBody>
          <a:bodyPr/>
          <a:lstStyle>
            <a:lvl1pPr>
              <a:defRPr b="1">
                <a:solidFill>
                  <a:srgbClr val="004EA2"/>
                </a:solidFill>
                <a:latin typeface="+mj-lt"/>
              </a:defRPr>
            </a:lvl1pPr>
          </a:lstStyle>
          <a:p>
            <a:r>
              <a:rPr kumimoji="1" lang="zh-CN" altLang="en-US" dirty="0"/>
              <a:t>单击此处编辑母版标题样式</a:t>
            </a:r>
            <a:endParaRPr kumimoji="1" lang="zh-CN" altLang="en-US" dirty="0"/>
          </a:p>
        </p:txBody>
      </p:sp>
      <p:sp>
        <p:nvSpPr>
          <p:cNvPr id="23" name="Rectangle 8"/>
          <p:cNvSpPr>
            <a:spLocks noChangeArrowheads="1"/>
          </p:cNvSpPr>
          <p:nvPr userDrawn="1"/>
        </p:nvSpPr>
        <p:spPr bwMode="auto">
          <a:xfrm>
            <a:off x="9187410" y="557928"/>
            <a:ext cx="1360488" cy="1293668"/>
          </a:xfrm>
          <a:prstGeom prst="rect">
            <a:avLst/>
          </a:prstGeom>
          <a:noFill/>
          <a:ln>
            <a:noFill/>
          </a:ln>
        </p:spPr>
        <p:txBody>
          <a:bodyPr lIns="107983" tIns="0" rIns="93427" bIns="46717" anchor="t" anchorCtr="0">
            <a:spAutoFit/>
          </a:bodyPr>
          <a:lstStyle/>
          <a:p>
            <a:pPr defTabSz="934720">
              <a:buFontTx/>
              <a:buNone/>
            </a:pPr>
            <a:r>
              <a:rPr sz="900" b="1" i="1" noProof="1">
                <a:solidFill>
                  <a:prstClr val="white"/>
                </a:solidFill>
                <a:latin typeface="Calibri" panose="020F0502020204030204"/>
                <a:ea typeface="黑体" panose="02010609060101010101" charset="-122"/>
                <a:cs typeface="Arial" panose="020B0604020202020204"/>
              </a:rPr>
              <a:t>T</a:t>
            </a:r>
            <a:r>
              <a:rPr altLang="zh-CN" sz="900" b="1" i="1" noProof="1">
                <a:solidFill>
                  <a:prstClr val="white"/>
                </a:solidFill>
                <a:latin typeface="Calibri" panose="020F0502020204030204"/>
                <a:ea typeface="黑体" panose="02010609060101010101" charset="-122"/>
                <a:cs typeface="Arial" panose="020B0604020202020204"/>
              </a:rPr>
              <a:t>itle:</a:t>
            </a:r>
            <a:endParaRPr altLang="ja-JP" sz="900" b="1" i="1" noProof="1">
              <a:solidFill>
                <a:prstClr val="white"/>
              </a:solidFill>
              <a:latin typeface="Calibri" panose="020F0502020204030204"/>
              <a:ea typeface="黑体" panose="02010609060101010101" charset="-122"/>
              <a:cs typeface="Arial" panose="020B0604020202020204"/>
            </a:endParaRPr>
          </a:p>
          <a:p>
            <a:pPr defTabSz="934720">
              <a:buFontTx/>
              <a:buNone/>
            </a:pPr>
            <a:r>
              <a:rPr altLang="zh-CN" sz="900" i="1" noProof="1">
                <a:solidFill>
                  <a:prstClr val="white"/>
                </a:solidFill>
                <a:latin typeface="Calibri" panose="020F0502020204030204"/>
                <a:ea typeface="宋体" panose="02010600030101010101" pitchFamily="2" charset="-122"/>
                <a:cs typeface="Arial" panose="020B0604020202020204"/>
              </a:rPr>
              <a:t>Type</a:t>
            </a:r>
            <a:r>
              <a:rPr altLang="ja-JP" sz="900" i="1" noProof="1">
                <a:solidFill>
                  <a:prstClr val="white"/>
                </a:solidFill>
                <a:latin typeface="Calibri" panose="020F0502020204030204"/>
                <a:ea typeface="宋体" panose="02010600030101010101" pitchFamily="2" charset="-122"/>
                <a:cs typeface="Arial" panose="020B0604020202020204"/>
              </a:rPr>
              <a:t>:</a:t>
            </a:r>
            <a:r>
              <a:rPr lang="en-US" altLang="ja-JP" sz="900" i="1" noProof="1">
                <a:solidFill>
                  <a:prstClr val="white"/>
                </a:solidFill>
                <a:latin typeface="Calibri" panose="020F0502020204030204"/>
                <a:ea typeface="宋体" panose="02010600030101010101" pitchFamily="2" charset="-122"/>
                <a:cs typeface="Arial" panose="020B0604020202020204"/>
              </a:rPr>
              <a:t>    Calibri </a:t>
            </a:r>
            <a:r>
              <a:rPr lang="en-US" altLang="zh-CN" sz="900" i="1" noProof="1">
                <a:solidFill>
                  <a:prstClr val="white"/>
                </a:solidFill>
                <a:latin typeface="Calibri" panose="020F0502020204030204"/>
                <a:ea typeface="宋体" panose="02010600030101010101" pitchFamily="2" charset="-122"/>
                <a:cs typeface="Arial" panose="020B0604020202020204"/>
              </a:rPr>
              <a:t>b</a:t>
            </a:r>
            <a:r>
              <a:rPr lang="en-US" altLang="ja-JP" sz="900" i="1" noProof="1">
                <a:solidFill>
                  <a:prstClr val="white"/>
                </a:solidFill>
                <a:latin typeface="Calibri" panose="020F0502020204030204"/>
                <a:ea typeface="宋体" panose="02010600030101010101" pitchFamily="2" charset="-122"/>
                <a:cs typeface="Arial" panose="020B0604020202020204"/>
              </a:rPr>
              <a:t>old</a:t>
            </a:r>
            <a:endParaRPr lang="en-US" altLang="ja-JP" sz="900" i="1" noProof="1">
              <a:solidFill>
                <a:prstClr val="white"/>
              </a:solidFill>
              <a:latin typeface="Calibri" panose="020F0502020204030204"/>
              <a:ea typeface="宋体" panose="02010600030101010101" pitchFamily="2" charset="-122"/>
              <a:cs typeface="Arial" panose="020B0604020202020204"/>
            </a:endParaRPr>
          </a:p>
          <a:p>
            <a:pPr defTabSz="934720">
              <a:buFontTx/>
              <a:buNone/>
            </a:pPr>
            <a:r>
              <a:rPr sz="900" i="1" noProof="1">
                <a:solidFill>
                  <a:prstClr val="white"/>
                </a:solidFill>
                <a:latin typeface="Calibri" panose="020F0502020204030204"/>
                <a:ea typeface="宋体" panose="02010600030101010101" pitchFamily="2" charset="-122"/>
                <a:cs typeface="Arial" panose="020B0604020202020204"/>
              </a:rPr>
              <a:t>S</a:t>
            </a:r>
            <a:r>
              <a:rPr altLang="zh-CN" sz="900" i="1" noProof="1">
                <a:solidFill>
                  <a:prstClr val="white"/>
                </a:solidFill>
                <a:latin typeface="Calibri" panose="020F0502020204030204"/>
                <a:ea typeface="宋体" panose="02010600030101010101" pitchFamily="2" charset="-122"/>
                <a:cs typeface="Arial" panose="020B0604020202020204"/>
              </a:rPr>
              <a:t>ize</a:t>
            </a:r>
            <a:r>
              <a:rPr lang="en-US" altLang="zh-CN" sz="900" i="1" noProof="1">
                <a:solidFill>
                  <a:prstClr val="white"/>
                </a:solidFill>
                <a:latin typeface="Calibri" panose="020F0502020204030204"/>
                <a:ea typeface="宋体" panose="02010600030101010101" pitchFamily="2" charset="-122"/>
                <a:cs typeface="Arial" panose="020B0604020202020204"/>
              </a:rPr>
              <a:t>:     </a:t>
            </a:r>
            <a:r>
              <a:rPr altLang="ja-JP" sz="900" i="1" noProof="1">
                <a:solidFill>
                  <a:prstClr val="white"/>
                </a:solidFill>
                <a:latin typeface="Calibri" panose="020F0502020204030204"/>
                <a:ea typeface="宋体" panose="02010600030101010101" pitchFamily="2" charset="-122"/>
                <a:cs typeface="Arial" panose="020B0604020202020204"/>
              </a:rPr>
              <a:t>3</a:t>
            </a:r>
            <a:r>
              <a:rPr lang="en-US" altLang="ja-JP" sz="900" i="1" noProof="1">
                <a:solidFill>
                  <a:prstClr val="white"/>
                </a:solidFill>
                <a:latin typeface="Calibri" panose="020F0502020204030204"/>
                <a:ea typeface="宋体" panose="02010600030101010101" pitchFamily="2" charset="-122"/>
                <a:cs typeface="Arial" panose="020B0604020202020204"/>
              </a:rPr>
              <a:t>6</a:t>
            </a:r>
            <a:r>
              <a:rPr altLang="ja-JP" sz="900" i="1" noProof="1">
                <a:solidFill>
                  <a:prstClr val="white"/>
                </a:solidFill>
                <a:latin typeface="Calibri" panose="020F0502020204030204"/>
                <a:ea typeface="宋体" panose="02010600030101010101" pitchFamily="2" charset="-122"/>
                <a:cs typeface="Arial" panose="020B0604020202020204"/>
              </a:rPr>
              <a:t>-</a:t>
            </a:r>
            <a:r>
              <a:rPr lang="en-US" altLang="ja-JP" sz="900" i="1" noProof="1">
                <a:solidFill>
                  <a:prstClr val="white"/>
                </a:solidFill>
                <a:latin typeface="Calibri" panose="020F0502020204030204"/>
                <a:ea typeface="宋体" panose="02010600030101010101" pitchFamily="2" charset="-122"/>
                <a:cs typeface="Arial" panose="020B0604020202020204"/>
              </a:rPr>
              <a:t>44</a:t>
            </a:r>
            <a:r>
              <a:rPr altLang="ja-JP" sz="900" i="1" noProof="1">
                <a:solidFill>
                  <a:prstClr val="white"/>
                </a:solidFill>
                <a:latin typeface="Calibri" panose="020F0502020204030204"/>
                <a:ea typeface="宋体" panose="02010600030101010101" pitchFamily="2" charset="-122"/>
                <a:cs typeface="Arial" panose="020B0604020202020204"/>
              </a:rPr>
              <a:t>pt</a:t>
            </a:r>
            <a:endParaRPr altLang="ja-JP" sz="900" i="1" noProof="1">
              <a:solidFill>
                <a:prstClr val="white"/>
              </a:solidFill>
              <a:latin typeface="Calibri" panose="020F0502020204030204"/>
              <a:ea typeface="宋体" panose="02010600030101010101" pitchFamily="2" charset="-122"/>
              <a:cs typeface="Arial" panose="020B0604020202020204"/>
            </a:endParaRPr>
          </a:p>
          <a:p>
            <a:pPr defTabSz="934720">
              <a:buFontTx/>
              <a:buNone/>
            </a:pPr>
            <a:r>
              <a:rPr sz="900" i="1" noProof="1">
                <a:solidFill>
                  <a:prstClr val="white"/>
                </a:solidFill>
                <a:latin typeface="Calibri" panose="020F0502020204030204"/>
                <a:ea typeface="宋体" panose="02010600030101010101" pitchFamily="2" charset="-122"/>
                <a:cs typeface="Arial" panose="020B0604020202020204"/>
              </a:rPr>
              <a:t>C</a:t>
            </a:r>
            <a:r>
              <a:rPr altLang="zh-CN" sz="900" i="1" noProof="1">
                <a:solidFill>
                  <a:prstClr val="white"/>
                </a:solidFill>
                <a:latin typeface="Calibri" panose="020F0502020204030204"/>
                <a:ea typeface="宋体" panose="02010600030101010101" pitchFamily="2" charset="-122"/>
                <a:cs typeface="Arial" panose="020B0604020202020204"/>
              </a:rPr>
              <a:t>olor</a:t>
            </a:r>
            <a:r>
              <a:rPr lang="en-US" altLang="zh-CN" sz="900" i="1" noProof="1">
                <a:solidFill>
                  <a:prstClr val="white"/>
                </a:solidFill>
                <a:latin typeface="Calibri" panose="020F0502020204030204"/>
                <a:ea typeface="宋体" panose="02010600030101010101" pitchFamily="2" charset="-122"/>
                <a:cs typeface="Arial" panose="020B0604020202020204"/>
              </a:rPr>
              <a:t>:  ZTE B</a:t>
            </a:r>
            <a:r>
              <a:rPr altLang="zh-CN" sz="900" i="1" noProof="1">
                <a:solidFill>
                  <a:prstClr val="white"/>
                </a:solidFill>
                <a:latin typeface="Calibri" panose="020F0502020204030204"/>
                <a:ea typeface="宋体" panose="02010600030101010101" pitchFamily="2" charset="-122"/>
                <a:cs typeface="Arial" panose="020B0604020202020204"/>
              </a:rPr>
              <a:t>lue</a:t>
            </a:r>
            <a:r>
              <a:rPr altLang="ja-JP" sz="900" i="1" noProof="1">
                <a:solidFill>
                  <a:prstClr val="white"/>
                </a:solidFill>
                <a:latin typeface="Calibri" panose="020F0502020204030204"/>
                <a:ea typeface="宋体" panose="02010600030101010101" pitchFamily="2" charset="-122"/>
                <a:cs typeface="Arial" panose="020B0604020202020204"/>
              </a:rPr>
              <a:t> </a:t>
            </a:r>
            <a:endParaRPr altLang="ja-JP" sz="900" i="1" noProof="1">
              <a:solidFill>
                <a:prstClr val="white"/>
              </a:solidFill>
              <a:latin typeface="Calibri" panose="020F0502020204030204"/>
              <a:ea typeface="宋体" panose="02010600030101010101" pitchFamily="2" charset="-122"/>
              <a:cs typeface="Arial" panose="020B0604020202020204"/>
            </a:endParaRPr>
          </a:p>
          <a:p>
            <a:pPr defTabSz="934720">
              <a:buFontTx/>
              <a:buNone/>
            </a:pPr>
            <a:endParaRPr lang="en-US" altLang="zh-CN" sz="900" i="1" noProof="1">
              <a:solidFill>
                <a:prstClr val="white"/>
              </a:solidFill>
              <a:latin typeface="Calibri" panose="020F0502020204030204"/>
              <a:ea typeface="宋体" panose="02010600030101010101" pitchFamily="2" charset="-122"/>
              <a:cs typeface="Arial" panose="020B0604020202020204"/>
            </a:endParaRPr>
          </a:p>
          <a:p>
            <a:pPr defTabSz="934720">
              <a:buFontTx/>
              <a:buNone/>
            </a:pPr>
            <a:r>
              <a:rPr altLang="zh-CN" sz="900" b="1" i="1" noProof="1">
                <a:solidFill>
                  <a:prstClr val="white"/>
                </a:solidFill>
                <a:latin typeface="Calibri" panose="020F0502020204030204"/>
                <a:ea typeface="宋体" panose="02010600030101010101" pitchFamily="2" charset="-122"/>
                <a:cs typeface="Arial" panose="020B0604020202020204"/>
              </a:rPr>
              <a:t>Text</a:t>
            </a:r>
            <a:r>
              <a:rPr lang="en-US" altLang="zh-CN" sz="900" b="1" i="1" noProof="1">
                <a:solidFill>
                  <a:prstClr val="white"/>
                </a:solidFill>
                <a:latin typeface="Calibri" panose="020F0502020204030204"/>
                <a:ea typeface="宋体" panose="02010600030101010101" pitchFamily="2" charset="-122"/>
                <a:cs typeface="Arial" panose="020B0604020202020204"/>
              </a:rPr>
              <a:t> </a:t>
            </a:r>
            <a:r>
              <a:rPr altLang="ja-JP" sz="900" b="1" i="1" noProof="1">
                <a:solidFill>
                  <a:prstClr val="white"/>
                </a:solidFill>
                <a:latin typeface="Calibri" panose="020F0502020204030204"/>
                <a:ea typeface="黑体" panose="02010609060101010101" charset="-122"/>
                <a:cs typeface="Arial" panose="020B0604020202020204"/>
              </a:rPr>
              <a:t>(</a:t>
            </a:r>
            <a:r>
              <a:rPr lang="en-US" altLang="ja-JP" sz="900" b="1" i="1" noProof="1">
                <a:solidFill>
                  <a:prstClr val="white"/>
                </a:solidFill>
                <a:latin typeface="Calibri" panose="020F0502020204030204"/>
                <a:ea typeface="黑体" panose="02010609060101010101" charset="-122"/>
                <a:cs typeface="Arial" panose="020B0604020202020204"/>
              </a:rPr>
              <a:t>1</a:t>
            </a:r>
            <a:r>
              <a:rPr altLang="ja-JP" sz="900" b="1" i="1" noProof="1">
                <a:solidFill>
                  <a:prstClr val="white"/>
                </a:solidFill>
                <a:latin typeface="Calibri" panose="020F0502020204030204"/>
                <a:ea typeface="黑体" panose="02010609060101010101" charset="-122"/>
                <a:cs typeface="Arial" panose="020B0604020202020204"/>
              </a:rPr>
              <a:t>-5</a:t>
            </a:r>
            <a:r>
              <a:rPr altLang="zh-CN" sz="900" b="1" i="1" noProof="1">
                <a:solidFill>
                  <a:prstClr val="white"/>
                </a:solidFill>
                <a:latin typeface="Calibri" panose="020F0502020204030204"/>
                <a:ea typeface="宋体" panose="02010600030101010101" pitchFamily="2" charset="-122"/>
                <a:cs typeface="Arial" panose="020B0604020202020204"/>
              </a:rPr>
              <a:t> Level</a:t>
            </a:r>
            <a:r>
              <a:rPr altLang="ja-JP" sz="900" b="1" i="1" noProof="1">
                <a:solidFill>
                  <a:prstClr val="white"/>
                </a:solidFill>
                <a:latin typeface="Calibri" panose="020F0502020204030204"/>
                <a:ea typeface="黑体" panose="02010609060101010101" charset="-122"/>
                <a:cs typeface="Arial" panose="020B0604020202020204"/>
              </a:rPr>
              <a:t>)</a:t>
            </a:r>
            <a:r>
              <a:rPr lang="en-US" altLang="ja-JP" sz="900" b="1" i="1" noProof="1">
                <a:solidFill>
                  <a:prstClr val="white"/>
                </a:solidFill>
                <a:latin typeface="Calibri" panose="020F0502020204030204"/>
                <a:ea typeface="黑体" panose="02010609060101010101" charset="-122"/>
                <a:cs typeface="Arial" panose="020B0604020202020204"/>
              </a:rPr>
              <a:t>:</a:t>
            </a:r>
            <a:endParaRPr altLang="ja-JP" sz="900" b="1" i="1" noProof="1">
              <a:solidFill>
                <a:prstClr val="white"/>
              </a:solidFill>
              <a:latin typeface="Calibri" panose="020F0502020204030204"/>
              <a:ea typeface="黑体" panose="02010609060101010101" charset="-122"/>
              <a:cs typeface="Arial" panose="020B0604020202020204"/>
            </a:endParaRPr>
          </a:p>
          <a:p>
            <a:pPr defTabSz="934720">
              <a:buFontTx/>
              <a:buNone/>
            </a:pPr>
            <a:r>
              <a:rPr altLang="zh-CN" sz="900" i="1" noProof="1">
                <a:solidFill>
                  <a:prstClr val="white"/>
                </a:solidFill>
                <a:latin typeface="Calibri" panose="020F0502020204030204"/>
                <a:ea typeface="宋体" panose="02010600030101010101" pitchFamily="2" charset="-122"/>
                <a:cs typeface="Arial" panose="020B0604020202020204"/>
              </a:rPr>
              <a:t>Type</a:t>
            </a:r>
            <a:r>
              <a:rPr lang="en-US" altLang="zh-CN" sz="900" i="1" noProof="1">
                <a:solidFill>
                  <a:prstClr val="white"/>
                </a:solidFill>
                <a:latin typeface="Calibri" panose="020F0502020204030204"/>
                <a:ea typeface="宋体" panose="02010600030101010101" pitchFamily="2" charset="-122"/>
                <a:cs typeface="Arial" panose="020B0604020202020204"/>
              </a:rPr>
              <a:t>:    </a:t>
            </a:r>
            <a:r>
              <a:rPr lang="en-US" sz="900" i="1" noProof="1">
                <a:solidFill>
                  <a:prstClr val="white"/>
                </a:solidFill>
                <a:latin typeface="Calibri" panose="020F0502020204030204"/>
                <a:ea typeface="宋体" panose="02010600030101010101" pitchFamily="2" charset="-122"/>
                <a:cs typeface="Arial" panose="020B0604020202020204"/>
              </a:rPr>
              <a:t>Calibri</a:t>
            </a:r>
            <a:endParaRPr altLang="ja-JP" sz="900" i="1" noProof="1">
              <a:solidFill>
                <a:prstClr val="white"/>
              </a:solidFill>
              <a:latin typeface="Calibri" panose="020F0502020204030204"/>
              <a:ea typeface="宋体" panose="02010600030101010101" pitchFamily="2" charset="-122"/>
              <a:cs typeface="Arial" panose="020B0604020202020204"/>
            </a:endParaRPr>
          </a:p>
          <a:p>
            <a:pPr defTabSz="934720">
              <a:buFontTx/>
              <a:buNone/>
            </a:pPr>
            <a:r>
              <a:rPr altLang="zh-CN" sz="900" i="1" noProof="1">
                <a:solidFill>
                  <a:prstClr val="white"/>
                </a:solidFill>
                <a:latin typeface="Calibri" panose="020F0502020204030204"/>
                <a:ea typeface="宋体" panose="02010600030101010101" pitchFamily="2" charset="-122"/>
                <a:cs typeface="Arial" panose="020B0604020202020204"/>
              </a:rPr>
              <a:t>Size</a:t>
            </a:r>
            <a:r>
              <a:rPr lang="en-US" altLang="zh-CN" sz="900" i="1" noProof="1">
                <a:solidFill>
                  <a:prstClr val="white"/>
                </a:solidFill>
                <a:latin typeface="Calibri" panose="020F0502020204030204"/>
                <a:ea typeface="宋体" panose="02010600030101010101" pitchFamily="2" charset="-122"/>
                <a:cs typeface="Arial" panose="020B0604020202020204"/>
              </a:rPr>
              <a:t>:     </a:t>
            </a:r>
            <a:r>
              <a:rPr lang="en-US" sz="900" i="1" noProof="1">
                <a:solidFill>
                  <a:prstClr val="white"/>
                </a:solidFill>
                <a:latin typeface="Calibri" panose="020F0502020204030204"/>
                <a:ea typeface="宋体" panose="02010600030101010101" pitchFamily="2" charset="-122"/>
                <a:cs typeface="Arial" panose="020B0604020202020204"/>
              </a:rPr>
              <a:t>20-28</a:t>
            </a:r>
            <a:r>
              <a:rPr altLang="ja-JP" sz="900" i="1" noProof="1">
                <a:solidFill>
                  <a:prstClr val="white"/>
                </a:solidFill>
                <a:latin typeface="Calibri" panose="020F0502020204030204"/>
                <a:ea typeface="宋体" panose="02010600030101010101" pitchFamily="2" charset="-122"/>
                <a:cs typeface="Arial" panose="020B0604020202020204"/>
              </a:rPr>
              <a:t>pt</a:t>
            </a:r>
            <a:endParaRPr altLang="ja-JP" sz="900" i="1" noProof="1">
              <a:solidFill>
                <a:prstClr val="white"/>
              </a:solidFill>
              <a:latin typeface="Calibri" panose="020F0502020204030204"/>
              <a:ea typeface="宋体" panose="02010600030101010101" pitchFamily="2" charset="-122"/>
              <a:cs typeface="Arial" panose="020B0604020202020204"/>
            </a:endParaRPr>
          </a:p>
          <a:p>
            <a:pPr defTabSz="934720">
              <a:buFontTx/>
              <a:buNone/>
            </a:pPr>
            <a:r>
              <a:rPr altLang="zh-CN" sz="900" i="1" noProof="1">
                <a:solidFill>
                  <a:prstClr val="white"/>
                </a:solidFill>
                <a:latin typeface="Calibri" panose="020F0502020204030204"/>
                <a:ea typeface="宋体" panose="02010600030101010101" pitchFamily="2" charset="-122"/>
                <a:cs typeface="Arial" panose="020B0604020202020204"/>
              </a:rPr>
              <a:t>Color</a:t>
            </a:r>
            <a:r>
              <a:rPr lang="en-US" altLang="zh-CN" sz="900" i="1" noProof="1">
                <a:solidFill>
                  <a:prstClr val="white"/>
                </a:solidFill>
                <a:latin typeface="Calibri" panose="020F0502020204030204"/>
                <a:ea typeface="宋体" panose="02010600030101010101" pitchFamily="2" charset="-122"/>
                <a:cs typeface="Arial" panose="020B0604020202020204"/>
              </a:rPr>
              <a:t>:  </a:t>
            </a:r>
            <a:r>
              <a:rPr altLang="zh-CN" sz="900" i="1" noProof="1">
                <a:solidFill>
                  <a:prstClr val="white"/>
                </a:solidFill>
                <a:latin typeface="Calibri" panose="020F0502020204030204"/>
                <a:ea typeface="宋体" panose="02010600030101010101" pitchFamily="2" charset="-122"/>
                <a:cs typeface="Arial" panose="020B0604020202020204"/>
              </a:rPr>
              <a:t>Black</a:t>
            </a:r>
            <a:endParaRPr altLang="ja-JP" sz="900" i="1" noProof="1">
              <a:solidFill>
                <a:prstClr val="white"/>
              </a:solidFill>
              <a:latin typeface="Calibri" panose="020F0502020204030204"/>
              <a:ea typeface="宋体" panose="02010600030101010101" pitchFamily="2" charset="-122"/>
              <a:cs typeface="Arial" panose="020B0604020202020204"/>
            </a:endParaRPr>
          </a:p>
        </p:txBody>
      </p:sp>
      <p:pic>
        <p:nvPicPr>
          <p:cNvPr id="24" name="图片 23"/>
          <p:cNvPicPr>
            <a:picLocks noChangeAspect="1"/>
          </p:cNvPicPr>
          <p:nvPr userDrawn="1"/>
        </p:nvPicPr>
        <p:blipFill>
          <a:blip r:embed="rId3" cstate="print"/>
          <a:stretch>
            <a:fillRect/>
          </a:stretch>
        </p:blipFill>
        <p:spPr>
          <a:xfrm>
            <a:off x="167144" y="4915052"/>
            <a:ext cx="504000" cy="169715"/>
          </a:xfrm>
          <a:prstGeom prst="rect">
            <a:avLst/>
          </a:prstGeom>
        </p:spPr>
      </p:pic>
      <p:sp>
        <p:nvSpPr>
          <p:cNvPr id="25" name="文本框 24"/>
          <p:cNvSpPr txBox="1"/>
          <p:nvPr userDrawn="1"/>
        </p:nvSpPr>
        <p:spPr>
          <a:xfrm>
            <a:off x="7521134" y="4901929"/>
            <a:ext cx="1664078" cy="184650"/>
          </a:xfrm>
          <a:prstGeom prst="rect">
            <a:avLst/>
          </a:prstGeom>
          <a:noFill/>
        </p:spPr>
        <p:txBody>
          <a:bodyPr wrap="square" lIns="91426" tIns="45712" rIns="91426" bIns="45712" rtlCol="0">
            <a:spAutoFit/>
          </a:bodyPr>
          <a:lstStyle/>
          <a:p>
            <a:pPr algn="ctr" defTabSz="457200">
              <a:buFontTx/>
              <a:buNone/>
            </a:pPr>
            <a:r>
              <a:rPr lang="en-US" altLang="zh-CN" sz="600" dirty="0">
                <a:solidFill>
                  <a:prstClr val="black"/>
                </a:solidFill>
                <a:latin typeface="Arial" panose="020B0604020202020204"/>
                <a:ea typeface="宋体" panose="02010600030101010101" pitchFamily="2" charset="-122"/>
                <a:cs typeface="Arial" panose="020B0604020202020204"/>
              </a:rPr>
              <a:t>© ZTE Corporation. All rights reserved.</a:t>
            </a:r>
            <a:endParaRPr kumimoji="1" lang="zh-CN" altLang="en-US" sz="600" dirty="0">
              <a:solidFill>
                <a:prstClr val="black"/>
              </a:solidFill>
              <a:latin typeface="Arial" panose="020B0604020202020204"/>
              <a:cs typeface="Arial" panose="020B0604020202020204"/>
            </a:endParaRPr>
          </a:p>
        </p:txBody>
      </p:sp>
      <p:sp>
        <p:nvSpPr>
          <p:cNvPr id="11" name="TextBox 10"/>
          <p:cNvSpPr txBox="1"/>
          <p:nvPr userDrawn="1"/>
        </p:nvSpPr>
        <p:spPr>
          <a:xfrm>
            <a:off x="4419403" y="4877505"/>
            <a:ext cx="305195" cy="238517"/>
          </a:xfrm>
          <a:prstGeom prst="rect">
            <a:avLst/>
          </a:prstGeom>
          <a:noFill/>
          <a:effectLst>
            <a:outerShdw blurRad="381000" algn="ctr" rotWithShape="0">
              <a:prstClr val="black"/>
            </a:outerShdw>
          </a:effectLst>
        </p:spPr>
        <p:txBody>
          <a:bodyPr wrap="none" lIns="68571" tIns="34285" rIns="68571" bIns="34285" rtlCol="0">
            <a:spAutoFit/>
          </a:bodyPr>
          <a:lstStyle/>
          <a:p>
            <a:pPr algn="ctr" defTabSz="457200">
              <a:buFontTx/>
              <a:buNone/>
            </a:pPr>
            <a:fld id="{A3FD5CB4-C458-48D5-9B97-4BC08ED16A89}" type="slidenum">
              <a:rPr lang="zh-CN" altLang="en-US" sz="1100" b="1" smtClean="0">
                <a:solidFill>
                  <a:prstClr val="white"/>
                </a:solidFill>
                <a:ea typeface="微软雅黑" panose="020B0503020204020204" charset="-122"/>
                <a:cs typeface="+mn-cs"/>
              </a:rPr>
            </a:fld>
            <a:endParaRPr lang="zh-CN" altLang="en-US" sz="1100" b="1" dirty="0">
              <a:solidFill>
                <a:prstClr val="white"/>
              </a:solidFill>
              <a:ea typeface="微软雅黑" panose="020B0503020204020204" charset="-122"/>
              <a:cs typeface="+mn-cs"/>
            </a:endParaRPr>
          </a:p>
        </p:txBody>
      </p:sp>
      <p:sp>
        <p:nvSpPr>
          <p:cNvPr id="12" name="TextBox 11"/>
          <p:cNvSpPr txBox="1"/>
          <p:nvPr userDrawn="1"/>
        </p:nvSpPr>
        <p:spPr>
          <a:xfrm>
            <a:off x="9203970" y="3793570"/>
            <a:ext cx="1638975" cy="324172"/>
          </a:xfrm>
          <a:prstGeom prst="rect">
            <a:avLst/>
          </a:prstGeom>
          <a:noFill/>
          <a:ln>
            <a:noFill/>
          </a:ln>
        </p:spPr>
        <p:txBody>
          <a:bodyPr wrap="square" lIns="107983" tIns="0" rIns="93427" bIns="46717" anchor="t" anchorCtr="0">
            <a:spAutoFit/>
          </a:bodyPr>
          <a:lstStyle/>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ZTE Blue</a:t>
            </a:r>
            <a:endParaRPr lang="en-US" altLang="zh-CN" sz="900" i="1" noProof="1">
              <a:solidFill>
                <a:prstClr val="white"/>
              </a:solidFill>
              <a:latin typeface="Calibri" panose="020F0502020204030204"/>
              <a:ea typeface="微软雅黑" panose="020B0503020204020204" charset="-122"/>
              <a:cs typeface="Arial" panose="020B0604020202020204"/>
            </a:endParaRPr>
          </a:p>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[R0-G78-B162]</a:t>
            </a:r>
            <a:endParaRPr lang="zh-CN" altLang="en-US" sz="900" i="1" noProof="1">
              <a:solidFill>
                <a:prstClr val="white"/>
              </a:solidFill>
              <a:latin typeface="Calibri" panose="020F0502020204030204"/>
              <a:ea typeface="微软雅黑" panose="020B0503020204020204" charset="-122"/>
              <a:cs typeface="Arial" panose="020B0604020202020204"/>
            </a:endParaRPr>
          </a:p>
        </p:txBody>
      </p:sp>
      <p:sp>
        <p:nvSpPr>
          <p:cNvPr id="13" name="矩形 12"/>
          <p:cNvSpPr/>
          <p:nvPr userDrawn="1"/>
        </p:nvSpPr>
        <p:spPr>
          <a:xfrm>
            <a:off x="9303109" y="4091768"/>
            <a:ext cx="769045" cy="464127"/>
          </a:xfrm>
          <a:prstGeom prst="rect">
            <a:avLst/>
          </a:prstGeom>
          <a:solidFill>
            <a:srgbClr val="004EA2"/>
          </a:solidFill>
          <a:ln>
            <a:noFill/>
          </a:ln>
          <a:effectLst/>
        </p:spPr>
        <p:style>
          <a:lnRef idx="1">
            <a:schemeClr val="accent1"/>
          </a:lnRef>
          <a:fillRef idx="3">
            <a:schemeClr val="accent1"/>
          </a:fillRef>
          <a:effectRef idx="2">
            <a:schemeClr val="accent1"/>
          </a:effectRef>
          <a:fontRef idx="minor">
            <a:schemeClr val="lt1"/>
          </a:fontRef>
        </p:style>
        <p:txBody>
          <a:bodyPr lIns="68571" tIns="34285" rIns="68571" bIns="34285" rtlCol="0" anchor="ctr"/>
          <a:lstStyle/>
          <a:p>
            <a:pPr algn="ctr" defTabSz="457200">
              <a:buFontTx/>
              <a:buNone/>
            </a:pPr>
            <a:endParaRPr lang="zh-CN" altLang="en-US">
              <a:solidFill>
                <a:prstClr val="white"/>
              </a:solidFill>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35_标题和内容">
    <p:bg>
      <p:bgPr>
        <a:blipFill rotWithShape="1">
          <a:blip r:embed="rId2" cstate="print"/>
          <a:stretch>
            <a:fillRect/>
          </a:stretch>
        </a:blipFill>
        <a:effectLst/>
      </p:bgPr>
    </p:bg>
    <p:spTree>
      <p:nvGrpSpPr>
        <p:cNvPr id="1" name=""/>
        <p:cNvGrpSpPr/>
        <p:nvPr/>
      </p:nvGrpSpPr>
      <p:grpSpPr>
        <a:xfrm>
          <a:off x="0" y="0"/>
          <a:ext cx="0" cy="0"/>
          <a:chOff x="0" y="0"/>
          <a:chExt cx="0" cy="0"/>
        </a:xfrm>
      </p:grpSpPr>
      <p:sp>
        <p:nvSpPr>
          <p:cNvPr id="9" name="文本占位符 2"/>
          <p:cNvSpPr>
            <a:spLocks noGrp="1"/>
          </p:cNvSpPr>
          <p:nvPr>
            <p:ph idx="1"/>
          </p:nvPr>
        </p:nvSpPr>
        <p:spPr>
          <a:xfrm>
            <a:off x="231979" y="1200154"/>
            <a:ext cx="8229600" cy="3394472"/>
          </a:xfrm>
          <a:prstGeom prst="rect">
            <a:avLst/>
          </a:prstGeom>
        </p:spPr>
        <p:txBody>
          <a:bodyPr vert="horz" lIns="91376" tIns="45686" rIns="91376" bIns="45686" rtlCol="0">
            <a:normAutofit/>
          </a:bodyPr>
          <a:lstStyle>
            <a:lvl1pPr marL="266700" indent="-266700">
              <a:buClr>
                <a:srgbClr val="004EA2"/>
              </a:buClr>
              <a:defRPr sz="2200"/>
            </a:lvl1pPr>
            <a:lvl2pPr marL="542925" indent="-276225">
              <a:buClr>
                <a:srgbClr val="004EA2"/>
              </a:buClr>
              <a:defRPr sz="1800"/>
            </a:lvl2pPr>
            <a:lvl3pPr marL="808355" indent="-265430">
              <a:buClr>
                <a:srgbClr val="004EA2"/>
              </a:buClr>
              <a:defRPr sz="1800"/>
            </a:lvl3pPr>
            <a:lvl4pPr marL="1075055" indent="-266700">
              <a:buClr>
                <a:srgbClr val="004EA2"/>
              </a:buClr>
              <a:defRPr sz="1800"/>
            </a:lvl4pPr>
            <a:lvl5pPr marL="1340485" indent="-265430">
              <a:buClr>
                <a:srgbClr val="004EA2"/>
              </a:buClr>
              <a:defRPr sz="1800"/>
            </a:lvl5pPr>
          </a:lstStyle>
          <a:p>
            <a:pPr lvl="0"/>
            <a:r>
              <a:rPr kumimoji="1" lang="zh-CN" altLang="en-US" dirty="0"/>
              <a:t>单击此处编辑母版文本样式</a:t>
            </a:r>
            <a:endParaRPr kumimoji="1" lang="zh-CN" altLang="en-US" dirty="0"/>
          </a:p>
          <a:p>
            <a:pPr lvl="1"/>
            <a:r>
              <a:rPr kumimoji="1" lang="zh-CN" altLang="en-US" dirty="0"/>
              <a:t>二级</a:t>
            </a:r>
            <a:endParaRPr kumimoji="1" lang="zh-CN" altLang="en-US" dirty="0"/>
          </a:p>
          <a:p>
            <a:pPr lvl="2"/>
            <a:r>
              <a:rPr kumimoji="1" lang="zh-CN" altLang="en-US" dirty="0"/>
              <a:t>三级</a:t>
            </a:r>
            <a:endParaRPr kumimoji="1" lang="zh-CN" altLang="en-US" dirty="0"/>
          </a:p>
          <a:p>
            <a:pPr lvl="3"/>
            <a:r>
              <a:rPr kumimoji="1" lang="zh-CN" altLang="en-US" dirty="0"/>
              <a:t>四级</a:t>
            </a:r>
            <a:endParaRPr kumimoji="1" lang="zh-CN" altLang="en-US" dirty="0"/>
          </a:p>
          <a:p>
            <a:pPr lvl="4"/>
            <a:r>
              <a:rPr kumimoji="1" lang="zh-CN" altLang="en-US" dirty="0"/>
              <a:t>五级</a:t>
            </a:r>
            <a:endParaRPr kumimoji="1" lang="zh-CN" altLang="en-US" dirty="0"/>
          </a:p>
        </p:txBody>
      </p:sp>
      <p:sp>
        <p:nvSpPr>
          <p:cNvPr id="14" name="标题 13"/>
          <p:cNvSpPr>
            <a:spLocks noGrp="1"/>
          </p:cNvSpPr>
          <p:nvPr>
            <p:ph type="title"/>
          </p:nvPr>
        </p:nvSpPr>
        <p:spPr>
          <a:xfrm>
            <a:off x="231979" y="146870"/>
            <a:ext cx="8229600" cy="857250"/>
          </a:xfrm>
        </p:spPr>
        <p:txBody>
          <a:bodyPr/>
          <a:lstStyle>
            <a:lvl1pPr>
              <a:defRPr b="1">
                <a:solidFill>
                  <a:srgbClr val="004EA2"/>
                </a:solidFill>
                <a:latin typeface="+mj-lt"/>
              </a:defRPr>
            </a:lvl1pPr>
          </a:lstStyle>
          <a:p>
            <a:r>
              <a:rPr kumimoji="1" lang="zh-CN" altLang="en-US" dirty="0"/>
              <a:t>单击此处编辑母版标题样式</a:t>
            </a:r>
            <a:endParaRPr kumimoji="1" lang="zh-CN" altLang="en-US" dirty="0"/>
          </a:p>
        </p:txBody>
      </p:sp>
      <p:sp>
        <p:nvSpPr>
          <p:cNvPr id="23" name="Rectangle 8"/>
          <p:cNvSpPr>
            <a:spLocks noChangeArrowheads="1"/>
          </p:cNvSpPr>
          <p:nvPr userDrawn="1"/>
        </p:nvSpPr>
        <p:spPr bwMode="auto">
          <a:xfrm>
            <a:off x="9187410" y="557930"/>
            <a:ext cx="1360488" cy="1293643"/>
          </a:xfrm>
          <a:prstGeom prst="rect">
            <a:avLst/>
          </a:prstGeom>
          <a:noFill/>
          <a:ln>
            <a:noFill/>
          </a:ln>
        </p:spPr>
        <p:txBody>
          <a:bodyPr lIns="107923" tIns="0" rIns="93375" bIns="46692" anchor="t" anchorCtr="0">
            <a:spAutoFit/>
          </a:bodyPr>
          <a:lstStyle/>
          <a:p>
            <a:pPr defTabSz="934720">
              <a:buFontTx/>
              <a:buNone/>
            </a:pPr>
            <a:r>
              <a:rPr sz="900" b="1" i="1" noProof="1">
                <a:solidFill>
                  <a:prstClr val="white"/>
                </a:solidFill>
                <a:latin typeface="Calibri" panose="020F0502020204030204"/>
                <a:ea typeface="黑体" panose="02010609060101010101" charset="-122"/>
                <a:cs typeface="Arial" panose="020B0604020202020204"/>
              </a:rPr>
              <a:t>T</a:t>
            </a:r>
            <a:r>
              <a:rPr altLang="zh-CN" sz="900" b="1" i="1" noProof="1">
                <a:solidFill>
                  <a:prstClr val="white"/>
                </a:solidFill>
                <a:latin typeface="Calibri" panose="020F0502020204030204"/>
                <a:ea typeface="黑体" panose="02010609060101010101" charset="-122"/>
                <a:cs typeface="Arial" panose="020B0604020202020204"/>
              </a:rPr>
              <a:t>itle:</a:t>
            </a:r>
            <a:endParaRPr altLang="ja-JP" sz="900" b="1" i="1" noProof="1">
              <a:solidFill>
                <a:prstClr val="white"/>
              </a:solidFill>
              <a:latin typeface="Calibri" panose="020F0502020204030204"/>
              <a:ea typeface="黑体" panose="02010609060101010101" charset="-122"/>
              <a:cs typeface="Arial" panose="020B0604020202020204"/>
            </a:endParaRPr>
          </a:p>
          <a:p>
            <a:pPr defTabSz="934720">
              <a:buFontTx/>
              <a:buNone/>
            </a:pPr>
            <a:r>
              <a:rPr altLang="zh-CN" sz="900" i="1" noProof="1">
                <a:solidFill>
                  <a:prstClr val="white"/>
                </a:solidFill>
                <a:latin typeface="Calibri" panose="020F0502020204030204"/>
                <a:ea typeface="宋体" panose="02010600030101010101" pitchFamily="2" charset="-122"/>
                <a:cs typeface="Arial" panose="020B0604020202020204"/>
              </a:rPr>
              <a:t>Type</a:t>
            </a:r>
            <a:r>
              <a:rPr altLang="ja-JP" sz="900" i="1" noProof="1">
                <a:solidFill>
                  <a:prstClr val="white"/>
                </a:solidFill>
                <a:latin typeface="Calibri" panose="020F0502020204030204"/>
                <a:ea typeface="宋体" panose="02010600030101010101" pitchFamily="2" charset="-122"/>
                <a:cs typeface="Arial" panose="020B0604020202020204"/>
              </a:rPr>
              <a:t>:</a:t>
            </a:r>
            <a:r>
              <a:rPr lang="en-US" altLang="ja-JP" sz="900" i="1" noProof="1">
                <a:solidFill>
                  <a:prstClr val="white"/>
                </a:solidFill>
                <a:latin typeface="Calibri" panose="020F0502020204030204"/>
                <a:ea typeface="宋体" panose="02010600030101010101" pitchFamily="2" charset="-122"/>
                <a:cs typeface="Arial" panose="020B0604020202020204"/>
              </a:rPr>
              <a:t>    Calibri </a:t>
            </a:r>
            <a:r>
              <a:rPr lang="en-US" altLang="zh-CN" sz="900" i="1" noProof="1">
                <a:solidFill>
                  <a:prstClr val="white"/>
                </a:solidFill>
                <a:latin typeface="Calibri" panose="020F0502020204030204"/>
                <a:ea typeface="宋体" panose="02010600030101010101" pitchFamily="2" charset="-122"/>
                <a:cs typeface="Arial" panose="020B0604020202020204"/>
              </a:rPr>
              <a:t>b</a:t>
            </a:r>
            <a:r>
              <a:rPr lang="en-US" altLang="ja-JP" sz="900" i="1" noProof="1">
                <a:solidFill>
                  <a:prstClr val="white"/>
                </a:solidFill>
                <a:latin typeface="Calibri" panose="020F0502020204030204"/>
                <a:ea typeface="宋体" panose="02010600030101010101" pitchFamily="2" charset="-122"/>
                <a:cs typeface="Arial" panose="020B0604020202020204"/>
              </a:rPr>
              <a:t>old</a:t>
            </a:r>
            <a:endParaRPr lang="en-US" altLang="ja-JP" sz="900" i="1" noProof="1">
              <a:solidFill>
                <a:prstClr val="white"/>
              </a:solidFill>
              <a:latin typeface="Calibri" panose="020F0502020204030204"/>
              <a:ea typeface="宋体" panose="02010600030101010101" pitchFamily="2" charset="-122"/>
              <a:cs typeface="Arial" panose="020B0604020202020204"/>
            </a:endParaRPr>
          </a:p>
          <a:p>
            <a:pPr defTabSz="934720">
              <a:buFontTx/>
              <a:buNone/>
            </a:pPr>
            <a:r>
              <a:rPr sz="900" i="1" noProof="1">
                <a:solidFill>
                  <a:prstClr val="white"/>
                </a:solidFill>
                <a:latin typeface="Calibri" panose="020F0502020204030204"/>
                <a:ea typeface="宋体" panose="02010600030101010101" pitchFamily="2" charset="-122"/>
                <a:cs typeface="Arial" panose="020B0604020202020204"/>
              </a:rPr>
              <a:t>S</a:t>
            </a:r>
            <a:r>
              <a:rPr altLang="zh-CN" sz="900" i="1" noProof="1">
                <a:solidFill>
                  <a:prstClr val="white"/>
                </a:solidFill>
                <a:latin typeface="Calibri" panose="020F0502020204030204"/>
                <a:ea typeface="宋体" panose="02010600030101010101" pitchFamily="2" charset="-122"/>
                <a:cs typeface="Arial" panose="020B0604020202020204"/>
              </a:rPr>
              <a:t>ize</a:t>
            </a:r>
            <a:r>
              <a:rPr lang="en-US" altLang="zh-CN" sz="900" i="1" noProof="1">
                <a:solidFill>
                  <a:prstClr val="white"/>
                </a:solidFill>
                <a:latin typeface="Calibri" panose="020F0502020204030204"/>
                <a:ea typeface="宋体" panose="02010600030101010101" pitchFamily="2" charset="-122"/>
                <a:cs typeface="Arial" panose="020B0604020202020204"/>
              </a:rPr>
              <a:t>:     </a:t>
            </a:r>
            <a:r>
              <a:rPr altLang="ja-JP" sz="900" i="1" noProof="1">
                <a:solidFill>
                  <a:prstClr val="white"/>
                </a:solidFill>
                <a:latin typeface="Calibri" panose="020F0502020204030204"/>
                <a:ea typeface="宋体" panose="02010600030101010101" pitchFamily="2" charset="-122"/>
                <a:cs typeface="Arial" panose="020B0604020202020204"/>
              </a:rPr>
              <a:t>3</a:t>
            </a:r>
            <a:r>
              <a:rPr lang="en-US" altLang="ja-JP" sz="900" i="1" noProof="1">
                <a:solidFill>
                  <a:prstClr val="white"/>
                </a:solidFill>
                <a:latin typeface="Calibri" panose="020F0502020204030204"/>
                <a:ea typeface="宋体" panose="02010600030101010101" pitchFamily="2" charset="-122"/>
                <a:cs typeface="Arial" panose="020B0604020202020204"/>
              </a:rPr>
              <a:t>6</a:t>
            </a:r>
            <a:r>
              <a:rPr altLang="ja-JP" sz="900" i="1" noProof="1">
                <a:solidFill>
                  <a:prstClr val="white"/>
                </a:solidFill>
                <a:latin typeface="Calibri" panose="020F0502020204030204"/>
                <a:ea typeface="宋体" panose="02010600030101010101" pitchFamily="2" charset="-122"/>
                <a:cs typeface="Arial" panose="020B0604020202020204"/>
              </a:rPr>
              <a:t>-</a:t>
            </a:r>
            <a:r>
              <a:rPr lang="en-US" altLang="ja-JP" sz="900" i="1" noProof="1">
                <a:solidFill>
                  <a:prstClr val="white"/>
                </a:solidFill>
                <a:latin typeface="Calibri" panose="020F0502020204030204"/>
                <a:ea typeface="宋体" panose="02010600030101010101" pitchFamily="2" charset="-122"/>
                <a:cs typeface="Arial" panose="020B0604020202020204"/>
              </a:rPr>
              <a:t>44</a:t>
            </a:r>
            <a:r>
              <a:rPr altLang="ja-JP" sz="900" i="1" noProof="1">
                <a:solidFill>
                  <a:prstClr val="white"/>
                </a:solidFill>
                <a:latin typeface="Calibri" panose="020F0502020204030204"/>
                <a:ea typeface="宋体" panose="02010600030101010101" pitchFamily="2" charset="-122"/>
                <a:cs typeface="Arial" panose="020B0604020202020204"/>
              </a:rPr>
              <a:t>pt</a:t>
            </a:r>
            <a:endParaRPr altLang="ja-JP" sz="900" i="1" noProof="1">
              <a:solidFill>
                <a:prstClr val="white"/>
              </a:solidFill>
              <a:latin typeface="Calibri" panose="020F0502020204030204"/>
              <a:ea typeface="宋体" panose="02010600030101010101" pitchFamily="2" charset="-122"/>
              <a:cs typeface="Arial" panose="020B0604020202020204"/>
            </a:endParaRPr>
          </a:p>
          <a:p>
            <a:pPr defTabSz="934720">
              <a:buFontTx/>
              <a:buNone/>
            </a:pPr>
            <a:r>
              <a:rPr sz="900" i="1" noProof="1">
                <a:solidFill>
                  <a:prstClr val="white"/>
                </a:solidFill>
                <a:latin typeface="Calibri" panose="020F0502020204030204"/>
                <a:ea typeface="宋体" panose="02010600030101010101" pitchFamily="2" charset="-122"/>
                <a:cs typeface="Arial" panose="020B0604020202020204"/>
              </a:rPr>
              <a:t>C</a:t>
            </a:r>
            <a:r>
              <a:rPr altLang="zh-CN" sz="900" i="1" noProof="1">
                <a:solidFill>
                  <a:prstClr val="white"/>
                </a:solidFill>
                <a:latin typeface="Calibri" panose="020F0502020204030204"/>
                <a:ea typeface="宋体" panose="02010600030101010101" pitchFamily="2" charset="-122"/>
                <a:cs typeface="Arial" panose="020B0604020202020204"/>
              </a:rPr>
              <a:t>olor</a:t>
            </a:r>
            <a:r>
              <a:rPr lang="en-US" altLang="zh-CN" sz="900" i="1" noProof="1">
                <a:solidFill>
                  <a:prstClr val="white"/>
                </a:solidFill>
                <a:latin typeface="Calibri" panose="020F0502020204030204"/>
                <a:ea typeface="宋体" panose="02010600030101010101" pitchFamily="2" charset="-122"/>
                <a:cs typeface="Arial" panose="020B0604020202020204"/>
              </a:rPr>
              <a:t>:  ZTE B</a:t>
            </a:r>
            <a:r>
              <a:rPr altLang="zh-CN" sz="900" i="1" noProof="1">
                <a:solidFill>
                  <a:prstClr val="white"/>
                </a:solidFill>
                <a:latin typeface="Calibri" panose="020F0502020204030204"/>
                <a:ea typeface="宋体" panose="02010600030101010101" pitchFamily="2" charset="-122"/>
                <a:cs typeface="Arial" panose="020B0604020202020204"/>
              </a:rPr>
              <a:t>lue</a:t>
            </a:r>
            <a:r>
              <a:rPr altLang="ja-JP" sz="900" i="1" noProof="1">
                <a:solidFill>
                  <a:prstClr val="white"/>
                </a:solidFill>
                <a:latin typeface="Calibri" panose="020F0502020204030204"/>
                <a:ea typeface="宋体" panose="02010600030101010101" pitchFamily="2" charset="-122"/>
                <a:cs typeface="Arial" panose="020B0604020202020204"/>
              </a:rPr>
              <a:t> </a:t>
            </a:r>
            <a:endParaRPr altLang="ja-JP" sz="900" i="1" noProof="1">
              <a:solidFill>
                <a:prstClr val="white"/>
              </a:solidFill>
              <a:latin typeface="Calibri" panose="020F0502020204030204"/>
              <a:ea typeface="宋体" panose="02010600030101010101" pitchFamily="2" charset="-122"/>
              <a:cs typeface="Arial" panose="020B0604020202020204"/>
            </a:endParaRPr>
          </a:p>
          <a:p>
            <a:pPr defTabSz="934720">
              <a:buFontTx/>
              <a:buNone/>
            </a:pPr>
            <a:endParaRPr lang="en-US" altLang="zh-CN" sz="900" i="1" noProof="1">
              <a:solidFill>
                <a:prstClr val="white"/>
              </a:solidFill>
              <a:latin typeface="Calibri" panose="020F0502020204030204"/>
              <a:ea typeface="宋体" panose="02010600030101010101" pitchFamily="2" charset="-122"/>
              <a:cs typeface="Arial" panose="020B0604020202020204"/>
            </a:endParaRPr>
          </a:p>
          <a:p>
            <a:pPr defTabSz="934720">
              <a:buFontTx/>
              <a:buNone/>
            </a:pPr>
            <a:r>
              <a:rPr altLang="zh-CN" sz="900" b="1" i="1" noProof="1">
                <a:solidFill>
                  <a:prstClr val="white"/>
                </a:solidFill>
                <a:latin typeface="Calibri" panose="020F0502020204030204"/>
                <a:ea typeface="宋体" panose="02010600030101010101" pitchFamily="2" charset="-122"/>
                <a:cs typeface="Arial" panose="020B0604020202020204"/>
              </a:rPr>
              <a:t>Text</a:t>
            </a:r>
            <a:r>
              <a:rPr lang="en-US" altLang="zh-CN" sz="900" b="1" i="1" noProof="1">
                <a:solidFill>
                  <a:prstClr val="white"/>
                </a:solidFill>
                <a:latin typeface="Calibri" panose="020F0502020204030204"/>
                <a:ea typeface="宋体" panose="02010600030101010101" pitchFamily="2" charset="-122"/>
                <a:cs typeface="Arial" panose="020B0604020202020204"/>
              </a:rPr>
              <a:t> </a:t>
            </a:r>
            <a:r>
              <a:rPr altLang="ja-JP" sz="900" b="1" i="1" noProof="1">
                <a:solidFill>
                  <a:prstClr val="white"/>
                </a:solidFill>
                <a:latin typeface="Calibri" panose="020F0502020204030204"/>
                <a:ea typeface="黑体" panose="02010609060101010101" charset="-122"/>
                <a:cs typeface="Arial" panose="020B0604020202020204"/>
              </a:rPr>
              <a:t>(</a:t>
            </a:r>
            <a:r>
              <a:rPr lang="en-US" altLang="ja-JP" sz="900" b="1" i="1" noProof="1">
                <a:solidFill>
                  <a:prstClr val="white"/>
                </a:solidFill>
                <a:latin typeface="Calibri" panose="020F0502020204030204"/>
                <a:ea typeface="黑体" panose="02010609060101010101" charset="-122"/>
                <a:cs typeface="Arial" panose="020B0604020202020204"/>
              </a:rPr>
              <a:t>1</a:t>
            </a:r>
            <a:r>
              <a:rPr altLang="ja-JP" sz="900" b="1" i="1" noProof="1">
                <a:solidFill>
                  <a:prstClr val="white"/>
                </a:solidFill>
                <a:latin typeface="Calibri" panose="020F0502020204030204"/>
                <a:ea typeface="黑体" panose="02010609060101010101" charset="-122"/>
                <a:cs typeface="Arial" panose="020B0604020202020204"/>
              </a:rPr>
              <a:t>-5</a:t>
            </a:r>
            <a:r>
              <a:rPr altLang="zh-CN" sz="900" b="1" i="1" noProof="1">
                <a:solidFill>
                  <a:prstClr val="white"/>
                </a:solidFill>
                <a:latin typeface="Calibri" panose="020F0502020204030204"/>
                <a:ea typeface="宋体" panose="02010600030101010101" pitchFamily="2" charset="-122"/>
                <a:cs typeface="Arial" panose="020B0604020202020204"/>
              </a:rPr>
              <a:t> Level</a:t>
            </a:r>
            <a:r>
              <a:rPr altLang="ja-JP" sz="900" b="1" i="1" noProof="1">
                <a:solidFill>
                  <a:prstClr val="white"/>
                </a:solidFill>
                <a:latin typeface="Calibri" panose="020F0502020204030204"/>
                <a:ea typeface="黑体" panose="02010609060101010101" charset="-122"/>
                <a:cs typeface="Arial" panose="020B0604020202020204"/>
              </a:rPr>
              <a:t>)</a:t>
            </a:r>
            <a:r>
              <a:rPr lang="en-US" altLang="ja-JP" sz="900" b="1" i="1" noProof="1">
                <a:solidFill>
                  <a:prstClr val="white"/>
                </a:solidFill>
                <a:latin typeface="Calibri" panose="020F0502020204030204"/>
                <a:ea typeface="黑体" panose="02010609060101010101" charset="-122"/>
                <a:cs typeface="Arial" panose="020B0604020202020204"/>
              </a:rPr>
              <a:t>:</a:t>
            </a:r>
            <a:endParaRPr altLang="ja-JP" sz="900" b="1" i="1" noProof="1">
              <a:solidFill>
                <a:prstClr val="white"/>
              </a:solidFill>
              <a:latin typeface="Calibri" panose="020F0502020204030204"/>
              <a:ea typeface="黑体" panose="02010609060101010101" charset="-122"/>
              <a:cs typeface="Arial" panose="020B0604020202020204"/>
            </a:endParaRPr>
          </a:p>
          <a:p>
            <a:pPr defTabSz="934720">
              <a:buFontTx/>
              <a:buNone/>
            </a:pPr>
            <a:r>
              <a:rPr altLang="zh-CN" sz="900" i="1" noProof="1">
                <a:solidFill>
                  <a:prstClr val="white"/>
                </a:solidFill>
                <a:latin typeface="Calibri" panose="020F0502020204030204"/>
                <a:ea typeface="宋体" panose="02010600030101010101" pitchFamily="2" charset="-122"/>
                <a:cs typeface="Arial" panose="020B0604020202020204"/>
              </a:rPr>
              <a:t>Type</a:t>
            </a:r>
            <a:r>
              <a:rPr lang="en-US" altLang="zh-CN" sz="900" i="1" noProof="1">
                <a:solidFill>
                  <a:prstClr val="white"/>
                </a:solidFill>
                <a:latin typeface="Calibri" panose="020F0502020204030204"/>
                <a:ea typeface="宋体" panose="02010600030101010101" pitchFamily="2" charset="-122"/>
                <a:cs typeface="Arial" panose="020B0604020202020204"/>
              </a:rPr>
              <a:t>:    </a:t>
            </a:r>
            <a:r>
              <a:rPr lang="en-US" sz="900" i="1" noProof="1">
                <a:solidFill>
                  <a:prstClr val="white"/>
                </a:solidFill>
                <a:latin typeface="Calibri" panose="020F0502020204030204"/>
                <a:ea typeface="宋体" panose="02010600030101010101" pitchFamily="2" charset="-122"/>
                <a:cs typeface="Arial" panose="020B0604020202020204"/>
              </a:rPr>
              <a:t>Calibri</a:t>
            </a:r>
            <a:endParaRPr altLang="ja-JP" sz="900" i="1" noProof="1">
              <a:solidFill>
                <a:prstClr val="white"/>
              </a:solidFill>
              <a:latin typeface="Calibri" panose="020F0502020204030204"/>
              <a:ea typeface="宋体" panose="02010600030101010101" pitchFamily="2" charset="-122"/>
              <a:cs typeface="Arial" panose="020B0604020202020204"/>
            </a:endParaRPr>
          </a:p>
          <a:p>
            <a:pPr defTabSz="934720">
              <a:buFontTx/>
              <a:buNone/>
            </a:pPr>
            <a:r>
              <a:rPr altLang="zh-CN" sz="900" i="1" noProof="1">
                <a:solidFill>
                  <a:prstClr val="white"/>
                </a:solidFill>
                <a:latin typeface="Calibri" panose="020F0502020204030204"/>
                <a:ea typeface="宋体" panose="02010600030101010101" pitchFamily="2" charset="-122"/>
                <a:cs typeface="Arial" panose="020B0604020202020204"/>
              </a:rPr>
              <a:t>Size</a:t>
            </a:r>
            <a:r>
              <a:rPr lang="en-US" altLang="zh-CN" sz="900" i="1" noProof="1">
                <a:solidFill>
                  <a:prstClr val="white"/>
                </a:solidFill>
                <a:latin typeface="Calibri" panose="020F0502020204030204"/>
                <a:ea typeface="宋体" panose="02010600030101010101" pitchFamily="2" charset="-122"/>
                <a:cs typeface="Arial" panose="020B0604020202020204"/>
              </a:rPr>
              <a:t>:     </a:t>
            </a:r>
            <a:r>
              <a:rPr lang="en-US" sz="900" i="1" noProof="1">
                <a:solidFill>
                  <a:prstClr val="white"/>
                </a:solidFill>
                <a:latin typeface="Calibri" panose="020F0502020204030204"/>
                <a:ea typeface="宋体" panose="02010600030101010101" pitchFamily="2" charset="-122"/>
                <a:cs typeface="Arial" panose="020B0604020202020204"/>
              </a:rPr>
              <a:t>20-28</a:t>
            </a:r>
            <a:r>
              <a:rPr altLang="ja-JP" sz="900" i="1" noProof="1">
                <a:solidFill>
                  <a:prstClr val="white"/>
                </a:solidFill>
                <a:latin typeface="Calibri" panose="020F0502020204030204"/>
                <a:ea typeface="宋体" panose="02010600030101010101" pitchFamily="2" charset="-122"/>
                <a:cs typeface="Arial" panose="020B0604020202020204"/>
              </a:rPr>
              <a:t>pt</a:t>
            </a:r>
            <a:endParaRPr altLang="ja-JP" sz="900" i="1" noProof="1">
              <a:solidFill>
                <a:prstClr val="white"/>
              </a:solidFill>
              <a:latin typeface="Calibri" panose="020F0502020204030204"/>
              <a:ea typeface="宋体" panose="02010600030101010101" pitchFamily="2" charset="-122"/>
              <a:cs typeface="Arial" panose="020B0604020202020204"/>
            </a:endParaRPr>
          </a:p>
          <a:p>
            <a:pPr defTabSz="934720">
              <a:buFontTx/>
              <a:buNone/>
            </a:pPr>
            <a:r>
              <a:rPr altLang="zh-CN" sz="900" i="1" noProof="1">
                <a:solidFill>
                  <a:prstClr val="white"/>
                </a:solidFill>
                <a:latin typeface="Calibri" panose="020F0502020204030204"/>
                <a:ea typeface="宋体" panose="02010600030101010101" pitchFamily="2" charset="-122"/>
                <a:cs typeface="Arial" panose="020B0604020202020204"/>
              </a:rPr>
              <a:t>Color</a:t>
            </a:r>
            <a:r>
              <a:rPr lang="en-US" altLang="zh-CN" sz="900" i="1" noProof="1">
                <a:solidFill>
                  <a:prstClr val="white"/>
                </a:solidFill>
                <a:latin typeface="Calibri" panose="020F0502020204030204"/>
                <a:ea typeface="宋体" panose="02010600030101010101" pitchFamily="2" charset="-122"/>
                <a:cs typeface="Arial" panose="020B0604020202020204"/>
              </a:rPr>
              <a:t>:  </a:t>
            </a:r>
            <a:r>
              <a:rPr altLang="zh-CN" sz="900" i="1" noProof="1">
                <a:solidFill>
                  <a:prstClr val="white"/>
                </a:solidFill>
                <a:latin typeface="Calibri" panose="020F0502020204030204"/>
                <a:ea typeface="宋体" panose="02010600030101010101" pitchFamily="2" charset="-122"/>
                <a:cs typeface="Arial" panose="020B0604020202020204"/>
              </a:rPr>
              <a:t>Black</a:t>
            </a:r>
            <a:endParaRPr altLang="ja-JP" sz="900" i="1" noProof="1">
              <a:solidFill>
                <a:prstClr val="white"/>
              </a:solidFill>
              <a:latin typeface="Calibri" panose="020F0502020204030204"/>
              <a:ea typeface="宋体" panose="02010600030101010101" pitchFamily="2" charset="-122"/>
              <a:cs typeface="Arial" panose="020B0604020202020204"/>
            </a:endParaRPr>
          </a:p>
        </p:txBody>
      </p:sp>
      <p:pic>
        <p:nvPicPr>
          <p:cNvPr id="24" name="图片 23"/>
          <p:cNvPicPr>
            <a:picLocks noChangeAspect="1"/>
          </p:cNvPicPr>
          <p:nvPr userDrawn="1"/>
        </p:nvPicPr>
        <p:blipFill>
          <a:blip r:embed="rId3" cstate="print"/>
          <a:stretch>
            <a:fillRect/>
          </a:stretch>
        </p:blipFill>
        <p:spPr>
          <a:xfrm>
            <a:off x="167144" y="4915054"/>
            <a:ext cx="504000" cy="169715"/>
          </a:xfrm>
          <a:prstGeom prst="rect">
            <a:avLst/>
          </a:prstGeom>
        </p:spPr>
      </p:pic>
      <p:sp>
        <p:nvSpPr>
          <p:cNvPr id="25" name="文本框 24"/>
          <p:cNvSpPr txBox="1"/>
          <p:nvPr userDrawn="1"/>
        </p:nvSpPr>
        <p:spPr>
          <a:xfrm>
            <a:off x="7521134" y="4901930"/>
            <a:ext cx="1664078" cy="184568"/>
          </a:xfrm>
          <a:prstGeom prst="rect">
            <a:avLst/>
          </a:prstGeom>
          <a:noFill/>
        </p:spPr>
        <p:txBody>
          <a:bodyPr wrap="square" lIns="91376" tIns="45686" rIns="91376" bIns="45686" rtlCol="0">
            <a:spAutoFit/>
          </a:bodyPr>
          <a:lstStyle/>
          <a:p>
            <a:pPr algn="ctr" defTabSz="457200">
              <a:buFontTx/>
              <a:buNone/>
            </a:pPr>
            <a:r>
              <a:rPr lang="en-US" altLang="zh-CN" sz="600" dirty="0">
                <a:solidFill>
                  <a:prstClr val="black"/>
                </a:solidFill>
                <a:latin typeface="Arial" panose="020B0604020202020204"/>
                <a:ea typeface="宋体" panose="02010600030101010101" pitchFamily="2" charset="-122"/>
                <a:cs typeface="Arial" panose="020B0604020202020204"/>
              </a:rPr>
              <a:t>© ZTE Corporation. All rights reserved.</a:t>
            </a:r>
            <a:endParaRPr kumimoji="1" lang="zh-CN" altLang="en-US" sz="600" dirty="0">
              <a:solidFill>
                <a:prstClr val="black"/>
              </a:solidFill>
              <a:latin typeface="Arial" panose="020B0604020202020204"/>
              <a:cs typeface="Arial" panose="020B0604020202020204"/>
            </a:endParaRPr>
          </a:p>
        </p:txBody>
      </p:sp>
      <p:sp>
        <p:nvSpPr>
          <p:cNvPr id="11" name="TextBox 10"/>
          <p:cNvSpPr txBox="1"/>
          <p:nvPr userDrawn="1"/>
        </p:nvSpPr>
        <p:spPr>
          <a:xfrm>
            <a:off x="4419443" y="4877504"/>
            <a:ext cx="305118" cy="238480"/>
          </a:xfrm>
          <a:prstGeom prst="rect">
            <a:avLst/>
          </a:prstGeom>
          <a:noFill/>
          <a:effectLst>
            <a:outerShdw blurRad="381000" algn="ctr" rotWithShape="0">
              <a:prstClr val="black"/>
            </a:outerShdw>
          </a:effectLst>
        </p:spPr>
        <p:txBody>
          <a:bodyPr wrap="none" lIns="68533" tIns="34267" rIns="68533" bIns="34267" rtlCol="0">
            <a:spAutoFit/>
          </a:bodyPr>
          <a:lstStyle/>
          <a:p>
            <a:pPr algn="ctr" defTabSz="457200">
              <a:buFontTx/>
              <a:buNone/>
            </a:pPr>
            <a:fld id="{A3FD5CB4-C458-48D5-9B97-4BC08ED16A89}" type="slidenum">
              <a:rPr lang="zh-CN" altLang="en-US" sz="1100" b="1" smtClean="0">
                <a:solidFill>
                  <a:prstClr val="white"/>
                </a:solidFill>
                <a:ea typeface="微软雅黑" panose="020B0503020204020204" charset="-122"/>
                <a:cs typeface="+mn-cs"/>
              </a:rPr>
            </a:fld>
            <a:endParaRPr lang="zh-CN" altLang="en-US" sz="1100" b="1" dirty="0">
              <a:solidFill>
                <a:prstClr val="white"/>
              </a:solidFill>
              <a:ea typeface="微软雅黑" panose="020B0503020204020204" charset="-122"/>
              <a:cs typeface="+mn-cs"/>
            </a:endParaRPr>
          </a:p>
        </p:txBody>
      </p:sp>
      <p:sp>
        <p:nvSpPr>
          <p:cNvPr id="12" name="TextBox 11"/>
          <p:cNvSpPr txBox="1"/>
          <p:nvPr userDrawn="1"/>
        </p:nvSpPr>
        <p:spPr>
          <a:xfrm>
            <a:off x="9203970" y="3793570"/>
            <a:ext cx="1638975" cy="324147"/>
          </a:xfrm>
          <a:prstGeom prst="rect">
            <a:avLst/>
          </a:prstGeom>
          <a:noFill/>
          <a:ln>
            <a:noFill/>
          </a:ln>
        </p:spPr>
        <p:txBody>
          <a:bodyPr wrap="square" lIns="107923" tIns="0" rIns="93375" bIns="46692" anchor="t" anchorCtr="0">
            <a:spAutoFit/>
          </a:bodyPr>
          <a:lstStyle/>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ZTE Blue</a:t>
            </a:r>
            <a:endParaRPr lang="en-US" altLang="zh-CN" sz="900" i="1" noProof="1">
              <a:solidFill>
                <a:prstClr val="white"/>
              </a:solidFill>
              <a:latin typeface="Calibri" panose="020F0502020204030204"/>
              <a:ea typeface="微软雅黑" panose="020B0503020204020204" charset="-122"/>
              <a:cs typeface="Arial" panose="020B0604020202020204"/>
            </a:endParaRPr>
          </a:p>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[R0-G78-B162]</a:t>
            </a:r>
            <a:endParaRPr lang="zh-CN" altLang="en-US" sz="900" i="1" noProof="1">
              <a:solidFill>
                <a:prstClr val="white"/>
              </a:solidFill>
              <a:latin typeface="Calibri" panose="020F0502020204030204"/>
              <a:ea typeface="微软雅黑" panose="020B0503020204020204" charset="-122"/>
              <a:cs typeface="Arial" panose="020B0604020202020204"/>
            </a:endParaRPr>
          </a:p>
        </p:txBody>
      </p:sp>
      <p:sp>
        <p:nvSpPr>
          <p:cNvPr id="13" name="矩形 12"/>
          <p:cNvSpPr/>
          <p:nvPr userDrawn="1"/>
        </p:nvSpPr>
        <p:spPr>
          <a:xfrm>
            <a:off x="9303109" y="4091768"/>
            <a:ext cx="769045" cy="464127"/>
          </a:xfrm>
          <a:prstGeom prst="rect">
            <a:avLst/>
          </a:prstGeom>
          <a:solidFill>
            <a:srgbClr val="004EA2"/>
          </a:solidFill>
          <a:ln>
            <a:noFill/>
          </a:ln>
          <a:effectLst/>
        </p:spPr>
        <p:style>
          <a:lnRef idx="1">
            <a:schemeClr val="accent1"/>
          </a:lnRef>
          <a:fillRef idx="3">
            <a:schemeClr val="accent1"/>
          </a:fillRef>
          <a:effectRef idx="2">
            <a:schemeClr val="accent1"/>
          </a:effectRef>
          <a:fontRef idx="minor">
            <a:schemeClr val="lt1"/>
          </a:fontRef>
        </p:style>
        <p:txBody>
          <a:bodyPr lIns="68533" tIns="34267" rIns="68533" bIns="34267" rtlCol="0" anchor="ctr"/>
          <a:lstStyle/>
          <a:p>
            <a:pPr algn="ctr" defTabSz="457200">
              <a:buFontTx/>
              <a:buNone/>
            </a:pPr>
            <a:endParaRPr lang="zh-CN" altLang="en-US">
              <a:solidFill>
                <a:prstClr val="white"/>
              </a:solidFill>
            </a:endParaRPr>
          </a:p>
        </p:txBody>
      </p:sp>
      <p:pic>
        <p:nvPicPr>
          <p:cNvPr id="15" name="Picture 2"/>
          <p:cNvPicPr>
            <a:picLocks noChangeAspect="1" noChangeArrowheads="1"/>
          </p:cNvPicPr>
          <p:nvPr userDrawn="1"/>
        </p:nvPicPr>
        <p:blipFill>
          <a:blip r:embed="rId4" cstate="print">
            <a:clrChange>
              <a:clrFrom>
                <a:srgbClr val="FCFCFE"/>
              </a:clrFrom>
              <a:clrTo>
                <a:srgbClr val="FCFCFE">
                  <a:alpha val="0"/>
                </a:srgbClr>
              </a:clrTo>
            </a:clrChange>
          </a:blip>
          <a:srcRect/>
          <a:stretch>
            <a:fillRect/>
          </a:stretch>
        </p:blipFill>
        <p:spPr bwMode="auto">
          <a:xfrm>
            <a:off x="9303110" y="4764038"/>
            <a:ext cx="1364634" cy="299968"/>
          </a:xfrm>
          <a:prstGeom prst="rect">
            <a:avLst/>
          </a:prstGeom>
          <a:noFill/>
          <a:ln w="9525">
            <a:noFill/>
            <a:miter lim="800000"/>
            <a:headEnd/>
            <a:tailEnd/>
          </a:ln>
        </p:spPr>
      </p:pic>
      <p:sp>
        <p:nvSpPr>
          <p:cNvPr id="16" name="TextBox 15"/>
          <p:cNvSpPr txBox="1"/>
          <p:nvPr userDrawn="1"/>
        </p:nvSpPr>
        <p:spPr>
          <a:xfrm>
            <a:off x="9208503" y="4626824"/>
            <a:ext cx="1638975" cy="185611"/>
          </a:xfrm>
          <a:prstGeom prst="rect">
            <a:avLst/>
          </a:prstGeom>
          <a:noFill/>
          <a:ln>
            <a:noFill/>
          </a:ln>
        </p:spPr>
        <p:txBody>
          <a:bodyPr wrap="square" lIns="107923" tIns="0" rIns="93375" bIns="46692" anchor="t" anchorCtr="0">
            <a:spAutoFit/>
          </a:bodyPr>
          <a:lstStyle/>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Gray</a:t>
            </a:r>
            <a:endParaRPr lang="en-US" altLang="zh-CN" sz="900" i="1" noProof="1">
              <a:solidFill>
                <a:prstClr val="white"/>
              </a:solidFill>
              <a:latin typeface="Calibri" panose="020F0502020204030204"/>
              <a:ea typeface="微软雅黑" panose="020B0503020204020204" charset="-122"/>
              <a:cs typeface="Arial" panose="020B0604020202020204"/>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5_内容">
    <p:spTree>
      <p:nvGrpSpPr>
        <p:cNvPr id="1" name=""/>
        <p:cNvGrpSpPr/>
        <p:nvPr/>
      </p:nvGrpSpPr>
      <p:grpSpPr>
        <a:xfrm>
          <a:off x="0" y="0"/>
          <a:ext cx="0" cy="0"/>
          <a:chOff x="0" y="0"/>
          <a:chExt cx="0" cy="0"/>
        </a:xfrm>
      </p:grpSpPr>
      <p:pic>
        <p:nvPicPr>
          <p:cNvPr id="14" name="Picture 15" descr="ZTE_ppt_design_0202-06.jpg"/>
          <p:cNvPicPr>
            <a:picLocks noChangeAspect="1"/>
          </p:cNvPicPr>
          <p:nvPr/>
        </p:nvPicPr>
        <p:blipFill>
          <a:blip r:embed="rId2" cstate="print"/>
          <a:srcRect/>
          <a:stretch>
            <a:fillRect/>
          </a:stretch>
        </p:blipFill>
        <p:spPr bwMode="auto">
          <a:xfrm>
            <a:off x="0" y="4779964"/>
            <a:ext cx="9144000" cy="387350"/>
          </a:xfrm>
          <a:prstGeom prst="rect">
            <a:avLst/>
          </a:prstGeom>
          <a:noFill/>
          <a:ln w="9525">
            <a:noFill/>
            <a:miter lim="800000"/>
            <a:headEnd/>
            <a:tailEnd/>
          </a:ln>
        </p:spPr>
      </p:pic>
      <p:sp>
        <p:nvSpPr>
          <p:cNvPr id="15" name="TextBox 16"/>
          <p:cNvSpPr txBox="1">
            <a:spLocks noChangeArrowheads="1"/>
          </p:cNvSpPr>
          <p:nvPr/>
        </p:nvSpPr>
        <p:spPr bwMode="auto">
          <a:xfrm>
            <a:off x="4271963" y="4914900"/>
            <a:ext cx="2190750" cy="169863"/>
          </a:xfrm>
          <a:prstGeom prst="rect">
            <a:avLst/>
          </a:prstGeom>
          <a:noFill/>
          <a:ln w="9525">
            <a:noFill/>
            <a:miter lim="800000"/>
          </a:ln>
        </p:spPr>
        <p:txBody>
          <a:bodyPr lIns="0" tIns="0" rIns="0" bIns="0"/>
          <a:lstStyle/>
          <a:p>
            <a:pPr defTabSz="457200">
              <a:buFontTx/>
              <a:buNone/>
              <a:defRPr/>
            </a:pPr>
            <a:r>
              <a:rPr kumimoji="1" lang="en-US" sz="600" dirty="0">
                <a:solidFill>
                  <a:srgbClr val="7F7F7F"/>
                </a:solidFill>
                <a:latin typeface="Arial" panose="020B0604020202020204" pitchFamily="34" charset="0"/>
              </a:rPr>
              <a:t>© ZTE Corporation. All rights reserved</a:t>
            </a:r>
            <a:endParaRPr kumimoji="1" lang="en-US" sz="600" dirty="0">
              <a:solidFill>
                <a:srgbClr val="7F7F7F"/>
              </a:solidFill>
              <a:latin typeface="Arial" panose="020B0604020202020204" pitchFamily="34" charset="0"/>
            </a:endParaRPr>
          </a:p>
        </p:txBody>
      </p:sp>
      <p:sp>
        <p:nvSpPr>
          <p:cNvPr id="16" name="Slide Number Placeholder 5"/>
          <p:cNvSpPr>
            <a:spLocks noGrp="1"/>
          </p:cNvSpPr>
          <p:nvPr/>
        </p:nvSpPr>
        <p:spPr bwMode="auto">
          <a:xfrm>
            <a:off x="119865" y="4908923"/>
            <a:ext cx="419100" cy="293687"/>
          </a:xfrm>
          <a:prstGeom prst="rect">
            <a:avLst/>
          </a:prstGeom>
          <a:noFill/>
          <a:ln w="9525">
            <a:noFill/>
            <a:miter lim="800000"/>
          </a:ln>
        </p:spPr>
        <p:txBody>
          <a:bodyPr lIns="91410" tIns="45705" rIns="91410" bIns="45705" anchor="ctr"/>
          <a:lstStyle/>
          <a:p>
            <a:pPr algn="ctr" defTabSz="457200">
              <a:buFontTx/>
              <a:buNone/>
              <a:defRPr/>
            </a:pPr>
            <a:fld id="{0171E16C-D319-4B78-8C6C-188CCEBE712C}" type="slidenum">
              <a:rPr lang="en-US" sz="900">
                <a:solidFill>
                  <a:srgbClr val="404040"/>
                </a:solidFill>
                <a:latin typeface="Arial" panose="020B0604020202020204" pitchFamily="34" charset="0"/>
              </a:rPr>
            </a:fld>
            <a:endParaRPr lang="en-US" sz="900" dirty="0">
              <a:solidFill>
                <a:srgbClr val="404040"/>
              </a:solidFill>
              <a:latin typeface="Arial" panose="020B0604020202020204" pitchFamily="34" charset="0"/>
            </a:endParaRPr>
          </a:p>
        </p:txBody>
      </p:sp>
      <p:sp>
        <p:nvSpPr>
          <p:cNvPr id="33" name="标题 13"/>
          <p:cNvSpPr>
            <a:spLocks noGrp="1"/>
          </p:cNvSpPr>
          <p:nvPr>
            <p:ph type="title"/>
          </p:nvPr>
        </p:nvSpPr>
        <p:spPr>
          <a:xfrm>
            <a:off x="178996" y="179308"/>
            <a:ext cx="8965005" cy="723727"/>
          </a:xfrm>
        </p:spPr>
        <p:txBody>
          <a:bodyPr lIns="53984" tIns="26991" rIns="53984" bIns="26991" rtlCol="0" anchor="ctr" anchorCtr="0">
            <a:noAutofit/>
          </a:bodyPr>
          <a:lstStyle>
            <a:lvl1pPr>
              <a:defRPr lang="zh-CN" altLang="en-US" sz="2700" b="1" dirty="0">
                <a:solidFill>
                  <a:srgbClr val="008FD4"/>
                </a:solidFill>
                <a:latin typeface="微软雅黑" panose="020B0503020204020204" charset="-122"/>
                <a:ea typeface="微软雅黑" panose="020B0503020204020204" charset="-122"/>
                <a:cs typeface="Arial" panose="020B0604020202020204" pitchFamily="34" charset="0"/>
              </a:defRPr>
            </a:lvl1pPr>
          </a:lstStyle>
          <a:p>
            <a:pPr lvl="0"/>
            <a:r>
              <a:rPr lang="zh-CN" altLang="en-US" dirty="0"/>
              <a:t>单击此处编辑母版标题样式</a:t>
            </a:r>
            <a:endParaRPr lang="zh-CN" altLang="en-US" dirty="0"/>
          </a:p>
        </p:txBody>
      </p:sp>
      <p:sp>
        <p:nvSpPr>
          <p:cNvPr id="24" name="矩形 23"/>
          <p:cNvSpPr/>
          <p:nvPr userDrawn="1"/>
        </p:nvSpPr>
        <p:spPr>
          <a:xfrm>
            <a:off x="9303109" y="3013169"/>
            <a:ext cx="769045" cy="464126"/>
          </a:xfrm>
          <a:prstGeom prst="rect">
            <a:avLst/>
          </a:prstGeom>
          <a:solidFill>
            <a:srgbClr val="008ED3"/>
          </a:solidFill>
          <a:ln>
            <a:noFill/>
          </a:ln>
          <a:effectLst/>
        </p:spPr>
        <p:style>
          <a:lnRef idx="1">
            <a:schemeClr val="accent1"/>
          </a:lnRef>
          <a:fillRef idx="3">
            <a:schemeClr val="accent1"/>
          </a:fillRef>
          <a:effectRef idx="2">
            <a:schemeClr val="accent1"/>
          </a:effectRef>
          <a:fontRef idx="minor">
            <a:schemeClr val="lt1"/>
          </a:fontRef>
        </p:style>
        <p:txBody>
          <a:bodyPr lIns="68560" tIns="34279" rIns="68560" bIns="34279" rtlCol="0" anchor="ctr"/>
          <a:lstStyle/>
          <a:p>
            <a:pPr algn="ctr" defTabSz="457200">
              <a:buFontTx/>
              <a:buNone/>
            </a:pPr>
            <a:endParaRPr lang="zh-CN" altLang="en-US">
              <a:solidFill>
                <a:prstClr val="white"/>
              </a:solidFill>
            </a:endParaRPr>
          </a:p>
        </p:txBody>
      </p:sp>
      <p:sp>
        <p:nvSpPr>
          <p:cNvPr id="25" name="矩形 24"/>
          <p:cNvSpPr/>
          <p:nvPr userDrawn="1"/>
        </p:nvSpPr>
        <p:spPr>
          <a:xfrm>
            <a:off x="9303109" y="3853439"/>
            <a:ext cx="769045" cy="464126"/>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lIns="68560" tIns="34279" rIns="68560" bIns="34279" rtlCol="0" anchor="ctr"/>
          <a:lstStyle/>
          <a:p>
            <a:pPr algn="ctr" defTabSz="457200">
              <a:buFontTx/>
              <a:buNone/>
            </a:pPr>
            <a:endParaRPr lang="zh-CN" altLang="en-US">
              <a:solidFill>
                <a:prstClr val="white"/>
              </a:solidFill>
            </a:endParaRPr>
          </a:p>
        </p:txBody>
      </p:sp>
      <p:sp>
        <p:nvSpPr>
          <p:cNvPr id="26" name="矩形 25"/>
          <p:cNvSpPr/>
          <p:nvPr userDrawn="1"/>
        </p:nvSpPr>
        <p:spPr>
          <a:xfrm>
            <a:off x="9303109" y="4679374"/>
            <a:ext cx="769045" cy="464126"/>
          </a:xfrm>
          <a:prstGeom prst="rect">
            <a:avLst/>
          </a:prstGeom>
          <a:solidFill>
            <a:srgbClr val="575757"/>
          </a:solidFill>
          <a:ln>
            <a:noFill/>
          </a:ln>
          <a:effectLst/>
        </p:spPr>
        <p:style>
          <a:lnRef idx="1">
            <a:schemeClr val="accent1"/>
          </a:lnRef>
          <a:fillRef idx="3">
            <a:schemeClr val="accent1"/>
          </a:fillRef>
          <a:effectRef idx="2">
            <a:schemeClr val="accent1"/>
          </a:effectRef>
          <a:fontRef idx="minor">
            <a:schemeClr val="lt1"/>
          </a:fontRef>
        </p:style>
        <p:txBody>
          <a:bodyPr lIns="68560" tIns="34279" rIns="68560" bIns="34279" rtlCol="0" anchor="ctr"/>
          <a:lstStyle/>
          <a:p>
            <a:pPr algn="ctr" defTabSz="457200">
              <a:buFontTx/>
              <a:buNone/>
            </a:pPr>
            <a:endParaRPr lang="zh-CN" altLang="en-US">
              <a:solidFill>
                <a:prstClr val="white"/>
              </a:solidFill>
            </a:endParaRPr>
          </a:p>
        </p:txBody>
      </p:sp>
      <p:sp>
        <p:nvSpPr>
          <p:cNvPr id="27" name="TextBox 26"/>
          <p:cNvSpPr txBox="1"/>
          <p:nvPr userDrawn="1"/>
        </p:nvSpPr>
        <p:spPr>
          <a:xfrm>
            <a:off x="9203970" y="2697667"/>
            <a:ext cx="1638975" cy="324164"/>
          </a:xfrm>
          <a:prstGeom prst="rect">
            <a:avLst/>
          </a:prstGeom>
          <a:noFill/>
          <a:ln>
            <a:noFill/>
          </a:ln>
        </p:spPr>
        <p:txBody>
          <a:bodyPr wrap="square" lIns="107964" tIns="0" rIns="93412" bIns="46709" anchor="t" anchorCtr="0">
            <a:spAutoFit/>
          </a:bodyPr>
          <a:lstStyle/>
          <a:p>
            <a:pPr defTabSz="934720">
              <a:buFontTx/>
              <a:buNone/>
            </a:pPr>
            <a:r>
              <a:rPr lang="zh-CN" altLang="en-US" sz="900" i="1" noProof="1">
                <a:solidFill>
                  <a:prstClr val="white"/>
                </a:solidFill>
                <a:latin typeface="微软雅黑" panose="020B0503020204020204" charset="-122"/>
                <a:ea typeface="微软雅黑" panose="020B0503020204020204" charset="-122"/>
                <a:cs typeface="Arial" panose="020B0604020202020204"/>
              </a:rPr>
              <a:t>中兴蓝</a:t>
            </a:r>
            <a:endParaRPr lang="en-US" altLang="zh-CN" sz="9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en-US" altLang="zh-CN" sz="900" i="1" noProof="1">
                <a:solidFill>
                  <a:prstClr val="white"/>
                </a:solidFill>
                <a:latin typeface="微软雅黑" panose="020B0503020204020204" charset="-122"/>
                <a:ea typeface="微软雅黑" panose="020B0503020204020204" charset="-122"/>
                <a:cs typeface="Arial" panose="020B0604020202020204"/>
              </a:rPr>
              <a:t>[R0-G142-B211]</a:t>
            </a:r>
            <a:endParaRPr lang="zh-CN" altLang="en-US" sz="900" i="1" noProof="1">
              <a:solidFill>
                <a:prstClr val="white"/>
              </a:solidFill>
              <a:latin typeface="微软雅黑" panose="020B0503020204020204" charset="-122"/>
              <a:ea typeface="微软雅黑" panose="020B0503020204020204" charset="-122"/>
              <a:cs typeface="Arial" panose="020B0604020202020204"/>
            </a:endParaRPr>
          </a:p>
        </p:txBody>
      </p:sp>
      <p:sp>
        <p:nvSpPr>
          <p:cNvPr id="28" name="TextBox 27"/>
          <p:cNvSpPr txBox="1"/>
          <p:nvPr userDrawn="1"/>
        </p:nvSpPr>
        <p:spPr>
          <a:xfrm>
            <a:off x="9203970" y="3552414"/>
            <a:ext cx="1638975" cy="324164"/>
          </a:xfrm>
          <a:prstGeom prst="rect">
            <a:avLst/>
          </a:prstGeom>
          <a:noFill/>
          <a:ln>
            <a:noFill/>
          </a:ln>
        </p:spPr>
        <p:txBody>
          <a:bodyPr wrap="square" lIns="107964" tIns="0" rIns="93412" bIns="46709" anchor="t" anchorCtr="0">
            <a:spAutoFit/>
          </a:bodyPr>
          <a:lstStyle/>
          <a:p>
            <a:pPr defTabSz="934720">
              <a:buFontTx/>
              <a:buNone/>
            </a:pPr>
            <a:r>
              <a:rPr lang="zh-CN" altLang="en-US" sz="900" i="1" noProof="1">
                <a:solidFill>
                  <a:prstClr val="white"/>
                </a:solidFill>
                <a:latin typeface="微软雅黑" panose="020B0503020204020204" charset="-122"/>
                <a:ea typeface="微软雅黑" panose="020B0503020204020204" charset="-122"/>
                <a:cs typeface="Arial" panose="020B0604020202020204"/>
              </a:rPr>
              <a:t>中兴绿</a:t>
            </a:r>
            <a:endParaRPr lang="en-US" altLang="zh-CN" sz="9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en-US" altLang="zh-CN" sz="900" i="1" noProof="1">
                <a:solidFill>
                  <a:prstClr val="white"/>
                </a:solidFill>
                <a:latin typeface="微软雅黑" panose="020B0503020204020204" charset="-122"/>
                <a:ea typeface="微软雅黑" panose="020B0503020204020204" charset="-122"/>
                <a:cs typeface="Arial" panose="020B0604020202020204"/>
              </a:rPr>
              <a:t>[R140-G198-B62]</a:t>
            </a:r>
            <a:endParaRPr lang="zh-CN" altLang="en-US" sz="900" i="1" noProof="1">
              <a:solidFill>
                <a:prstClr val="white"/>
              </a:solidFill>
              <a:latin typeface="微软雅黑" panose="020B0503020204020204" charset="-122"/>
              <a:ea typeface="微软雅黑" panose="020B0503020204020204" charset="-122"/>
              <a:cs typeface="Arial" panose="020B0604020202020204"/>
            </a:endParaRPr>
          </a:p>
        </p:txBody>
      </p:sp>
      <p:sp>
        <p:nvSpPr>
          <p:cNvPr id="29" name="TextBox 28"/>
          <p:cNvSpPr txBox="1"/>
          <p:nvPr userDrawn="1"/>
        </p:nvSpPr>
        <p:spPr>
          <a:xfrm>
            <a:off x="9203970" y="4370319"/>
            <a:ext cx="1638975" cy="324164"/>
          </a:xfrm>
          <a:prstGeom prst="rect">
            <a:avLst/>
          </a:prstGeom>
          <a:noFill/>
          <a:ln>
            <a:noFill/>
          </a:ln>
        </p:spPr>
        <p:txBody>
          <a:bodyPr wrap="square" lIns="107964" tIns="0" rIns="93412" bIns="46709" anchor="t" anchorCtr="0">
            <a:spAutoFit/>
          </a:bodyPr>
          <a:lstStyle/>
          <a:p>
            <a:pPr defTabSz="934720">
              <a:buFontTx/>
              <a:buNone/>
            </a:pPr>
            <a:r>
              <a:rPr lang="zh-CN" altLang="en-US" sz="900" i="1" noProof="1">
                <a:solidFill>
                  <a:prstClr val="white"/>
                </a:solidFill>
                <a:latin typeface="微软雅黑" panose="020B0503020204020204" charset="-122"/>
                <a:ea typeface="微软雅黑" panose="020B0503020204020204" charset="-122"/>
                <a:cs typeface="Arial" panose="020B0604020202020204"/>
              </a:rPr>
              <a:t>中兴灰</a:t>
            </a:r>
            <a:endParaRPr lang="en-US" altLang="zh-CN" sz="9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en-US" altLang="zh-CN" sz="900" i="1" noProof="1">
                <a:solidFill>
                  <a:prstClr val="white"/>
                </a:solidFill>
                <a:latin typeface="微软雅黑" panose="020B0503020204020204" charset="-122"/>
                <a:ea typeface="微软雅黑" panose="020B0503020204020204" charset="-122"/>
                <a:cs typeface="Arial" panose="020B0604020202020204"/>
              </a:rPr>
              <a:t>[R87-G87-B87]</a:t>
            </a:r>
            <a:endParaRPr lang="zh-CN" altLang="en-US" sz="900" i="1" noProof="1">
              <a:solidFill>
                <a:prstClr val="white"/>
              </a:solidFill>
              <a:latin typeface="微软雅黑" panose="020B0503020204020204" charset="-122"/>
              <a:ea typeface="微软雅黑" panose="020B0503020204020204" charset="-122"/>
              <a:cs typeface="Arial" panose="020B0604020202020204"/>
            </a:endParaRPr>
          </a:p>
        </p:txBody>
      </p:sp>
      <p:sp>
        <p:nvSpPr>
          <p:cNvPr id="30" name="Rectangle 8"/>
          <p:cNvSpPr>
            <a:spLocks noChangeArrowheads="1"/>
          </p:cNvSpPr>
          <p:nvPr userDrawn="1"/>
        </p:nvSpPr>
        <p:spPr bwMode="auto">
          <a:xfrm>
            <a:off x="9243130" y="179308"/>
            <a:ext cx="1360488" cy="1339827"/>
          </a:xfrm>
          <a:prstGeom prst="rect">
            <a:avLst/>
          </a:prstGeom>
          <a:noFill/>
          <a:ln>
            <a:noFill/>
          </a:ln>
        </p:spPr>
        <p:txBody>
          <a:bodyPr lIns="107964" tIns="0" rIns="93412" bIns="46709" anchor="t" anchorCtr="0">
            <a:spAutoFit/>
          </a:bodyPr>
          <a:lstStyle/>
          <a:p>
            <a:pPr defTabSz="934720">
              <a:buFontTx/>
              <a:buNone/>
            </a:pPr>
            <a:r>
              <a:rPr lang="zh-CN" altLang="en-US" sz="900" b="1" i="1" noProof="1">
                <a:solidFill>
                  <a:prstClr val="white"/>
                </a:solidFill>
                <a:latin typeface="微软雅黑" panose="020B0503020204020204" charset="-122"/>
                <a:ea typeface="微软雅黑" panose="020B0503020204020204" charset="-122"/>
                <a:cs typeface="Arial" panose="020B0604020202020204"/>
              </a:rPr>
              <a:t>正文标题：</a:t>
            </a:r>
            <a:endParaRPr altLang="ja-JP" sz="900" b="1"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zh-CN" altLang="en-US" sz="900" i="1" noProof="1">
                <a:solidFill>
                  <a:prstClr val="white"/>
                </a:solidFill>
                <a:latin typeface="微软雅黑" panose="020B0503020204020204" charset="-122"/>
                <a:ea typeface="微软雅黑" panose="020B0503020204020204" charset="-122"/>
                <a:cs typeface="Arial" panose="020B0604020202020204"/>
              </a:rPr>
              <a:t>字体：微软雅黑（加粗）</a:t>
            </a:r>
            <a:endParaRPr lang="zh-CN" altLang="en-US" sz="9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zh-CN" altLang="en-US" sz="900" i="1" noProof="1">
                <a:solidFill>
                  <a:prstClr val="white"/>
                </a:solidFill>
                <a:latin typeface="微软雅黑" panose="020B0503020204020204" charset="-122"/>
                <a:ea typeface="微软雅黑" panose="020B0503020204020204" charset="-122"/>
                <a:cs typeface="Arial" panose="020B0604020202020204"/>
              </a:rPr>
              <a:t>字号：</a:t>
            </a:r>
            <a:r>
              <a:rPr lang="en-US" altLang="zh-CN" sz="900" i="1" noProof="1">
                <a:solidFill>
                  <a:prstClr val="white"/>
                </a:solidFill>
                <a:latin typeface="微软雅黑" panose="020B0503020204020204" charset="-122"/>
                <a:ea typeface="微软雅黑" panose="020B0503020204020204" charset="-122"/>
                <a:cs typeface="Arial" panose="020B0604020202020204"/>
              </a:rPr>
              <a:t>36-44 pt</a:t>
            </a:r>
            <a:endParaRPr lang="zh-CN" altLang="en-US" sz="9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zh-CN" altLang="en-US" sz="900" i="1" noProof="1">
                <a:solidFill>
                  <a:prstClr val="white"/>
                </a:solidFill>
                <a:latin typeface="微软雅黑" panose="020B0503020204020204" charset="-122"/>
                <a:ea typeface="微软雅黑" panose="020B0503020204020204" charset="-122"/>
                <a:cs typeface="Arial" panose="020B0604020202020204"/>
              </a:rPr>
              <a:t>颜色：中兴蓝</a:t>
            </a:r>
            <a:endParaRPr lang="zh-CN" altLang="en-US" sz="9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endParaRPr lang="en-US" altLang="ja-JP" sz="9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zh-CN" altLang="en-US" sz="900" b="1" i="1" noProof="1">
                <a:solidFill>
                  <a:prstClr val="white"/>
                </a:solidFill>
                <a:latin typeface="微软雅黑" panose="020B0503020204020204" charset="-122"/>
                <a:ea typeface="微软雅黑" panose="020B0503020204020204" charset="-122"/>
                <a:cs typeface="Arial" panose="020B0604020202020204"/>
              </a:rPr>
              <a:t>正文（</a:t>
            </a:r>
            <a:r>
              <a:rPr lang="en-US" altLang="ja-JP" sz="900" b="1" i="1" noProof="1">
                <a:solidFill>
                  <a:prstClr val="white"/>
                </a:solidFill>
                <a:latin typeface="微软雅黑" panose="020B0503020204020204" charset="-122"/>
                <a:ea typeface="微软雅黑" panose="020B0503020204020204" charset="-122"/>
                <a:cs typeface="Arial" panose="020B0604020202020204"/>
              </a:rPr>
              <a:t>1-5</a:t>
            </a:r>
            <a:r>
              <a:rPr lang="en-US" altLang="zh-CN" sz="900" b="1" i="1" noProof="1">
                <a:solidFill>
                  <a:prstClr val="white"/>
                </a:solidFill>
                <a:latin typeface="微软雅黑" panose="020B0503020204020204" charset="-122"/>
                <a:ea typeface="微软雅黑" panose="020B0503020204020204" charset="-122"/>
                <a:cs typeface="Arial" panose="020B0604020202020204"/>
              </a:rPr>
              <a:t> </a:t>
            </a:r>
            <a:r>
              <a:rPr lang="zh-CN" altLang="en-US" sz="900" b="1" i="1" noProof="1">
                <a:solidFill>
                  <a:prstClr val="white"/>
                </a:solidFill>
                <a:latin typeface="微软雅黑" panose="020B0503020204020204" charset="-122"/>
                <a:ea typeface="微软雅黑" panose="020B0503020204020204" charset="-122"/>
                <a:cs typeface="Arial" panose="020B0604020202020204"/>
              </a:rPr>
              <a:t>级）：</a:t>
            </a:r>
            <a:endParaRPr lang="en-US" altLang="ja-JP" sz="900" b="1"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zh-CN" altLang="en-US" sz="900" i="1" noProof="1">
                <a:solidFill>
                  <a:prstClr val="white"/>
                </a:solidFill>
                <a:latin typeface="微软雅黑" panose="020B0503020204020204" charset="-122"/>
                <a:ea typeface="微软雅黑" panose="020B0503020204020204" charset="-122"/>
                <a:cs typeface="Arial" panose="020B0604020202020204"/>
              </a:rPr>
              <a:t>字体：微软雅黑</a:t>
            </a:r>
            <a:endParaRPr lang="zh-CN" altLang="en-US" sz="9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zh-CN" altLang="en-US" sz="900" i="1" noProof="1">
                <a:solidFill>
                  <a:prstClr val="white"/>
                </a:solidFill>
                <a:latin typeface="微软雅黑" panose="020B0503020204020204" charset="-122"/>
                <a:ea typeface="微软雅黑" panose="020B0503020204020204" charset="-122"/>
                <a:cs typeface="Arial" panose="020B0604020202020204"/>
              </a:rPr>
              <a:t>字号：</a:t>
            </a:r>
            <a:r>
              <a:rPr lang="en-US" altLang="zh-CN" sz="900" i="1" noProof="1">
                <a:solidFill>
                  <a:prstClr val="white"/>
                </a:solidFill>
                <a:latin typeface="微软雅黑" panose="020B0503020204020204" charset="-122"/>
                <a:ea typeface="微软雅黑" panose="020B0503020204020204" charset="-122"/>
                <a:cs typeface="Arial" panose="020B0604020202020204"/>
              </a:rPr>
              <a:t>20-28 pt</a:t>
            </a:r>
            <a:endParaRPr lang="zh-CN" altLang="en-US" sz="9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zh-CN" altLang="en-US" sz="900" i="1" noProof="1">
                <a:solidFill>
                  <a:prstClr val="white"/>
                </a:solidFill>
                <a:latin typeface="微软雅黑" panose="020B0503020204020204" charset="-122"/>
                <a:ea typeface="微软雅黑" panose="020B0503020204020204" charset="-122"/>
                <a:cs typeface="Arial" panose="020B0604020202020204"/>
              </a:rPr>
              <a:t>颜色：黑色</a:t>
            </a:r>
            <a:endParaRPr lang="zh-CN" altLang="en-US" sz="900" i="1" noProof="1">
              <a:solidFill>
                <a:prstClr val="white"/>
              </a:solidFill>
              <a:latin typeface="微软雅黑" panose="020B0503020204020204" charset="-122"/>
              <a:ea typeface="微软雅黑" panose="020B0503020204020204" charset="-122"/>
              <a:cs typeface="Arial" panose="020B0604020202020204"/>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cSld name="6_内容">
    <p:spTree>
      <p:nvGrpSpPr>
        <p:cNvPr id="1" name=""/>
        <p:cNvGrpSpPr/>
        <p:nvPr/>
      </p:nvGrpSpPr>
      <p:grpSpPr>
        <a:xfrm>
          <a:off x="0" y="0"/>
          <a:ext cx="0" cy="0"/>
          <a:chOff x="0" y="0"/>
          <a:chExt cx="0" cy="0"/>
        </a:xfrm>
      </p:grpSpPr>
      <p:pic>
        <p:nvPicPr>
          <p:cNvPr id="14" name="Picture 15" descr="ZTE_ppt_design_0202-06.jpg"/>
          <p:cNvPicPr>
            <a:picLocks noChangeAspect="1"/>
          </p:cNvPicPr>
          <p:nvPr/>
        </p:nvPicPr>
        <p:blipFill>
          <a:blip r:embed="rId2" cstate="print"/>
          <a:srcRect/>
          <a:stretch>
            <a:fillRect/>
          </a:stretch>
        </p:blipFill>
        <p:spPr bwMode="auto">
          <a:xfrm>
            <a:off x="0" y="4779963"/>
            <a:ext cx="9144000" cy="387350"/>
          </a:xfrm>
          <a:prstGeom prst="rect">
            <a:avLst/>
          </a:prstGeom>
          <a:noFill/>
          <a:ln w="9525">
            <a:noFill/>
            <a:miter lim="800000"/>
            <a:headEnd/>
            <a:tailEnd/>
          </a:ln>
        </p:spPr>
      </p:pic>
      <p:sp>
        <p:nvSpPr>
          <p:cNvPr id="15" name="TextBox 16"/>
          <p:cNvSpPr txBox="1">
            <a:spLocks noChangeArrowheads="1"/>
          </p:cNvSpPr>
          <p:nvPr/>
        </p:nvSpPr>
        <p:spPr bwMode="auto">
          <a:xfrm>
            <a:off x="4271963" y="4914900"/>
            <a:ext cx="2190750" cy="169863"/>
          </a:xfrm>
          <a:prstGeom prst="rect">
            <a:avLst/>
          </a:prstGeom>
          <a:noFill/>
          <a:ln w="9525">
            <a:noFill/>
            <a:miter lim="800000"/>
          </a:ln>
        </p:spPr>
        <p:txBody>
          <a:bodyPr lIns="0" tIns="0" rIns="0" bIns="0"/>
          <a:lstStyle/>
          <a:p>
            <a:pPr defTabSz="457200">
              <a:buFontTx/>
              <a:buNone/>
              <a:defRPr/>
            </a:pPr>
            <a:r>
              <a:rPr kumimoji="1" lang="en-US" sz="600" dirty="0">
                <a:solidFill>
                  <a:srgbClr val="7F7F7F"/>
                </a:solidFill>
                <a:latin typeface="Arial" panose="020B0604020202020204" pitchFamily="34" charset="0"/>
              </a:rPr>
              <a:t>© ZTE Corporation. All rights reserved</a:t>
            </a:r>
            <a:endParaRPr kumimoji="1" lang="en-US" sz="600" dirty="0">
              <a:solidFill>
                <a:srgbClr val="7F7F7F"/>
              </a:solidFill>
              <a:latin typeface="Arial" panose="020B0604020202020204" pitchFamily="34" charset="0"/>
            </a:endParaRPr>
          </a:p>
        </p:txBody>
      </p:sp>
      <p:sp>
        <p:nvSpPr>
          <p:cNvPr id="16" name="Slide Number Placeholder 5"/>
          <p:cNvSpPr>
            <a:spLocks noGrp="1"/>
          </p:cNvSpPr>
          <p:nvPr/>
        </p:nvSpPr>
        <p:spPr bwMode="auto">
          <a:xfrm>
            <a:off x="119865" y="4908923"/>
            <a:ext cx="419100" cy="293687"/>
          </a:xfrm>
          <a:prstGeom prst="rect">
            <a:avLst/>
          </a:prstGeom>
          <a:noFill/>
          <a:ln w="9525">
            <a:noFill/>
            <a:miter lim="800000"/>
          </a:ln>
        </p:spPr>
        <p:txBody>
          <a:bodyPr lIns="91411" tIns="45705" rIns="91411" bIns="45705" anchor="ctr"/>
          <a:lstStyle/>
          <a:p>
            <a:pPr algn="ctr" defTabSz="457200">
              <a:buFontTx/>
              <a:buNone/>
              <a:defRPr/>
            </a:pPr>
            <a:fld id="{0171E16C-D319-4B78-8C6C-188CCEBE712C}" type="slidenum">
              <a:rPr lang="en-US" sz="800">
                <a:solidFill>
                  <a:srgbClr val="404040"/>
                </a:solidFill>
                <a:latin typeface="Arial" panose="020B0604020202020204" pitchFamily="34" charset="0"/>
              </a:rPr>
            </a:fld>
            <a:endParaRPr lang="en-US" sz="800" dirty="0">
              <a:solidFill>
                <a:srgbClr val="404040"/>
              </a:solidFill>
              <a:latin typeface="Arial" panose="020B0604020202020204" pitchFamily="34" charset="0"/>
            </a:endParaRPr>
          </a:p>
        </p:txBody>
      </p:sp>
      <p:sp>
        <p:nvSpPr>
          <p:cNvPr id="32" name="文本占位符 2"/>
          <p:cNvSpPr>
            <a:spLocks noGrp="1"/>
          </p:cNvSpPr>
          <p:nvPr>
            <p:ph idx="12"/>
          </p:nvPr>
        </p:nvSpPr>
        <p:spPr>
          <a:xfrm>
            <a:off x="178995" y="1050260"/>
            <a:ext cx="8713485" cy="3681730"/>
          </a:xfrm>
          <a:prstGeom prst="rect">
            <a:avLst/>
          </a:prstGeom>
        </p:spPr>
        <p:txBody>
          <a:bodyPr lIns="53985" tIns="26992" rIns="53985" bIns="26992" rtlCol="0">
            <a:noAutofit/>
          </a:bodyPr>
          <a:lstStyle>
            <a:lvl1pPr marL="201295" indent="-201295">
              <a:lnSpc>
                <a:spcPct val="150000"/>
              </a:lnSpc>
              <a:spcBef>
                <a:spcPts val="0"/>
              </a:spcBef>
              <a:buClr>
                <a:srgbClr val="008ED3"/>
              </a:buClr>
              <a:buSzPct val="80000"/>
              <a:buFont typeface="Wingdings" panose="05000000000000000000" pitchFamily="2" charset="2"/>
              <a:buChar char="n"/>
              <a:defRPr kumimoji="1" lang="zh-CN" altLang="en-US" sz="1800" baseline="0" dirty="0" smtClean="0">
                <a:solidFill>
                  <a:schemeClr val="tx1">
                    <a:lumMod val="75000"/>
                    <a:lumOff val="25000"/>
                  </a:schemeClr>
                </a:solidFill>
                <a:latin typeface="微软雅黑" panose="020B0503020204020204" charset="-122"/>
                <a:ea typeface="微软雅黑" panose="020B0503020204020204" charset="-122"/>
                <a:cs typeface="Arial" panose="020B0604020202020204" pitchFamily="34" charset="0"/>
              </a:defRPr>
            </a:lvl1pPr>
            <a:lvl2pPr marL="402590" indent="-201295">
              <a:lnSpc>
                <a:spcPct val="150000"/>
              </a:lnSpc>
              <a:spcBef>
                <a:spcPts val="0"/>
              </a:spcBef>
              <a:buClr>
                <a:srgbClr val="008ED3"/>
              </a:buClr>
              <a:buSzPct val="80000"/>
              <a:buFont typeface="Wingdings" panose="05000000000000000000" pitchFamily="2" charset="2"/>
              <a:buChar char="u"/>
              <a:defRPr kumimoji="1" lang="zh-CN" altLang="en-US" sz="1500" b="0" i="0" kern="1200" dirty="0" smtClean="0">
                <a:solidFill>
                  <a:schemeClr val="tx1">
                    <a:lumMod val="75000"/>
                    <a:lumOff val="25000"/>
                  </a:schemeClr>
                </a:solidFill>
                <a:latin typeface="微软雅黑" panose="020B0503020204020204" charset="-122"/>
                <a:ea typeface="微软雅黑" panose="020B0503020204020204" charset="-122"/>
                <a:cs typeface="Arial" panose="020B0604020202020204" pitchFamily="34" charset="0"/>
              </a:defRPr>
            </a:lvl2pPr>
            <a:lvl3pPr marL="602615" indent="-200025">
              <a:lnSpc>
                <a:spcPct val="150000"/>
              </a:lnSpc>
              <a:spcBef>
                <a:spcPts val="0"/>
              </a:spcBef>
              <a:buClr>
                <a:srgbClr val="008ED3"/>
              </a:buClr>
              <a:buSzPct val="80000"/>
              <a:buFont typeface="Wingdings" panose="05000000000000000000" pitchFamily="2" charset="2"/>
              <a:buChar char="l"/>
              <a:defRPr sz="1500">
                <a:latin typeface="微软雅黑" panose="020B0503020204020204" charset="-122"/>
                <a:ea typeface="微软雅黑" panose="020B0503020204020204" charset="-122"/>
              </a:defRPr>
            </a:lvl3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p:txBody>
      </p:sp>
      <p:sp>
        <p:nvSpPr>
          <p:cNvPr id="33" name="标题 13"/>
          <p:cNvSpPr>
            <a:spLocks noGrp="1"/>
          </p:cNvSpPr>
          <p:nvPr>
            <p:ph type="title"/>
          </p:nvPr>
        </p:nvSpPr>
        <p:spPr>
          <a:xfrm>
            <a:off x="178996" y="179308"/>
            <a:ext cx="8513763" cy="723727"/>
          </a:xfrm>
        </p:spPr>
        <p:txBody>
          <a:bodyPr lIns="53985" tIns="26992" rIns="53985" bIns="26992" rtlCol="0" anchor="ctr" anchorCtr="0">
            <a:noAutofit/>
          </a:bodyPr>
          <a:lstStyle>
            <a:lvl1pPr>
              <a:defRPr lang="zh-CN" altLang="en-US" sz="2700" b="1" dirty="0">
                <a:solidFill>
                  <a:srgbClr val="008FD4"/>
                </a:solidFill>
                <a:latin typeface="微软雅黑" panose="020B0503020204020204" charset="-122"/>
                <a:ea typeface="微软雅黑" panose="020B0503020204020204" charset="-122"/>
                <a:cs typeface="Arial" panose="020B0604020202020204" pitchFamily="34" charset="0"/>
              </a:defRPr>
            </a:lvl1pPr>
          </a:lstStyle>
          <a:p>
            <a:pPr lvl="0"/>
            <a:r>
              <a:rPr lang="zh-CN" altLang="en-US"/>
              <a:t>单击此处编辑母版标题样式</a:t>
            </a:r>
            <a:endParaRPr lang="zh-CN" altLang="en-US" dirty="0"/>
          </a:p>
        </p:txBody>
      </p:sp>
      <p:sp>
        <p:nvSpPr>
          <p:cNvPr id="24" name="矩形 23"/>
          <p:cNvSpPr/>
          <p:nvPr/>
        </p:nvSpPr>
        <p:spPr>
          <a:xfrm>
            <a:off x="9303109" y="3013169"/>
            <a:ext cx="769045" cy="464127"/>
          </a:xfrm>
          <a:prstGeom prst="rect">
            <a:avLst/>
          </a:prstGeom>
          <a:solidFill>
            <a:srgbClr val="008ED3"/>
          </a:solidFill>
          <a:ln>
            <a:noFill/>
          </a:ln>
          <a:effectLst/>
        </p:spPr>
        <p:style>
          <a:lnRef idx="1">
            <a:schemeClr val="accent1"/>
          </a:lnRef>
          <a:fillRef idx="3">
            <a:schemeClr val="accent1"/>
          </a:fillRef>
          <a:effectRef idx="2">
            <a:schemeClr val="accent1"/>
          </a:effectRef>
          <a:fontRef idx="minor">
            <a:schemeClr val="lt1"/>
          </a:fontRef>
        </p:style>
        <p:txBody>
          <a:bodyPr lIns="68560" tIns="34279" rIns="68560" bIns="34279" rtlCol="0" anchor="ctr"/>
          <a:lstStyle/>
          <a:p>
            <a:pPr algn="ctr" defTabSz="457200">
              <a:buFontTx/>
              <a:buNone/>
            </a:pPr>
            <a:endParaRPr lang="zh-CN" altLang="en-US">
              <a:solidFill>
                <a:prstClr val="white"/>
              </a:solidFill>
            </a:endParaRPr>
          </a:p>
        </p:txBody>
      </p:sp>
      <p:sp>
        <p:nvSpPr>
          <p:cNvPr id="25" name="矩形 24"/>
          <p:cNvSpPr/>
          <p:nvPr/>
        </p:nvSpPr>
        <p:spPr>
          <a:xfrm>
            <a:off x="9303109" y="3853439"/>
            <a:ext cx="769045" cy="464127"/>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lIns="68560" tIns="34279" rIns="68560" bIns="34279" rtlCol="0" anchor="ctr"/>
          <a:lstStyle/>
          <a:p>
            <a:pPr algn="ctr" defTabSz="457200">
              <a:buFontTx/>
              <a:buNone/>
            </a:pPr>
            <a:endParaRPr lang="zh-CN" altLang="en-US">
              <a:solidFill>
                <a:prstClr val="white"/>
              </a:solidFill>
            </a:endParaRPr>
          </a:p>
        </p:txBody>
      </p:sp>
      <p:sp>
        <p:nvSpPr>
          <p:cNvPr id="26" name="矩形 25"/>
          <p:cNvSpPr/>
          <p:nvPr/>
        </p:nvSpPr>
        <p:spPr>
          <a:xfrm>
            <a:off x="9303109" y="4679374"/>
            <a:ext cx="769045" cy="464127"/>
          </a:xfrm>
          <a:prstGeom prst="rect">
            <a:avLst/>
          </a:prstGeom>
          <a:solidFill>
            <a:srgbClr val="575757"/>
          </a:solidFill>
          <a:ln>
            <a:noFill/>
          </a:ln>
          <a:effectLst/>
        </p:spPr>
        <p:style>
          <a:lnRef idx="1">
            <a:schemeClr val="accent1"/>
          </a:lnRef>
          <a:fillRef idx="3">
            <a:schemeClr val="accent1"/>
          </a:fillRef>
          <a:effectRef idx="2">
            <a:schemeClr val="accent1"/>
          </a:effectRef>
          <a:fontRef idx="minor">
            <a:schemeClr val="lt1"/>
          </a:fontRef>
        </p:style>
        <p:txBody>
          <a:bodyPr lIns="68560" tIns="34279" rIns="68560" bIns="34279" rtlCol="0" anchor="ctr"/>
          <a:lstStyle/>
          <a:p>
            <a:pPr algn="ctr" defTabSz="457200">
              <a:buFontTx/>
              <a:buNone/>
            </a:pPr>
            <a:endParaRPr lang="zh-CN" altLang="en-US">
              <a:solidFill>
                <a:prstClr val="white"/>
              </a:solidFill>
            </a:endParaRPr>
          </a:p>
        </p:txBody>
      </p:sp>
      <p:sp>
        <p:nvSpPr>
          <p:cNvPr id="27" name="TextBox 26"/>
          <p:cNvSpPr txBox="1"/>
          <p:nvPr/>
        </p:nvSpPr>
        <p:spPr>
          <a:xfrm>
            <a:off x="9203970" y="2697666"/>
            <a:ext cx="1638975" cy="293387"/>
          </a:xfrm>
          <a:prstGeom prst="rect">
            <a:avLst/>
          </a:prstGeom>
          <a:noFill/>
          <a:ln>
            <a:noFill/>
          </a:ln>
        </p:spPr>
        <p:txBody>
          <a:bodyPr wrap="square" lIns="107966" tIns="0" rIns="93412" bIns="46710" anchor="t" anchorCtr="0">
            <a:spAutoFit/>
          </a:bodyPr>
          <a:lstStyle/>
          <a:p>
            <a:pPr defTabSz="934720">
              <a:buFontTx/>
              <a:buNone/>
            </a:pPr>
            <a:r>
              <a:rPr lang="zh-CN" altLang="en-US" sz="800" i="1" noProof="1">
                <a:solidFill>
                  <a:prstClr val="white"/>
                </a:solidFill>
                <a:latin typeface="微软雅黑" panose="020B0503020204020204" charset="-122"/>
                <a:ea typeface="微软雅黑" panose="020B0503020204020204" charset="-122"/>
                <a:cs typeface="Arial" panose="020B0604020202020204"/>
              </a:rPr>
              <a:t>中兴蓝</a:t>
            </a:r>
            <a:endParaRPr lang="en-US" altLang="zh-CN" sz="8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en-US" altLang="zh-CN" sz="800" i="1" noProof="1">
                <a:solidFill>
                  <a:prstClr val="white"/>
                </a:solidFill>
                <a:latin typeface="微软雅黑" panose="020B0503020204020204" charset="-122"/>
                <a:ea typeface="微软雅黑" panose="020B0503020204020204" charset="-122"/>
                <a:cs typeface="Arial" panose="020B0604020202020204"/>
              </a:rPr>
              <a:t>[R0-G142-B211]</a:t>
            </a:r>
            <a:endParaRPr lang="zh-CN" altLang="en-US" sz="800" i="1" noProof="1">
              <a:solidFill>
                <a:prstClr val="white"/>
              </a:solidFill>
              <a:latin typeface="微软雅黑" panose="020B0503020204020204" charset="-122"/>
              <a:ea typeface="微软雅黑" panose="020B0503020204020204" charset="-122"/>
              <a:cs typeface="Arial" panose="020B0604020202020204"/>
            </a:endParaRPr>
          </a:p>
        </p:txBody>
      </p:sp>
      <p:sp>
        <p:nvSpPr>
          <p:cNvPr id="28" name="TextBox 27"/>
          <p:cNvSpPr txBox="1"/>
          <p:nvPr/>
        </p:nvSpPr>
        <p:spPr>
          <a:xfrm>
            <a:off x="9203970" y="3552412"/>
            <a:ext cx="1638975" cy="293387"/>
          </a:xfrm>
          <a:prstGeom prst="rect">
            <a:avLst/>
          </a:prstGeom>
          <a:noFill/>
          <a:ln>
            <a:noFill/>
          </a:ln>
        </p:spPr>
        <p:txBody>
          <a:bodyPr wrap="square" lIns="107966" tIns="0" rIns="93412" bIns="46710" anchor="t" anchorCtr="0">
            <a:spAutoFit/>
          </a:bodyPr>
          <a:lstStyle/>
          <a:p>
            <a:pPr defTabSz="934720">
              <a:buFontTx/>
              <a:buNone/>
            </a:pPr>
            <a:r>
              <a:rPr lang="zh-CN" altLang="en-US" sz="800" i="1" noProof="1">
                <a:solidFill>
                  <a:prstClr val="white"/>
                </a:solidFill>
                <a:latin typeface="微软雅黑" panose="020B0503020204020204" charset="-122"/>
                <a:ea typeface="微软雅黑" panose="020B0503020204020204" charset="-122"/>
                <a:cs typeface="Arial" panose="020B0604020202020204"/>
              </a:rPr>
              <a:t>中兴绿</a:t>
            </a:r>
            <a:endParaRPr lang="en-US" altLang="zh-CN" sz="8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en-US" altLang="zh-CN" sz="800" i="1" noProof="1">
                <a:solidFill>
                  <a:prstClr val="white"/>
                </a:solidFill>
                <a:latin typeface="微软雅黑" panose="020B0503020204020204" charset="-122"/>
                <a:ea typeface="微软雅黑" panose="020B0503020204020204" charset="-122"/>
                <a:cs typeface="Arial" panose="020B0604020202020204"/>
              </a:rPr>
              <a:t>[R140-G198-B62]</a:t>
            </a:r>
            <a:endParaRPr lang="zh-CN" altLang="en-US" sz="800" i="1" noProof="1">
              <a:solidFill>
                <a:prstClr val="white"/>
              </a:solidFill>
              <a:latin typeface="微软雅黑" panose="020B0503020204020204" charset="-122"/>
              <a:ea typeface="微软雅黑" panose="020B0503020204020204" charset="-122"/>
              <a:cs typeface="Arial" panose="020B0604020202020204"/>
            </a:endParaRPr>
          </a:p>
        </p:txBody>
      </p:sp>
      <p:sp>
        <p:nvSpPr>
          <p:cNvPr id="29" name="TextBox 28"/>
          <p:cNvSpPr txBox="1"/>
          <p:nvPr/>
        </p:nvSpPr>
        <p:spPr>
          <a:xfrm>
            <a:off x="9203970" y="4370317"/>
            <a:ext cx="1638975" cy="293387"/>
          </a:xfrm>
          <a:prstGeom prst="rect">
            <a:avLst/>
          </a:prstGeom>
          <a:noFill/>
          <a:ln>
            <a:noFill/>
          </a:ln>
        </p:spPr>
        <p:txBody>
          <a:bodyPr wrap="square" lIns="107966" tIns="0" rIns="93412" bIns="46710" anchor="t" anchorCtr="0">
            <a:spAutoFit/>
          </a:bodyPr>
          <a:lstStyle/>
          <a:p>
            <a:pPr defTabSz="934720">
              <a:buFontTx/>
              <a:buNone/>
            </a:pPr>
            <a:r>
              <a:rPr lang="zh-CN" altLang="en-US" sz="800" i="1" noProof="1">
                <a:solidFill>
                  <a:prstClr val="white"/>
                </a:solidFill>
                <a:latin typeface="微软雅黑" panose="020B0503020204020204" charset="-122"/>
                <a:ea typeface="微软雅黑" panose="020B0503020204020204" charset="-122"/>
                <a:cs typeface="Arial" panose="020B0604020202020204"/>
              </a:rPr>
              <a:t>中兴灰</a:t>
            </a:r>
            <a:endParaRPr lang="en-US" altLang="zh-CN" sz="8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en-US" altLang="zh-CN" sz="800" i="1" noProof="1">
                <a:solidFill>
                  <a:prstClr val="white"/>
                </a:solidFill>
                <a:latin typeface="微软雅黑" panose="020B0503020204020204" charset="-122"/>
                <a:ea typeface="微软雅黑" panose="020B0503020204020204" charset="-122"/>
                <a:cs typeface="Arial" panose="020B0604020202020204"/>
              </a:rPr>
              <a:t>[R87-G87-B87]</a:t>
            </a:r>
            <a:endParaRPr lang="zh-CN" altLang="en-US" sz="800" i="1" noProof="1">
              <a:solidFill>
                <a:prstClr val="white"/>
              </a:solidFill>
              <a:latin typeface="微软雅黑" panose="020B0503020204020204" charset="-122"/>
              <a:ea typeface="微软雅黑" panose="020B0503020204020204" charset="-122"/>
              <a:cs typeface="Arial" panose="020B0604020202020204"/>
            </a:endParaRPr>
          </a:p>
        </p:txBody>
      </p:sp>
      <p:sp>
        <p:nvSpPr>
          <p:cNvPr id="30" name="Rectangle 8"/>
          <p:cNvSpPr>
            <a:spLocks noChangeArrowheads="1"/>
          </p:cNvSpPr>
          <p:nvPr/>
        </p:nvSpPr>
        <p:spPr bwMode="auto">
          <a:xfrm>
            <a:off x="9243130" y="179308"/>
            <a:ext cx="1360488" cy="1155162"/>
          </a:xfrm>
          <a:prstGeom prst="rect">
            <a:avLst/>
          </a:prstGeom>
          <a:noFill/>
          <a:ln>
            <a:noFill/>
          </a:ln>
        </p:spPr>
        <p:txBody>
          <a:bodyPr lIns="107966" tIns="0" rIns="93412" bIns="46710" anchor="t" anchorCtr="0">
            <a:spAutoFit/>
          </a:bodyPr>
          <a:lstStyle/>
          <a:p>
            <a:pPr defTabSz="934720">
              <a:buFontTx/>
              <a:buNone/>
            </a:pPr>
            <a:r>
              <a:rPr lang="zh-CN" altLang="en-US" sz="800" b="1" i="1" noProof="1">
                <a:solidFill>
                  <a:prstClr val="white"/>
                </a:solidFill>
                <a:latin typeface="微软雅黑" panose="020B0503020204020204" charset="-122"/>
                <a:ea typeface="微软雅黑" panose="020B0503020204020204" charset="-122"/>
                <a:cs typeface="Arial" panose="020B0604020202020204"/>
              </a:rPr>
              <a:t>正文标题：</a:t>
            </a:r>
            <a:endParaRPr altLang="ja-JP" sz="800" b="1"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zh-CN" altLang="en-US" sz="800" i="1" noProof="1">
                <a:solidFill>
                  <a:prstClr val="white"/>
                </a:solidFill>
                <a:latin typeface="微软雅黑" panose="020B0503020204020204" charset="-122"/>
                <a:ea typeface="微软雅黑" panose="020B0503020204020204" charset="-122"/>
                <a:cs typeface="Arial" panose="020B0604020202020204"/>
              </a:rPr>
              <a:t>字体：微软雅黑（加粗）</a:t>
            </a:r>
            <a:endParaRPr lang="zh-CN" altLang="en-US" sz="8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zh-CN" altLang="en-US" sz="800" i="1" noProof="1">
                <a:solidFill>
                  <a:prstClr val="white"/>
                </a:solidFill>
                <a:latin typeface="微软雅黑" panose="020B0503020204020204" charset="-122"/>
                <a:ea typeface="微软雅黑" panose="020B0503020204020204" charset="-122"/>
                <a:cs typeface="Arial" panose="020B0604020202020204"/>
              </a:rPr>
              <a:t>字号：</a:t>
            </a:r>
            <a:r>
              <a:rPr lang="en-US" altLang="zh-CN" sz="800" i="1" noProof="1">
                <a:solidFill>
                  <a:prstClr val="white"/>
                </a:solidFill>
                <a:latin typeface="微软雅黑" panose="020B0503020204020204" charset="-122"/>
                <a:ea typeface="微软雅黑" panose="020B0503020204020204" charset="-122"/>
                <a:cs typeface="Arial" panose="020B0604020202020204"/>
              </a:rPr>
              <a:t>36-44 pt</a:t>
            </a:r>
            <a:endParaRPr lang="zh-CN" altLang="en-US" sz="8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zh-CN" altLang="en-US" sz="800" i="1" noProof="1">
                <a:solidFill>
                  <a:prstClr val="white"/>
                </a:solidFill>
                <a:latin typeface="微软雅黑" panose="020B0503020204020204" charset="-122"/>
                <a:ea typeface="微软雅黑" panose="020B0503020204020204" charset="-122"/>
                <a:cs typeface="Arial" panose="020B0604020202020204"/>
              </a:rPr>
              <a:t>颜色：中兴蓝</a:t>
            </a:r>
            <a:endParaRPr lang="zh-CN" altLang="en-US" sz="8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endParaRPr lang="en-US" altLang="ja-JP" sz="8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zh-CN" altLang="en-US" sz="800" b="1" i="1" noProof="1">
                <a:solidFill>
                  <a:prstClr val="white"/>
                </a:solidFill>
                <a:latin typeface="微软雅黑" panose="020B0503020204020204" charset="-122"/>
                <a:ea typeface="微软雅黑" panose="020B0503020204020204" charset="-122"/>
                <a:cs typeface="Arial" panose="020B0604020202020204"/>
              </a:rPr>
              <a:t>正文（</a:t>
            </a:r>
            <a:r>
              <a:rPr lang="en-US" altLang="ja-JP" sz="800" b="1" i="1" noProof="1">
                <a:solidFill>
                  <a:prstClr val="white"/>
                </a:solidFill>
                <a:latin typeface="微软雅黑" panose="020B0503020204020204" charset="-122"/>
                <a:ea typeface="微软雅黑" panose="020B0503020204020204" charset="-122"/>
                <a:cs typeface="Arial" panose="020B0604020202020204"/>
              </a:rPr>
              <a:t>1-5</a:t>
            </a:r>
            <a:r>
              <a:rPr lang="en-US" altLang="zh-CN" sz="800" b="1" i="1" noProof="1">
                <a:solidFill>
                  <a:prstClr val="white"/>
                </a:solidFill>
                <a:latin typeface="微软雅黑" panose="020B0503020204020204" charset="-122"/>
                <a:ea typeface="微软雅黑" panose="020B0503020204020204" charset="-122"/>
                <a:cs typeface="Arial" panose="020B0604020202020204"/>
              </a:rPr>
              <a:t> </a:t>
            </a:r>
            <a:r>
              <a:rPr lang="zh-CN" altLang="en-US" sz="800" b="1" i="1" noProof="1">
                <a:solidFill>
                  <a:prstClr val="white"/>
                </a:solidFill>
                <a:latin typeface="微软雅黑" panose="020B0503020204020204" charset="-122"/>
                <a:ea typeface="微软雅黑" panose="020B0503020204020204" charset="-122"/>
                <a:cs typeface="Arial" panose="020B0604020202020204"/>
              </a:rPr>
              <a:t>级）：</a:t>
            </a:r>
            <a:endParaRPr lang="en-US" altLang="ja-JP" sz="800" b="1"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zh-CN" altLang="en-US" sz="800" i="1" noProof="1">
                <a:solidFill>
                  <a:prstClr val="white"/>
                </a:solidFill>
                <a:latin typeface="微软雅黑" panose="020B0503020204020204" charset="-122"/>
                <a:ea typeface="微软雅黑" panose="020B0503020204020204" charset="-122"/>
                <a:cs typeface="Arial" panose="020B0604020202020204"/>
              </a:rPr>
              <a:t>字体：微软雅黑</a:t>
            </a:r>
            <a:endParaRPr lang="zh-CN" altLang="en-US" sz="8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zh-CN" altLang="en-US" sz="800" i="1" noProof="1">
                <a:solidFill>
                  <a:prstClr val="white"/>
                </a:solidFill>
                <a:latin typeface="微软雅黑" panose="020B0503020204020204" charset="-122"/>
                <a:ea typeface="微软雅黑" panose="020B0503020204020204" charset="-122"/>
                <a:cs typeface="Arial" panose="020B0604020202020204"/>
              </a:rPr>
              <a:t>字号：</a:t>
            </a:r>
            <a:r>
              <a:rPr lang="en-US" altLang="zh-CN" sz="800" i="1" noProof="1">
                <a:solidFill>
                  <a:prstClr val="white"/>
                </a:solidFill>
                <a:latin typeface="微软雅黑" panose="020B0503020204020204" charset="-122"/>
                <a:ea typeface="微软雅黑" panose="020B0503020204020204" charset="-122"/>
                <a:cs typeface="Arial" panose="020B0604020202020204"/>
              </a:rPr>
              <a:t>20-28 pt</a:t>
            </a:r>
            <a:endParaRPr lang="zh-CN" altLang="en-US" sz="8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zh-CN" altLang="en-US" sz="800" i="1" noProof="1">
                <a:solidFill>
                  <a:prstClr val="white"/>
                </a:solidFill>
                <a:latin typeface="微软雅黑" panose="020B0503020204020204" charset="-122"/>
                <a:ea typeface="微软雅黑" panose="020B0503020204020204" charset="-122"/>
                <a:cs typeface="Arial" panose="020B0604020202020204"/>
              </a:rPr>
              <a:t>颜色：黑色</a:t>
            </a:r>
            <a:endParaRPr lang="zh-CN" altLang="en-US" sz="800" i="1" noProof="1">
              <a:solidFill>
                <a:prstClr val="white"/>
              </a:solidFill>
              <a:latin typeface="微软雅黑" panose="020B0503020204020204" charset="-122"/>
              <a:ea typeface="微软雅黑" panose="020B0503020204020204" charset="-122"/>
              <a:cs typeface="Arial" panose="020B0604020202020204"/>
            </a:endParaRPr>
          </a:p>
        </p:txBody>
      </p:sp>
      <p:sp>
        <p:nvSpPr>
          <p:cNvPr id="17" name="左右箭头 16"/>
          <p:cNvSpPr/>
          <p:nvPr userDrawn="1"/>
        </p:nvSpPr>
        <p:spPr>
          <a:xfrm>
            <a:off x="8001024" y="142858"/>
            <a:ext cx="1000132" cy="285752"/>
          </a:xfrm>
          <a:prstGeom prst="leftRightArrow">
            <a:avLst>
              <a:gd name="adj1" fmla="val 100000"/>
              <a:gd name="adj2" fmla="val 34579"/>
            </a:avLst>
          </a:prstGeom>
          <a:solidFill>
            <a:srgbClr val="00B0F0"/>
          </a:solidFill>
          <a:ln>
            <a:noFill/>
          </a:ln>
          <a:effectLst/>
        </p:spPr>
        <p:style>
          <a:lnRef idx="1">
            <a:schemeClr val="accent1"/>
          </a:lnRef>
          <a:fillRef idx="3">
            <a:schemeClr val="accent1"/>
          </a:fillRef>
          <a:effectRef idx="2">
            <a:schemeClr val="accent1"/>
          </a:effectRef>
          <a:fontRef idx="minor">
            <a:schemeClr val="lt1"/>
          </a:fontRef>
        </p:style>
        <p:txBody>
          <a:bodyPr lIns="91426" tIns="45712" rIns="91426" bIns="45712" rtlCol="0" anchor="ctr"/>
          <a:lstStyle/>
          <a:p>
            <a:pPr algn="ctr" defTabSz="457200">
              <a:buFontTx/>
              <a:buNone/>
            </a:pPr>
            <a:endParaRPr lang="zh-CN" altLang="en-US">
              <a:solidFill>
                <a:prstClr val="white"/>
              </a:solidFill>
            </a:endParaRPr>
          </a:p>
        </p:txBody>
      </p:sp>
      <p:sp>
        <p:nvSpPr>
          <p:cNvPr id="20" name="TextBox 19"/>
          <p:cNvSpPr txBox="1"/>
          <p:nvPr userDrawn="1"/>
        </p:nvSpPr>
        <p:spPr>
          <a:xfrm>
            <a:off x="8066781" y="186926"/>
            <a:ext cx="857256" cy="335156"/>
          </a:xfrm>
          <a:prstGeom prst="rect">
            <a:avLst/>
          </a:prstGeom>
        </p:spPr>
        <p:txBody>
          <a:bodyPr vert="horz" wrap="square" lIns="0" tIns="0" rIns="0" bIns="0" rtlCol="0" anchor="t">
            <a:noAutofit/>
          </a:bodyPr>
          <a:lstStyle/>
          <a:p>
            <a:pPr defTabSz="457200">
              <a:buFontTx/>
              <a:buNone/>
            </a:pPr>
            <a:r>
              <a:rPr kumimoji="1" lang="en-US" altLang="zh-CN" sz="1200" b="1" dirty="0">
                <a:solidFill>
                  <a:prstClr val="white"/>
                </a:solidFill>
                <a:cs typeface="+mn-cs"/>
              </a:rPr>
              <a:t>Sustainability</a:t>
            </a:r>
            <a:endParaRPr kumimoji="1" lang="zh-CN" altLang="en-US" sz="1200" b="1" dirty="0">
              <a:solidFill>
                <a:prstClr val="white"/>
              </a:solidFill>
              <a:cs typeface="+mn-cs"/>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cSld name="7_内容">
    <p:spTree>
      <p:nvGrpSpPr>
        <p:cNvPr id="1" name=""/>
        <p:cNvGrpSpPr/>
        <p:nvPr/>
      </p:nvGrpSpPr>
      <p:grpSpPr>
        <a:xfrm>
          <a:off x="0" y="0"/>
          <a:ext cx="0" cy="0"/>
          <a:chOff x="0" y="0"/>
          <a:chExt cx="0" cy="0"/>
        </a:xfrm>
      </p:grpSpPr>
      <p:pic>
        <p:nvPicPr>
          <p:cNvPr id="14" name="Picture 15" descr="ZTE_ppt_design_0202-06.jpg"/>
          <p:cNvPicPr>
            <a:picLocks noChangeAspect="1"/>
          </p:cNvPicPr>
          <p:nvPr/>
        </p:nvPicPr>
        <p:blipFill>
          <a:blip r:embed="rId2" cstate="print"/>
          <a:srcRect/>
          <a:stretch>
            <a:fillRect/>
          </a:stretch>
        </p:blipFill>
        <p:spPr bwMode="auto">
          <a:xfrm>
            <a:off x="0" y="4779963"/>
            <a:ext cx="9144000" cy="387350"/>
          </a:xfrm>
          <a:prstGeom prst="rect">
            <a:avLst/>
          </a:prstGeom>
          <a:noFill/>
          <a:ln w="9525">
            <a:noFill/>
            <a:miter lim="800000"/>
            <a:headEnd/>
            <a:tailEnd/>
          </a:ln>
        </p:spPr>
      </p:pic>
      <p:sp>
        <p:nvSpPr>
          <p:cNvPr id="15" name="TextBox 16"/>
          <p:cNvSpPr txBox="1">
            <a:spLocks noChangeArrowheads="1"/>
          </p:cNvSpPr>
          <p:nvPr/>
        </p:nvSpPr>
        <p:spPr bwMode="auto">
          <a:xfrm>
            <a:off x="4271963" y="4914900"/>
            <a:ext cx="2190750" cy="169863"/>
          </a:xfrm>
          <a:prstGeom prst="rect">
            <a:avLst/>
          </a:prstGeom>
          <a:noFill/>
          <a:ln w="9525">
            <a:noFill/>
            <a:miter lim="800000"/>
          </a:ln>
        </p:spPr>
        <p:txBody>
          <a:bodyPr lIns="0" tIns="0" rIns="0" bIns="0"/>
          <a:lstStyle/>
          <a:p>
            <a:pPr defTabSz="457200">
              <a:buFontTx/>
              <a:buNone/>
              <a:defRPr/>
            </a:pPr>
            <a:r>
              <a:rPr kumimoji="1" lang="en-US" sz="600" dirty="0">
                <a:solidFill>
                  <a:srgbClr val="7F7F7F"/>
                </a:solidFill>
                <a:latin typeface="Arial" panose="020B0604020202020204" pitchFamily="34" charset="0"/>
              </a:rPr>
              <a:t>© ZTE Corporation. All rights reserved</a:t>
            </a:r>
            <a:endParaRPr kumimoji="1" lang="en-US" sz="600" dirty="0">
              <a:solidFill>
                <a:srgbClr val="7F7F7F"/>
              </a:solidFill>
              <a:latin typeface="Arial" panose="020B0604020202020204" pitchFamily="34" charset="0"/>
            </a:endParaRPr>
          </a:p>
        </p:txBody>
      </p:sp>
      <p:sp>
        <p:nvSpPr>
          <p:cNvPr id="16" name="Slide Number Placeholder 5"/>
          <p:cNvSpPr>
            <a:spLocks noGrp="1"/>
          </p:cNvSpPr>
          <p:nvPr/>
        </p:nvSpPr>
        <p:spPr bwMode="auto">
          <a:xfrm>
            <a:off x="119865" y="4908923"/>
            <a:ext cx="419100" cy="293687"/>
          </a:xfrm>
          <a:prstGeom prst="rect">
            <a:avLst/>
          </a:prstGeom>
          <a:noFill/>
          <a:ln w="9525">
            <a:noFill/>
            <a:miter lim="800000"/>
          </a:ln>
        </p:spPr>
        <p:txBody>
          <a:bodyPr lIns="91411" tIns="45705" rIns="91411" bIns="45705" anchor="ctr"/>
          <a:lstStyle/>
          <a:p>
            <a:pPr algn="ctr" defTabSz="457200">
              <a:buFontTx/>
              <a:buNone/>
              <a:defRPr/>
            </a:pPr>
            <a:fld id="{0171E16C-D319-4B78-8C6C-188CCEBE712C}" type="slidenum">
              <a:rPr lang="en-US" sz="800">
                <a:solidFill>
                  <a:srgbClr val="404040"/>
                </a:solidFill>
                <a:latin typeface="Arial" panose="020B0604020202020204" pitchFamily="34" charset="0"/>
              </a:rPr>
            </a:fld>
            <a:endParaRPr lang="en-US" sz="800" dirty="0">
              <a:solidFill>
                <a:srgbClr val="404040"/>
              </a:solidFill>
              <a:latin typeface="Arial" panose="020B0604020202020204" pitchFamily="34" charset="0"/>
            </a:endParaRPr>
          </a:p>
        </p:txBody>
      </p:sp>
      <p:sp>
        <p:nvSpPr>
          <p:cNvPr id="32" name="文本占位符 2"/>
          <p:cNvSpPr>
            <a:spLocks noGrp="1"/>
          </p:cNvSpPr>
          <p:nvPr>
            <p:ph idx="12"/>
          </p:nvPr>
        </p:nvSpPr>
        <p:spPr>
          <a:xfrm>
            <a:off x="178995" y="1050260"/>
            <a:ext cx="8713485" cy="3681730"/>
          </a:xfrm>
          <a:prstGeom prst="rect">
            <a:avLst/>
          </a:prstGeom>
        </p:spPr>
        <p:txBody>
          <a:bodyPr lIns="53985" tIns="26992" rIns="53985" bIns="26992" rtlCol="0">
            <a:noAutofit/>
          </a:bodyPr>
          <a:lstStyle>
            <a:lvl1pPr marL="201295" indent="-201295">
              <a:lnSpc>
                <a:spcPct val="150000"/>
              </a:lnSpc>
              <a:spcBef>
                <a:spcPts val="0"/>
              </a:spcBef>
              <a:buClr>
                <a:srgbClr val="008ED3"/>
              </a:buClr>
              <a:buSzPct val="80000"/>
              <a:buFont typeface="Wingdings" panose="05000000000000000000" pitchFamily="2" charset="2"/>
              <a:buChar char="n"/>
              <a:defRPr kumimoji="1" lang="zh-CN" altLang="en-US" sz="1800" baseline="0" dirty="0" smtClean="0">
                <a:solidFill>
                  <a:schemeClr val="tx1">
                    <a:lumMod val="75000"/>
                    <a:lumOff val="25000"/>
                  </a:schemeClr>
                </a:solidFill>
                <a:latin typeface="微软雅黑" panose="020B0503020204020204" charset="-122"/>
                <a:ea typeface="微软雅黑" panose="020B0503020204020204" charset="-122"/>
                <a:cs typeface="Arial" panose="020B0604020202020204" pitchFamily="34" charset="0"/>
              </a:defRPr>
            </a:lvl1pPr>
            <a:lvl2pPr marL="402590" indent="-201295">
              <a:lnSpc>
                <a:spcPct val="150000"/>
              </a:lnSpc>
              <a:spcBef>
                <a:spcPts val="0"/>
              </a:spcBef>
              <a:buClr>
                <a:srgbClr val="008ED3"/>
              </a:buClr>
              <a:buSzPct val="80000"/>
              <a:buFont typeface="Wingdings" panose="05000000000000000000" pitchFamily="2" charset="2"/>
              <a:buChar char="u"/>
              <a:defRPr kumimoji="1" lang="zh-CN" altLang="en-US" sz="1500" b="0" i="0" kern="1200" dirty="0" smtClean="0">
                <a:solidFill>
                  <a:schemeClr val="tx1">
                    <a:lumMod val="75000"/>
                    <a:lumOff val="25000"/>
                  </a:schemeClr>
                </a:solidFill>
                <a:latin typeface="微软雅黑" panose="020B0503020204020204" charset="-122"/>
                <a:ea typeface="微软雅黑" panose="020B0503020204020204" charset="-122"/>
                <a:cs typeface="Arial" panose="020B0604020202020204" pitchFamily="34" charset="0"/>
              </a:defRPr>
            </a:lvl2pPr>
            <a:lvl3pPr marL="602615" indent="-200025">
              <a:lnSpc>
                <a:spcPct val="150000"/>
              </a:lnSpc>
              <a:spcBef>
                <a:spcPts val="0"/>
              </a:spcBef>
              <a:buClr>
                <a:srgbClr val="008ED3"/>
              </a:buClr>
              <a:buSzPct val="80000"/>
              <a:buFont typeface="Wingdings" panose="05000000000000000000" pitchFamily="2" charset="2"/>
              <a:buChar char="l"/>
              <a:defRPr sz="1500">
                <a:latin typeface="微软雅黑" panose="020B0503020204020204" charset="-122"/>
                <a:ea typeface="微软雅黑" panose="020B0503020204020204" charset="-122"/>
              </a:defRPr>
            </a:lvl3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p:txBody>
      </p:sp>
      <p:sp>
        <p:nvSpPr>
          <p:cNvPr id="33" name="标题 13"/>
          <p:cNvSpPr>
            <a:spLocks noGrp="1"/>
          </p:cNvSpPr>
          <p:nvPr>
            <p:ph type="title"/>
          </p:nvPr>
        </p:nvSpPr>
        <p:spPr>
          <a:xfrm>
            <a:off x="178996" y="179308"/>
            <a:ext cx="8513763" cy="723727"/>
          </a:xfrm>
        </p:spPr>
        <p:txBody>
          <a:bodyPr lIns="53985" tIns="26992" rIns="53985" bIns="26992" rtlCol="0" anchor="ctr" anchorCtr="0">
            <a:noAutofit/>
          </a:bodyPr>
          <a:lstStyle>
            <a:lvl1pPr>
              <a:defRPr lang="zh-CN" altLang="en-US" sz="2700" b="1" dirty="0">
                <a:solidFill>
                  <a:srgbClr val="008FD4"/>
                </a:solidFill>
                <a:latin typeface="微软雅黑" panose="020B0503020204020204" charset="-122"/>
                <a:ea typeface="微软雅黑" panose="020B0503020204020204" charset="-122"/>
                <a:cs typeface="Arial" panose="020B0604020202020204" pitchFamily="34" charset="0"/>
              </a:defRPr>
            </a:lvl1pPr>
          </a:lstStyle>
          <a:p>
            <a:pPr lvl="0"/>
            <a:r>
              <a:rPr lang="zh-CN" altLang="en-US"/>
              <a:t>单击此处编辑母版标题样式</a:t>
            </a:r>
            <a:endParaRPr lang="zh-CN" altLang="en-US" dirty="0"/>
          </a:p>
        </p:txBody>
      </p:sp>
      <p:sp>
        <p:nvSpPr>
          <p:cNvPr id="24" name="矩形 23"/>
          <p:cNvSpPr/>
          <p:nvPr/>
        </p:nvSpPr>
        <p:spPr>
          <a:xfrm>
            <a:off x="9303109" y="3013169"/>
            <a:ext cx="769045" cy="464127"/>
          </a:xfrm>
          <a:prstGeom prst="rect">
            <a:avLst/>
          </a:prstGeom>
          <a:solidFill>
            <a:srgbClr val="008ED3"/>
          </a:solidFill>
          <a:ln>
            <a:noFill/>
          </a:ln>
          <a:effectLst/>
        </p:spPr>
        <p:style>
          <a:lnRef idx="1">
            <a:schemeClr val="accent1"/>
          </a:lnRef>
          <a:fillRef idx="3">
            <a:schemeClr val="accent1"/>
          </a:fillRef>
          <a:effectRef idx="2">
            <a:schemeClr val="accent1"/>
          </a:effectRef>
          <a:fontRef idx="minor">
            <a:schemeClr val="lt1"/>
          </a:fontRef>
        </p:style>
        <p:txBody>
          <a:bodyPr lIns="68560" tIns="34279" rIns="68560" bIns="34279" rtlCol="0" anchor="ctr"/>
          <a:lstStyle/>
          <a:p>
            <a:pPr algn="ctr" defTabSz="457200">
              <a:buFontTx/>
              <a:buNone/>
            </a:pPr>
            <a:endParaRPr lang="zh-CN" altLang="en-US">
              <a:solidFill>
                <a:prstClr val="white"/>
              </a:solidFill>
            </a:endParaRPr>
          </a:p>
        </p:txBody>
      </p:sp>
      <p:sp>
        <p:nvSpPr>
          <p:cNvPr id="25" name="矩形 24"/>
          <p:cNvSpPr/>
          <p:nvPr/>
        </p:nvSpPr>
        <p:spPr>
          <a:xfrm>
            <a:off x="9303109" y="3853439"/>
            <a:ext cx="769045" cy="464127"/>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lIns="68560" tIns="34279" rIns="68560" bIns="34279" rtlCol="0" anchor="ctr"/>
          <a:lstStyle/>
          <a:p>
            <a:pPr algn="ctr" defTabSz="457200">
              <a:buFontTx/>
              <a:buNone/>
            </a:pPr>
            <a:endParaRPr lang="zh-CN" altLang="en-US">
              <a:solidFill>
                <a:prstClr val="white"/>
              </a:solidFill>
            </a:endParaRPr>
          </a:p>
        </p:txBody>
      </p:sp>
      <p:sp>
        <p:nvSpPr>
          <p:cNvPr id="26" name="矩形 25"/>
          <p:cNvSpPr/>
          <p:nvPr/>
        </p:nvSpPr>
        <p:spPr>
          <a:xfrm>
            <a:off x="9303109" y="4679374"/>
            <a:ext cx="769045" cy="464127"/>
          </a:xfrm>
          <a:prstGeom prst="rect">
            <a:avLst/>
          </a:prstGeom>
          <a:solidFill>
            <a:srgbClr val="575757"/>
          </a:solidFill>
          <a:ln>
            <a:noFill/>
          </a:ln>
          <a:effectLst/>
        </p:spPr>
        <p:style>
          <a:lnRef idx="1">
            <a:schemeClr val="accent1"/>
          </a:lnRef>
          <a:fillRef idx="3">
            <a:schemeClr val="accent1"/>
          </a:fillRef>
          <a:effectRef idx="2">
            <a:schemeClr val="accent1"/>
          </a:effectRef>
          <a:fontRef idx="minor">
            <a:schemeClr val="lt1"/>
          </a:fontRef>
        </p:style>
        <p:txBody>
          <a:bodyPr lIns="68560" tIns="34279" rIns="68560" bIns="34279" rtlCol="0" anchor="ctr"/>
          <a:lstStyle/>
          <a:p>
            <a:pPr algn="ctr" defTabSz="457200">
              <a:buFontTx/>
              <a:buNone/>
            </a:pPr>
            <a:endParaRPr lang="zh-CN" altLang="en-US">
              <a:solidFill>
                <a:prstClr val="white"/>
              </a:solidFill>
            </a:endParaRPr>
          </a:p>
        </p:txBody>
      </p:sp>
      <p:sp>
        <p:nvSpPr>
          <p:cNvPr id="27" name="TextBox 26"/>
          <p:cNvSpPr txBox="1"/>
          <p:nvPr/>
        </p:nvSpPr>
        <p:spPr>
          <a:xfrm>
            <a:off x="9203970" y="2697666"/>
            <a:ext cx="1638975" cy="293387"/>
          </a:xfrm>
          <a:prstGeom prst="rect">
            <a:avLst/>
          </a:prstGeom>
          <a:noFill/>
          <a:ln>
            <a:noFill/>
          </a:ln>
        </p:spPr>
        <p:txBody>
          <a:bodyPr wrap="square" lIns="107966" tIns="0" rIns="93412" bIns="46710" anchor="t" anchorCtr="0">
            <a:spAutoFit/>
          </a:bodyPr>
          <a:lstStyle/>
          <a:p>
            <a:pPr defTabSz="934720">
              <a:buFontTx/>
              <a:buNone/>
            </a:pPr>
            <a:r>
              <a:rPr lang="zh-CN" altLang="en-US" sz="800" i="1" noProof="1">
                <a:solidFill>
                  <a:prstClr val="white"/>
                </a:solidFill>
                <a:latin typeface="微软雅黑" panose="020B0503020204020204" charset="-122"/>
                <a:ea typeface="微软雅黑" panose="020B0503020204020204" charset="-122"/>
                <a:cs typeface="Arial" panose="020B0604020202020204"/>
              </a:rPr>
              <a:t>中兴蓝</a:t>
            </a:r>
            <a:endParaRPr lang="en-US" altLang="zh-CN" sz="8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en-US" altLang="zh-CN" sz="800" i="1" noProof="1">
                <a:solidFill>
                  <a:prstClr val="white"/>
                </a:solidFill>
                <a:latin typeface="微软雅黑" panose="020B0503020204020204" charset="-122"/>
                <a:ea typeface="微软雅黑" panose="020B0503020204020204" charset="-122"/>
                <a:cs typeface="Arial" panose="020B0604020202020204"/>
              </a:rPr>
              <a:t>[R0-G142-B211]</a:t>
            </a:r>
            <a:endParaRPr lang="zh-CN" altLang="en-US" sz="800" i="1" noProof="1">
              <a:solidFill>
                <a:prstClr val="white"/>
              </a:solidFill>
              <a:latin typeface="微软雅黑" panose="020B0503020204020204" charset="-122"/>
              <a:ea typeface="微软雅黑" panose="020B0503020204020204" charset="-122"/>
              <a:cs typeface="Arial" panose="020B0604020202020204"/>
            </a:endParaRPr>
          </a:p>
        </p:txBody>
      </p:sp>
      <p:sp>
        <p:nvSpPr>
          <p:cNvPr id="28" name="TextBox 27"/>
          <p:cNvSpPr txBox="1"/>
          <p:nvPr/>
        </p:nvSpPr>
        <p:spPr>
          <a:xfrm>
            <a:off x="9203970" y="3552412"/>
            <a:ext cx="1638975" cy="293387"/>
          </a:xfrm>
          <a:prstGeom prst="rect">
            <a:avLst/>
          </a:prstGeom>
          <a:noFill/>
          <a:ln>
            <a:noFill/>
          </a:ln>
        </p:spPr>
        <p:txBody>
          <a:bodyPr wrap="square" lIns="107966" tIns="0" rIns="93412" bIns="46710" anchor="t" anchorCtr="0">
            <a:spAutoFit/>
          </a:bodyPr>
          <a:lstStyle/>
          <a:p>
            <a:pPr defTabSz="934720">
              <a:buFontTx/>
              <a:buNone/>
            </a:pPr>
            <a:r>
              <a:rPr lang="zh-CN" altLang="en-US" sz="800" i="1" noProof="1">
                <a:solidFill>
                  <a:prstClr val="white"/>
                </a:solidFill>
                <a:latin typeface="微软雅黑" panose="020B0503020204020204" charset="-122"/>
                <a:ea typeface="微软雅黑" panose="020B0503020204020204" charset="-122"/>
                <a:cs typeface="Arial" panose="020B0604020202020204"/>
              </a:rPr>
              <a:t>中兴绿</a:t>
            </a:r>
            <a:endParaRPr lang="en-US" altLang="zh-CN" sz="8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en-US" altLang="zh-CN" sz="800" i="1" noProof="1">
                <a:solidFill>
                  <a:prstClr val="white"/>
                </a:solidFill>
                <a:latin typeface="微软雅黑" panose="020B0503020204020204" charset="-122"/>
                <a:ea typeface="微软雅黑" panose="020B0503020204020204" charset="-122"/>
                <a:cs typeface="Arial" panose="020B0604020202020204"/>
              </a:rPr>
              <a:t>[R140-G198-B62]</a:t>
            </a:r>
            <a:endParaRPr lang="zh-CN" altLang="en-US" sz="800" i="1" noProof="1">
              <a:solidFill>
                <a:prstClr val="white"/>
              </a:solidFill>
              <a:latin typeface="微软雅黑" panose="020B0503020204020204" charset="-122"/>
              <a:ea typeface="微软雅黑" panose="020B0503020204020204" charset="-122"/>
              <a:cs typeface="Arial" panose="020B0604020202020204"/>
            </a:endParaRPr>
          </a:p>
        </p:txBody>
      </p:sp>
      <p:sp>
        <p:nvSpPr>
          <p:cNvPr id="29" name="TextBox 28"/>
          <p:cNvSpPr txBox="1"/>
          <p:nvPr/>
        </p:nvSpPr>
        <p:spPr>
          <a:xfrm>
            <a:off x="9203970" y="4370317"/>
            <a:ext cx="1638975" cy="293387"/>
          </a:xfrm>
          <a:prstGeom prst="rect">
            <a:avLst/>
          </a:prstGeom>
          <a:noFill/>
          <a:ln>
            <a:noFill/>
          </a:ln>
        </p:spPr>
        <p:txBody>
          <a:bodyPr wrap="square" lIns="107966" tIns="0" rIns="93412" bIns="46710" anchor="t" anchorCtr="0">
            <a:spAutoFit/>
          </a:bodyPr>
          <a:lstStyle/>
          <a:p>
            <a:pPr defTabSz="934720">
              <a:buFontTx/>
              <a:buNone/>
            </a:pPr>
            <a:r>
              <a:rPr lang="zh-CN" altLang="en-US" sz="800" i="1" noProof="1">
                <a:solidFill>
                  <a:prstClr val="white"/>
                </a:solidFill>
                <a:latin typeface="微软雅黑" panose="020B0503020204020204" charset="-122"/>
                <a:ea typeface="微软雅黑" panose="020B0503020204020204" charset="-122"/>
                <a:cs typeface="Arial" panose="020B0604020202020204"/>
              </a:rPr>
              <a:t>中兴灰</a:t>
            </a:r>
            <a:endParaRPr lang="en-US" altLang="zh-CN" sz="8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en-US" altLang="zh-CN" sz="800" i="1" noProof="1">
                <a:solidFill>
                  <a:prstClr val="white"/>
                </a:solidFill>
                <a:latin typeface="微软雅黑" panose="020B0503020204020204" charset="-122"/>
                <a:ea typeface="微软雅黑" panose="020B0503020204020204" charset="-122"/>
                <a:cs typeface="Arial" panose="020B0604020202020204"/>
              </a:rPr>
              <a:t>[R87-G87-B87]</a:t>
            </a:r>
            <a:endParaRPr lang="zh-CN" altLang="en-US" sz="800" i="1" noProof="1">
              <a:solidFill>
                <a:prstClr val="white"/>
              </a:solidFill>
              <a:latin typeface="微软雅黑" panose="020B0503020204020204" charset="-122"/>
              <a:ea typeface="微软雅黑" panose="020B0503020204020204" charset="-122"/>
              <a:cs typeface="Arial" panose="020B0604020202020204"/>
            </a:endParaRPr>
          </a:p>
        </p:txBody>
      </p:sp>
      <p:sp>
        <p:nvSpPr>
          <p:cNvPr id="30" name="Rectangle 8"/>
          <p:cNvSpPr>
            <a:spLocks noChangeArrowheads="1"/>
          </p:cNvSpPr>
          <p:nvPr/>
        </p:nvSpPr>
        <p:spPr bwMode="auto">
          <a:xfrm>
            <a:off x="9243130" y="179308"/>
            <a:ext cx="1360488" cy="1155162"/>
          </a:xfrm>
          <a:prstGeom prst="rect">
            <a:avLst/>
          </a:prstGeom>
          <a:noFill/>
          <a:ln>
            <a:noFill/>
          </a:ln>
        </p:spPr>
        <p:txBody>
          <a:bodyPr lIns="107966" tIns="0" rIns="93412" bIns="46710" anchor="t" anchorCtr="0">
            <a:spAutoFit/>
          </a:bodyPr>
          <a:lstStyle/>
          <a:p>
            <a:pPr defTabSz="934720">
              <a:buFontTx/>
              <a:buNone/>
            </a:pPr>
            <a:r>
              <a:rPr lang="zh-CN" altLang="en-US" sz="800" b="1" i="1" noProof="1">
                <a:solidFill>
                  <a:prstClr val="white"/>
                </a:solidFill>
                <a:latin typeface="微软雅黑" panose="020B0503020204020204" charset="-122"/>
                <a:ea typeface="微软雅黑" panose="020B0503020204020204" charset="-122"/>
                <a:cs typeface="Arial" panose="020B0604020202020204"/>
              </a:rPr>
              <a:t>正文标题：</a:t>
            </a:r>
            <a:endParaRPr altLang="ja-JP" sz="800" b="1"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zh-CN" altLang="en-US" sz="800" i="1" noProof="1">
                <a:solidFill>
                  <a:prstClr val="white"/>
                </a:solidFill>
                <a:latin typeface="微软雅黑" panose="020B0503020204020204" charset="-122"/>
                <a:ea typeface="微软雅黑" panose="020B0503020204020204" charset="-122"/>
                <a:cs typeface="Arial" panose="020B0604020202020204"/>
              </a:rPr>
              <a:t>字体：微软雅黑（加粗）</a:t>
            </a:r>
            <a:endParaRPr lang="zh-CN" altLang="en-US" sz="8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zh-CN" altLang="en-US" sz="800" i="1" noProof="1">
                <a:solidFill>
                  <a:prstClr val="white"/>
                </a:solidFill>
                <a:latin typeface="微软雅黑" panose="020B0503020204020204" charset="-122"/>
                <a:ea typeface="微软雅黑" panose="020B0503020204020204" charset="-122"/>
                <a:cs typeface="Arial" panose="020B0604020202020204"/>
              </a:rPr>
              <a:t>字号：</a:t>
            </a:r>
            <a:r>
              <a:rPr lang="en-US" altLang="zh-CN" sz="800" i="1" noProof="1">
                <a:solidFill>
                  <a:prstClr val="white"/>
                </a:solidFill>
                <a:latin typeface="微软雅黑" panose="020B0503020204020204" charset="-122"/>
                <a:ea typeface="微软雅黑" panose="020B0503020204020204" charset="-122"/>
                <a:cs typeface="Arial" panose="020B0604020202020204"/>
              </a:rPr>
              <a:t>36-44 pt</a:t>
            </a:r>
            <a:endParaRPr lang="zh-CN" altLang="en-US" sz="8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zh-CN" altLang="en-US" sz="800" i="1" noProof="1">
                <a:solidFill>
                  <a:prstClr val="white"/>
                </a:solidFill>
                <a:latin typeface="微软雅黑" panose="020B0503020204020204" charset="-122"/>
                <a:ea typeface="微软雅黑" panose="020B0503020204020204" charset="-122"/>
                <a:cs typeface="Arial" panose="020B0604020202020204"/>
              </a:rPr>
              <a:t>颜色：中兴蓝</a:t>
            </a:r>
            <a:endParaRPr lang="zh-CN" altLang="en-US" sz="8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endParaRPr lang="en-US" altLang="ja-JP" sz="8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zh-CN" altLang="en-US" sz="800" b="1" i="1" noProof="1">
                <a:solidFill>
                  <a:prstClr val="white"/>
                </a:solidFill>
                <a:latin typeface="微软雅黑" panose="020B0503020204020204" charset="-122"/>
                <a:ea typeface="微软雅黑" panose="020B0503020204020204" charset="-122"/>
                <a:cs typeface="Arial" panose="020B0604020202020204"/>
              </a:rPr>
              <a:t>正文（</a:t>
            </a:r>
            <a:r>
              <a:rPr lang="en-US" altLang="ja-JP" sz="800" b="1" i="1" noProof="1">
                <a:solidFill>
                  <a:prstClr val="white"/>
                </a:solidFill>
                <a:latin typeface="微软雅黑" panose="020B0503020204020204" charset="-122"/>
                <a:ea typeface="微软雅黑" panose="020B0503020204020204" charset="-122"/>
                <a:cs typeface="Arial" panose="020B0604020202020204"/>
              </a:rPr>
              <a:t>1-5</a:t>
            </a:r>
            <a:r>
              <a:rPr lang="en-US" altLang="zh-CN" sz="800" b="1" i="1" noProof="1">
                <a:solidFill>
                  <a:prstClr val="white"/>
                </a:solidFill>
                <a:latin typeface="微软雅黑" panose="020B0503020204020204" charset="-122"/>
                <a:ea typeface="微软雅黑" panose="020B0503020204020204" charset="-122"/>
                <a:cs typeface="Arial" panose="020B0604020202020204"/>
              </a:rPr>
              <a:t> </a:t>
            </a:r>
            <a:r>
              <a:rPr lang="zh-CN" altLang="en-US" sz="800" b="1" i="1" noProof="1">
                <a:solidFill>
                  <a:prstClr val="white"/>
                </a:solidFill>
                <a:latin typeface="微软雅黑" panose="020B0503020204020204" charset="-122"/>
                <a:ea typeface="微软雅黑" panose="020B0503020204020204" charset="-122"/>
                <a:cs typeface="Arial" panose="020B0604020202020204"/>
              </a:rPr>
              <a:t>级）：</a:t>
            </a:r>
            <a:endParaRPr lang="en-US" altLang="ja-JP" sz="800" b="1"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zh-CN" altLang="en-US" sz="800" i="1" noProof="1">
                <a:solidFill>
                  <a:prstClr val="white"/>
                </a:solidFill>
                <a:latin typeface="微软雅黑" panose="020B0503020204020204" charset="-122"/>
                <a:ea typeface="微软雅黑" panose="020B0503020204020204" charset="-122"/>
                <a:cs typeface="Arial" panose="020B0604020202020204"/>
              </a:rPr>
              <a:t>字体：微软雅黑</a:t>
            </a:r>
            <a:endParaRPr lang="zh-CN" altLang="en-US" sz="8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zh-CN" altLang="en-US" sz="800" i="1" noProof="1">
                <a:solidFill>
                  <a:prstClr val="white"/>
                </a:solidFill>
                <a:latin typeface="微软雅黑" panose="020B0503020204020204" charset="-122"/>
                <a:ea typeface="微软雅黑" panose="020B0503020204020204" charset="-122"/>
                <a:cs typeface="Arial" panose="020B0604020202020204"/>
              </a:rPr>
              <a:t>字号：</a:t>
            </a:r>
            <a:r>
              <a:rPr lang="en-US" altLang="zh-CN" sz="800" i="1" noProof="1">
                <a:solidFill>
                  <a:prstClr val="white"/>
                </a:solidFill>
                <a:latin typeface="微软雅黑" panose="020B0503020204020204" charset="-122"/>
                <a:ea typeface="微软雅黑" panose="020B0503020204020204" charset="-122"/>
                <a:cs typeface="Arial" panose="020B0604020202020204"/>
              </a:rPr>
              <a:t>20-28 pt</a:t>
            </a:r>
            <a:endParaRPr lang="zh-CN" altLang="en-US" sz="8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zh-CN" altLang="en-US" sz="800" i="1" noProof="1">
                <a:solidFill>
                  <a:prstClr val="white"/>
                </a:solidFill>
                <a:latin typeface="微软雅黑" panose="020B0503020204020204" charset="-122"/>
                <a:ea typeface="微软雅黑" panose="020B0503020204020204" charset="-122"/>
                <a:cs typeface="Arial" panose="020B0604020202020204"/>
              </a:rPr>
              <a:t>颜色：黑色</a:t>
            </a:r>
            <a:endParaRPr lang="zh-CN" altLang="en-US" sz="800" i="1" noProof="1">
              <a:solidFill>
                <a:prstClr val="white"/>
              </a:solidFill>
              <a:latin typeface="微软雅黑" panose="020B0503020204020204" charset="-122"/>
              <a:ea typeface="微软雅黑" panose="020B0503020204020204" charset="-122"/>
              <a:cs typeface="Arial" panose="020B0604020202020204"/>
            </a:endParaRPr>
          </a:p>
        </p:txBody>
      </p:sp>
      <p:sp>
        <p:nvSpPr>
          <p:cNvPr id="17" name="左右箭头 16"/>
          <p:cNvSpPr/>
          <p:nvPr userDrawn="1"/>
        </p:nvSpPr>
        <p:spPr>
          <a:xfrm>
            <a:off x="8001024" y="142858"/>
            <a:ext cx="1000132" cy="285752"/>
          </a:xfrm>
          <a:prstGeom prst="leftRightArrow">
            <a:avLst>
              <a:gd name="adj1" fmla="val 100000"/>
              <a:gd name="adj2" fmla="val 34579"/>
            </a:avLst>
          </a:prstGeom>
          <a:solidFill>
            <a:srgbClr val="00B0F0"/>
          </a:solidFill>
          <a:ln>
            <a:noFill/>
          </a:ln>
          <a:effectLst/>
        </p:spPr>
        <p:style>
          <a:lnRef idx="1">
            <a:schemeClr val="accent1"/>
          </a:lnRef>
          <a:fillRef idx="3">
            <a:schemeClr val="accent1"/>
          </a:fillRef>
          <a:effectRef idx="2">
            <a:schemeClr val="accent1"/>
          </a:effectRef>
          <a:fontRef idx="minor">
            <a:schemeClr val="lt1"/>
          </a:fontRef>
        </p:style>
        <p:txBody>
          <a:bodyPr lIns="91426" tIns="45712" rIns="91426" bIns="45712" rtlCol="0" anchor="ctr"/>
          <a:lstStyle/>
          <a:p>
            <a:pPr algn="ctr" defTabSz="457200">
              <a:buFontTx/>
              <a:buNone/>
            </a:pPr>
            <a:endParaRPr lang="zh-CN" altLang="en-US">
              <a:solidFill>
                <a:prstClr val="white"/>
              </a:solidFill>
            </a:endParaRPr>
          </a:p>
        </p:txBody>
      </p:sp>
      <p:sp>
        <p:nvSpPr>
          <p:cNvPr id="20" name="TextBox 19"/>
          <p:cNvSpPr txBox="1"/>
          <p:nvPr userDrawn="1"/>
        </p:nvSpPr>
        <p:spPr>
          <a:xfrm>
            <a:off x="8066781" y="186926"/>
            <a:ext cx="857256" cy="335156"/>
          </a:xfrm>
          <a:prstGeom prst="rect">
            <a:avLst/>
          </a:prstGeom>
        </p:spPr>
        <p:txBody>
          <a:bodyPr vert="horz" wrap="square" lIns="0" tIns="0" rIns="0" bIns="0" rtlCol="0" anchor="t">
            <a:noAutofit/>
          </a:bodyPr>
          <a:lstStyle/>
          <a:p>
            <a:pPr defTabSz="457200">
              <a:buFontTx/>
              <a:buNone/>
            </a:pPr>
            <a:r>
              <a:rPr kumimoji="1" lang="en-US" altLang="zh-CN" sz="1200" b="1" dirty="0">
                <a:solidFill>
                  <a:prstClr val="white"/>
                </a:solidFill>
                <a:cs typeface="+mn-cs"/>
              </a:rPr>
              <a:t>Sustainability</a:t>
            </a:r>
            <a:endParaRPr kumimoji="1" lang="zh-CN" altLang="en-US" sz="1200" b="1" dirty="0">
              <a:solidFill>
                <a:prstClr val="white"/>
              </a:solidFill>
              <a:cs typeface="+mn-cs"/>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cSld name="9_内容">
    <p:spTree>
      <p:nvGrpSpPr>
        <p:cNvPr id="1" name=""/>
        <p:cNvGrpSpPr/>
        <p:nvPr/>
      </p:nvGrpSpPr>
      <p:grpSpPr>
        <a:xfrm>
          <a:off x="0" y="0"/>
          <a:ext cx="0" cy="0"/>
          <a:chOff x="0" y="0"/>
          <a:chExt cx="0" cy="0"/>
        </a:xfrm>
      </p:grpSpPr>
      <p:pic>
        <p:nvPicPr>
          <p:cNvPr id="14" name="Picture 15" descr="ZTE_ppt_design_0202-06.jpg"/>
          <p:cNvPicPr>
            <a:picLocks noChangeAspect="1"/>
          </p:cNvPicPr>
          <p:nvPr/>
        </p:nvPicPr>
        <p:blipFill>
          <a:blip r:embed="rId2" cstate="print"/>
          <a:srcRect/>
          <a:stretch>
            <a:fillRect/>
          </a:stretch>
        </p:blipFill>
        <p:spPr bwMode="auto">
          <a:xfrm>
            <a:off x="0" y="4779963"/>
            <a:ext cx="9144000" cy="387350"/>
          </a:xfrm>
          <a:prstGeom prst="rect">
            <a:avLst/>
          </a:prstGeom>
          <a:noFill/>
          <a:ln w="9525">
            <a:noFill/>
            <a:miter lim="800000"/>
            <a:headEnd/>
            <a:tailEnd/>
          </a:ln>
        </p:spPr>
      </p:pic>
      <p:sp>
        <p:nvSpPr>
          <p:cNvPr id="15" name="TextBox 16"/>
          <p:cNvSpPr txBox="1">
            <a:spLocks noChangeArrowheads="1"/>
          </p:cNvSpPr>
          <p:nvPr/>
        </p:nvSpPr>
        <p:spPr bwMode="auto">
          <a:xfrm>
            <a:off x="4271963" y="4914900"/>
            <a:ext cx="2190750" cy="169863"/>
          </a:xfrm>
          <a:prstGeom prst="rect">
            <a:avLst/>
          </a:prstGeom>
          <a:noFill/>
          <a:ln w="9525">
            <a:noFill/>
            <a:miter lim="800000"/>
          </a:ln>
        </p:spPr>
        <p:txBody>
          <a:bodyPr lIns="0" tIns="0" rIns="0" bIns="0"/>
          <a:lstStyle/>
          <a:p>
            <a:pPr defTabSz="457200">
              <a:buFontTx/>
              <a:buNone/>
              <a:defRPr/>
            </a:pPr>
            <a:r>
              <a:rPr kumimoji="1" lang="en-US" sz="600" dirty="0">
                <a:solidFill>
                  <a:srgbClr val="7F7F7F"/>
                </a:solidFill>
                <a:latin typeface="Arial" panose="020B0604020202020204" pitchFamily="34" charset="0"/>
              </a:rPr>
              <a:t>© ZTE Corporation. All rights reserved</a:t>
            </a:r>
            <a:endParaRPr kumimoji="1" lang="en-US" sz="600" dirty="0">
              <a:solidFill>
                <a:srgbClr val="7F7F7F"/>
              </a:solidFill>
              <a:latin typeface="Arial" panose="020B0604020202020204" pitchFamily="34" charset="0"/>
            </a:endParaRPr>
          </a:p>
        </p:txBody>
      </p:sp>
      <p:sp>
        <p:nvSpPr>
          <p:cNvPr id="16" name="Slide Number Placeholder 5"/>
          <p:cNvSpPr>
            <a:spLocks noGrp="1"/>
          </p:cNvSpPr>
          <p:nvPr/>
        </p:nvSpPr>
        <p:spPr bwMode="auto">
          <a:xfrm>
            <a:off x="119865" y="4908923"/>
            <a:ext cx="419100" cy="293687"/>
          </a:xfrm>
          <a:prstGeom prst="rect">
            <a:avLst/>
          </a:prstGeom>
          <a:noFill/>
          <a:ln w="9525">
            <a:noFill/>
            <a:miter lim="800000"/>
          </a:ln>
        </p:spPr>
        <p:txBody>
          <a:bodyPr lIns="91411" tIns="45705" rIns="91411" bIns="45705" anchor="ctr"/>
          <a:lstStyle/>
          <a:p>
            <a:pPr algn="ctr" defTabSz="457200">
              <a:buFontTx/>
              <a:buNone/>
              <a:defRPr/>
            </a:pPr>
            <a:fld id="{0171E16C-D319-4B78-8C6C-188CCEBE712C}" type="slidenum">
              <a:rPr lang="en-US" sz="800">
                <a:solidFill>
                  <a:srgbClr val="404040"/>
                </a:solidFill>
                <a:latin typeface="Arial" panose="020B0604020202020204" pitchFamily="34" charset="0"/>
              </a:rPr>
            </a:fld>
            <a:endParaRPr lang="en-US" sz="800" dirty="0">
              <a:solidFill>
                <a:srgbClr val="404040"/>
              </a:solidFill>
              <a:latin typeface="Arial" panose="020B0604020202020204" pitchFamily="34" charset="0"/>
            </a:endParaRPr>
          </a:p>
        </p:txBody>
      </p:sp>
      <p:sp>
        <p:nvSpPr>
          <p:cNvPr id="32" name="文本占位符 2"/>
          <p:cNvSpPr>
            <a:spLocks noGrp="1"/>
          </p:cNvSpPr>
          <p:nvPr>
            <p:ph idx="12"/>
          </p:nvPr>
        </p:nvSpPr>
        <p:spPr>
          <a:xfrm>
            <a:off x="178995" y="1050260"/>
            <a:ext cx="8713485" cy="3681730"/>
          </a:xfrm>
          <a:prstGeom prst="rect">
            <a:avLst/>
          </a:prstGeom>
        </p:spPr>
        <p:txBody>
          <a:bodyPr lIns="53985" tIns="26992" rIns="53985" bIns="26992" rtlCol="0">
            <a:noAutofit/>
          </a:bodyPr>
          <a:lstStyle>
            <a:lvl1pPr marL="201295" indent="-201295">
              <a:lnSpc>
                <a:spcPct val="150000"/>
              </a:lnSpc>
              <a:spcBef>
                <a:spcPts val="0"/>
              </a:spcBef>
              <a:buClr>
                <a:srgbClr val="008ED3"/>
              </a:buClr>
              <a:buSzPct val="80000"/>
              <a:buFont typeface="Wingdings" panose="05000000000000000000" pitchFamily="2" charset="2"/>
              <a:buChar char="n"/>
              <a:defRPr kumimoji="1" lang="zh-CN" altLang="en-US" sz="1800" baseline="0" dirty="0" smtClean="0">
                <a:solidFill>
                  <a:schemeClr val="tx1">
                    <a:lumMod val="75000"/>
                    <a:lumOff val="25000"/>
                  </a:schemeClr>
                </a:solidFill>
                <a:latin typeface="微软雅黑" panose="020B0503020204020204" charset="-122"/>
                <a:ea typeface="微软雅黑" panose="020B0503020204020204" charset="-122"/>
                <a:cs typeface="Arial" panose="020B0604020202020204" pitchFamily="34" charset="0"/>
              </a:defRPr>
            </a:lvl1pPr>
            <a:lvl2pPr marL="402590" indent="-201295">
              <a:lnSpc>
                <a:spcPct val="150000"/>
              </a:lnSpc>
              <a:spcBef>
                <a:spcPts val="0"/>
              </a:spcBef>
              <a:buClr>
                <a:srgbClr val="008ED3"/>
              </a:buClr>
              <a:buSzPct val="80000"/>
              <a:buFont typeface="Wingdings" panose="05000000000000000000" pitchFamily="2" charset="2"/>
              <a:buChar char="u"/>
              <a:defRPr kumimoji="1" lang="zh-CN" altLang="en-US" sz="1500" b="0" i="0" kern="1200" dirty="0" smtClean="0">
                <a:solidFill>
                  <a:schemeClr val="tx1">
                    <a:lumMod val="75000"/>
                    <a:lumOff val="25000"/>
                  </a:schemeClr>
                </a:solidFill>
                <a:latin typeface="微软雅黑" panose="020B0503020204020204" charset="-122"/>
                <a:ea typeface="微软雅黑" panose="020B0503020204020204" charset="-122"/>
                <a:cs typeface="Arial" panose="020B0604020202020204" pitchFamily="34" charset="0"/>
              </a:defRPr>
            </a:lvl2pPr>
            <a:lvl3pPr marL="602615" indent="-200025">
              <a:lnSpc>
                <a:spcPct val="150000"/>
              </a:lnSpc>
              <a:spcBef>
                <a:spcPts val="0"/>
              </a:spcBef>
              <a:buClr>
                <a:srgbClr val="008ED3"/>
              </a:buClr>
              <a:buSzPct val="80000"/>
              <a:buFont typeface="Wingdings" panose="05000000000000000000" pitchFamily="2" charset="2"/>
              <a:buChar char="l"/>
              <a:defRPr sz="1500">
                <a:latin typeface="微软雅黑" panose="020B0503020204020204" charset="-122"/>
                <a:ea typeface="微软雅黑" panose="020B0503020204020204" charset="-122"/>
              </a:defRPr>
            </a:lvl3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p:txBody>
      </p:sp>
      <p:sp>
        <p:nvSpPr>
          <p:cNvPr id="33" name="标题 13"/>
          <p:cNvSpPr>
            <a:spLocks noGrp="1"/>
          </p:cNvSpPr>
          <p:nvPr>
            <p:ph type="title"/>
          </p:nvPr>
        </p:nvSpPr>
        <p:spPr>
          <a:xfrm>
            <a:off x="178996" y="179308"/>
            <a:ext cx="8513763" cy="723727"/>
          </a:xfrm>
        </p:spPr>
        <p:txBody>
          <a:bodyPr lIns="53985" tIns="26992" rIns="53985" bIns="26992" rtlCol="0" anchor="ctr" anchorCtr="0">
            <a:noAutofit/>
          </a:bodyPr>
          <a:lstStyle>
            <a:lvl1pPr>
              <a:defRPr lang="zh-CN" altLang="en-US" sz="2700" b="1" dirty="0">
                <a:solidFill>
                  <a:srgbClr val="008FD4"/>
                </a:solidFill>
                <a:latin typeface="微软雅黑" panose="020B0503020204020204" charset="-122"/>
                <a:ea typeface="微软雅黑" panose="020B0503020204020204" charset="-122"/>
                <a:cs typeface="Arial" panose="020B0604020202020204" pitchFamily="34" charset="0"/>
              </a:defRPr>
            </a:lvl1pPr>
          </a:lstStyle>
          <a:p>
            <a:pPr lvl="0"/>
            <a:r>
              <a:rPr lang="zh-CN" altLang="en-US"/>
              <a:t>单击此处编辑母版标题样式</a:t>
            </a:r>
            <a:endParaRPr lang="zh-CN" altLang="en-US" dirty="0"/>
          </a:p>
        </p:txBody>
      </p:sp>
      <p:sp>
        <p:nvSpPr>
          <p:cNvPr id="24" name="矩形 23"/>
          <p:cNvSpPr/>
          <p:nvPr/>
        </p:nvSpPr>
        <p:spPr>
          <a:xfrm>
            <a:off x="9303109" y="3013169"/>
            <a:ext cx="769045" cy="464127"/>
          </a:xfrm>
          <a:prstGeom prst="rect">
            <a:avLst/>
          </a:prstGeom>
          <a:solidFill>
            <a:srgbClr val="008ED3"/>
          </a:solidFill>
          <a:ln>
            <a:noFill/>
          </a:ln>
          <a:effectLst/>
        </p:spPr>
        <p:style>
          <a:lnRef idx="1">
            <a:schemeClr val="accent1"/>
          </a:lnRef>
          <a:fillRef idx="3">
            <a:schemeClr val="accent1"/>
          </a:fillRef>
          <a:effectRef idx="2">
            <a:schemeClr val="accent1"/>
          </a:effectRef>
          <a:fontRef idx="minor">
            <a:schemeClr val="lt1"/>
          </a:fontRef>
        </p:style>
        <p:txBody>
          <a:bodyPr lIns="68560" tIns="34279" rIns="68560" bIns="34279" rtlCol="0" anchor="ctr"/>
          <a:lstStyle/>
          <a:p>
            <a:pPr algn="ctr" defTabSz="457200">
              <a:buFontTx/>
              <a:buNone/>
            </a:pPr>
            <a:endParaRPr lang="zh-CN" altLang="en-US">
              <a:solidFill>
                <a:prstClr val="white"/>
              </a:solidFill>
            </a:endParaRPr>
          </a:p>
        </p:txBody>
      </p:sp>
      <p:sp>
        <p:nvSpPr>
          <p:cNvPr id="25" name="矩形 24"/>
          <p:cNvSpPr/>
          <p:nvPr/>
        </p:nvSpPr>
        <p:spPr>
          <a:xfrm>
            <a:off x="9303109" y="3853439"/>
            <a:ext cx="769045" cy="464127"/>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lIns="68560" tIns="34279" rIns="68560" bIns="34279" rtlCol="0" anchor="ctr"/>
          <a:lstStyle/>
          <a:p>
            <a:pPr algn="ctr" defTabSz="457200">
              <a:buFontTx/>
              <a:buNone/>
            </a:pPr>
            <a:endParaRPr lang="zh-CN" altLang="en-US">
              <a:solidFill>
                <a:prstClr val="white"/>
              </a:solidFill>
            </a:endParaRPr>
          </a:p>
        </p:txBody>
      </p:sp>
      <p:sp>
        <p:nvSpPr>
          <p:cNvPr id="26" name="矩形 25"/>
          <p:cNvSpPr/>
          <p:nvPr/>
        </p:nvSpPr>
        <p:spPr>
          <a:xfrm>
            <a:off x="9303109" y="4679374"/>
            <a:ext cx="769045" cy="464127"/>
          </a:xfrm>
          <a:prstGeom prst="rect">
            <a:avLst/>
          </a:prstGeom>
          <a:solidFill>
            <a:srgbClr val="575757"/>
          </a:solidFill>
          <a:ln>
            <a:noFill/>
          </a:ln>
          <a:effectLst/>
        </p:spPr>
        <p:style>
          <a:lnRef idx="1">
            <a:schemeClr val="accent1"/>
          </a:lnRef>
          <a:fillRef idx="3">
            <a:schemeClr val="accent1"/>
          </a:fillRef>
          <a:effectRef idx="2">
            <a:schemeClr val="accent1"/>
          </a:effectRef>
          <a:fontRef idx="minor">
            <a:schemeClr val="lt1"/>
          </a:fontRef>
        </p:style>
        <p:txBody>
          <a:bodyPr lIns="68560" tIns="34279" rIns="68560" bIns="34279" rtlCol="0" anchor="ctr"/>
          <a:lstStyle/>
          <a:p>
            <a:pPr algn="ctr" defTabSz="457200">
              <a:buFontTx/>
              <a:buNone/>
            </a:pPr>
            <a:endParaRPr lang="zh-CN" altLang="en-US">
              <a:solidFill>
                <a:prstClr val="white"/>
              </a:solidFill>
            </a:endParaRPr>
          </a:p>
        </p:txBody>
      </p:sp>
      <p:sp>
        <p:nvSpPr>
          <p:cNvPr id="27" name="TextBox 26"/>
          <p:cNvSpPr txBox="1"/>
          <p:nvPr/>
        </p:nvSpPr>
        <p:spPr>
          <a:xfrm>
            <a:off x="9203970" y="2697666"/>
            <a:ext cx="1638975" cy="293387"/>
          </a:xfrm>
          <a:prstGeom prst="rect">
            <a:avLst/>
          </a:prstGeom>
          <a:noFill/>
          <a:ln>
            <a:noFill/>
          </a:ln>
        </p:spPr>
        <p:txBody>
          <a:bodyPr wrap="square" lIns="107966" tIns="0" rIns="93412" bIns="46710" anchor="t" anchorCtr="0">
            <a:spAutoFit/>
          </a:bodyPr>
          <a:lstStyle/>
          <a:p>
            <a:pPr defTabSz="934720">
              <a:buFontTx/>
              <a:buNone/>
            </a:pPr>
            <a:r>
              <a:rPr lang="zh-CN" altLang="en-US" sz="800" i="1" noProof="1">
                <a:solidFill>
                  <a:prstClr val="white"/>
                </a:solidFill>
                <a:latin typeface="微软雅黑" panose="020B0503020204020204" charset="-122"/>
                <a:ea typeface="微软雅黑" panose="020B0503020204020204" charset="-122"/>
                <a:cs typeface="Arial" panose="020B0604020202020204"/>
              </a:rPr>
              <a:t>中兴蓝</a:t>
            </a:r>
            <a:endParaRPr lang="en-US" altLang="zh-CN" sz="8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en-US" altLang="zh-CN" sz="800" i="1" noProof="1">
                <a:solidFill>
                  <a:prstClr val="white"/>
                </a:solidFill>
                <a:latin typeface="微软雅黑" panose="020B0503020204020204" charset="-122"/>
                <a:ea typeface="微软雅黑" panose="020B0503020204020204" charset="-122"/>
                <a:cs typeface="Arial" panose="020B0604020202020204"/>
              </a:rPr>
              <a:t>[R0-G142-B211]</a:t>
            </a:r>
            <a:endParaRPr lang="zh-CN" altLang="en-US" sz="800" i="1" noProof="1">
              <a:solidFill>
                <a:prstClr val="white"/>
              </a:solidFill>
              <a:latin typeface="微软雅黑" panose="020B0503020204020204" charset="-122"/>
              <a:ea typeface="微软雅黑" panose="020B0503020204020204" charset="-122"/>
              <a:cs typeface="Arial" panose="020B0604020202020204"/>
            </a:endParaRPr>
          </a:p>
        </p:txBody>
      </p:sp>
      <p:sp>
        <p:nvSpPr>
          <p:cNvPr id="28" name="TextBox 27"/>
          <p:cNvSpPr txBox="1"/>
          <p:nvPr/>
        </p:nvSpPr>
        <p:spPr>
          <a:xfrm>
            <a:off x="9203970" y="3552412"/>
            <a:ext cx="1638975" cy="293387"/>
          </a:xfrm>
          <a:prstGeom prst="rect">
            <a:avLst/>
          </a:prstGeom>
          <a:noFill/>
          <a:ln>
            <a:noFill/>
          </a:ln>
        </p:spPr>
        <p:txBody>
          <a:bodyPr wrap="square" lIns="107966" tIns="0" rIns="93412" bIns="46710" anchor="t" anchorCtr="0">
            <a:spAutoFit/>
          </a:bodyPr>
          <a:lstStyle/>
          <a:p>
            <a:pPr defTabSz="934720">
              <a:buFontTx/>
              <a:buNone/>
            </a:pPr>
            <a:r>
              <a:rPr lang="zh-CN" altLang="en-US" sz="800" i="1" noProof="1">
                <a:solidFill>
                  <a:prstClr val="white"/>
                </a:solidFill>
                <a:latin typeface="微软雅黑" panose="020B0503020204020204" charset="-122"/>
                <a:ea typeface="微软雅黑" panose="020B0503020204020204" charset="-122"/>
                <a:cs typeface="Arial" panose="020B0604020202020204"/>
              </a:rPr>
              <a:t>中兴绿</a:t>
            </a:r>
            <a:endParaRPr lang="en-US" altLang="zh-CN" sz="8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en-US" altLang="zh-CN" sz="800" i="1" noProof="1">
                <a:solidFill>
                  <a:prstClr val="white"/>
                </a:solidFill>
                <a:latin typeface="微软雅黑" panose="020B0503020204020204" charset="-122"/>
                <a:ea typeface="微软雅黑" panose="020B0503020204020204" charset="-122"/>
                <a:cs typeface="Arial" panose="020B0604020202020204"/>
              </a:rPr>
              <a:t>[R140-G198-B62]</a:t>
            </a:r>
            <a:endParaRPr lang="zh-CN" altLang="en-US" sz="800" i="1" noProof="1">
              <a:solidFill>
                <a:prstClr val="white"/>
              </a:solidFill>
              <a:latin typeface="微软雅黑" panose="020B0503020204020204" charset="-122"/>
              <a:ea typeface="微软雅黑" panose="020B0503020204020204" charset="-122"/>
              <a:cs typeface="Arial" panose="020B0604020202020204"/>
            </a:endParaRPr>
          </a:p>
        </p:txBody>
      </p:sp>
      <p:sp>
        <p:nvSpPr>
          <p:cNvPr id="29" name="TextBox 28"/>
          <p:cNvSpPr txBox="1"/>
          <p:nvPr/>
        </p:nvSpPr>
        <p:spPr>
          <a:xfrm>
            <a:off x="9203970" y="4370317"/>
            <a:ext cx="1638975" cy="293387"/>
          </a:xfrm>
          <a:prstGeom prst="rect">
            <a:avLst/>
          </a:prstGeom>
          <a:noFill/>
          <a:ln>
            <a:noFill/>
          </a:ln>
        </p:spPr>
        <p:txBody>
          <a:bodyPr wrap="square" lIns="107966" tIns="0" rIns="93412" bIns="46710" anchor="t" anchorCtr="0">
            <a:spAutoFit/>
          </a:bodyPr>
          <a:lstStyle/>
          <a:p>
            <a:pPr defTabSz="934720">
              <a:buFontTx/>
              <a:buNone/>
            </a:pPr>
            <a:r>
              <a:rPr lang="zh-CN" altLang="en-US" sz="800" i="1" noProof="1">
                <a:solidFill>
                  <a:prstClr val="white"/>
                </a:solidFill>
                <a:latin typeface="微软雅黑" panose="020B0503020204020204" charset="-122"/>
                <a:ea typeface="微软雅黑" panose="020B0503020204020204" charset="-122"/>
                <a:cs typeface="Arial" panose="020B0604020202020204"/>
              </a:rPr>
              <a:t>中兴灰</a:t>
            </a:r>
            <a:endParaRPr lang="en-US" altLang="zh-CN" sz="8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en-US" altLang="zh-CN" sz="800" i="1" noProof="1">
                <a:solidFill>
                  <a:prstClr val="white"/>
                </a:solidFill>
                <a:latin typeface="微软雅黑" panose="020B0503020204020204" charset="-122"/>
                <a:ea typeface="微软雅黑" panose="020B0503020204020204" charset="-122"/>
                <a:cs typeface="Arial" panose="020B0604020202020204"/>
              </a:rPr>
              <a:t>[R87-G87-B87]</a:t>
            </a:r>
            <a:endParaRPr lang="zh-CN" altLang="en-US" sz="800" i="1" noProof="1">
              <a:solidFill>
                <a:prstClr val="white"/>
              </a:solidFill>
              <a:latin typeface="微软雅黑" panose="020B0503020204020204" charset="-122"/>
              <a:ea typeface="微软雅黑" panose="020B0503020204020204" charset="-122"/>
              <a:cs typeface="Arial" panose="020B0604020202020204"/>
            </a:endParaRPr>
          </a:p>
        </p:txBody>
      </p:sp>
      <p:sp>
        <p:nvSpPr>
          <p:cNvPr id="30" name="Rectangle 8"/>
          <p:cNvSpPr>
            <a:spLocks noChangeArrowheads="1"/>
          </p:cNvSpPr>
          <p:nvPr/>
        </p:nvSpPr>
        <p:spPr bwMode="auto">
          <a:xfrm>
            <a:off x="9243130" y="179308"/>
            <a:ext cx="1360488" cy="1155162"/>
          </a:xfrm>
          <a:prstGeom prst="rect">
            <a:avLst/>
          </a:prstGeom>
          <a:noFill/>
          <a:ln>
            <a:noFill/>
          </a:ln>
        </p:spPr>
        <p:txBody>
          <a:bodyPr lIns="107966" tIns="0" rIns="93412" bIns="46710" anchor="t" anchorCtr="0">
            <a:spAutoFit/>
          </a:bodyPr>
          <a:lstStyle/>
          <a:p>
            <a:pPr defTabSz="934720">
              <a:buFontTx/>
              <a:buNone/>
            </a:pPr>
            <a:r>
              <a:rPr lang="zh-CN" altLang="en-US" sz="800" b="1" i="1" noProof="1">
                <a:solidFill>
                  <a:prstClr val="white"/>
                </a:solidFill>
                <a:latin typeface="微软雅黑" panose="020B0503020204020204" charset="-122"/>
                <a:ea typeface="微软雅黑" panose="020B0503020204020204" charset="-122"/>
                <a:cs typeface="Arial" panose="020B0604020202020204"/>
              </a:rPr>
              <a:t>正文标题：</a:t>
            </a:r>
            <a:endParaRPr altLang="ja-JP" sz="800" b="1"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zh-CN" altLang="en-US" sz="800" i="1" noProof="1">
                <a:solidFill>
                  <a:prstClr val="white"/>
                </a:solidFill>
                <a:latin typeface="微软雅黑" panose="020B0503020204020204" charset="-122"/>
                <a:ea typeface="微软雅黑" panose="020B0503020204020204" charset="-122"/>
                <a:cs typeface="Arial" panose="020B0604020202020204"/>
              </a:rPr>
              <a:t>字体：微软雅黑（加粗）</a:t>
            </a:r>
            <a:endParaRPr lang="zh-CN" altLang="en-US" sz="8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zh-CN" altLang="en-US" sz="800" i="1" noProof="1">
                <a:solidFill>
                  <a:prstClr val="white"/>
                </a:solidFill>
                <a:latin typeface="微软雅黑" panose="020B0503020204020204" charset="-122"/>
                <a:ea typeface="微软雅黑" panose="020B0503020204020204" charset="-122"/>
                <a:cs typeface="Arial" panose="020B0604020202020204"/>
              </a:rPr>
              <a:t>字号：</a:t>
            </a:r>
            <a:r>
              <a:rPr lang="en-US" altLang="zh-CN" sz="800" i="1" noProof="1">
                <a:solidFill>
                  <a:prstClr val="white"/>
                </a:solidFill>
                <a:latin typeface="微软雅黑" panose="020B0503020204020204" charset="-122"/>
                <a:ea typeface="微软雅黑" panose="020B0503020204020204" charset="-122"/>
                <a:cs typeface="Arial" panose="020B0604020202020204"/>
              </a:rPr>
              <a:t>36-44 pt</a:t>
            </a:r>
            <a:endParaRPr lang="zh-CN" altLang="en-US" sz="8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zh-CN" altLang="en-US" sz="800" i="1" noProof="1">
                <a:solidFill>
                  <a:prstClr val="white"/>
                </a:solidFill>
                <a:latin typeface="微软雅黑" panose="020B0503020204020204" charset="-122"/>
                <a:ea typeface="微软雅黑" panose="020B0503020204020204" charset="-122"/>
                <a:cs typeface="Arial" panose="020B0604020202020204"/>
              </a:rPr>
              <a:t>颜色：中兴蓝</a:t>
            </a:r>
            <a:endParaRPr lang="zh-CN" altLang="en-US" sz="8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endParaRPr lang="en-US" altLang="ja-JP" sz="8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zh-CN" altLang="en-US" sz="800" b="1" i="1" noProof="1">
                <a:solidFill>
                  <a:prstClr val="white"/>
                </a:solidFill>
                <a:latin typeface="微软雅黑" panose="020B0503020204020204" charset="-122"/>
                <a:ea typeface="微软雅黑" panose="020B0503020204020204" charset="-122"/>
                <a:cs typeface="Arial" panose="020B0604020202020204"/>
              </a:rPr>
              <a:t>正文（</a:t>
            </a:r>
            <a:r>
              <a:rPr lang="en-US" altLang="ja-JP" sz="800" b="1" i="1" noProof="1">
                <a:solidFill>
                  <a:prstClr val="white"/>
                </a:solidFill>
                <a:latin typeface="微软雅黑" panose="020B0503020204020204" charset="-122"/>
                <a:ea typeface="微软雅黑" panose="020B0503020204020204" charset="-122"/>
                <a:cs typeface="Arial" panose="020B0604020202020204"/>
              </a:rPr>
              <a:t>1-5</a:t>
            </a:r>
            <a:r>
              <a:rPr lang="en-US" altLang="zh-CN" sz="800" b="1" i="1" noProof="1">
                <a:solidFill>
                  <a:prstClr val="white"/>
                </a:solidFill>
                <a:latin typeface="微软雅黑" panose="020B0503020204020204" charset="-122"/>
                <a:ea typeface="微软雅黑" panose="020B0503020204020204" charset="-122"/>
                <a:cs typeface="Arial" panose="020B0604020202020204"/>
              </a:rPr>
              <a:t> </a:t>
            </a:r>
            <a:r>
              <a:rPr lang="zh-CN" altLang="en-US" sz="800" b="1" i="1" noProof="1">
                <a:solidFill>
                  <a:prstClr val="white"/>
                </a:solidFill>
                <a:latin typeface="微软雅黑" panose="020B0503020204020204" charset="-122"/>
                <a:ea typeface="微软雅黑" panose="020B0503020204020204" charset="-122"/>
                <a:cs typeface="Arial" panose="020B0604020202020204"/>
              </a:rPr>
              <a:t>级）：</a:t>
            </a:r>
            <a:endParaRPr lang="en-US" altLang="ja-JP" sz="800" b="1"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zh-CN" altLang="en-US" sz="800" i="1" noProof="1">
                <a:solidFill>
                  <a:prstClr val="white"/>
                </a:solidFill>
                <a:latin typeface="微软雅黑" panose="020B0503020204020204" charset="-122"/>
                <a:ea typeface="微软雅黑" panose="020B0503020204020204" charset="-122"/>
                <a:cs typeface="Arial" panose="020B0604020202020204"/>
              </a:rPr>
              <a:t>字体：微软雅黑</a:t>
            </a:r>
            <a:endParaRPr lang="zh-CN" altLang="en-US" sz="8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zh-CN" altLang="en-US" sz="800" i="1" noProof="1">
                <a:solidFill>
                  <a:prstClr val="white"/>
                </a:solidFill>
                <a:latin typeface="微软雅黑" panose="020B0503020204020204" charset="-122"/>
                <a:ea typeface="微软雅黑" panose="020B0503020204020204" charset="-122"/>
                <a:cs typeface="Arial" panose="020B0604020202020204"/>
              </a:rPr>
              <a:t>字号：</a:t>
            </a:r>
            <a:r>
              <a:rPr lang="en-US" altLang="zh-CN" sz="800" i="1" noProof="1">
                <a:solidFill>
                  <a:prstClr val="white"/>
                </a:solidFill>
                <a:latin typeface="微软雅黑" panose="020B0503020204020204" charset="-122"/>
                <a:ea typeface="微软雅黑" panose="020B0503020204020204" charset="-122"/>
                <a:cs typeface="Arial" panose="020B0604020202020204"/>
              </a:rPr>
              <a:t>20-28 pt</a:t>
            </a:r>
            <a:endParaRPr lang="zh-CN" altLang="en-US" sz="8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zh-CN" altLang="en-US" sz="800" i="1" noProof="1">
                <a:solidFill>
                  <a:prstClr val="white"/>
                </a:solidFill>
                <a:latin typeface="微软雅黑" panose="020B0503020204020204" charset="-122"/>
                <a:ea typeface="微软雅黑" panose="020B0503020204020204" charset="-122"/>
                <a:cs typeface="Arial" panose="020B0604020202020204"/>
              </a:rPr>
              <a:t>颜色：黑色</a:t>
            </a:r>
            <a:endParaRPr lang="zh-CN" altLang="en-US" sz="800" i="1" noProof="1">
              <a:solidFill>
                <a:prstClr val="white"/>
              </a:solidFill>
              <a:latin typeface="微软雅黑" panose="020B0503020204020204" charset="-122"/>
              <a:ea typeface="微软雅黑" panose="020B0503020204020204" charset="-122"/>
              <a:cs typeface="Arial" panose="020B0604020202020204"/>
            </a:endParaRPr>
          </a:p>
        </p:txBody>
      </p:sp>
      <p:sp>
        <p:nvSpPr>
          <p:cNvPr id="20" name="TextBox 19"/>
          <p:cNvSpPr txBox="1"/>
          <p:nvPr userDrawn="1"/>
        </p:nvSpPr>
        <p:spPr>
          <a:xfrm>
            <a:off x="8066781" y="186926"/>
            <a:ext cx="857256" cy="335156"/>
          </a:xfrm>
          <a:prstGeom prst="rect">
            <a:avLst/>
          </a:prstGeom>
        </p:spPr>
        <p:txBody>
          <a:bodyPr vert="horz" wrap="square" lIns="0" tIns="0" rIns="0" bIns="0" rtlCol="0" anchor="t">
            <a:noAutofit/>
          </a:bodyPr>
          <a:lstStyle/>
          <a:p>
            <a:pPr defTabSz="457200">
              <a:buFontTx/>
              <a:buNone/>
            </a:pPr>
            <a:r>
              <a:rPr kumimoji="1" lang="en-US" altLang="zh-CN" sz="1200" b="1" dirty="0">
                <a:solidFill>
                  <a:prstClr val="white"/>
                </a:solidFill>
                <a:cs typeface="+mn-cs"/>
              </a:rPr>
              <a:t>Sustainability</a:t>
            </a:r>
            <a:endParaRPr kumimoji="1" lang="zh-CN" altLang="en-US" sz="1200" b="1" dirty="0">
              <a:solidFill>
                <a:prstClr val="white"/>
              </a:solidFill>
              <a:cs typeface="+mn-cs"/>
            </a:endParaRPr>
          </a:p>
        </p:txBody>
      </p:sp>
      <p:sp>
        <p:nvSpPr>
          <p:cNvPr id="18" name="左右箭头 17"/>
          <p:cNvSpPr/>
          <p:nvPr userDrawn="1"/>
        </p:nvSpPr>
        <p:spPr>
          <a:xfrm>
            <a:off x="0" y="195487"/>
            <a:ext cx="1475656" cy="432048"/>
          </a:xfrm>
          <a:prstGeom prst="leftRightArrow">
            <a:avLst>
              <a:gd name="adj1" fmla="val 100000"/>
              <a:gd name="adj2" fmla="val 16438"/>
            </a:avLst>
          </a:prstGeom>
          <a:solidFill>
            <a:schemeClr val="accent6"/>
          </a:solidFill>
          <a:ln>
            <a:noFill/>
          </a:ln>
          <a:effectLst/>
        </p:spPr>
        <p:style>
          <a:lnRef idx="1">
            <a:schemeClr val="accent1"/>
          </a:lnRef>
          <a:fillRef idx="3">
            <a:schemeClr val="accent1"/>
          </a:fillRef>
          <a:effectRef idx="2">
            <a:schemeClr val="accent1"/>
          </a:effectRef>
          <a:fontRef idx="minor">
            <a:schemeClr val="lt1"/>
          </a:fontRef>
        </p:style>
        <p:txBody>
          <a:bodyPr lIns="17997" tIns="45712" rIns="17997" bIns="45712" rtlCol="0" anchor="ctr"/>
          <a:lstStyle/>
          <a:p>
            <a:pPr algn="ctr" defTabSz="914400" fontAlgn="auto">
              <a:spcBef>
                <a:spcPts val="0"/>
              </a:spcBef>
              <a:spcAft>
                <a:spcPts val="0"/>
              </a:spcAft>
              <a:buFontTx/>
              <a:buNone/>
              <a:defRPr/>
            </a:pPr>
            <a:r>
              <a:rPr kumimoji="1" lang="en-US" altLang="zh-CN" b="1" dirty="0">
                <a:solidFill>
                  <a:prstClr val="white"/>
                </a:solidFill>
              </a:rPr>
              <a:t>Sustainability</a:t>
            </a:r>
            <a:endParaRPr kumimoji="1" lang="en-US" altLang="zh-CN" b="1" dirty="0">
              <a:solidFill>
                <a:prstClr val="white"/>
              </a:solidFill>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userDrawn="1">
  <p:cSld name="8_内容">
    <p:spTree>
      <p:nvGrpSpPr>
        <p:cNvPr id="1" name=""/>
        <p:cNvGrpSpPr/>
        <p:nvPr/>
      </p:nvGrpSpPr>
      <p:grpSpPr>
        <a:xfrm>
          <a:off x="0" y="0"/>
          <a:ext cx="0" cy="0"/>
          <a:chOff x="0" y="0"/>
          <a:chExt cx="0" cy="0"/>
        </a:xfrm>
      </p:grpSpPr>
      <p:pic>
        <p:nvPicPr>
          <p:cNvPr id="14" name="Picture 15" descr="ZTE_ppt_design_0202-06.jpg"/>
          <p:cNvPicPr>
            <a:picLocks noChangeAspect="1"/>
          </p:cNvPicPr>
          <p:nvPr/>
        </p:nvPicPr>
        <p:blipFill>
          <a:blip r:embed="rId2" cstate="print"/>
          <a:srcRect/>
          <a:stretch>
            <a:fillRect/>
          </a:stretch>
        </p:blipFill>
        <p:spPr bwMode="auto">
          <a:xfrm>
            <a:off x="0" y="4779963"/>
            <a:ext cx="9144000" cy="387350"/>
          </a:xfrm>
          <a:prstGeom prst="rect">
            <a:avLst/>
          </a:prstGeom>
          <a:noFill/>
          <a:ln w="9525">
            <a:noFill/>
            <a:miter lim="800000"/>
            <a:headEnd/>
            <a:tailEnd/>
          </a:ln>
        </p:spPr>
      </p:pic>
      <p:sp>
        <p:nvSpPr>
          <p:cNvPr id="15" name="TextBox 16"/>
          <p:cNvSpPr txBox="1">
            <a:spLocks noChangeArrowheads="1"/>
          </p:cNvSpPr>
          <p:nvPr/>
        </p:nvSpPr>
        <p:spPr bwMode="auto">
          <a:xfrm>
            <a:off x="4271963" y="4914900"/>
            <a:ext cx="2190750" cy="169863"/>
          </a:xfrm>
          <a:prstGeom prst="rect">
            <a:avLst/>
          </a:prstGeom>
          <a:noFill/>
          <a:ln w="9525">
            <a:noFill/>
            <a:miter lim="800000"/>
          </a:ln>
        </p:spPr>
        <p:txBody>
          <a:bodyPr lIns="0" tIns="0" rIns="0" bIns="0"/>
          <a:lstStyle/>
          <a:p>
            <a:pPr defTabSz="457200">
              <a:buFontTx/>
              <a:buNone/>
              <a:defRPr/>
            </a:pPr>
            <a:r>
              <a:rPr kumimoji="1" lang="en-US" sz="600" dirty="0">
                <a:solidFill>
                  <a:srgbClr val="7F7F7F"/>
                </a:solidFill>
                <a:latin typeface="Arial" panose="020B0604020202020204" pitchFamily="34" charset="0"/>
              </a:rPr>
              <a:t>© ZTE Corporation. All rights reserved</a:t>
            </a:r>
            <a:endParaRPr kumimoji="1" lang="en-US" sz="600" dirty="0">
              <a:solidFill>
                <a:srgbClr val="7F7F7F"/>
              </a:solidFill>
              <a:latin typeface="Arial" panose="020B0604020202020204" pitchFamily="34" charset="0"/>
            </a:endParaRPr>
          </a:p>
        </p:txBody>
      </p:sp>
      <p:sp>
        <p:nvSpPr>
          <p:cNvPr id="16" name="Slide Number Placeholder 5"/>
          <p:cNvSpPr>
            <a:spLocks noGrp="1"/>
          </p:cNvSpPr>
          <p:nvPr/>
        </p:nvSpPr>
        <p:spPr bwMode="auto">
          <a:xfrm>
            <a:off x="119865" y="4908922"/>
            <a:ext cx="419100" cy="293687"/>
          </a:xfrm>
          <a:prstGeom prst="rect">
            <a:avLst/>
          </a:prstGeom>
          <a:noFill/>
          <a:ln w="9525">
            <a:noFill/>
            <a:miter lim="800000"/>
          </a:ln>
        </p:spPr>
        <p:txBody>
          <a:bodyPr lIns="91426" tIns="45712" rIns="91426" bIns="45712" anchor="ctr"/>
          <a:lstStyle/>
          <a:p>
            <a:pPr algn="ctr" defTabSz="457200">
              <a:buFontTx/>
              <a:buNone/>
              <a:defRPr/>
            </a:pPr>
            <a:fld id="{0171E16C-D319-4B78-8C6C-188CCEBE712C}" type="slidenum">
              <a:rPr lang="en-US" sz="800">
                <a:solidFill>
                  <a:srgbClr val="404040"/>
                </a:solidFill>
                <a:latin typeface="Arial" panose="020B0604020202020204" pitchFamily="34" charset="0"/>
              </a:rPr>
            </a:fld>
            <a:endParaRPr lang="en-US" sz="800" dirty="0">
              <a:solidFill>
                <a:srgbClr val="404040"/>
              </a:solidFill>
              <a:latin typeface="Arial" panose="020B0604020202020204" pitchFamily="34" charset="0"/>
            </a:endParaRPr>
          </a:p>
        </p:txBody>
      </p:sp>
      <p:sp>
        <p:nvSpPr>
          <p:cNvPr id="32" name="文本占位符 2"/>
          <p:cNvSpPr>
            <a:spLocks noGrp="1"/>
          </p:cNvSpPr>
          <p:nvPr>
            <p:ph idx="12"/>
          </p:nvPr>
        </p:nvSpPr>
        <p:spPr>
          <a:xfrm>
            <a:off x="178995" y="1050260"/>
            <a:ext cx="8513763" cy="3346880"/>
          </a:xfrm>
          <a:prstGeom prst="rect">
            <a:avLst/>
          </a:prstGeom>
        </p:spPr>
        <p:txBody>
          <a:bodyPr lIns="53993" tIns="26996" rIns="53993" bIns="26996" rtlCol="0">
            <a:noAutofit/>
          </a:bodyPr>
          <a:lstStyle>
            <a:lvl1pPr marL="201295" indent="-201295">
              <a:lnSpc>
                <a:spcPct val="150000"/>
              </a:lnSpc>
              <a:spcBef>
                <a:spcPts val="0"/>
              </a:spcBef>
              <a:buClr>
                <a:srgbClr val="008ED3"/>
              </a:buClr>
              <a:buSzPct val="80000"/>
              <a:buFont typeface="Wingdings" panose="05000000000000000000" pitchFamily="2" charset="2"/>
              <a:buChar char="n"/>
              <a:defRPr kumimoji="1" lang="zh-CN" altLang="en-US" sz="18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marL="402590" indent="-201295">
              <a:lnSpc>
                <a:spcPct val="150000"/>
              </a:lnSpc>
              <a:spcBef>
                <a:spcPts val="0"/>
              </a:spcBef>
              <a:buClr>
                <a:srgbClr val="008ED3"/>
              </a:buClr>
              <a:buSzPct val="80000"/>
              <a:buFont typeface="Wingdings" panose="05000000000000000000" pitchFamily="2" charset="2"/>
              <a:buChar char="u"/>
              <a:defRPr kumimoji="1" lang="zh-CN" altLang="en-US" sz="1500" b="0" i="0" kern="1200" dirty="0" smtClean="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vl3pPr marL="602615" indent="-200025">
              <a:lnSpc>
                <a:spcPct val="150000"/>
              </a:lnSpc>
              <a:spcBef>
                <a:spcPts val="0"/>
              </a:spcBef>
              <a:buClr>
                <a:srgbClr val="008ED3"/>
              </a:buClr>
              <a:buSzPct val="80000"/>
              <a:buFont typeface="Wingdings" panose="05000000000000000000" pitchFamily="2" charset="2"/>
              <a:buChar char="l"/>
              <a:defRPr sz="1500"/>
            </a:lvl3pPr>
          </a:lstStyle>
          <a:p>
            <a:pPr lvl="0"/>
            <a:r>
              <a:rPr lang="zh-CN" altLang="en-US" dirty="0"/>
              <a:t>单击此处编辑母版文本样式</a:t>
            </a:r>
            <a:endParaRPr lang="zh-CN" altLang="en-US" dirty="0"/>
          </a:p>
          <a:p>
            <a:pPr lvl="1"/>
            <a:r>
              <a:rPr lang="zh-CN" altLang="en-US" dirty="0"/>
              <a:t>第二级</a:t>
            </a:r>
            <a:endParaRPr lang="en-US" altLang="zh-CN" dirty="0"/>
          </a:p>
          <a:p>
            <a:pPr lvl="2"/>
            <a:r>
              <a:rPr lang="zh-CN" altLang="en-US" dirty="0"/>
              <a:t>第三级</a:t>
            </a:r>
            <a:endParaRPr lang="zh-CN" altLang="en-US" dirty="0"/>
          </a:p>
        </p:txBody>
      </p:sp>
      <p:sp>
        <p:nvSpPr>
          <p:cNvPr id="33" name="标题 13"/>
          <p:cNvSpPr>
            <a:spLocks noGrp="1"/>
          </p:cNvSpPr>
          <p:nvPr>
            <p:ph type="title"/>
          </p:nvPr>
        </p:nvSpPr>
        <p:spPr>
          <a:xfrm>
            <a:off x="2071957" y="179307"/>
            <a:ext cx="6620801" cy="723727"/>
          </a:xfrm>
        </p:spPr>
        <p:txBody>
          <a:bodyPr lIns="53993" tIns="26996" rIns="53993" bIns="26996" rtlCol="0" anchor="ctr" anchorCtr="0">
            <a:noAutofit/>
          </a:bodyPr>
          <a:lstStyle>
            <a:lvl1pPr>
              <a:defRPr lang="zh-CN" altLang="en-US" sz="3300" b="1" dirty="0">
                <a:solidFill>
                  <a:srgbClr val="008FD4"/>
                </a:solidFill>
                <a:latin typeface="+mj-lt"/>
                <a:ea typeface="微软雅黑" panose="020B0503020204020204" charset="-122"/>
                <a:cs typeface="Arial" panose="020B0604020202020204" pitchFamily="34" charset="0"/>
              </a:defRPr>
            </a:lvl1pPr>
          </a:lstStyle>
          <a:p>
            <a:pPr lvl="0"/>
            <a:r>
              <a:rPr lang="zh-CN" altLang="en-US" dirty="0"/>
              <a:t>单击此处编辑母版标题样式</a:t>
            </a:r>
            <a:endParaRPr lang="zh-CN" altLang="en-US" dirty="0"/>
          </a:p>
        </p:txBody>
      </p:sp>
      <p:sp>
        <p:nvSpPr>
          <p:cNvPr id="17" name="TextBox 16"/>
          <p:cNvSpPr txBox="1"/>
          <p:nvPr userDrawn="1"/>
        </p:nvSpPr>
        <p:spPr>
          <a:xfrm>
            <a:off x="9203970" y="2691327"/>
            <a:ext cx="1638975" cy="324172"/>
          </a:xfrm>
          <a:prstGeom prst="rect">
            <a:avLst/>
          </a:prstGeom>
          <a:noFill/>
          <a:ln>
            <a:noFill/>
          </a:ln>
        </p:spPr>
        <p:txBody>
          <a:bodyPr wrap="square" lIns="107983" tIns="0" rIns="93427" bIns="46717" anchor="t" anchorCtr="0">
            <a:spAutoFit/>
          </a:bodyPr>
          <a:lstStyle/>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ZTE Blue</a:t>
            </a:r>
            <a:endParaRPr lang="en-US" altLang="zh-CN" sz="900" i="1" noProof="1">
              <a:solidFill>
                <a:prstClr val="white"/>
              </a:solidFill>
              <a:latin typeface="Calibri" panose="020F0502020204030204"/>
              <a:ea typeface="微软雅黑" panose="020B0503020204020204" charset="-122"/>
              <a:cs typeface="Arial" panose="020B0604020202020204"/>
            </a:endParaRPr>
          </a:p>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[R0-G142-B211]</a:t>
            </a:r>
            <a:endParaRPr lang="zh-CN" altLang="en-US" sz="900" i="1" noProof="1">
              <a:solidFill>
                <a:prstClr val="white"/>
              </a:solidFill>
              <a:latin typeface="Calibri" panose="020F0502020204030204"/>
              <a:ea typeface="微软雅黑" panose="020B0503020204020204" charset="-122"/>
              <a:cs typeface="Arial" panose="020B0604020202020204"/>
            </a:endParaRPr>
          </a:p>
        </p:txBody>
      </p:sp>
      <p:sp>
        <p:nvSpPr>
          <p:cNvPr id="18" name="矩形 17"/>
          <p:cNvSpPr/>
          <p:nvPr userDrawn="1"/>
        </p:nvSpPr>
        <p:spPr>
          <a:xfrm>
            <a:off x="9303109" y="2989524"/>
            <a:ext cx="769045" cy="464127"/>
          </a:xfrm>
          <a:prstGeom prst="rect">
            <a:avLst/>
          </a:prstGeom>
          <a:solidFill>
            <a:srgbClr val="008ED3"/>
          </a:solidFill>
          <a:ln>
            <a:noFill/>
          </a:ln>
          <a:effectLst/>
        </p:spPr>
        <p:style>
          <a:lnRef idx="1">
            <a:schemeClr val="accent1"/>
          </a:lnRef>
          <a:fillRef idx="3">
            <a:schemeClr val="accent1"/>
          </a:fillRef>
          <a:effectRef idx="2">
            <a:schemeClr val="accent1"/>
          </a:effectRef>
          <a:fontRef idx="minor">
            <a:schemeClr val="lt1"/>
          </a:fontRef>
        </p:style>
        <p:txBody>
          <a:bodyPr lIns="68571" tIns="34285" rIns="68571" bIns="34285" rtlCol="0" anchor="ctr"/>
          <a:lstStyle/>
          <a:p>
            <a:pPr algn="ctr" defTabSz="457200">
              <a:buFontTx/>
              <a:buNone/>
            </a:pPr>
            <a:endParaRPr lang="zh-CN" altLang="en-US">
              <a:solidFill>
                <a:prstClr val="white"/>
              </a:solidFill>
            </a:endParaRPr>
          </a:p>
        </p:txBody>
      </p:sp>
      <p:sp>
        <p:nvSpPr>
          <p:cNvPr id="19" name="矩形 18"/>
          <p:cNvSpPr/>
          <p:nvPr userDrawn="1"/>
        </p:nvSpPr>
        <p:spPr>
          <a:xfrm>
            <a:off x="9303109" y="3853438"/>
            <a:ext cx="769045" cy="464127"/>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lIns="68571" tIns="34285" rIns="68571" bIns="34285" rtlCol="0" anchor="ctr"/>
          <a:lstStyle/>
          <a:p>
            <a:pPr algn="ctr" defTabSz="457200">
              <a:buFontTx/>
              <a:buNone/>
            </a:pPr>
            <a:endParaRPr lang="zh-CN" altLang="en-US">
              <a:solidFill>
                <a:prstClr val="white"/>
              </a:solidFill>
            </a:endParaRPr>
          </a:p>
        </p:txBody>
      </p:sp>
      <p:sp>
        <p:nvSpPr>
          <p:cNvPr id="20" name="TextBox 19"/>
          <p:cNvSpPr txBox="1"/>
          <p:nvPr userDrawn="1"/>
        </p:nvSpPr>
        <p:spPr>
          <a:xfrm>
            <a:off x="9203970" y="3555987"/>
            <a:ext cx="1638975" cy="324172"/>
          </a:xfrm>
          <a:prstGeom prst="rect">
            <a:avLst/>
          </a:prstGeom>
          <a:noFill/>
          <a:ln>
            <a:noFill/>
          </a:ln>
        </p:spPr>
        <p:txBody>
          <a:bodyPr wrap="square" lIns="107983" tIns="0" rIns="93427" bIns="46717" anchor="t" anchorCtr="0">
            <a:spAutoFit/>
          </a:bodyPr>
          <a:lstStyle/>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ZTE Green</a:t>
            </a:r>
            <a:endParaRPr lang="en-US" altLang="zh-CN" sz="900" i="1" noProof="1">
              <a:solidFill>
                <a:prstClr val="white"/>
              </a:solidFill>
              <a:latin typeface="Calibri" panose="020F0502020204030204"/>
              <a:ea typeface="微软雅黑" panose="020B0503020204020204" charset="-122"/>
              <a:cs typeface="Arial" panose="020B0604020202020204"/>
            </a:endParaRPr>
          </a:p>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[R140-G198-B62]</a:t>
            </a:r>
            <a:endParaRPr lang="zh-CN" altLang="en-US" sz="900" i="1" noProof="1">
              <a:solidFill>
                <a:prstClr val="white"/>
              </a:solidFill>
              <a:latin typeface="Calibri" panose="020F0502020204030204"/>
              <a:ea typeface="微软雅黑" panose="020B0503020204020204" charset="-122"/>
              <a:cs typeface="Arial" panose="020B0604020202020204"/>
            </a:endParaRPr>
          </a:p>
        </p:txBody>
      </p:sp>
      <p:sp>
        <p:nvSpPr>
          <p:cNvPr id="21" name="矩形 20"/>
          <p:cNvSpPr/>
          <p:nvPr userDrawn="1"/>
        </p:nvSpPr>
        <p:spPr>
          <a:xfrm>
            <a:off x="9303109" y="4679373"/>
            <a:ext cx="769045" cy="464127"/>
          </a:xfrm>
          <a:prstGeom prst="rect">
            <a:avLst/>
          </a:prstGeom>
          <a:solidFill>
            <a:srgbClr val="575757"/>
          </a:solidFill>
          <a:ln>
            <a:noFill/>
          </a:ln>
          <a:effectLst/>
        </p:spPr>
        <p:style>
          <a:lnRef idx="1">
            <a:schemeClr val="accent1"/>
          </a:lnRef>
          <a:fillRef idx="3">
            <a:schemeClr val="accent1"/>
          </a:fillRef>
          <a:effectRef idx="2">
            <a:schemeClr val="accent1"/>
          </a:effectRef>
          <a:fontRef idx="minor">
            <a:schemeClr val="lt1"/>
          </a:fontRef>
        </p:style>
        <p:txBody>
          <a:bodyPr lIns="68571" tIns="34285" rIns="68571" bIns="34285" rtlCol="0" anchor="ctr"/>
          <a:lstStyle/>
          <a:p>
            <a:pPr algn="ctr" defTabSz="457200">
              <a:buFontTx/>
              <a:buNone/>
            </a:pPr>
            <a:endParaRPr lang="zh-CN" altLang="en-US">
              <a:solidFill>
                <a:prstClr val="white"/>
              </a:solidFill>
            </a:endParaRPr>
          </a:p>
        </p:txBody>
      </p:sp>
      <p:sp>
        <p:nvSpPr>
          <p:cNvPr id="22" name="TextBox 21"/>
          <p:cNvSpPr txBox="1"/>
          <p:nvPr userDrawn="1"/>
        </p:nvSpPr>
        <p:spPr>
          <a:xfrm>
            <a:off x="9203970" y="4381923"/>
            <a:ext cx="1638975" cy="324172"/>
          </a:xfrm>
          <a:prstGeom prst="rect">
            <a:avLst/>
          </a:prstGeom>
          <a:noFill/>
          <a:ln>
            <a:noFill/>
          </a:ln>
        </p:spPr>
        <p:txBody>
          <a:bodyPr wrap="square" lIns="107983" tIns="0" rIns="93427" bIns="46717" anchor="t" anchorCtr="0">
            <a:spAutoFit/>
          </a:bodyPr>
          <a:lstStyle/>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ZTE Gray</a:t>
            </a:r>
            <a:endParaRPr lang="en-US" altLang="zh-CN" sz="900" i="1" noProof="1">
              <a:solidFill>
                <a:prstClr val="white"/>
              </a:solidFill>
              <a:latin typeface="Calibri" panose="020F0502020204030204"/>
              <a:ea typeface="微软雅黑" panose="020B0503020204020204" charset="-122"/>
              <a:cs typeface="Arial" panose="020B0604020202020204"/>
            </a:endParaRPr>
          </a:p>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[R87-G87-B87]</a:t>
            </a:r>
            <a:endParaRPr lang="zh-CN" altLang="en-US" sz="900" i="1" noProof="1">
              <a:solidFill>
                <a:prstClr val="white"/>
              </a:solidFill>
              <a:latin typeface="Calibri" panose="020F0502020204030204"/>
              <a:ea typeface="微软雅黑" panose="020B0503020204020204" charset="-122"/>
              <a:cs typeface="Arial" panose="020B0604020202020204"/>
            </a:endParaRPr>
          </a:p>
        </p:txBody>
      </p:sp>
      <p:sp>
        <p:nvSpPr>
          <p:cNvPr id="23" name="Rectangle 8"/>
          <p:cNvSpPr>
            <a:spLocks noChangeArrowheads="1"/>
          </p:cNvSpPr>
          <p:nvPr userDrawn="1"/>
        </p:nvSpPr>
        <p:spPr bwMode="auto">
          <a:xfrm>
            <a:off x="9156666" y="1047261"/>
            <a:ext cx="1360488" cy="1293668"/>
          </a:xfrm>
          <a:prstGeom prst="rect">
            <a:avLst/>
          </a:prstGeom>
          <a:noFill/>
          <a:ln>
            <a:noFill/>
          </a:ln>
        </p:spPr>
        <p:txBody>
          <a:bodyPr lIns="107983" tIns="0" rIns="93427" bIns="46717" anchor="t" anchorCtr="0">
            <a:spAutoFit/>
          </a:bodyPr>
          <a:lstStyle/>
          <a:p>
            <a:pPr defTabSz="934720">
              <a:buFontTx/>
              <a:buNone/>
            </a:pPr>
            <a:r>
              <a:rPr sz="900" b="1" i="1" noProof="1">
                <a:solidFill>
                  <a:prstClr val="white"/>
                </a:solidFill>
                <a:latin typeface="Calibri" panose="020F0502020204030204"/>
                <a:ea typeface="黑体" panose="02010609060101010101" charset="-122"/>
                <a:cs typeface="Arial" panose="020B0604020202020204"/>
              </a:rPr>
              <a:t>T</a:t>
            </a:r>
            <a:r>
              <a:rPr altLang="zh-CN" sz="900" b="1" i="1" noProof="1">
                <a:solidFill>
                  <a:prstClr val="white"/>
                </a:solidFill>
                <a:latin typeface="Calibri" panose="020F0502020204030204"/>
                <a:ea typeface="黑体" panose="02010609060101010101" charset="-122"/>
                <a:cs typeface="Arial" panose="020B0604020202020204"/>
              </a:rPr>
              <a:t>itle:</a:t>
            </a:r>
            <a:endParaRPr altLang="ja-JP" sz="900" b="1" i="1" noProof="1">
              <a:solidFill>
                <a:prstClr val="white"/>
              </a:solidFill>
              <a:latin typeface="Calibri" panose="020F0502020204030204"/>
              <a:ea typeface="黑体" panose="02010609060101010101" charset="-122"/>
              <a:cs typeface="Arial" panose="020B0604020202020204"/>
            </a:endParaRPr>
          </a:p>
          <a:p>
            <a:pPr defTabSz="934720">
              <a:buFontTx/>
              <a:buNone/>
            </a:pPr>
            <a:r>
              <a:rPr altLang="zh-CN" sz="900" i="1" noProof="1">
                <a:solidFill>
                  <a:prstClr val="white"/>
                </a:solidFill>
                <a:latin typeface="Calibri" panose="020F0502020204030204"/>
                <a:ea typeface="宋体" panose="02010600030101010101" pitchFamily="2" charset="-122"/>
                <a:cs typeface="Arial" panose="020B0604020202020204"/>
              </a:rPr>
              <a:t>Type</a:t>
            </a:r>
            <a:r>
              <a:rPr altLang="ja-JP" sz="900" i="1" noProof="1">
                <a:solidFill>
                  <a:prstClr val="white"/>
                </a:solidFill>
                <a:latin typeface="Calibri" panose="020F0502020204030204"/>
                <a:ea typeface="宋体" panose="02010600030101010101" pitchFamily="2" charset="-122"/>
                <a:cs typeface="Arial" panose="020B0604020202020204"/>
              </a:rPr>
              <a:t>:</a:t>
            </a:r>
            <a:r>
              <a:rPr lang="en-US" altLang="ja-JP" sz="900" i="1" noProof="1">
                <a:solidFill>
                  <a:prstClr val="white"/>
                </a:solidFill>
                <a:latin typeface="Calibri" panose="020F0502020204030204"/>
                <a:ea typeface="宋体" panose="02010600030101010101" pitchFamily="2" charset="-122"/>
                <a:cs typeface="Arial" panose="020B0604020202020204"/>
              </a:rPr>
              <a:t>    Calibri </a:t>
            </a:r>
            <a:r>
              <a:rPr lang="en-US" altLang="zh-CN" sz="900" i="1" noProof="1">
                <a:solidFill>
                  <a:prstClr val="white"/>
                </a:solidFill>
                <a:latin typeface="Calibri" panose="020F0502020204030204"/>
                <a:ea typeface="宋体" panose="02010600030101010101" pitchFamily="2" charset="-122"/>
                <a:cs typeface="Arial" panose="020B0604020202020204"/>
              </a:rPr>
              <a:t>b</a:t>
            </a:r>
            <a:r>
              <a:rPr lang="en-US" altLang="ja-JP" sz="900" i="1" noProof="1">
                <a:solidFill>
                  <a:prstClr val="white"/>
                </a:solidFill>
                <a:latin typeface="Calibri" panose="020F0502020204030204"/>
                <a:ea typeface="宋体" panose="02010600030101010101" pitchFamily="2" charset="-122"/>
                <a:cs typeface="Arial" panose="020B0604020202020204"/>
              </a:rPr>
              <a:t>old</a:t>
            </a:r>
            <a:endParaRPr lang="en-US" altLang="ja-JP" sz="900" i="1" noProof="1">
              <a:solidFill>
                <a:prstClr val="white"/>
              </a:solidFill>
              <a:latin typeface="Calibri" panose="020F0502020204030204"/>
              <a:ea typeface="宋体" panose="02010600030101010101" pitchFamily="2" charset="-122"/>
              <a:cs typeface="Arial" panose="020B0604020202020204"/>
            </a:endParaRPr>
          </a:p>
          <a:p>
            <a:pPr defTabSz="934720">
              <a:buFontTx/>
              <a:buNone/>
            </a:pPr>
            <a:r>
              <a:rPr sz="900" i="1" noProof="1">
                <a:solidFill>
                  <a:prstClr val="white"/>
                </a:solidFill>
                <a:latin typeface="Calibri" panose="020F0502020204030204"/>
                <a:ea typeface="宋体" panose="02010600030101010101" pitchFamily="2" charset="-122"/>
                <a:cs typeface="Arial" panose="020B0604020202020204"/>
              </a:rPr>
              <a:t>S</a:t>
            </a:r>
            <a:r>
              <a:rPr altLang="zh-CN" sz="900" i="1" noProof="1">
                <a:solidFill>
                  <a:prstClr val="white"/>
                </a:solidFill>
                <a:latin typeface="Calibri" panose="020F0502020204030204"/>
                <a:ea typeface="宋体" panose="02010600030101010101" pitchFamily="2" charset="-122"/>
                <a:cs typeface="Arial" panose="020B0604020202020204"/>
              </a:rPr>
              <a:t>ize</a:t>
            </a:r>
            <a:r>
              <a:rPr lang="en-US" altLang="zh-CN" sz="900" i="1" noProof="1">
                <a:solidFill>
                  <a:prstClr val="white"/>
                </a:solidFill>
                <a:latin typeface="Calibri" panose="020F0502020204030204"/>
                <a:ea typeface="宋体" panose="02010600030101010101" pitchFamily="2" charset="-122"/>
                <a:cs typeface="Arial" panose="020B0604020202020204"/>
              </a:rPr>
              <a:t>:     </a:t>
            </a:r>
            <a:r>
              <a:rPr altLang="ja-JP" sz="900" i="1" noProof="1">
                <a:solidFill>
                  <a:prstClr val="white"/>
                </a:solidFill>
                <a:latin typeface="Calibri" panose="020F0502020204030204"/>
                <a:ea typeface="宋体" panose="02010600030101010101" pitchFamily="2" charset="-122"/>
                <a:cs typeface="Arial" panose="020B0604020202020204"/>
              </a:rPr>
              <a:t>3</a:t>
            </a:r>
            <a:r>
              <a:rPr lang="en-US" altLang="ja-JP" sz="900" i="1" noProof="1">
                <a:solidFill>
                  <a:prstClr val="white"/>
                </a:solidFill>
                <a:latin typeface="Calibri" panose="020F0502020204030204"/>
                <a:ea typeface="宋体" panose="02010600030101010101" pitchFamily="2" charset="-122"/>
                <a:cs typeface="Arial" panose="020B0604020202020204"/>
              </a:rPr>
              <a:t>2</a:t>
            </a:r>
            <a:r>
              <a:rPr altLang="ja-JP" sz="900" i="1" noProof="1">
                <a:solidFill>
                  <a:prstClr val="white"/>
                </a:solidFill>
                <a:latin typeface="Calibri" panose="020F0502020204030204"/>
                <a:ea typeface="宋体" panose="02010600030101010101" pitchFamily="2" charset="-122"/>
                <a:cs typeface="Arial" panose="020B0604020202020204"/>
              </a:rPr>
              <a:t>-</a:t>
            </a:r>
            <a:r>
              <a:rPr lang="en-US" altLang="ja-JP" sz="900" i="1" noProof="1">
                <a:solidFill>
                  <a:prstClr val="white"/>
                </a:solidFill>
                <a:latin typeface="Calibri" panose="020F0502020204030204"/>
                <a:ea typeface="宋体" panose="02010600030101010101" pitchFamily="2" charset="-122"/>
                <a:cs typeface="Arial" panose="020B0604020202020204"/>
              </a:rPr>
              <a:t>40 </a:t>
            </a:r>
            <a:r>
              <a:rPr altLang="ja-JP" sz="900" i="1" noProof="1">
                <a:solidFill>
                  <a:prstClr val="white"/>
                </a:solidFill>
                <a:latin typeface="Calibri" panose="020F0502020204030204"/>
                <a:ea typeface="宋体" panose="02010600030101010101" pitchFamily="2" charset="-122"/>
                <a:cs typeface="Arial" panose="020B0604020202020204"/>
              </a:rPr>
              <a:t>pt</a:t>
            </a:r>
            <a:endParaRPr altLang="ja-JP" sz="900" i="1" noProof="1">
              <a:solidFill>
                <a:prstClr val="white"/>
              </a:solidFill>
              <a:latin typeface="Calibri" panose="020F0502020204030204"/>
              <a:ea typeface="宋体" panose="02010600030101010101" pitchFamily="2" charset="-122"/>
              <a:cs typeface="Arial" panose="020B0604020202020204"/>
            </a:endParaRPr>
          </a:p>
          <a:p>
            <a:pPr defTabSz="934720">
              <a:buFontTx/>
              <a:buNone/>
            </a:pPr>
            <a:r>
              <a:rPr sz="900" i="1" noProof="1">
                <a:solidFill>
                  <a:prstClr val="white"/>
                </a:solidFill>
                <a:latin typeface="Calibri" panose="020F0502020204030204"/>
                <a:ea typeface="宋体" panose="02010600030101010101" pitchFamily="2" charset="-122"/>
                <a:cs typeface="Arial" panose="020B0604020202020204"/>
              </a:rPr>
              <a:t>C</a:t>
            </a:r>
            <a:r>
              <a:rPr altLang="zh-CN" sz="900" i="1" noProof="1">
                <a:solidFill>
                  <a:prstClr val="white"/>
                </a:solidFill>
                <a:latin typeface="Calibri" panose="020F0502020204030204"/>
                <a:ea typeface="宋体" panose="02010600030101010101" pitchFamily="2" charset="-122"/>
                <a:cs typeface="Arial" panose="020B0604020202020204"/>
              </a:rPr>
              <a:t>olor</a:t>
            </a:r>
            <a:r>
              <a:rPr lang="en-US" altLang="zh-CN" sz="900" i="1" noProof="1">
                <a:solidFill>
                  <a:prstClr val="white"/>
                </a:solidFill>
                <a:latin typeface="Calibri" panose="020F0502020204030204"/>
                <a:ea typeface="宋体" panose="02010600030101010101" pitchFamily="2" charset="-122"/>
                <a:cs typeface="Arial" panose="020B0604020202020204"/>
              </a:rPr>
              <a:t>:  ZTE B</a:t>
            </a:r>
            <a:r>
              <a:rPr altLang="zh-CN" sz="900" i="1" noProof="1">
                <a:solidFill>
                  <a:prstClr val="white"/>
                </a:solidFill>
                <a:latin typeface="Calibri" panose="020F0502020204030204"/>
                <a:ea typeface="宋体" panose="02010600030101010101" pitchFamily="2" charset="-122"/>
                <a:cs typeface="Arial" panose="020B0604020202020204"/>
              </a:rPr>
              <a:t>lue</a:t>
            </a:r>
            <a:r>
              <a:rPr altLang="ja-JP" sz="900" i="1" noProof="1">
                <a:solidFill>
                  <a:prstClr val="white"/>
                </a:solidFill>
                <a:latin typeface="Calibri" panose="020F0502020204030204"/>
                <a:ea typeface="宋体" panose="02010600030101010101" pitchFamily="2" charset="-122"/>
                <a:cs typeface="Arial" panose="020B0604020202020204"/>
              </a:rPr>
              <a:t> </a:t>
            </a:r>
            <a:endParaRPr altLang="ja-JP" sz="900" i="1" noProof="1">
              <a:solidFill>
                <a:prstClr val="white"/>
              </a:solidFill>
              <a:latin typeface="Calibri" panose="020F0502020204030204"/>
              <a:ea typeface="宋体" panose="02010600030101010101" pitchFamily="2" charset="-122"/>
              <a:cs typeface="Arial" panose="020B0604020202020204"/>
            </a:endParaRPr>
          </a:p>
          <a:p>
            <a:pPr defTabSz="934720">
              <a:buFontTx/>
              <a:buNone/>
            </a:pPr>
            <a:endParaRPr lang="en-US" altLang="zh-CN" sz="900" i="1" noProof="1">
              <a:solidFill>
                <a:prstClr val="white"/>
              </a:solidFill>
              <a:latin typeface="Calibri" panose="020F0502020204030204"/>
              <a:ea typeface="宋体" panose="02010600030101010101" pitchFamily="2" charset="-122"/>
              <a:cs typeface="Arial" panose="020B0604020202020204"/>
            </a:endParaRPr>
          </a:p>
          <a:p>
            <a:pPr defTabSz="934720">
              <a:buFontTx/>
              <a:buNone/>
            </a:pPr>
            <a:r>
              <a:rPr altLang="zh-CN" sz="900" b="1" i="1" noProof="1">
                <a:solidFill>
                  <a:prstClr val="white"/>
                </a:solidFill>
                <a:latin typeface="Calibri" panose="020F0502020204030204"/>
                <a:ea typeface="宋体" panose="02010600030101010101" pitchFamily="2" charset="-122"/>
                <a:cs typeface="Arial" panose="020B0604020202020204"/>
              </a:rPr>
              <a:t>Text</a:t>
            </a:r>
            <a:r>
              <a:rPr lang="en-US" altLang="zh-CN" sz="900" b="1" i="1" noProof="1">
                <a:solidFill>
                  <a:prstClr val="white"/>
                </a:solidFill>
                <a:latin typeface="Calibri" panose="020F0502020204030204"/>
                <a:ea typeface="宋体" panose="02010600030101010101" pitchFamily="2" charset="-122"/>
                <a:cs typeface="Arial" panose="020B0604020202020204"/>
              </a:rPr>
              <a:t> </a:t>
            </a:r>
            <a:r>
              <a:rPr altLang="ja-JP" sz="900" b="1" i="1" noProof="1">
                <a:solidFill>
                  <a:prstClr val="white"/>
                </a:solidFill>
                <a:latin typeface="Calibri" panose="020F0502020204030204"/>
                <a:ea typeface="黑体" panose="02010609060101010101" charset="-122"/>
                <a:cs typeface="Arial" panose="020B0604020202020204"/>
              </a:rPr>
              <a:t>(</a:t>
            </a:r>
            <a:r>
              <a:rPr lang="en-US" altLang="ja-JP" sz="900" b="1" i="1" noProof="1">
                <a:solidFill>
                  <a:prstClr val="white"/>
                </a:solidFill>
                <a:latin typeface="Calibri" panose="020F0502020204030204"/>
                <a:ea typeface="黑体" panose="02010609060101010101" charset="-122"/>
                <a:cs typeface="Arial" panose="020B0604020202020204"/>
              </a:rPr>
              <a:t>1</a:t>
            </a:r>
            <a:r>
              <a:rPr altLang="ja-JP" sz="900" b="1" i="1" noProof="1">
                <a:solidFill>
                  <a:prstClr val="white"/>
                </a:solidFill>
                <a:latin typeface="Calibri" panose="020F0502020204030204"/>
                <a:ea typeface="黑体" panose="02010609060101010101" charset="-122"/>
                <a:cs typeface="Arial" panose="020B0604020202020204"/>
              </a:rPr>
              <a:t>-</a:t>
            </a:r>
            <a:r>
              <a:rPr lang="en-US" altLang="ja-JP" sz="900" b="1" i="1" noProof="1">
                <a:solidFill>
                  <a:prstClr val="white"/>
                </a:solidFill>
                <a:latin typeface="Calibri" panose="020F0502020204030204"/>
                <a:ea typeface="黑体" panose="02010609060101010101" charset="-122"/>
                <a:cs typeface="Arial" panose="020B0604020202020204"/>
              </a:rPr>
              <a:t>3</a:t>
            </a:r>
            <a:r>
              <a:rPr altLang="zh-CN" sz="900" b="1" i="1" noProof="1">
                <a:solidFill>
                  <a:prstClr val="white"/>
                </a:solidFill>
                <a:latin typeface="Calibri" panose="020F0502020204030204"/>
                <a:ea typeface="宋体" panose="02010600030101010101" pitchFamily="2" charset="-122"/>
                <a:cs typeface="Arial" panose="020B0604020202020204"/>
              </a:rPr>
              <a:t> Level</a:t>
            </a:r>
            <a:r>
              <a:rPr altLang="ja-JP" sz="900" b="1" i="1" noProof="1">
                <a:solidFill>
                  <a:prstClr val="white"/>
                </a:solidFill>
                <a:latin typeface="Calibri" panose="020F0502020204030204"/>
                <a:ea typeface="黑体" panose="02010609060101010101" charset="-122"/>
                <a:cs typeface="Arial" panose="020B0604020202020204"/>
              </a:rPr>
              <a:t>)</a:t>
            </a:r>
            <a:r>
              <a:rPr lang="en-US" altLang="ja-JP" sz="900" b="1" i="1" noProof="1">
                <a:solidFill>
                  <a:prstClr val="white"/>
                </a:solidFill>
                <a:latin typeface="Calibri" panose="020F0502020204030204"/>
                <a:ea typeface="黑体" panose="02010609060101010101" charset="-122"/>
                <a:cs typeface="Arial" panose="020B0604020202020204"/>
              </a:rPr>
              <a:t>:</a:t>
            </a:r>
            <a:endParaRPr altLang="ja-JP" sz="900" b="1" i="1" noProof="1">
              <a:solidFill>
                <a:prstClr val="white"/>
              </a:solidFill>
              <a:latin typeface="Calibri" panose="020F0502020204030204"/>
              <a:ea typeface="黑体" panose="02010609060101010101" charset="-122"/>
              <a:cs typeface="Arial" panose="020B0604020202020204"/>
            </a:endParaRPr>
          </a:p>
          <a:p>
            <a:pPr defTabSz="934720">
              <a:buFontTx/>
              <a:buNone/>
            </a:pPr>
            <a:r>
              <a:rPr altLang="zh-CN" sz="900" i="1" noProof="1">
                <a:solidFill>
                  <a:prstClr val="white"/>
                </a:solidFill>
                <a:latin typeface="Calibri" panose="020F0502020204030204"/>
                <a:ea typeface="宋体" panose="02010600030101010101" pitchFamily="2" charset="-122"/>
                <a:cs typeface="Arial" panose="020B0604020202020204"/>
              </a:rPr>
              <a:t>Type</a:t>
            </a:r>
            <a:r>
              <a:rPr lang="en-US" altLang="zh-CN" sz="900" i="1" noProof="1">
                <a:solidFill>
                  <a:prstClr val="white"/>
                </a:solidFill>
                <a:latin typeface="Calibri" panose="020F0502020204030204"/>
                <a:ea typeface="宋体" panose="02010600030101010101" pitchFamily="2" charset="-122"/>
                <a:cs typeface="Arial" panose="020B0604020202020204"/>
              </a:rPr>
              <a:t>:    </a:t>
            </a:r>
            <a:r>
              <a:rPr lang="en-US" sz="900" i="1" noProof="1">
                <a:solidFill>
                  <a:prstClr val="white"/>
                </a:solidFill>
                <a:latin typeface="Calibri" panose="020F0502020204030204"/>
                <a:ea typeface="宋体" panose="02010600030101010101" pitchFamily="2" charset="-122"/>
                <a:cs typeface="Arial" panose="020B0604020202020204"/>
              </a:rPr>
              <a:t>Calibri</a:t>
            </a:r>
            <a:endParaRPr altLang="ja-JP" sz="900" i="1" noProof="1">
              <a:solidFill>
                <a:prstClr val="white"/>
              </a:solidFill>
              <a:latin typeface="Calibri" panose="020F0502020204030204"/>
              <a:ea typeface="宋体" panose="02010600030101010101" pitchFamily="2" charset="-122"/>
              <a:cs typeface="Arial" panose="020B0604020202020204"/>
            </a:endParaRPr>
          </a:p>
          <a:p>
            <a:pPr defTabSz="934720">
              <a:buFontTx/>
              <a:buNone/>
            </a:pPr>
            <a:r>
              <a:rPr altLang="zh-CN" sz="900" i="1" noProof="1">
                <a:solidFill>
                  <a:prstClr val="white"/>
                </a:solidFill>
                <a:latin typeface="Calibri" panose="020F0502020204030204"/>
                <a:ea typeface="宋体" panose="02010600030101010101" pitchFamily="2" charset="-122"/>
                <a:cs typeface="Arial" panose="020B0604020202020204"/>
              </a:rPr>
              <a:t>Size</a:t>
            </a:r>
            <a:r>
              <a:rPr lang="en-US" altLang="zh-CN" sz="900" i="1" noProof="1">
                <a:solidFill>
                  <a:prstClr val="white"/>
                </a:solidFill>
                <a:latin typeface="Calibri" panose="020F0502020204030204"/>
                <a:ea typeface="宋体" panose="02010600030101010101" pitchFamily="2" charset="-122"/>
                <a:cs typeface="Arial" panose="020B0604020202020204"/>
              </a:rPr>
              <a:t>:     </a:t>
            </a:r>
            <a:r>
              <a:rPr lang="en-US" sz="900" i="1" noProof="1">
                <a:solidFill>
                  <a:prstClr val="white"/>
                </a:solidFill>
                <a:latin typeface="Calibri" panose="020F0502020204030204"/>
                <a:ea typeface="宋体" panose="02010600030101010101" pitchFamily="2" charset="-122"/>
                <a:cs typeface="Arial" panose="020B0604020202020204"/>
              </a:rPr>
              <a:t>20-28 </a:t>
            </a:r>
            <a:r>
              <a:rPr altLang="ja-JP" sz="900" i="1" noProof="1">
                <a:solidFill>
                  <a:prstClr val="white"/>
                </a:solidFill>
                <a:latin typeface="Calibri" panose="020F0502020204030204"/>
                <a:ea typeface="宋体" panose="02010600030101010101" pitchFamily="2" charset="-122"/>
                <a:cs typeface="Arial" panose="020B0604020202020204"/>
              </a:rPr>
              <a:t>pt</a:t>
            </a:r>
            <a:endParaRPr altLang="ja-JP" sz="900" i="1" noProof="1">
              <a:solidFill>
                <a:prstClr val="white"/>
              </a:solidFill>
              <a:latin typeface="Calibri" panose="020F0502020204030204"/>
              <a:ea typeface="宋体" panose="02010600030101010101" pitchFamily="2" charset="-122"/>
              <a:cs typeface="Arial" panose="020B0604020202020204"/>
            </a:endParaRPr>
          </a:p>
          <a:p>
            <a:pPr defTabSz="934720">
              <a:buFontTx/>
              <a:buNone/>
            </a:pPr>
            <a:r>
              <a:rPr altLang="zh-CN" sz="900" i="1" noProof="1">
                <a:solidFill>
                  <a:prstClr val="white"/>
                </a:solidFill>
                <a:latin typeface="Calibri" panose="020F0502020204030204"/>
                <a:ea typeface="宋体" panose="02010600030101010101" pitchFamily="2" charset="-122"/>
                <a:cs typeface="Arial" panose="020B0604020202020204"/>
              </a:rPr>
              <a:t>Color</a:t>
            </a:r>
            <a:r>
              <a:rPr lang="en-US" altLang="zh-CN" sz="900" i="1" noProof="1">
                <a:solidFill>
                  <a:prstClr val="white"/>
                </a:solidFill>
                <a:latin typeface="Calibri" panose="020F0502020204030204"/>
                <a:ea typeface="宋体" panose="02010600030101010101" pitchFamily="2" charset="-122"/>
                <a:cs typeface="Arial" panose="020B0604020202020204"/>
              </a:rPr>
              <a:t>:  </a:t>
            </a:r>
            <a:r>
              <a:rPr altLang="zh-CN" sz="900" i="1" noProof="1">
                <a:solidFill>
                  <a:prstClr val="white"/>
                </a:solidFill>
                <a:latin typeface="Calibri" panose="020F0502020204030204"/>
                <a:ea typeface="宋体" panose="02010600030101010101" pitchFamily="2" charset="-122"/>
                <a:cs typeface="Arial" panose="020B0604020202020204"/>
              </a:rPr>
              <a:t>Black</a:t>
            </a:r>
            <a:endParaRPr altLang="ja-JP" sz="900" i="1" noProof="1">
              <a:solidFill>
                <a:prstClr val="white"/>
              </a:solidFill>
              <a:latin typeface="Calibri" panose="020F0502020204030204"/>
              <a:ea typeface="宋体" panose="02010600030101010101" pitchFamily="2" charset="-122"/>
              <a:cs typeface="Arial" panose="020B0604020202020204"/>
            </a:endParaRPr>
          </a:p>
        </p:txBody>
      </p:sp>
      <p:pic>
        <p:nvPicPr>
          <p:cNvPr id="24" name="Picture 12" descr="Softbank mobile logo.svg">
            <a:hlinkClick r:id="rId3"/>
          </p:cNvPr>
          <p:cNvPicPr>
            <a:picLocks noChangeAspect="1" noChangeArrowheads="1"/>
          </p:cNvPicPr>
          <p:nvPr userDrawn="1"/>
        </p:nvPicPr>
        <p:blipFill>
          <a:blip r:embed="rId4" cstate="print"/>
          <a:srcRect/>
          <a:stretch>
            <a:fillRect/>
          </a:stretch>
        </p:blipFill>
        <p:spPr bwMode="auto">
          <a:xfrm>
            <a:off x="7935675" y="109195"/>
            <a:ext cx="1109250" cy="190722"/>
          </a:xfrm>
          <a:prstGeom prst="rect">
            <a:avLst/>
          </a:prstGeom>
          <a:noFill/>
        </p:spPr>
      </p:pic>
      <p:grpSp>
        <p:nvGrpSpPr>
          <p:cNvPr id="2" name="组合 38"/>
          <p:cNvGrpSpPr/>
          <p:nvPr userDrawn="1"/>
        </p:nvGrpSpPr>
        <p:grpSpPr>
          <a:xfrm>
            <a:off x="-11" y="178887"/>
            <a:ext cx="1971257" cy="757100"/>
            <a:chOff x="-1" y="390971"/>
            <a:chExt cx="2648606" cy="1009700"/>
          </a:xfrm>
        </p:grpSpPr>
        <p:sp>
          <p:nvSpPr>
            <p:cNvPr id="26" name="右箭头 25"/>
            <p:cNvSpPr/>
            <p:nvPr userDrawn="1"/>
          </p:nvSpPr>
          <p:spPr>
            <a:xfrm>
              <a:off x="0" y="391531"/>
              <a:ext cx="2648605" cy="1009140"/>
            </a:xfrm>
            <a:prstGeom prst="rightArrow">
              <a:avLst>
                <a:gd name="adj1" fmla="val 100000"/>
                <a:gd name="adj2" fmla="val 29690"/>
              </a:avLst>
            </a:prstGeom>
            <a:solidFill>
              <a:schemeClr val="bg1">
                <a:lumMod val="8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buFontTx/>
                <a:buNone/>
              </a:pPr>
              <a:endParaRPr lang="zh-CN" altLang="en-US">
                <a:solidFill>
                  <a:prstClr val="white"/>
                </a:solidFill>
              </a:endParaRPr>
            </a:p>
          </p:txBody>
        </p:sp>
        <p:sp>
          <p:nvSpPr>
            <p:cNvPr id="27" name="右箭头 26"/>
            <p:cNvSpPr/>
            <p:nvPr userDrawn="1"/>
          </p:nvSpPr>
          <p:spPr>
            <a:xfrm>
              <a:off x="-1" y="391531"/>
              <a:ext cx="2427891" cy="1009140"/>
            </a:xfrm>
            <a:prstGeom prst="rightArrow">
              <a:avLst>
                <a:gd name="adj1" fmla="val 100000"/>
                <a:gd name="adj2" fmla="val 29690"/>
              </a:avLst>
            </a:prstGeom>
            <a:solidFill>
              <a:srgbClr val="FF99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buFontTx/>
                <a:buNone/>
              </a:pPr>
              <a:endParaRPr lang="zh-CN" altLang="en-US">
                <a:solidFill>
                  <a:prstClr val="white"/>
                </a:solidFill>
              </a:endParaRPr>
            </a:p>
          </p:txBody>
        </p:sp>
        <p:sp>
          <p:nvSpPr>
            <p:cNvPr id="28" name="右箭头 27"/>
            <p:cNvSpPr/>
            <p:nvPr userDrawn="1"/>
          </p:nvSpPr>
          <p:spPr>
            <a:xfrm>
              <a:off x="-1" y="390971"/>
              <a:ext cx="2168962" cy="1009140"/>
            </a:xfrm>
            <a:prstGeom prst="rightArrow">
              <a:avLst>
                <a:gd name="adj1" fmla="val 100000"/>
                <a:gd name="adj2" fmla="val 29690"/>
              </a:avLst>
            </a:prstGeom>
            <a:solidFill>
              <a:srgbClr val="EA5F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buFontTx/>
                <a:buNone/>
              </a:pPr>
              <a:endParaRPr lang="zh-CN" altLang="en-US">
                <a:solidFill>
                  <a:prstClr val="white"/>
                </a:solidFill>
              </a:endParaRPr>
            </a:p>
          </p:txBody>
        </p:sp>
      </p:grpSp>
      <p:sp>
        <p:nvSpPr>
          <p:cNvPr id="29" name="TextBox 28"/>
          <p:cNvSpPr txBox="1"/>
          <p:nvPr userDrawn="1"/>
        </p:nvSpPr>
        <p:spPr>
          <a:xfrm>
            <a:off x="71447" y="178887"/>
            <a:ext cx="1407256" cy="757100"/>
          </a:xfrm>
          <a:prstGeom prst="rect">
            <a:avLst/>
          </a:prstGeom>
        </p:spPr>
        <p:txBody>
          <a:bodyPr vert="horz" wrap="none" lIns="0" tIns="0" rIns="0" bIns="0" rtlCol="0" anchor="ctr" anchorCtr="0">
            <a:noAutofit/>
          </a:bodyPr>
          <a:lstStyle/>
          <a:p>
            <a:pPr algn="ctr" defTabSz="457200">
              <a:buFontTx/>
              <a:buNone/>
            </a:pPr>
            <a:r>
              <a:rPr kumimoji="1" lang="en-US" altLang="zh-CN" b="1" i="1" dirty="0">
                <a:solidFill>
                  <a:prstClr val="white"/>
                </a:solidFill>
                <a:latin typeface="Calibri" panose="020F0502020204030204"/>
                <a:ea typeface="微软雅黑" panose="020B0503020204020204" charset="-122"/>
                <a:cs typeface="+mn-cs"/>
              </a:rPr>
              <a:t>Best User</a:t>
            </a:r>
            <a:endParaRPr kumimoji="1" lang="en-US" altLang="zh-CN" b="1" i="1" dirty="0">
              <a:solidFill>
                <a:prstClr val="white"/>
              </a:solidFill>
              <a:latin typeface="Calibri" panose="020F0502020204030204"/>
              <a:ea typeface="微软雅黑" panose="020B0503020204020204" charset="-122"/>
              <a:cs typeface="+mn-cs"/>
            </a:endParaRPr>
          </a:p>
          <a:p>
            <a:pPr algn="ctr" defTabSz="457200">
              <a:buFontTx/>
              <a:buNone/>
            </a:pPr>
            <a:r>
              <a:rPr kumimoji="1" lang="en-US" altLang="zh-CN" b="1" i="1" dirty="0">
                <a:solidFill>
                  <a:prstClr val="white"/>
                </a:solidFill>
                <a:latin typeface="Calibri" panose="020F0502020204030204"/>
                <a:ea typeface="微软雅黑" panose="020B0503020204020204" charset="-122"/>
                <a:cs typeface="+mn-cs"/>
              </a:rPr>
              <a:t>Experience</a:t>
            </a:r>
            <a:endParaRPr kumimoji="1" lang="zh-CN" altLang="en-US" b="1" i="1" dirty="0">
              <a:solidFill>
                <a:prstClr val="white"/>
              </a:solidFill>
              <a:latin typeface="Calibri" panose="020F0502020204030204"/>
              <a:ea typeface="微软雅黑" panose="020B0503020204020204" charset="-122"/>
              <a:cs typeface="+mn-cs"/>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1_标题幻灯片">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5"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a:buFontTx/>
              <a:buNone/>
            </a:pPr>
            <a:r>
              <a:rPr lang="en-US" sz="900" noProof="1">
                <a:solidFill>
                  <a:prstClr val="white"/>
                </a:solidFill>
                <a:latin typeface="Arial" panose="020B0604020202020204" pitchFamily="34" charset="0"/>
                <a:ea typeface="Heiti SC Light"/>
              </a:rPr>
              <a:t>T</a:t>
            </a:r>
            <a:r>
              <a:rPr lang="en-US" altLang="zh-CN" sz="900" noProof="1">
                <a:solidFill>
                  <a:prstClr val="white"/>
                </a:solidFill>
                <a:latin typeface="Arial" panose="020B0604020202020204" pitchFamily="34" charset="0"/>
                <a:ea typeface="Heiti SC Light"/>
              </a:rPr>
              <a:t>itle:</a:t>
            </a:r>
            <a:endParaRPr lang="en-US" altLang="ja-JP" sz="900" noProof="1">
              <a:solidFill>
                <a:prstClr val="white"/>
              </a:solidFill>
              <a:latin typeface="Arial" panose="020B0604020202020204" pitchFamily="34" charset="0"/>
              <a:ea typeface="Heiti SC Light"/>
            </a:endParaRPr>
          </a:p>
          <a:p>
            <a:pPr defTabSz="935355">
              <a:buFontTx/>
              <a:buNone/>
            </a:pPr>
            <a:r>
              <a:rPr lang="en-US" altLang="zh-CN" sz="800" noProof="1">
                <a:solidFill>
                  <a:prstClr val="white"/>
                </a:solidFill>
                <a:latin typeface="Arial" panose="020B0604020202020204" pitchFamily="34" charset="0"/>
                <a:ea typeface="Heiti SC Light"/>
              </a:rPr>
              <a:t>Type</a:t>
            </a:r>
            <a:r>
              <a:rPr lang="en-US" altLang="ja-JP" sz="800" noProof="1">
                <a:solidFill>
                  <a:prstClr val="white"/>
                </a:solidFill>
                <a:latin typeface="Arial" panose="020B0604020202020204" pitchFamily="34" charset="0"/>
                <a:ea typeface="Heiti SC Light"/>
              </a:rPr>
              <a:t>: </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dirty="0">
              <a:solidFill>
                <a:prstClr val="white"/>
              </a:solidFill>
              <a:latin typeface="Arial" panose="020B0604020202020204" pitchFamily="34" charset="0"/>
            </a:endParaRPr>
          </a:p>
          <a:p>
            <a:pPr defTabSz="935355">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：32-</a:t>
            </a:r>
            <a:r>
              <a:rPr lang="en-US" altLang="ja-JP" sz="800" noProof="1">
                <a:solidFill>
                  <a:prstClr val="white"/>
                </a:solidFill>
                <a:latin typeface="Arial" panose="020B0604020202020204" pitchFamily="34" charset="0"/>
                <a:ea typeface="Heiti SC Light"/>
                <a:cs typeface="Heiti SC Light"/>
              </a:rPr>
              <a:t>24-</a:t>
            </a:r>
            <a:r>
              <a:rPr lang="en-US" altLang="zh-CN" sz="800" noProof="1">
                <a:solidFill>
                  <a:prstClr val="white"/>
                </a:solidFill>
                <a:latin typeface="Arial" panose="020B0604020202020204" pitchFamily="34" charset="0"/>
                <a:ea typeface="Heiti SC Light"/>
                <a:cs typeface="Heiti SC Light"/>
              </a:rPr>
              <a:t>pt</a:t>
            </a:r>
            <a:endParaRPr lang="en-US" altLang="ja-JP" sz="800" noProof="1">
              <a:solidFill>
                <a:prstClr val="white"/>
              </a:solidFill>
              <a:latin typeface="Arial" panose="020B0604020202020204" pitchFamily="34" charset="0"/>
              <a:ea typeface="Heiti SC Light"/>
              <a:cs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C</a:t>
            </a:r>
            <a:r>
              <a:rPr lang="en-US" altLang="zh-CN" sz="800" noProof="1">
                <a:solidFill>
                  <a:prstClr val="white"/>
                </a:solidFill>
                <a:latin typeface="Arial" panose="020B0604020202020204" pitchFamily="34" charset="0"/>
                <a:ea typeface="Heiti SC Light"/>
                <a:cs typeface="Heiti SC Light"/>
              </a:rPr>
              <a:t>olor</a:t>
            </a: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he ZTE blue</a:t>
            </a:r>
            <a:r>
              <a:rPr lang="en-US" altLang="ja-JP" sz="800" noProof="1">
                <a:solidFill>
                  <a:prstClr val="white"/>
                </a:solidFill>
                <a:latin typeface="Arial" panose="020B0604020202020204" pitchFamily="34" charset="0"/>
                <a:ea typeface="Heiti SC Light"/>
                <a:cs typeface="Heiti SC Light"/>
              </a:rPr>
              <a:t> </a:t>
            </a:r>
            <a:endParaRPr lang="en-US" altLang="ja-JP" sz="800" noProof="1">
              <a:solidFill>
                <a:prstClr val="white"/>
              </a:solidFill>
              <a:latin typeface="Arial" panose="020B0604020202020204" pitchFamily="34" charset="0"/>
              <a:ea typeface="Heiti SC Light"/>
              <a:cs typeface="Heiti SC Light"/>
            </a:endParaRPr>
          </a:p>
          <a:p>
            <a:pPr defTabSz="935355">
              <a:buFontTx/>
              <a:buNone/>
            </a:pPr>
            <a:endParaRPr lang="en-US" altLang="zh-CN" sz="900" noProof="1">
              <a:solidFill>
                <a:prstClr val="white"/>
              </a:solidFill>
              <a:latin typeface="Arial" panose="020B0604020202020204" pitchFamily="34" charset="0"/>
              <a:ea typeface="Heiti SC Light"/>
              <a:cs typeface="Heiti SC Light"/>
            </a:endParaRPr>
          </a:p>
          <a:p>
            <a:pPr defTabSz="935355">
              <a:buFontTx/>
              <a:buNone/>
            </a:pPr>
            <a:r>
              <a:rPr lang="en-US" altLang="zh-CN" sz="900" noProof="1">
                <a:solidFill>
                  <a:prstClr val="white"/>
                </a:solidFill>
                <a:latin typeface="Arial" panose="020B0604020202020204" pitchFamily="34" charset="0"/>
                <a:ea typeface="Heiti SC Light"/>
                <a:cs typeface="Heiti SC Light"/>
              </a:rPr>
              <a:t>Subtitle:</a:t>
            </a:r>
            <a:endParaRPr lang="en-US" altLang="ja-JP" sz="900" noProof="1">
              <a:solidFill>
                <a:prstClr val="white"/>
              </a:solidFill>
              <a:latin typeface="Arial" panose="020B0604020202020204" pitchFamily="34" charset="0"/>
              <a:ea typeface="Heiti SC Light"/>
              <a:cs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ype: </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dirty="0">
              <a:solidFill>
                <a:prstClr val="white"/>
              </a:solidFill>
              <a:latin typeface="Arial" panose="020B0604020202020204" pitchFamily="34" charset="0"/>
            </a:endParaRPr>
          </a:p>
          <a:p>
            <a:pPr defTabSz="935355">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a:t>
            </a:r>
            <a:r>
              <a:rPr lang="en-US" altLang="ja-JP" sz="800" noProof="1">
                <a:solidFill>
                  <a:prstClr val="white"/>
                </a:solidFill>
                <a:latin typeface="Arial" panose="020B0604020202020204" pitchFamily="34" charset="0"/>
                <a:ea typeface="Heiti SC Light"/>
                <a:cs typeface="Heiti SC Light"/>
              </a:rPr>
              <a:t>20pt</a:t>
            </a:r>
            <a:endParaRPr lang="en-US" altLang="ja-JP" sz="800" noProof="1">
              <a:solidFill>
                <a:prstClr val="white"/>
              </a:solidFill>
              <a:latin typeface="Arial" panose="020B0604020202020204" pitchFamily="34" charset="0"/>
              <a:ea typeface="Heiti SC Light"/>
              <a:cs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Color: The </a:t>
            </a:r>
            <a:r>
              <a:rPr lang="en-US" altLang="zh-CN" sz="800" noProof="1">
                <a:solidFill>
                  <a:prstClr val="white"/>
                </a:solidFill>
                <a:latin typeface="Arial" panose="020B0604020202020204" pitchFamily="34" charset="0"/>
                <a:ea typeface="Heiti SC Light"/>
                <a:cs typeface="Heiti SC Light"/>
              </a:rPr>
              <a:t>ZTE green</a:t>
            </a:r>
            <a:endParaRPr lang="en-US" altLang="ja-JP" sz="800" noProof="1">
              <a:solidFill>
                <a:prstClr val="white"/>
              </a:solidFill>
              <a:latin typeface="Arial" panose="020B0604020202020204" pitchFamily="34" charset="0"/>
              <a:ea typeface="Heiti SC Light"/>
              <a:cs typeface="Heiti SC Light"/>
            </a:endParaRPr>
          </a:p>
        </p:txBody>
      </p:sp>
      <p:sp>
        <p:nvSpPr>
          <p:cNvPr id="6" name="TextBox 4"/>
          <p:cNvSpPr txBox="1">
            <a:spLocks noChangeArrowheads="1"/>
          </p:cNvSpPr>
          <p:nvPr/>
        </p:nvSpPr>
        <p:spPr bwMode="auto">
          <a:xfrm>
            <a:off x="5848350" y="4454525"/>
            <a:ext cx="184150" cy="368300"/>
          </a:xfrm>
          <a:prstGeom prst="rect">
            <a:avLst/>
          </a:prstGeom>
          <a:noFill/>
          <a:ln w="9525">
            <a:noFill/>
            <a:miter lim="800000"/>
          </a:ln>
        </p:spPr>
        <p:txBody>
          <a:bodyPr wrap="none">
            <a:spAutoFit/>
          </a:bodyPr>
          <a:lstStyle/>
          <a:p>
            <a:pPr>
              <a:buFontTx/>
              <a:buNone/>
            </a:pPr>
            <a:endParaRPr lang="en-US" dirty="0">
              <a:solidFill>
                <a:prstClr val="black"/>
              </a:solidFill>
              <a:latin typeface="Arial" panose="020B0604020202020204" pitchFamily="34" charset="0"/>
            </a:endParaRPr>
          </a:p>
        </p:txBody>
      </p:sp>
      <p:sp>
        <p:nvSpPr>
          <p:cNvPr id="7" name="TextBox 5"/>
          <p:cNvSpPr txBox="1">
            <a:spLocks noChangeArrowheads="1"/>
          </p:cNvSpPr>
          <p:nvPr/>
        </p:nvSpPr>
        <p:spPr bwMode="auto">
          <a:xfrm>
            <a:off x="4814888" y="4170363"/>
            <a:ext cx="184150" cy="368300"/>
          </a:xfrm>
          <a:prstGeom prst="rect">
            <a:avLst/>
          </a:prstGeom>
          <a:noFill/>
          <a:ln w="9525">
            <a:noFill/>
            <a:miter lim="800000"/>
          </a:ln>
        </p:spPr>
        <p:txBody>
          <a:bodyPr wrap="none">
            <a:spAutoFit/>
          </a:bodyPr>
          <a:lstStyle/>
          <a:p>
            <a:pPr>
              <a:buFontTx/>
              <a:buNone/>
            </a:pPr>
            <a:endParaRPr lang="en-US" dirty="0">
              <a:solidFill>
                <a:prstClr val="black"/>
              </a:solidFill>
              <a:latin typeface="Arial" panose="020B0604020202020204" pitchFamily="34" charset="0"/>
            </a:endParaRPr>
          </a:p>
        </p:txBody>
      </p:sp>
      <p:sp>
        <p:nvSpPr>
          <p:cNvPr id="10" name="TextBox 6"/>
          <p:cNvSpPr txBox="1">
            <a:spLocks noChangeArrowheads="1"/>
          </p:cNvSpPr>
          <p:nvPr/>
        </p:nvSpPr>
        <p:spPr bwMode="auto">
          <a:xfrm>
            <a:off x="4037013" y="3638550"/>
            <a:ext cx="185737" cy="369888"/>
          </a:xfrm>
          <a:prstGeom prst="rect">
            <a:avLst/>
          </a:prstGeom>
          <a:noFill/>
          <a:ln w="9525">
            <a:noFill/>
            <a:miter lim="800000"/>
          </a:ln>
        </p:spPr>
        <p:txBody>
          <a:bodyPr wrap="none">
            <a:spAutoFit/>
          </a:bodyPr>
          <a:lstStyle/>
          <a:p>
            <a:pPr>
              <a:buFontTx/>
              <a:buNone/>
            </a:pPr>
            <a:endParaRPr lang="en-US" dirty="0">
              <a:solidFill>
                <a:prstClr val="black"/>
              </a:solidFill>
              <a:latin typeface="Arial" panose="020B0604020202020204" pitchFamily="34" charset="0"/>
            </a:endParaRPr>
          </a:p>
        </p:txBody>
      </p:sp>
      <p:grpSp>
        <p:nvGrpSpPr>
          <p:cNvPr id="2" name="组 5"/>
          <p:cNvGrpSpPr/>
          <p:nvPr/>
        </p:nvGrpSpPr>
        <p:grpSpPr bwMode="auto">
          <a:xfrm>
            <a:off x="9364663" y="3851275"/>
            <a:ext cx="1392237" cy="989013"/>
            <a:chOff x="9286278" y="1725515"/>
            <a:chExt cx="1392554" cy="989008"/>
          </a:xfrm>
        </p:grpSpPr>
        <p:grpSp>
          <p:nvGrpSpPr>
            <p:cNvPr id="3" name="组 6"/>
            <p:cNvGrpSpPr/>
            <p:nvPr/>
          </p:nvGrpSpPr>
          <p:grpSpPr bwMode="auto">
            <a:xfrm>
              <a:off x="9286278" y="1725515"/>
              <a:ext cx="935158" cy="254390"/>
              <a:chOff x="9286278" y="1725515"/>
              <a:chExt cx="935158" cy="254390"/>
            </a:xfrm>
          </p:grpSpPr>
          <p:sp>
            <p:nvSpPr>
              <p:cNvPr id="18"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9" name="文本框 19"/>
              <p:cNvSpPr txBox="1">
                <a:spLocks noChangeArrowheads="1"/>
              </p:cNvSpPr>
              <p:nvPr/>
            </p:nvSpPr>
            <p:spPr bwMode="auto">
              <a:xfrm>
                <a:off x="9503622" y="1756625"/>
                <a:ext cx="717814"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宋体" panose="02010600030101010101" pitchFamily="2" charset="-122"/>
                  </a:rPr>
                  <a:t>G143, B212</a:t>
                </a:r>
                <a:endParaRPr kumimoji="1" lang="zh-CN" altLang="en-US" sz="700" i="1">
                  <a:solidFill>
                    <a:prstClr val="white"/>
                  </a:solidFill>
                  <a:latin typeface="Arial" panose="020B0604020202020204" pitchFamily="34" charset="0"/>
                  <a:ea typeface="宋体" panose="02010600030101010101" pitchFamily="2" charset="-122"/>
                </a:endParaRPr>
              </a:p>
            </p:txBody>
          </p:sp>
        </p:grpSp>
        <p:grpSp>
          <p:nvGrpSpPr>
            <p:cNvPr id="4" name="组 9"/>
            <p:cNvGrpSpPr/>
            <p:nvPr/>
          </p:nvGrpSpPr>
          <p:grpSpPr bwMode="auto">
            <a:xfrm>
              <a:off x="9286278" y="2098975"/>
              <a:ext cx="1199362" cy="254390"/>
              <a:chOff x="9286278" y="2098975"/>
              <a:chExt cx="1199362" cy="254390"/>
            </a:xfrm>
          </p:grpSpPr>
          <p:sp>
            <p:nvSpPr>
              <p:cNvPr id="16" name="矩形 15"/>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7" name="文本框 15"/>
              <p:cNvSpPr txBox="1">
                <a:spLocks noChangeArrowheads="1"/>
              </p:cNvSpPr>
              <p:nvPr/>
            </p:nvSpPr>
            <p:spPr bwMode="auto">
              <a:xfrm>
                <a:off x="9503622" y="2130085"/>
                <a:ext cx="982018"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宋体" panose="02010600030101010101" pitchFamily="2" charset="-122"/>
                  </a:rPr>
                  <a:t>R140,G198, B62</a:t>
                </a:r>
                <a:endParaRPr kumimoji="1" lang="zh-CN" altLang="en-US" sz="700" i="1">
                  <a:solidFill>
                    <a:prstClr val="white"/>
                  </a:solidFill>
                  <a:latin typeface="Arial" panose="020B0604020202020204" pitchFamily="34" charset="0"/>
                  <a:ea typeface="宋体" panose="02010600030101010101" pitchFamily="2" charset="-122"/>
                </a:endParaRPr>
              </a:p>
            </p:txBody>
          </p:sp>
        </p:grpSp>
        <p:sp>
          <p:nvSpPr>
            <p:cNvPr id="14"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5" name="文本框 12"/>
            <p:cNvSpPr txBox="1">
              <a:spLocks noChangeArrowheads="1"/>
            </p:cNvSpPr>
            <p:nvPr/>
          </p:nvSpPr>
          <p:spPr bwMode="auto">
            <a:xfrm>
              <a:off x="9503622" y="2491243"/>
              <a:ext cx="1175210"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宋体" panose="02010600030101010101" pitchFamily="2" charset="-122"/>
                </a:rPr>
                <a:t>R90,G203, B245</a:t>
              </a:r>
              <a:endParaRPr kumimoji="1" lang="zh-CN" altLang="en-US" sz="700" i="1">
                <a:solidFill>
                  <a:prstClr val="white"/>
                </a:solidFill>
                <a:latin typeface="Arial" panose="020B0604020202020204" pitchFamily="34" charset="0"/>
                <a:ea typeface="宋体" panose="02010600030101010101" pitchFamily="2" charset="-122"/>
              </a:endParaRPr>
            </a:p>
          </p:txBody>
        </p:sp>
      </p:grpSp>
      <p:sp>
        <p:nvSpPr>
          <p:cNvPr id="20" name="TextBox 18"/>
          <p:cNvSpPr txBox="1">
            <a:spLocks noChangeArrowheads="1"/>
          </p:cNvSpPr>
          <p:nvPr/>
        </p:nvSpPr>
        <p:spPr bwMode="auto">
          <a:xfrm>
            <a:off x="8153400" y="1016000"/>
            <a:ext cx="914400" cy="914400"/>
          </a:xfrm>
          <a:prstGeom prst="rect">
            <a:avLst/>
          </a:prstGeom>
          <a:noFill/>
          <a:ln w="9525">
            <a:noFill/>
            <a:miter lim="800000"/>
          </a:ln>
        </p:spPr>
        <p:txBody>
          <a:bodyPr wrap="none" lIns="0" tIns="0" rIns="0" bIns="0"/>
          <a:lstStyle/>
          <a:p>
            <a:pPr>
              <a:buFontTx/>
              <a:buNone/>
            </a:pPr>
            <a:endParaRPr kumimoji="1" lang="en-US" dirty="0">
              <a:solidFill>
                <a:prstClr val="black"/>
              </a:solidFill>
              <a:latin typeface="Arial" panose="020B0604020202020204" pitchFamily="34" charset="0"/>
            </a:endParaRPr>
          </a:p>
        </p:txBody>
      </p:sp>
      <p:sp>
        <p:nvSpPr>
          <p:cNvPr id="21" name="TextBox 19"/>
          <p:cNvSpPr txBox="1">
            <a:spLocks noChangeArrowheads="1"/>
          </p:cNvSpPr>
          <p:nvPr/>
        </p:nvSpPr>
        <p:spPr bwMode="auto">
          <a:xfrm>
            <a:off x="4864100" y="3378200"/>
            <a:ext cx="914400" cy="914400"/>
          </a:xfrm>
          <a:prstGeom prst="rect">
            <a:avLst/>
          </a:prstGeom>
          <a:noFill/>
          <a:ln w="9525">
            <a:noFill/>
            <a:miter lim="800000"/>
          </a:ln>
        </p:spPr>
        <p:txBody>
          <a:bodyPr wrap="none" lIns="0" tIns="0" rIns="0" bIns="0"/>
          <a:lstStyle/>
          <a:p>
            <a:pPr>
              <a:buFontTx/>
              <a:buNone/>
            </a:pPr>
            <a:endParaRPr kumimoji="1" lang="en-US" dirty="0">
              <a:solidFill>
                <a:prstClr val="black"/>
              </a:solidFill>
              <a:latin typeface="Arial" panose="020B0604020202020204" pitchFamily="34" charset="0"/>
            </a:endParaRPr>
          </a:p>
        </p:txBody>
      </p:sp>
      <p:pic>
        <p:nvPicPr>
          <p:cNvPr id="22" name="Picture 20" descr="ZTE_ppt_design_0202-09.png"/>
          <p:cNvPicPr>
            <a:picLocks noChangeAspect="1"/>
          </p:cNvPicPr>
          <p:nvPr/>
        </p:nvPicPr>
        <p:blipFill>
          <a:blip r:embed="rId3" cstate="print"/>
          <a:srcRect/>
          <a:stretch>
            <a:fillRect/>
          </a:stretch>
        </p:blipFill>
        <p:spPr bwMode="auto">
          <a:xfrm>
            <a:off x="7567613" y="454025"/>
            <a:ext cx="1208087" cy="790575"/>
          </a:xfrm>
          <a:prstGeom prst="rect">
            <a:avLst/>
          </a:prstGeom>
          <a:noFill/>
          <a:ln w="9525">
            <a:noFill/>
            <a:miter lim="800000"/>
            <a:headEnd/>
            <a:tailEnd/>
          </a:ln>
        </p:spPr>
      </p:pic>
      <p:sp>
        <p:nvSpPr>
          <p:cNvPr id="9" name="副标题 2"/>
          <p:cNvSpPr>
            <a:spLocks noGrp="1"/>
          </p:cNvSpPr>
          <p:nvPr>
            <p:ph type="subTitle" idx="1"/>
          </p:nvPr>
        </p:nvSpPr>
        <p:spPr>
          <a:xfrm>
            <a:off x="430210" y="1314082"/>
            <a:ext cx="6400800" cy="562760"/>
          </a:xfrm>
        </p:spPr>
        <p:txBody>
          <a:bodyPr>
            <a:normAutofit/>
          </a:bodyPr>
          <a:lstStyle>
            <a:lvl1pPr marL="0" indent="0" algn="l">
              <a:lnSpc>
                <a:spcPct val="100000"/>
              </a:lnSpc>
              <a:buNone/>
              <a:defRPr kumimoji="1" lang="zh-CN" altLang="en-US" sz="2200" b="0" i="0" kern="1200" dirty="0">
                <a:solidFill>
                  <a:srgbClr val="8CC63E"/>
                </a:solidFill>
                <a:latin typeface="Arial" panose="020B0604020202020204" pitchFamily="34" charset="0"/>
                <a:ea typeface="微软雅黑" panose="020B0503020204020204" charset="-122"/>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lvl="0"/>
            <a:r>
              <a:rPr lang="zh-CN" altLang="en-US"/>
              <a:t>单击此处编辑母版副标题样式</a:t>
            </a:r>
            <a:endParaRPr lang="en-US" dirty="0"/>
          </a:p>
        </p:txBody>
      </p:sp>
      <p:sp>
        <p:nvSpPr>
          <p:cNvPr id="35" name="Text Placeholder 34"/>
          <p:cNvSpPr>
            <a:spLocks noGrp="1"/>
          </p:cNvSpPr>
          <p:nvPr>
            <p:ph type="body" sz="quarter" idx="10"/>
          </p:nvPr>
        </p:nvSpPr>
        <p:spPr>
          <a:xfrm>
            <a:off x="430622" y="2391270"/>
            <a:ext cx="4478338" cy="1006822"/>
          </a:xfrm>
        </p:spPr>
        <p:txBody>
          <a:bodyPr>
            <a:normAutofit/>
          </a:bodyPr>
          <a:lstStyle>
            <a:lvl1pPr marL="0" indent="0">
              <a:buNone/>
              <a:defRPr sz="1400">
                <a:solidFill>
                  <a:srgbClr val="FFFFFF"/>
                </a:solidFill>
                <a:latin typeface="Arial" panose="020B0604020202020204" pitchFamily="34" charset="0"/>
                <a:ea typeface="Arial" panose="020B0604020202020204" pitchFamily="34" charset="0"/>
                <a:cs typeface="Arial" panose="020B0604020202020204" pitchFamily="34" charset="0"/>
              </a:defRPr>
            </a:lvl1pPr>
          </a:lstStyle>
          <a:p>
            <a:pPr lvl="0"/>
            <a:r>
              <a:rPr lang="zh-CN" altLang="en-US"/>
              <a:t>单击此处编辑母版文本样式</a:t>
            </a:r>
            <a:endParaRPr lang="zh-CN" altLang="en-US"/>
          </a:p>
        </p:txBody>
      </p:sp>
      <p:sp>
        <p:nvSpPr>
          <p:cNvPr id="8" name="标题 1"/>
          <p:cNvSpPr>
            <a:spLocks noGrp="1"/>
          </p:cNvSpPr>
          <p:nvPr>
            <p:ph type="ctrTitle"/>
          </p:nvPr>
        </p:nvSpPr>
        <p:spPr>
          <a:xfrm>
            <a:off x="430210" y="860996"/>
            <a:ext cx="6400800" cy="444238"/>
          </a:xfrm>
        </p:spPr>
        <p:txBody>
          <a:bodyPr>
            <a:noAutofit/>
          </a:bodyPr>
          <a:lstStyle>
            <a:lvl1pPr algn="l">
              <a:defRPr kumimoji="1" lang="zh-CN" altLang="en-US" sz="2800" b="1" i="0" kern="1200" dirty="0">
                <a:solidFill>
                  <a:schemeClr val="bg1"/>
                </a:solidFill>
                <a:latin typeface="Arial" panose="020B0604020202020204" pitchFamily="34" charset="0"/>
                <a:ea typeface="微软雅黑" panose="020B0503020204020204" charset="-122"/>
                <a:cs typeface="Arial" panose="020B0604020202020204" pitchFamily="34" charset="0"/>
              </a:defRPr>
            </a:lvl1pPr>
          </a:lstStyle>
          <a:p>
            <a:pPr lvl="0"/>
            <a:r>
              <a:rPr lang="zh-CN" altLang="en-US"/>
              <a:t>单击此处编辑母版标题样式</a:t>
            </a:r>
            <a:endParaRPr lang="en-US" dirty="0"/>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1_目录">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4"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a:buFontTx/>
              <a:buNone/>
            </a:pPr>
            <a:r>
              <a:rPr lang="en-US" sz="900" noProof="1">
                <a:solidFill>
                  <a:prstClr val="white"/>
                </a:solidFill>
                <a:latin typeface="Arial" panose="020B0604020202020204" pitchFamily="34" charset="0"/>
                <a:ea typeface="Heiti SC Light"/>
              </a:rPr>
              <a:t>T</a:t>
            </a:r>
            <a:r>
              <a:rPr lang="en-US" altLang="zh-CN" sz="900" noProof="1">
                <a:solidFill>
                  <a:prstClr val="white"/>
                </a:solidFill>
                <a:latin typeface="Arial" panose="020B0604020202020204" pitchFamily="34" charset="0"/>
                <a:ea typeface="Heiti SC Light"/>
              </a:rPr>
              <a:t>itle:</a:t>
            </a:r>
            <a:endParaRPr lang="en-US" altLang="ja-JP" sz="900" noProof="1">
              <a:solidFill>
                <a:prstClr val="white"/>
              </a:solidFill>
              <a:latin typeface="Arial" panose="020B0604020202020204" pitchFamily="34" charset="0"/>
              <a:ea typeface="Heiti SC Light"/>
            </a:endParaRPr>
          </a:p>
          <a:p>
            <a:pPr defTabSz="935355">
              <a:buFontTx/>
              <a:buNone/>
            </a:pPr>
            <a:r>
              <a:rPr lang="en-US" altLang="zh-CN" sz="800" noProof="1">
                <a:solidFill>
                  <a:prstClr val="white"/>
                </a:solidFill>
                <a:latin typeface="Arial" panose="020B0604020202020204" pitchFamily="34" charset="0"/>
                <a:ea typeface="Heiti SC Light"/>
              </a:rPr>
              <a:t>Type</a:t>
            </a:r>
            <a:r>
              <a:rPr lang="en-US" altLang="ja-JP" sz="800" noProof="1">
                <a:solidFill>
                  <a:prstClr val="white"/>
                </a:solidFill>
                <a:latin typeface="Arial" panose="020B0604020202020204" pitchFamily="34" charset="0"/>
                <a:ea typeface="Heiti SC Light"/>
              </a:rPr>
              <a:t>: </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dirty="0">
              <a:solidFill>
                <a:prstClr val="white"/>
              </a:solidFill>
              <a:latin typeface="Arial" panose="020B0604020202020204" pitchFamily="34" charset="0"/>
              <a:ea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a:t>
            </a:r>
            <a:r>
              <a:rPr lang="en-US" altLang="ja-JP" sz="800" noProof="1">
                <a:solidFill>
                  <a:prstClr val="white"/>
                </a:solidFill>
                <a:latin typeface="Arial" panose="020B0604020202020204" pitchFamily="34" charset="0"/>
                <a:ea typeface="Heiti SC Light"/>
                <a:cs typeface="Heiti SC Light"/>
              </a:rPr>
              <a:t>24</a:t>
            </a:r>
            <a:r>
              <a:rPr lang="en-US" altLang="zh-CN" sz="800" noProof="1">
                <a:solidFill>
                  <a:prstClr val="white"/>
                </a:solidFill>
                <a:latin typeface="Arial" panose="020B0604020202020204" pitchFamily="34" charset="0"/>
                <a:ea typeface="Heiti SC Light"/>
                <a:cs typeface="Heiti SC Light"/>
              </a:rPr>
              <a:t>pt</a:t>
            </a:r>
            <a:endParaRPr lang="en-US" altLang="ja-JP" sz="800" noProof="1">
              <a:solidFill>
                <a:prstClr val="white"/>
              </a:solidFill>
              <a:latin typeface="Arial" panose="020B0604020202020204" pitchFamily="34" charset="0"/>
              <a:ea typeface="Heiti SC Light"/>
              <a:cs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C</a:t>
            </a:r>
            <a:r>
              <a:rPr lang="en-US" altLang="zh-CN" sz="800" noProof="1">
                <a:solidFill>
                  <a:prstClr val="white"/>
                </a:solidFill>
                <a:latin typeface="Arial" panose="020B0604020202020204" pitchFamily="34" charset="0"/>
                <a:ea typeface="Heiti SC Light"/>
                <a:cs typeface="Heiti SC Light"/>
              </a:rPr>
              <a:t>olor</a:t>
            </a: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he ZTE blue</a:t>
            </a:r>
            <a:r>
              <a:rPr lang="en-US" altLang="ja-JP" sz="800" noProof="1">
                <a:solidFill>
                  <a:prstClr val="white"/>
                </a:solidFill>
                <a:latin typeface="Arial" panose="020B0604020202020204" pitchFamily="34" charset="0"/>
                <a:ea typeface="Heiti SC Light"/>
                <a:cs typeface="Heiti SC Light"/>
              </a:rPr>
              <a:t> </a:t>
            </a:r>
            <a:endParaRPr lang="en-US" altLang="ja-JP" sz="800" noProof="1">
              <a:solidFill>
                <a:prstClr val="white"/>
              </a:solidFill>
              <a:latin typeface="Arial" panose="020B0604020202020204" pitchFamily="34" charset="0"/>
              <a:ea typeface="Heiti SC Light"/>
              <a:cs typeface="Heiti SC Light"/>
            </a:endParaRPr>
          </a:p>
          <a:p>
            <a:pPr defTabSz="935355">
              <a:buFontTx/>
              <a:buNone/>
            </a:pPr>
            <a:endParaRPr lang="en-US" altLang="zh-CN" sz="900" noProof="1">
              <a:solidFill>
                <a:prstClr val="white"/>
              </a:solidFill>
              <a:latin typeface="Arial" panose="020B0604020202020204" pitchFamily="34" charset="0"/>
              <a:ea typeface="Heiti SC Light"/>
              <a:cs typeface="Heiti SC Light"/>
            </a:endParaRPr>
          </a:p>
          <a:p>
            <a:pPr defTabSz="935355">
              <a:buFontTx/>
              <a:buNone/>
            </a:pPr>
            <a:r>
              <a:rPr lang="en-US" altLang="zh-CN" sz="900" noProof="1">
                <a:solidFill>
                  <a:prstClr val="white"/>
                </a:solidFill>
                <a:latin typeface="Arial" panose="020B0604020202020204" pitchFamily="34" charset="0"/>
                <a:ea typeface="Heiti SC Light"/>
                <a:cs typeface="Heiti SC Light"/>
              </a:rPr>
              <a:t>Subtitle:</a:t>
            </a:r>
            <a:endParaRPr lang="en-US" altLang="ja-JP" sz="900" noProof="1">
              <a:solidFill>
                <a:prstClr val="white"/>
              </a:solidFill>
              <a:latin typeface="Arial" panose="020B0604020202020204" pitchFamily="34" charset="0"/>
              <a:ea typeface="Heiti SC Light"/>
              <a:cs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ype:  </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dirty="0">
              <a:solidFill>
                <a:prstClr val="white"/>
              </a:solidFill>
              <a:latin typeface="Arial" panose="020B0604020202020204" pitchFamily="34" charset="0"/>
            </a:endParaRPr>
          </a:p>
          <a:p>
            <a:pPr defTabSz="935355">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a:t>
            </a:r>
            <a:r>
              <a:rPr lang="en-US" altLang="zh-CN" sz="800" noProof="1">
                <a:solidFill>
                  <a:prstClr val="white"/>
                </a:solidFill>
                <a:latin typeface="Arial" panose="020B0604020202020204" pitchFamily="34" charset="0"/>
                <a:ea typeface="Heiti SC Light"/>
                <a:cs typeface="Heiti SC Light"/>
              </a:rPr>
              <a:t>16-</a:t>
            </a:r>
            <a:r>
              <a:rPr lang="en-US" altLang="ja-JP" sz="800" noProof="1">
                <a:solidFill>
                  <a:prstClr val="white"/>
                </a:solidFill>
                <a:latin typeface="Arial" panose="020B0604020202020204" pitchFamily="34" charset="0"/>
                <a:ea typeface="Heiti SC Light"/>
                <a:cs typeface="Heiti SC Light"/>
              </a:rPr>
              <a:t>20pt</a:t>
            </a:r>
            <a:endParaRPr lang="en-US" altLang="ja-JP" sz="800" noProof="1">
              <a:solidFill>
                <a:prstClr val="white"/>
              </a:solidFill>
              <a:latin typeface="Arial" panose="020B0604020202020204" pitchFamily="34" charset="0"/>
              <a:ea typeface="Heiti SC Light"/>
              <a:cs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Color: The </a:t>
            </a:r>
            <a:r>
              <a:rPr lang="en-US" altLang="zh-CN" sz="800" noProof="1">
                <a:solidFill>
                  <a:prstClr val="white"/>
                </a:solidFill>
                <a:latin typeface="Arial" panose="020B0604020202020204" pitchFamily="34" charset="0"/>
                <a:ea typeface="Heiti SC Light"/>
                <a:cs typeface="Heiti SC Light"/>
              </a:rPr>
              <a:t>ZTE green</a:t>
            </a:r>
            <a:endParaRPr lang="en-US" altLang="ja-JP" sz="800" noProof="1">
              <a:solidFill>
                <a:prstClr val="white"/>
              </a:solidFill>
              <a:latin typeface="Arial" panose="020B0604020202020204" pitchFamily="34" charset="0"/>
              <a:ea typeface="Heiti SC Light"/>
              <a:cs typeface="Heiti SC Light"/>
            </a:endParaRPr>
          </a:p>
        </p:txBody>
      </p:sp>
      <p:grpSp>
        <p:nvGrpSpPr>
          <p:cNvPr id="2" name="组 5"/>
          <p:cNvGrpSpPr/>
          <p:nvPr/>
        </p:nvGrpSpPr>
        <p:grpSpPr bwMode="auto">
          <a:xfrm>
            <a:off x="9364663" y="3851275"/>
            <a:ext cx="1392237" cy="989013"/>
            <a:chOff x="9286278" y="1725515"/>
            <a:chExt cx="1392554" cy="989008"/>
          </a:xfrm>
        </p:grpSpPr>
        <p:grpSp>
          <p:nvGrpSpPr>
            <p:cNvPr id="3" name="组 6"/>
            <p:cNvGrpSpPr/>
            <p:nvPr/>
          </p:nvGrpSpPr>
          <p:grpSpPr bwMode="auto">
            <a:xfrm>
              <a:off x="9286278" y="1725515"/>
              <a:ext cx="935158" cy="254390"/>
              <a:chOff x="9286278" y="1725515"/>
              <a:chExt cx="935158" cy="254390"/>
            </a:xfrm>
          </p:grpSpPr>
          <p:sp>
            <p:nvSpPr>
              <p:cNvPr id="12"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3" name="文本框 19"/>
              <p:cNvSpPr txBox="1">
                <a:spLocks noChangeArrowheads="1"/>
              </p:cNvSpPr>
              <p:nvPr/>
            </p:nvSpPr>
            <p:spPr bwMode="auto">
              <a:xfrm>
                <a:off x="9503622" y="1756625"/>
                <a:ext cx="717814"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宋体" panose="02010600030101010101" pitchFamily="2" charset="-122"/>
                  </a:rPr>
                  <a:t>G143, B212</a:t>
                </a:r>
                <a:endParaRPr kumimoji="1" lang="zh-CN" altLang="en-US" sz="700" i="1">
                  <a:solidFill>
                    <a:prstClr val="white"/>
                  </a:solidFill>
                  <a:latin typeface="Arial" panose="020B0604020202020204" pitchFamily="34" charset="0"/>
                  <a:ea typeface="宋体" panose="02010600030101010101" pitchFamily="2" charset="-122"/>
                </a:endParaRPr>
              </a:p>
            </p:txBody>
          </p:sp>
        </p:grpSp>
        <p:grpSp>
          <p:nvGrpSpPr>
            <p:cNvPr id="5" name="组 9"/>
            <p:cNvGrpSpPr/>
            <p:nvPr/>
          </p:nvGrpSpPr>
          <p:grpSpPr bwMode="auto">
            <a:xfrm>
              <a:off x="9286278" y="2098975"/>
              <a:ext cx="1199362" cy="254390"/>
              <a:chOff x="9286278" y="2098975"/>
              <a:chExt cx="1199362" cy="254390"/>
            </a:xfrm>
          </p:grpSpPr>
          <p:sp>
            <p:nvSpPr>
              <p:cNvPr id="10" name="矩形 14"/>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1" name="文本框 15"/>
              <p:cNvSpPr txBox="1">
                <a:spLocks noChangeArrowheads="1"/>
              </p:cNvSpPr>
              <p:nvPr/>
            </p:nvSpPr>
            <p:spPr bwMode="auto">
              <a:xfrm>
                <a:off x="9503622" y="2130085"/>
                <a:ext cx="982018"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宋体" panose="02010600030101010101" pitchFamily="2" charset="-122"/>
                  </a:rPr>
                  <a:t>R140,G198, B62</a:t>
                </a:r>
                <a:endParaRPr kumimoji="1" lang="zh-CN" altLang="en-US" sz="700" i="1">
                  <a:solidFill>
                    <a:prstClr val="white"/>
                  </a:solidFill>
                  <a:latin typeface="Arial" panose="020B0604020202020204" pitchFamily="34" charset="0"/>
                  <a:ea typeface="宋体" panose="02010600030101010101" pitchFamily="2" charset="-122"/>
                </a:endParaRPr>
              </a:p>
            </p:txBody>
          </p:sp>
        </p:grpSp>
        <p:sp>
          <p:nvSpPr>
            <p:cNvPr id="8"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9" name="文本框 12"/>
            <p:cNvSpPr txBox="1">
              <a:spLocks noChangeArrowheads="1"/>
            </p:cNvSpPr>
            <p:nvPr/>
          </p:nvSpPr>
          <p:spPr bwMode="auto">
            <a:xfrm>
              <a:off x="9503622" y="2491243"/>
              <a:ext cx="1175210"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宋体" panose="02010600030101010101" pitchFamily="2" charset="-122"/>
                </a:rPr>
                <a:t>R90,G203, B245</a:t>
              </a:r>
              <a:endParaRPr kumimoji="1" lang="zh-CN" altLang="en-US" sz="700" i="1">
                <a:solidFill>
                  <a:prstClr val="white"/>
                </a:solidFill>
                <a:latin typeface="Arial" panose="020B0604020202020204" pitchFamily="34" charset="0"/>
                <a:ea typeface="宋体" panose="02010600030101010101" pitchFamily="2" charset="-122"/>
              </a:endParaRPr>
            </a:p>
          </p:txBody>
        </p:sp>
      </p:grpSp>
      <p:sp>
        <p:nvSpPr>
          <p:cNvPr id="24" name="标题 1"/>
          <p:cNvSpPr>
            <a:spLocks noGrp="1"/>
          </p:cNvSpPr>
          <p:nvPr>
            <p:ph type="ctrTitle"/>
          </p:nvPr>
        </p:nvSpPr>
        <p:spPr>
          <a:xfrm>
            <a:off x="1645426" y="415004"/>
            <a:ext cx="6920949" cy="718293"/>
          </a:xfrm>
        </p:spPr>
        <p:txBody>
          <a:bodyPr rtlCol="0">
            <a:normAutofit/>
          </a:bodyPr>
          <a:lstStyle>
            <a:lvl1pPr>
              <a:defRPr lang="en-US" altLang="zh-CN" sz="2400" dirty="0" smtClean="0">
                <a:solidFill>
                  <a:srgbClr val="008FD4"/>
                </a:solidFill>
                <a:latin typeface="Arial" panose="020B0604020202020204" pitchFamily="34" charset="0"/>
                <a:cs typeface="Arial" panose="020B0604020202020204" pitchFamily="34" charset="0"/>
              </a:defRPr>
            </a:lvl1pPr>
          </a:lstStyle>
          <a:p>
            <a:pPr lvl="0"/>
            <a:r>
              <a:rPr lang="zh-CN" altLang="en-US"/>
              <a:t>单击此处编辑母版标题样式</a:t>
            </a:r>
            <a:endParaRPr lang="en-US" altLang="zh-CN" dirty="0"/>
          </a:p>
        </p:txBody>
      </p:sp>
      <p:sp>
        <p:nvSpPr>
          <p:cNvPr id="36" name="Rectangle 3"/>
          <p:cNvSpPr>
            <a:spLocks noGrp="1" noChangeArrowheads="1"/>
          </p:cNvSpPr>
          <p:nvPr>
            <p:ph idx="10"/>
          </p:nvPr>
        </p:nvSpPr>
        <p:spPr bwMode="auto">
          <a:xfrm>
            <a:off x="1645426" y="1180188"/>
            <a:ext cx="6920949" cy="3044499"/>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rtlCol="0">
            <a:normAutofit/>
          </a:bodyPr>
          <a:lstStyle>
            <a:lvl1pPr>
              <a:defRPr kumimoji="1" lang="zh-CN" altLang="en-US" sz="2000" dirty="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800" b="0" i="0" kern="1200" baseline="0" dirty="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vl3pPr>
              <a:defRPr kumimoji="1" lang="zh-CN" altLang="en-US" sz="1600" b="0" i="0" kern="1200" dirty="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3pPr>
            <a:lvl4pPr>
              <a:defRPr kumimoji="1" lang="zh-CN" altLang="en-US" sz="1400" b="0" i="0" kern="1200" dirty="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4pPr>
            <a:lvl5pPr>
              <a:defRPr kumimoji="1" lang="zh-CN" altLang="en-US" sz="1200" b="0" i="0" kern="1200" dirty="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dirty="0"/>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2_内容">
    <p:spTree>
      <p:nvGrpSpPr>
        <p:cNvPr id="1" name=""/>
        <p:cNvGrpSpPr/>
        <p:nvPr/>
      </p:nvGrpSpPr>
      <p:grpSpPr>
        <a:xfrm>
          <a:off x="0" y="0"/>
          <a:ext cx="0" cy="0"/>
          <a:chOff x="0" y="0"/>
          <a:chExt cx="0" cy="0"/>
        </a:xfrm>
      </p:grpSpPr>
      <p:pic>
        <p:nvPicPr>
          <p:cNvPr id="5" name="Picture 3" descr="ZTE_ppt_design_0202-06.jpg"/>
          <p:cNvPicPr>
            <a:picLocks noChangeAspect="1"/>
          </p:cNvPicPr>
          <p:nvPr/>
        </p:nvPicPr>
        <p:blipFill>
          <a:blip r:embed="rId2" cstate="print"/>
          <a:srcRect/>
          <a:stretch>
            <a:fillRect/>
          </a:stretch>
        </p:blipFill>
        <p:spPr bwMode="auto">
          <a:xfrm>
            <a:off x="0" y="4779963"/>
            <a:ext cx="9144000" cy="387350"/>
          </a:xfrm>
          <a:prstGeom prst="rect">
            <a:avLst/>
          </a:prstGeom>
          <a:noFill/>
          <a:ln w="9525">
            <a:noFill/>
            <a:miter lim="800000"/>
            <a:headEnd/>
            <a:tailEnd/>
          </a:ln>
        </p:spPr>
      </p:pic>
      <p:sp>
        <p:nvSpPr>
          <p:cNvPr id="6" name="TextBox 4"/>
          <p:cNvSpPr txBox="1">
            <a:spLocks noChangeArrowheads="1"/>
          </p:cNvSpPr>
          <p:nvPr/>
        </p:nvSpPr>
        <p:spPr bwMode="auto">
          <a:xfrm>
            <a:off x="4271963" y="4914900"/>
            <a:ext cx="2190750" cy="169863"/>
          </a:xfrm>
          <a:prstGeom prst="rect">
            <a:avLst/>
          </a:prstGeom>
          <a:noFill/>
          <a:ln w="9525">
            <a:noFill/>
            <a:miter lim="800000"/>
          </a:ln>
        </p:spPr>
        <p:txBody>
          <a:bodyPr lIns="0" tIns="0" rIns="0" bIns="0"/>
          <a:lstStyle/>
          <a:p>
            <a:pPr>
              <a:buFontTx/>
              <a:buNone/>
            </a:pPr>
            <a:r>
              <a:rPr kumimoji="1" lang="en-US" sz="600" dirty="0">
                <a:solidFill>
                  <a:srgbClr val="7F7F7F"/>
                </a:solidFill>
                <a:latin typeface="Arial" panose="020B0604020202020204" pitchFamily="34" charset="0"/>
              </a:rPr>
              <a:t>© ZTE Corporation. All rights reserved</a:t>
            </a:r>
            <a:endParaRPr kumimoji="1" lang="en-US" sz="600" dirty="0">
              <a:solidFill>
                <a:srgbClr val="7F7F7F"/>
              </a:solidFill>
              <a:latin typeface="Arial" panose="020B0604020202020204" pitchFamily="34" charset="0"/>
            </a:endParaRPr>
          </a:p>
        </p:txBody>
      </p:sp>
      <p:sp>
        <p:nvSpPr>
          <p:cNvPr id="7" name="Slide Number Placeholder 5"/>
          <p:cNvSpPr>
            <a:spLocks noGrp="1"/>
          </p:cNvSpPr>
          <p:nvPr/>
        </p:nvSpPr>
        <p:spPr bwMode="auto">
          <a:xfrm>
            <a:off x="238125" y="4849813"/>
            <a:ext cx="419100" cy="365125"/>
          </a:xfrm>
          <a:prstGeom prst="rect">
            <a:avLst/>
          </a:prstGeom>
          <a:noFill/>
          <a:ln w="9525">
            <a:noFill/>
            <a:miter lim="800000"/>
          </a:ln>
        </p:spPr>
        <p:txBody>
          <a:bodyPr anchor="ctr"/>
          <a:lstStyle/>
          <a:p>
            <a:pPr>
              <a:buFontTx/>
              <a:buNone/>
            </a:pPr>
            <a:fld id="{AF1A5DC9-0CFA-4CCA-9847-7CD50157358B}" type="slidenum">
              <a:rPr lang="en-US" sz="800">
                <a:solidFill>
                  <a:srgbClr val="404040"/>
                </a:solidFill>
                <a:latin typeface="Arial" panose="020B0604020202020204" pitchFamily="34" charset="0"/>
              </a:rPr>
            </a:fld>
            <a:endParaRPr lang="en-US" sz="800" dirty="0">
              <a:solidFill>
                <a:srgbClr val="404040"/>
              </a:solidFill>
              <a:latin typeface="Arial" panose="020B0604020202020204" pitchFamily="34" charset="0"/>
            </a:endParaRPr>
          </a:p>
        </p:txBody>
      </p:sp>
      <p:sp>
        <p:nvSpPr>
          <p:cNvPr id="8"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a:buFontTx/>
              <a:buNone/>
            </a:pPr>
            <a:r>
              <a:rPr lang="en-US" sz="900" noProof="1">
                <a:solidFill>
                  <a:prstClr val="white"/>
                </a:solidFill>
                <a:latin typeface="Arial" panose="020B0604020202020204" pitchFamily="34" charset="0"/>
                <a:ea typeface="Heiti SC Light"/>
              </a:rPr>
              <a:t>T</a:t>
            </a:r>
            <a:r>
              <a:rPr lang="en-US" altLang="zh-CN" sz="900" noProof="1">
                <a:solidFill>
                  <a:prstClr val="white"/>
                </a:solidFill>
                <a:latin typeface="Arial" panose="020B0604020202020204" pitchFamily="34" charset="0"/>
                <a:ea typeface="Heiti SC Light"/>
              </a:rPr>
              <a:t>itle:</a:t>
            </a:r>
            <a:endParaRPr lang="en-US" altLang="ja-JP" sz="900" noProof="1">
              <a:solidFill>
                <a:prstClr val="white"/>
              </a:solidFill>
              <a:latin typeface="Arial" panose="020B0604020202020204" pitchFamily="34" charset="0"/>
              <a:ea typeface="Heiti SC Light"/>
            </a:endParaRPr>
          </a:p>
          <a:p>
            <a:pPr defTabSz="935355">
              <a:buFontTx/>
              <a:buNone/>
            </a:pPr>
            <a:r>
              <a:rPr lang="en-US" altLang="zh-CN" sz="800" noProof="1">
                <a:solidFill>
                  <a:prstClr val="white"/>
                </a:solidFill>
                <a:latin typeface="Arial" panose="020B0604020202020204" pitchFamily="34" charset="0"/>
                <a:ea typeface="Heiti SC Light"/>
              </a:rPr>
              <a:t>Type</a:t>
            </a:r>
            <a:r>
              <a:rPr lang="en-US" altLang="ja-JP" sz="800" noProof="1">
                <a:solidFill>
                  <a:prstClr val="white"/>
                </a:solidFill>
                <a:latin typeface="Arial" panose="020B0604020202020204" pitchFamily="34" charset="0"/>
                <a:ea typeface="Heiti SC Light"/>
              </a:rPr>
              <a:t>:  </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dirty="0">
              <a:solidFill>
                <a:prstClr val="white"/>
              </a:solidFill>
              <a:latin typeface="Arial" panose="020B0604020202020204" pitchFamily="34" charset="0"/>
              <a:ea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 </a:t>
            </a:r>
            <a:r>
              <a:rPr lang="en-US" altLang="ja-JP" sz="800" noProof="1">
                <a:solidFill>
                  <a:prstClr val="white"/>
                </a:solidFill>
                <a:latin typeface="Arial" panose="020B0604020202020204" pitchFamily="34" charset="0"/>
                <a:ea typeface="Heiti SC Light"/>
                <a:cs typeface="Heiti SC Light"/>
              </a:rPr>
              <a:t>22-24</a:t>
            </a:r>
            <a:r>
              <a:rPr lang="en-US" altLang="zh-CN" sz="800" noProof="1">
                <a:solidFill>
                  <a:prstClr val="white"/>
                </a:solidFill>
                <a:latin typeface="Arial" panose="020B0604020202020204" pitchFamily="34" charset="0"/>
                <a:ea typeface="Heiti SC Light"/>
                <a:cs typeface="Heiti SC Light"/>
              </a:rPr>
              <a:t>pt</a:t>
            </a:r>
            <a:endParaRPr lang="en-US" altLang="ja-JP" sz="800" noProof="1">
              <a:solidFill>
                <a:prstClr val="white"/>
              </a:solidFill>
              <a:latin typeface="Arial" panose="020B0604020202020204" pitchFamily="34" charset="0"/>
              <a:ea typeface="Heiti SC Light"/>
              <a:cs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C</a:t>
            </a:r>
            <a:r>
              <a:rPr lang="en-US" altLang="zh-CN" sz="800" noProof="1">
                <a:solidFill>
                  <a:prstClr val="white"/>
                </a:solidFill>
                <a:latin typeface="Arial" panose="020B0604020202020204" pitchFamily="34" charset="0"/>
                <a:ea typeface="Heiti SC Light"/>
                <a:cs typeface="Heiti SC Light"/>
              </a:rPr>
              <a:t>olor: </a:t>
            </a: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he ZTE blue</a:t>
            </a:r>
            <a:r>
              <a:rPr lang="en-US" altLang="ja-JP" sz="800" noProof="1">
                <a:solidFill>
                  <a:prstClr val="white"/>
                </a:solidFill>
                <a:latin typeface="Arial" panose="020B0604020202020204" pitchFamily="34" charset="0"/>
                <a:ea typeface="Heiti SC Light"/>
                <a:cs typeface="Heiti SC Light"/>
              </a:rPr>
              <a:t> </a:t>
            </a:r>
            <a:endParaRPr lang="en-US" altLang="ja-JP" sz="800" noProof="1">
              <a:solidFill>
                <a:prstClr val="white"/>
              </a:solidFill>
              <a:latin typeface="Arial" panose="020B0604020202020204" pitchFamily="34" charset="0"/>
              <a:ea typeface="Heiti SC Light"/>
              <a:cs typeface="Heiti SC Light"/>
            </a:endParaRPr>
          </a:p>
          <a:p>
            <a:pPr defTabSz="935355">
              <a:buFontTx/>
              <a:buNone/>
            </a:pPr>
            <a:endParaRPr lang="en-US" altLang="zh-CN" sz="900" noProof="1">
              <a:solidFill>
                <a:prstClr val="white"/>
              </a:solidFill>
              <a:latin typeface="Arial" panose="020B0604020202020204" pitchFamily="34" charset="0"/>
              <a:ea typeface="Heiti SC Light"/>
              <a:cs typeface="Heiti SC Light"/>
            </a:endParaRPr>
          </a:p>
          <a:p>
            <a:pPr defTabSz="935355">
              <a:buFontTx/>
              <a:buNone/>
            </a:pPr>
            <a:r>
              <a:rPr lang="en-US" altLang="zh-CN" sz="900" noProof="1">
                <a:solidFill>
                  <a:prstClr val="white"/>
                </a:solidFill>
                <a:latin typeface="Arial" panose="020B0604020202020204" pitchFamily="34" charset="0"/>
                <a:ea typeface="Heiti SC Light"/>
                <a:cs typeface="Heiti SC Light"/>
              </a:rPr>
              <a:t>Subtitle:</a:t>
            </a:r>
            <a:endParaRPr lang="en-US" altLang="ja-JP" sz="900" noProof="1">
              <a:solidFill>
                <a:prstClr val="white"/>
              </a:solidFill>
              <a:latin typeface="Arial" panose="020B0604020202020204" pitchFamily="34" charset="0"/>
              <a:ea typeface="Heiti SC Light"/>
              <a:cs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ype:  </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dirty="0">
              <a:solidFill>
                <a:prstClr val="white"/>
              </a:solidFill>
              <a:latin typeface="Arial" panose="020B0604020202020204" pitchFamily="34" charset="0"/>
            </a:endParaRPr>
          </a:p>
          <a:p>
            <a:pPr defTabSz="935355">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：14-</a:t>
            </a:r>
            <a:r>
              <a:rPr lang="en-US" altLang="ja-JP" sz="800" noProof="1">
                <a:solidFill>
                  <a:prstClr val="white"/>
                </a:solidFill>
                <a:latin typeface="Arial" panose="020B0604020202020204" pitchFamily="34" charset="0"/>
                <a:ea typeface="Heiti SC Light"/>
                <a:cs typeface="Heiti SC Light"/>
              </a:rPr>
              <a:t>18pt</a:t>
            </a:r>
            <a:endParaRPr lang="en-US" altLang="ja-JP" sz="800" noProof="1">
              <a:solidFill>
                <a:prstClr val="white"/>
              </a:solidFill>
              <a:latin typeface="Arial" panose="020B0604020202020204" pitchFamily="34" charset="0"/>
              <a:ea typeface="Heiti SC Light"/>
              <a:cs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Color: The </a:t>
            </a:r>
            <a:r>
              <a:rPr lang="en-US" altLang="zh-CN" sz="800" noProof="1">
                <a:solidFill>
                  <a:prstClr val="white"/>
                </a:solidFill>
                <a:latin typeface="Arial" panose="020B0604020202020204" pitchFamily="34" charset="0"/>
                <a:ea typeface="Heiti SC Light"/>
                <a:cs typeface="Heiti SC Light"/>
              </a:rPr>
              <a:t>ZTE green</a:t>
            </a:r>
            <a:endParaRPr lang="en-US" altLang="ja-JP" sz="800" noProof="1">
              <a:solidFill>
                <a:prstClr val="white"/>
              </a:solidFill>
              <a:latin typeface="Arial" panose="020B0604020202020204" pitchFamily="34" charset="0"/>
              <a:ea typeface="Heiti SC Light"/>
              <a:cs typeface="Heiti SC Light"/>
            </a:endParaRPr>
          </a:p>
        </p:txBody>
      </p:sp>
      <p:grpSp>
        <p:nvGrpSpPr>
          <p:cNvPr id="2" name="组 5"/>
          <p:cNvGrpSpPr/>
          <p:nvPr/>
        </p:nvGrpSpPr>
        <p:grpSpPr bwMode="auto">
          <a:xfrm>
            <a:off x="9364663" y="3851275"/>
            <a:ext cx="1392237" cy="989013"/>
            <a:chOff x="9286278" y="1725515"/>
            <a:chExt cx="1392554" cy="989008"/>
          </a:xfrm>
        </p:grpSpPr>
        <p:grpSp>
          <p:nvGrpSpPr>
            <p:cNvPr id="3" name="组 6"/>
            <p:cNvGrpSpPr/>
            <p:nvPr/>
          </p:nvGrpSpPr>
          <p:grpSpPr bwMode="auto">
            <a:xfrm>
              <a:off x="9286278" y="1725515"/>
              <a:ext cx="935158" cy="254390"/>
              <a:chOff x="9286278" y="1725515"/>
              <a:chExt cx="935158" cy="254390"/>
            </a:xfrm>
          </p:grpSpPr>
          <p:sp>
            <p:nvSpPr>
              <p:cNvPr id="16"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7" name="文本框 19"/>
              <p:cNvSpPr txBox="1">
                <a:spLocks noChangeArrowheads="1"/>
              </p:cNvSpPr>
              <p:nvPr/>
            </p:nvSpPr>
            <p:spPr bwMode="auto">
              <a:xfrm>
                <a:off x="9503622" y="1756625"/>
                <a:ext cx="717814"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宋体" panose="02010600030101010101" pitchFamily="2" charset="-122"/>
                  </a:rPr>
                  <a:t>G143, B212</a:t>
                </a:r>
                <a:endParaRPr kumimoji="1" lang="zh-CN" altLang="en-US" sz="700" i="1">
                  <a:solidFill>
                    <a:prstClr val="white"/>
                  </a:solidFill>
                  <a:latin typeface="Arial" panose="020B0604020202020204" pitchFamily="34" charset="0"/>
                  <a:ea typeface="宋体" panose="02010600030101010101" pitchFamily="2" charset="-122"/>
                </a:endParaRPr>
              </a:p>
            </p:txBody>
          </p:sp>
        </p:grpSp>
        <p:grpSp>
          <p:nvGrpSpPr>
            <p:cNvPr id="4" name="组 9"/>
            <p:cNvGrpSpPr/>
            <p:nvPr/>
          </p:nvGrpSpPr>
          <p:grpSpPr bwMode="auto">
            <a:xfrm>
              <a:off x="9286278" y="2098975"/>
              <a:ext cx="1199362" cy="254390"/>
              <a:chOff x="9286278" y="2098975"/>
              <a:chExt cx="1199362" cy="254390"/>
            </a:xfrm>
          </p:grpSpPr>
          <p:sp>
            <p:nvSpPr>
              <p:cNvPr id="14" name="矩形 13"/>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5" name="文本框 15"/>
              <p:cNvSpPr txBox="1">
                <a:spLocks noChangeArrowheads="1"/>
              </p:cNvSpPr>
              <p:nvPr/>
            </p:nvSpPr>
            <p:spPr bwMode="auto">
              <a:xfrm>
                <a:off x="9503622" y="2130085"/>
                <a:ext cx="982018"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宋体" panose="02010600030101010101" pitchFamily="2" charset="-122"/>
                  </a:rPr>
                  <a:t>R140,G198, B62</a:t>
                </a:r>
                <a:endParaRPr kumimoji="1" lang="zh-CN" altLang="en-US" sz="700" i="1">
                  <a:solidFill>
                    <a:prstClr val="white"/>
                  </a:solidFill>
                  <a:latin typeface="Arial" panose="020B0604020202020204" pitchFamily="34" charset="0"/>
                  <a:ea typeface="宋体" panose="02010600030101010101" pitchFamily="2" charset="-122"/>
                </a:endParaRPr>
              </a:p>
            </p:txBody>
          </p:sp>
        </p:grpSp>
        <p:sp>
          <p:nvSpPr>
            <p:cNvPr id="12"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3" name="文本框 12"/>
            <p:cNvSpPr txBox="1">
              <a:spLocks noChangeArrowheads="1"/>
            </p:cNvSpPr>
            <p:nvPr/>
          </p:nvSpPr>
          <p:spPr bwMode="auto">
            <a:xfrm>
              <a:off x="9503622" y="2491243"/>
              <a:ext cx="1175210"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宋体" panose="02010600030101010101" pitchFamily="2" charset="-122"/>
                </a:rPr>
                <a:t>R90,G203, B245</a:t>
              </a:r>
              <a:endParaRPr kumimoji="1" lang="zh-CN" altLang="en-US" sz="700" i="1">
                <a:solidFill>
                  <a:prstClr val="white"/>
                </a:solidFill>
                <a:latin typeface="Arial" panose="020B0604020202020204" pitchFamily="34" charset="0"/>
                <a:ea typeface="宋体" panose="02010600030101010101" pitchFamily="2" charset="-122"/>
              </a:endParaRPr>
            </a:p>
          </p:txBody>
        </p:sp>
      </p:grpSp>
      <p:sp>
        <p:nvSpPr>
          <p:cNvPr id="18" name="TextBox 18"/>
          <p:cNvSpPr txBox="1">
            <a:spLocks noChangeArrowheads="1"/>
          </p:cNvSpPr>
          <p:nvPr/>
        </p:nvSpPr>
        <p:spPr bwMode="auto">
          <a:xfrm>
            <a:off x="7932738" y="79375"/>
            <a:ext cx="1112837" cy="304800"/>
          </a:xfrm>
          <a:prstGeom prst="rect">
            <a:avLst/>
          </a:prstGeom>
          <a:noFill/>
          <a:ln w="9525">
            <a:noFill/>
            <a:miter lim="800000"/>
          </a:ln>
        </p:spPr>
        <p:txBody>
          <a:bodyPr lIns="0" tIns="0" rIns="0" bIns="0"/>
          <a:lstStyle/>
          <a:p>
            <a:pPr>
              <a:buFontTx/>
              <a:buNone/>
            </a:pPr>
            <a:r>
              <a:rPr lang="en-US" sz="1000" dirty="0">
                <a:solidFill>
                  <a:srgbClr val="404040"/>
                </a:solidFill>
                <a:latin typeface="Arial" panose="020B0604020202020204" pitchFamily="34" charset="0"/>
                <a:ea typeface="Heiti SC Light"/>
              </a:rPr>
              <a:t>Confidential▲</a:t>
            </a:r>
            <a:endParaRPr kumimoji="1" lang="en-US" sz="1000" dirty="0">
              <a:solidFill>
                <a:srgbClr val="404040"/>
              </a:solidFill>
              <a:latin typeface="Arial" panose="020B0604020202020204" pitchFamily="34" charset="0"/>
              <a:ea typeface="Heiti SC Light"/>
            </a:endParaRPr>
          </a:p>
        </p:txBody>
      </p:sp>
      <p:sp>
        <p:nvSpPr>
          <p:cNvPr id="26" name="文本占位符 2"/>
          <p:cNvSpPr>
            <a:spLocks noGrp="1"/>
          </p:cNvSpPr>
          <p:nvPr>
            <p:ph idx="12"/>
          </p:nvPr>
        </p:nvSpPr>
        <p:spPr>
          <a:xfrm>
            <a:off x="4747351" y="1270076"/>
            <a:ext cx="4102547" cy="3346880"/>
          </a:xfrm>
          <a:prstGeom prst="rect">
            <a:avLst/>
          </a:prstGeom>
        </p:spPr>
        <p:txBody>
          <a:bodyPr rtlCol="0">
            <a:noAutofit/>
          </a:bodyPr>
          <a:lstStyle>
            <a:lvl1pPr>
              <a:defRPr kumimoji="1" lang="zh-CN" altLang="en-US" sz="18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400" b="0" i="0" kern="1200" dirty="0" smtClean="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stStyle>
          <a:p>
            <a:pPr lvl="0"/>
            <a:r>
              <a:rPr lang="zh-CN" altLang="en-US"/>
              <a:t>单击此处编辑母版文本样式</a:t>
            </a:r>
            <a:endParaRPr lang="zh-CN" altLang="en-US"/>
          </a:p>
          <a:p>
            <a:pPr lvl="1"/>
            <a:r>
              <a:rPr lang="zh-CN" altLang="en-US"/>
              <a:t>第二级</a:t>
            </a:r>
            <a:endParaRPr lang="zh-CN" altLang="en-US"/>
          </a:p>
        </p:txBody>
      </p:sp>
      <p:sp>
        <p:nvSpPr>
          <p:cNvPr id="27" name="文本占位符 2"/>
          <p:cNvSpPr>
            <a:spLocks noGrp="1"/>
          </p:cNvSpPr>
          <p:nvPr>
            <p:ph idx="13"/>
          </p:nvPr>
        </p:nvSpPr>
        <p:spPr>
          <a:xfrm>
            <a:off x="336136" y="1270076"/>
            <a:ext cx="4102549" cy="3346880"/>
          </a:xfrm>
          <a:prstGeom prst="rect">
            <a:avLst/>
          </a:prstGeom>
        </p:spPr>
        <p:txBody>
          <a:bodyPr rtlCol="0">
            <a:noAutofit/>
          </a:bodyPr>
          <a:lstStyle>
            <a:lvl1pPr>
              <a:defRPr kumimoji="1" lang="zh-CN" altLang="en-US" sz="18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400" b="0" i="0" kern="1200" dirty="0" smtClean="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stStyle>
          <a:p>
            <a:pPr lvl="0"/>
            <a:r>
              <a:rPr lang="zh-CN" altLang="en-US"/>
              <a:t>单击此处编辑母版文本样式</a:t>
            </a:r>
            <a:endParaRPr lang="zh-CN" altLang="en-US"/>
          </a:p>
          <a:p>
            <a:pPr lvl="1"/>
            <a:r>
              <a:rPr lang="zh-CN" altLang="en-US"/>
              <a:t>第二级</a:t>
            </a:r>
            <a:endParaRPr lang="zh-CN" altLang="en-US"/>
          </a:p>
        </p:txBody>
      </p:sp>
      <p:sp>
        <p:nvSpPr>
          <p:cNvPr id="28" name="标题 13"/>
          <p:cNvSpPr>
            <a:spLocks noGrp="1"/>
          </p:cNvSpPr>
          <p:nvPr>
            <p:ph type="title"/>
          </p:nvPr>
        </p:nvSpPr>
        <p:spPr>
          <a:xfrm>
            <a:off x="336137" y="411131"/>
            <a:ext cx="8513762" cy="723727"/>
          </a:xfrm>
        </p:spPr>
        <p:txBody>
          <a:bodyPr rtlCol="0">
            <a:noAutofit/>
          </a:bodyPr>
          <a:lstStyle>
            <a:lvl1pPr>
              <a:defRPr lang="zh-CN" altLang="en-US" b="1" dirty="0">
                <a:solidFill>
                  <a:srgbClr val="008FD4"/>
                </a:solidFill>
                <a:latin typeface="Arial" panose="020B0604020202020204" pitchFamily="34" charset="0"/>
                <a:cs typeface="Arial" panose="020B0604020202020204" pitchFamily="34" charset="0"/>
              </a:defRPr>
            </a:lvl1pPr>
          </a:lstStyle>
          <a:p>
            <a:pPr lvl="0"/>
            <a:r>
              <a:rPr lang="zh-CN" altLang="en-US"/>
              <a:t>单击此处编辑母版标题样式</a:t>
            </a:r>
            <a:endParaRPr lang="zh-CN" altLang="en-US" dirty="0"/>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3_内容">
    <p:spTree>
      <p:nvGrpSpPr>
        <p:cNvPr id="1" name=""/>
        <p:cNvGrpSpPr/>
        <p:nvPr/>
      </p:nvGrpSpPr>
      <p:grpSpPr>
        <a:xfrm>
          <a:off x="0" y="0"/>
          <a:ext cx="0" cy="0"/>
          <a:chOff x="0" y="0"/>
          <a:chExt cx="0" cy="0"/>
        </a:xfrm>
      </p:grpSpPr>
      <p:sp>
        <p:nvSpPr>
          <p:cNvPr id="4"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a:buFontTx/>
              <a:buNone/>
            </a:pPr>
            <a:r>
              <a:rPr lang="en-US" sz="900" noProof="1">
                <a:solidFill>
                  <a:prstClr val="white"/>
                </a:solidFill>
                <a:latin typeface="Arial" panose="020B0604020202020204" pitchFamily="34" charset="0"/>
                <a:ea typeface="Heiti SC Light"/>
              </a:rPr>
              <a:t>T</a:t>
            </a:r>
            <a:r>
              <a:rPr lang="en-US" altLang="zh-CN" sz="900" noProof="1">
                <a:solidFill>
                  <a:prstClr val="white"/>
                </a:solidFill>
                <a:latin typeface="Arial" panose="020B0604020202020204" pitchFamily="34" charset="0"/>
                <a:ea typeface="Heiti SC Light"/>
              </a:rPr>
              <a:t>itle:</a:t>
            </a:r>
            <a:endParaRPr lang="en-US" altLang="ja-JP" sz="900" noProof="1">
              <a:solidFill>
                <a:prstClr val="white"/>
              </a:solidFill>
              <a:latin typeface="Arial" panose="020B0604020202020204" pitchFamily="34" charset="0"/>
              <a:ea typeface="Heiti SC Light"/>
            </a:endParaRPr>
          </a:p>
          <a:p>
            <a:pPr defTabSz="935355">
              <a:buFontTx/>
              <a:buNone/>
            </a:pPr>
            <a:r>
              <a:rPr lang="en-US" altLang="zh-CN" sz="800" noProof="1">
                <a:solidFill>
                  <a:prstClr val="white"/>
                </a:solidFill>
                <a:latin typeface="Arial" panose="020B0604020202020204" pitchFamily="34" charset="0"/>
                <a:ea typeface="Heiti SC Light"/>
              </a:rPr>
              <a:t>Type</a:t>
            </a:r>
            <a:r>
              <a:rPr lang="en-US" altLang="ja-JP" sz="800" noProof="1">
                <a:solidFill>
                  <a:prstClr val="white"/>
                </a:solidFill>
                <a:latin typeface="Arial" panose="020B0604020202020204" pitchFamily="34" charset="0"/>
                <a:ea typeface="Heiti SC Light"/>
              </a:rPr>
              <a:t>: </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dirty="0">
              <a:solidFill>
                <a:prstClr val="white"/>
              </a:solidFill>
              <a:latin typeface="Arial" panose="020B0604020202020204" pitchFamily="34" charset="0"/>
              <a:ea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a:t>
            </a:r>
            <a:r>
              <a:rPr lang="en-US" altLang="ja-JP" sz="800" noProof="1">
                <a:solidFill>
                  <a:prstClr val="white"/>
                </a:solidFill>
                <a:latin typeface="Arial" panose="020B0604020202020204" pitchFamily="34" charset="0"/>
                <a:ea typeface="Heiti SC Light"/>
                <a:cs typeface="Heiti SC Light"/>
              </a:rPr>
              <a:t>22-24</a:t>
            </a:r>
            <a:r>
              <a:rPr lang="en-US" altLang="zh-CN" sz="800" noProof="1">
                <a:solidFill>
                  <a:prstClr val="white"/>
                </a:solidFill>
                <a:latin typeface="Arial" panose="020B0604020202020204" pitchFamily="34" charset="0"/>
                <a:ea typeface="Heiti SC Light"/>
                <a:cs typeface="Heiti SC Light"/>
              </a:rPr>
              <a:t>pt</a:t>
            </a:r>
            <a:endParaRPr lang="en-US" altLang="ja-JP" sz="800" noProof="1">
              <a:solidFill>
                <a:prstClr val="white"/>
              </a:solidFill>
              <a:latin typeface="Arial" panose="020B0604020202020204" pitchFamily="34" charset="0"/>
              <a:ea typeface="Heiti SC Light"/>
              <a:cs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C</a:t>
            </a:r>
            <a:r>
              <a:rPr lang="en-US" altLang="zh-CN" sz="800" noProof="1">
                <a:solidFill>
                  <a:prstClr val="white"/>
                </a:solidFill>
                <a:latin typeface="Arial" panose="020B0604020202020204" pitchFamily="34" charset="0"/>
                <a:ea typeface="Heiti SC Light"/>
                <a:cs typeface="Heiti SC Light"/>
              </a:rPr>
              <a:t>olor</a:t>
            </a: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he ZTE blue</a:t>
            </a:r>
            <a:r>
              <a:rPr lang="en-US" altLang="ja-JP" sz="800" noProof="1">
                <a:solidFill>
                  <a:prstClr val="white"/>
                </a:solidFill>
                <a:latin typeface="Arial" panose="020B0604020202020204" pitchFamily="34" charset="0"/>
                <a:ea typeface="Heiti SC Light"/>
                <a:cs typeface="Heiti SC Light"/>
              </a:rPr>
              <a:t> </a:t>
            </a:r>
            <a:endParaRPr lang="en-US" altLang="ja-JP" sz="800" noProof="1">
              <a:solidFill>
                <a:prstClr val="white"/>
              </a:solidFill>
              <a:latin typeface="Arial" panose="020B0604020202020204" pitchFamily="34" charset="0"/>
              <a:ea typeface="Heiti SC Light"/>
              <a:cs typeface="Heiti SC Light"/>
            </a:endParaRPr>
          </a:p>
          <a:p>
            <a:pPr defTabSz="935355">
              <a:buFontTx/>
              <a:buNone/>
            </a:pPr>
            <a:endParaRPr lang="en-US" altLang="zh-CN" sz="900" noProof="1">
              <a:solidFill>
                <a:prstClr val="white"/>
              </a:solidFill>
              <a:latin typeface="Arial" panose="020B0604020202020204" pitchFamily="34" charset="0"/>
              <a:ea typeface="Heiti SC Light"/>
              <a:cs typeface="Heiti SC Light"/>
            </a:endParaRPr>
          </a:p>
          <a:p>
            <a:pPr defTabSz="935355">
              <a:buFontTx/>
              <a:buNone/>
            </a:pPr>
            <a:r>
              <a:rPr lang="en-US" altLang="zh-CN" sz="900" noProof="1">
                <a:solidFill>
                  <a:prstClr val="white"/>
                </a:solidFill>
                <a:latin typeface="Arial" panose="020B0604020202020204" pitchFamily="34" charset="0"/>
                <a:ea typeface="Heiti SC Light"/>
                <a:cs typeface="Heiti SC Light"/>
              </a:rPr>
              <a:t>Subtitle:</a:t>
            </a:r>
            <a:endParaRPr lang="en-US" altLang="ja-JP" sz="900" noProof="1">
              <a:solidFill>
                <a:prstClr val="white"/>
              </a:solidFill>
              <a:latin typeface="Arial" panose="020B0604020202020204" pitchFamily="34" charset="0"/>
              <a:ea typeface="Heiti SC Light"/>
              <a:cs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ype</a:t>
            </a:r>
            <a:r>
              <a:rPr lang="en-US" altLang="en-US" sz="800" noProof="1">
                <a:solidFill>
                  <a:prstClr val="white"/>
                </a:solidFill>
                <a:latin typeface="Arial" panose="020B0604020202020204" pitchFamily="34" charset="0"/>
                <a:ea typeface="Heiti SC Light"/>
                <a:cs typeface="Heiti SC Light"/>
              </a:rPr>
              <a:t>：</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dirty="0">
              <a:solidFill>
                <a:prstClr val="white"/>
              </a:solidFill>
              <a:latin typeface="Arial" panose="020B0604020202020204" pitchFamily="34" charset="0"/>
            </a:endParaRPr>
          </a:p>
          <a:p>
            <a:pPr defTabSz="935355">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：14-</a:t>
            </a:r>
            <a:r>
              <a:rPr lang="en-US" altLang="ja-JP" sz="800" noProof="1">
                <a:solidFill>
                  <a:prstClr val="white"/>
                </a:solidFill>
                <a:latin typeface="Arial" panose="020B0604020202020204" pitchFamily="34" charset="0"/>
                <a:ea typeface="Heiti SC Light"/>
                <a:cs typeface="Heiti SC Light"/>
              </a:rPr>
              <a:t>18pt</a:t>
            </a:r>
            <a:endParaRPr lang="en-US" altLang="ja-JP" sz="800" noProof="1">
              <a:solidFill>
                <a:prstClr val="white"/>
              </a:solidFill>
              <a:latin typeface="Arial" panose="020B0604020202020204" pitchFamily="34" charset="0"/>
              <a:ea typeface="Heiti SC Light"/>
              <a:cs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Color: The </a:t>
            </a:r>
            <a:r>
              <a:rPr lang="en-US" altLang="zh-CN" sz="800" noProof="1">
                <a:solidFill>
                  <a:prstClr val="white"/>
                </a:solidFill>
                <a:latin typeface="Arial" panose="020B0604020202020204" pitchFamily="34" charset="0"/>
                <a:ea typeface="Heiti SC Light"/>
                <a:cs typeface="Heiti SC Light"/>
              </a:rPr>
              <a:t>ZTE green</a:t>
            </a:r>
            <a:endParaRPr lang="en-US" altLang="ja-JP" sz="800" noProof="1">
              <a:solidFill>
                <a:prstClr val="white"/>
              </a:solidFill>
              <a:latin typeface="Arial" panose="020B0604020202020204" pitchFamily="34" charset="0"/>
              <a:ea typeface="Heiti SC Light"/>
              <a:cs typeface="Heiti SC Light"/>
            </a:endParaRPr>
          </a:p>
        </p:txBody>
      </p:sp>
      <p:grpSp>
        <p:nvGrpSpPr>
          <p:cNvPr id="2" name="组 5"/>
          <p:cNvGrpSpPr/>
          <p:nvPr/>
        </p:nvGrpSpPr>
        <p:grpSpPr bwMode="auto">
          <a:xfrm>
            <a:off x="9364663" y="3851275"/>
            <a:ext cx="1392237" cy="989013"/>
            <a:chOff x="9286278" y="1725515"/>
            <a:chExt cx="1392554" cy="989008"/>
          </a:xfrm>
        </p:grpSpPr>
        <p:grpSp>
          <p:nvGrpSpPr>
            <p:cNvPr id="3" name="组 6"/>
            <p:cNvGrpSpPr/>
            <p:nvPr/>
          </p:nvGrpSpPr>
          <p:grpSpPr bwMode="auto">
            <a:xfrm>
              <a:off x="9286278" y="1725515"/>
              <a:ext cx="935158" cy="254390"/>
              <a:chOff x="9286278" y="1725515"/>
              <a:chExt cx="935158" cy="254390"/>
            </a:xfrm>
          </p:grpSpPr>
          <p:sp>
            <p:nvSpPr>
              <p:cNvPr id="12"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3" name="文本框 19"/>
              <p:cNvSpPr txBox="1">
                <a:spLocks noChangeArrowheads="1"/>
              </p:cNvSpPr>
              <p:nvPr/>
            </p:nvSpPr>
            <p:spPr bwMode="auto">
              <a:xfrm>
                <a:off x="9503622" y="1756625"/>
                <a:ext cx="717814"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宋体" panose="02010600030101010101" pitchFamily="2" charset="-122"/>
                  </a:rPr>
                  <a:t>G143, B212</a:t>
                </a:r>
                <a:endParaRPr kumimoji="1" lang="zh-CN" altLang="en-US" sz="700" i="1">
                  <a:solidFill>
                    <a:prstClr val="white"/>
                  </a:solidFill>
                  <a:latin typeface="Arial" panose="020B0604020202020204" pitchFamily="34" charset="0"/>
                  <a:ea typeface="宋体" panose="02010600030101010101" pitchFamily="2" charset="-122"/>
                </a:endParaRPr>
              </a:p>
            </p:txBody>
          </p:sp>
        </p:grpSp>
        <p:grpSp>
          <p:nvGrpSpPr>
            <p:cNvPr id="5" name="组 9"/>
            <p:cNvGrpSpPr/>
            <p:nvPr/>
          </p:nvGrpSpPr>
          <p:grpSpPr bwMode="auto">
            <a:xfrm>
              <a:off x="9286278" y="2098975"/>
              <a:ext cx="1199362" cy="254390"/>
              <a:chOff x="9286278" y="2098975"/>
              <a:chExt cx="1199362" cy="254390"/>
            </a:xfrm>
          </p:grpSpPr>
          <p:sp>
            <p:nvSpPr>
              <p:cNvPr id="10" name="矩形 14"/>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1" name="文本框 15"/>
              <p:cNvSpPr txBox="1">
                <a:spLocks noChangeArrowheads="1"/>
              </p:cNvSpPr>
              <p:nvPr/>
            </p:nvSpPr>
            <p:spPr bwMode="auto">
              <a:xfrm>
                <a:off x="9503622" y="2130085"/>
                <a:ext cx="982018"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宋体" panose="02010600030101010101" pitchFamily="2" charset="-122"/>
                  </a:rPr>
                  <a:t>R140,G198, B62</a:t>
                </a:r>
                <a:endParaRPr kumimoji="1" lang="zh-CN" altLang="en-US" sz="700" i="1">
                  <a:solidFill>
                    <a:prstClr val="white"/>
                  </a:solidFill>
                  <a:latin typeface="Arial" panose="020B0604020202020204" pitchFamily="34" charset="0"/>
                  <a:ea typeface="宋体" panose="02010600030101010101" pitchFamily="2" charset="-122"/>
                </a:endParaRPr>
              </a:p>
            </p:txBody>
          </p:sp>
        </p:grpSp>
        <p:sp>
          <p:nvSpPr>
            <p:cNvPr id="8"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9" name="文本框 12"/>
            <p:cNvSpPr txBox="1">
              <a:spLocks noChangeArrowheads="1"/>
            </p:cNvSpPr>
            <p:nvPr/>
          </p:nvSpPr>
          <p:spPr bwMode="auto">
            <a:xfrm>
              <a:off x="9503622" y="2491243"/>
              <a:ext cx="1175210"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宋体" panose="02010600030101010101" pitchFamily="2" charset="-122"/>
                </a:rPr>
                <a:t>R90,G203, B245</a:t>
              </a:r>
              <a:endParaRPr kumimoji="1" lang="zh-CN" altLang="en-US" sz="700" i="1">
                <a:solidFill>
                  <a:prstClr val="white"/>
                </a:solidFill>
                <a:latin typeface="Arial" panose="020B0604020202020204" pitchFamily="34" charset="0"/>
                <a:ea typeface="宋体" panose="02010600030101010101" pitchFamily="2" charset="-122"/>
              </a:endParaRPr>
            </a:p>
          </p:txBody>
        </p:sp>
      </p:grpSp>
      <p:pic>
        <p:nvPicPr>
          <p:cNvPr id="14" name="Picture 15" descr="ZTE_ppt_design_0202-06.jpg"/>
          <p:cNvPicPr>
            <a:picLocks noChangeAspect="1"/>
          </p:cNvPicPr>
          <p:nvPr/>
        </p:nvPicPr>
        <p:blipFill>
          <a:blip r:embed="rId2" cstate="print"/>
          <a:srcRect/>
          <a:stretch>
            <a:fillRect/>
          </a:stretch>
        </p:blipFill>
        <p:spPr bwMode="auto">
          <a:xfrm>
            <a:off x="0" y="4779963"/>
            <a:ext cx="9144000" cy="387350"/>
          </a:xfrm>
          <a:prstGeom prst="rect">
            <a:avLst/>
          </a:prstGeom>
          <a:noFill/>
          <a:ln w="9525">
            <a:noFill/>
            <a:miter lim="800000"/>
            <a:headEnd/>
            <a:tailEnd/>
          </a:ln>
        </p:spPr>
      </p:pic>
      <p:sp>
        <p:nvSpPr>
          <p:cNvPr id="15" name="TextBox 16"/>
          <p:cNvSpPr txBox="1">
            <a:spLocks noChangeArrowheads="1"/>
          </p:cNvSpPr>
          <p:nvPr/>
        </p:nvSpPr>
        <p:spPr bwMode="auto">
          <a:xfrm>
            <a:off x="4271963" y="4914900"/>
            <a:ext cx="2190750" cy="169863"/>
          </a:xfrm>
          <a:prstGeom prst="rect">
            <a:avLst/>
          </a:prstGeom>
          <a:noFill/>
          <a:ln w="9525">
            <a:noFill/>
            <a:miter lim="800000"/>
          </a:ln>
        </p:spPr>
        <p:txBody>
          <a:bodyPr lIns="0" tIns="0" rIns="0" bIns="0"/>
          <a:lstStyle/>
          <a:p>
            <a:pPr>
              <a:buFontTx/>
              <a:buNone/>
            </a:pPr>
            <a:r>
              <a:rPr kumimoji="1" lang="en-US" sz="600" dirty="0">
                <a:solidFill>
                  <a:srgbClr val="7F7F7F"/>
                </a:solidFill>
                <a:latin typeface="Arial" panose="020B0604020202020204" pitchFamily="34" charset="0"/>
              </a:rPr>
              <a:t>© ZTE Corporation. All rights reserved</a:t>
            </a:r>
            <a:endParaRPr kumimoji="1" lang="en-US" sz="600" dirty="0">
              <a:solidFill>
                <a:srgbClr val="7F7F7F"/>
              </a:solidFill>
              <a:latin typeface="Arial" panose="020B0604020202020204" pitchFamily="34" charset="0"/>
            </a:endParaRPr>
          </a:p>
        </p:txBody>
      </p:sp>
      <p:sp>
        <p:nvSpPr>
          <p:cNvPr id="16" name="Slide Number Placeholder 5"/>
          <p:cNvSpPr>
            <a:spLocks noGrp="1"/>
          </p:cNvSpPr>
          <p:nvPr/>
        </p:nvSpPr>
        <p:spPr bwMode="auto">
          <a:xfrm>
            <a:off x="238125" y="4849813"/>
            <a:ext cx="419100" cy="365125"/>
          </a:xfrm>
          <a:prstGeom prst="rect">
            <a:avLst/>
          </a:prstGeom>
          <a:noFill/>
          <a:ln w="9525">
            <a:noFill/>
            <a:miter lim="800000"/>
          </a:ln>
        </p:spPr>
        <p:txBody>
          <a:bodyPr anchor="ctr"/>
          <a:lstStyle/>
          <a:p>
            <a:pPr>
              <a:buFontTx/>
              <a:buNone/>
            </a:pPr>
            <a:fld id="{5774FD34-B19B-4EC0-B7CE-4C8A769027F1}" type="slidenum">
              <a:rPr lang="en-US" sz="800">
                <a:solidFill>
                  <a:srgbClr val="404040"/>
                </a:solidFill>
                <a:latin typeface="Arial" panose="020B0604020202020204" pitchFamily="34" charset="0"/>
              </a:rPr>
            </a:fld>
            <a:endParaRPr lang="en-US" sz="800" dirty="0">
              <a:solidFill>
                <a:srgbClr val="404040"/>
              </a:solidFill>
              <a:latin typeface="Arial" panose="020B0604020202020204" pitchFamily="34" charset="0"/>
            </a:endParaRPr>
          </a:p>
        </p:txBody>
      </p:sp>
      <p:sp>
        <p:nvSpPr>
          <p:cNvPr id="32" name="文本占位符 2"/>
          <p:cNvSpPr>
            <a:spLocks noGrp="1"/>
          </p:cNvSpPr>
          <p:nvPr>
            <p:ph idx="12"/>
          </p:nvPr>
        </p:nvSpPr>
        <p:spPr>
          <a:xfrm>
            <a:off x="336136" y="1270076"/>
            <a:ext cx="8513763" cy="3346880"/>
          </a:xfrm>
          <a:prstGeom prst="rect">
            <a:avLst/>
          </a:prstGeom>
        </p:spPr>
        <p:txBody>
          <a:bodyPr rtlCol="0">
            <a:noAutofit/>
          </a:bodyPr>
          <a:lstStyle>
            <a:lvl1pPr>
              <a:defRPr kumimoji="1" lang="zh-CN" altLang="en-US" sz="18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400" b="0" i="0" kern="1200" dirty="0" smtClean="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stStyle>
          <a:p>
            <a:pPr lvl="0"/>
            <a:r>
              <a:rPr lang="zh-CN" altLang="en-US"/>
              <a:t>单击此处编辑母版文本样式</a:t>
            </a:r>
            <a:endParaRPr lang="zh-CN" altLang="en-US"/>
          </a:p>
          <a:p>
            <a:pPr lvl="1"/>
            <a:r>
              <a:rPr lang="zh-CN" altLang="en-US"/>
              <a:t>第二级</a:t>
            </a:r>
            <a:endParaRPr lang="zh-CN" altLang="en-US"/>
          </a:p>
        </p:txBody>
      </p:sp>
      <p:sp>
        <p:nvSpPr>
          <p:cNvPr id="33" name="标题 13"/>
          <p:cNvSpPr>
            <a:spLocks noGrp="1"/>
          </p:cNvSpPr>
          <p:nvPr>
            <p:ph type="title"/>
          </p:nvPr>
        </p:nvSpPr>
        <p:spPr>
          <a:xfrm>
            <a:off x="336137" y="411131"/>
            <a:ext cx="8513762" cy="723727"/>
          </a:xfrm>
        </p:spPr>
        <p:txBody>
          <a:bodyPr rtlCol="0">
            <a:noAutofit/>
          </a:bodyPr>
          <a:lstStyle>
            <a:lvl1pPr>
              <a:defRPr lang="zh-CN" altLang="en-US" b="1" dirty="0">
                <a:solidFill>
                  <a:srgbClr val="008FD4"/>
                </a:solidFill>
                <a:latin typeface="Arial" panose="020B0604020202020204" pitchFamily="34" charset="0"/>
                <a:cs typeface="Arial" panose="020B0604020202020204" pitchFamily="34" charset="0"/>
              </a:defRPr>
            </a:lvl1pPr>
          </a:lstStyle>
          <a:p>
            <a:pPr lvl="0"/>
            <a:r>
              <a:rPr lang="zh-CN" altLang="en-US"/>
              <a:t>单击此处编辑母版标题样式</a:t>
            </a:r>
            <a:endParaRPr lang="zh-CN" altLang="en-US" dirty="0"/>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4_仅标题">
    <p:spTree>
      <p:nvGrpSpPr>
        <p:cNvPr id="1" name=""/>
        <p:cNvGrpSpPr/>
        <p:nvPr/>
      </p:nvGrpSpPr>
      <p:grpSpPr>
        <a:xfrm>
          <a:off x="0" y="0"/>
          <a:ext cx="0" cy="0"/>
          <a:chOff x="0" y="0"/>
          <a:chExt cx="0" cy="0"/>
        </a:xfrm>
      </p:grpSpPr>
      <p:sp>
        <p:nvSpPr>
          <p:cNvPr id="4"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a:buFontTx/>
              <a:buNone/>
            </a:pPr>
            <a:r>
              <a:rPr lang="en-US" sz="900" noProof="1">
                <a:solidFill>
                  <a:prstClr val="white"/>
                </a:solidFill>
                <a:latin typeface="Arial" panose="020B0604020202020204" pitchFamily="34" charset="0"/>
                <a:ea typeface="Heiti SC Light"/>
              </a:rPr>
              <a:t>T</a:t>
            </a:r>
            <a:r>
              <a:rPr lang="en-US" altLang="zh-CN" sz="900" noProof="1">
                <a:solidFill>
                  <a:prstClr val="white"/>
                </a:solidFill>
                <a:latin typeface="Arial" panose="020B0604020202020204" pitchFamily="34" charset="0"/>
                <a:ea typeface="Heiti SC Light"/>
              </a:rPr>
              <a:t>itle:</a:t>
            </a:r>
            <a:endParaRPr lang="en-US" altLang="ja-JP" sz="900" noProof="1">
              <a:solidFill>
                <a:prstClr val="white"/>
              </a:solidFill>
              <a:latin typeface="Arial" panose="020B0604020202020204" pitchFamily="34" charset="0"/>
              <a:ea typeface="Heiti SC Light"/>
            </a:endParaRPr>
          </a:p>
          <a:p>
            <a:pPr defTabSz="935355">
              <a:buFontTx/>
              <a:buNone/>
            </a:pPr>
            <a:r>
              <a:rPr lang="en-US" altLang="zh-CN" sz="800" noProof="1">
                <a:solidFill>
                  <a:prstClr val="white"/>
                </a:solidFill>
                <a:latin typeface="Arial" panose="020B0604020202020204" pitchFamily="34" charset="0"/>
                <a:ea typeface="Heiti SC Light"/>
              </a:rPr>
              <a:t>Type</a:t>
            </a:r>
            <a:r>
              <a:rPr lang="en-US" altLang="ja-JP" sz="800" noProof="1">
                <a:solidFill>
                  <a:prstClr val="white"/>
                </a:solidFill>
                <a:latin typeface="Arial" panose="020B0604020202020204" pitchFamily="34" charset="0"/>
                <a:ea typeface="Heiti SC Light"/>
              </a:rPr>
              <a:t>: </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dirty="0">
              <a:solidFill>
                <a:prstClr val="white"/>
              </a:solidFill>
              <a:latin typeface="Arial" panose="020B0604020202020204" pitchFamily="34" charset="0"/>
              <a:ea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a:t>
            </a:r>
            <a:r>
              <a:rPr lang="en-US" altLang="ja-JP" sz="800" noProof="1">
                <a:solidFill>
                  <a:prstClr val="white"/>
                </a:solidFill>
                <a:latin typeface="Arial" panose="020B0604020202020204" pitchFamily="34" charset="0"/>
                <a:ea typeface="Heiti SC Light"/>
                <a:cs typeface="Heiti SC Light"/>
              </a:rPr>
              <a:t>22-24</a:t>
            </a:r>
            <a:r>
              <a:rPr lang="en-US" altLang="zh-CN" sz="800" noProof="1">
                <a:solidFill>
                  <a:prstClr val="white"/>
                </a:solidFill>
                <a:latin typeface="Arial" panose="020B0604020202020204" pitchFamily="34" charset="0"/>
                <a:ea typeface="Heiti SC Light"/>
                <a:cs typeface="Heiti SC Light"/>
              </a:rPr>
              <a:t>pt</a:t>
            </a:r>
            <a:endParaRPr lang="en-US" altLang="ja-JP" sz="800" noProof="1">
              <a:solidFill>
                <a:prstClr val="white"/>
              </a:solidFill>
              <a:latin typeface="Arial" panose="020B0604020202020204" pitchFamily="34" charset="0"/>
              <a:ea typeface="Heiti SC Light"/>
              <a:cs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C</a:t>
            </a:r>
            <a:r>
              <a:rPr lang="en-US" altLang="zh-CN" sz="800" noProof="1">
                <a:solidFill>
                  <a:prstClr val="white"/>
                </a:solidFill>
                <a:latin typeface="Arial" panose="020B0604020202020204" pitchFamily="34" charset="0"/>
                <a:ea typeface="Heiti SC Light"/>
                <a:cs typeface="Heiti SC Light"/>
              </a:rPr>
              <a:t>olor</a:t>
            </a: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he ZTE blue</a:t>
            </a:r>
            <a:r>
              <a:rPr lang="en-US" altLang="ja-JP" sz="800" noProof="1">
                <a:solidFill>
                  <a:prstClr val="white"/>
                </a:solidFill>
                <a:latin typeface="Arial" panose="020B0604020202020204" pitchFamily="34" charset="0"/>
                <a:ea typeface="Heiti SC Light"/>
                <a:cs typeface="Heiti SC Light"/>
              </a:rPr>
              <a:t> </a:t>
            </a:r>
            <a:endParaRPr lang="en-US" altLang="ja-JP" sz="800" noProof="1">
              <a:solidFill>
                <a:prstClr val="white"/>
              </a:solidFill>
              <a:latin typeface="Arial" panose="020B0604020202020204" pitchFamily="34" charset="0"/>
              <a:ea typeface="Heiti SC Light"/>
              <a:cs typeface="Heiti SC Light"/>
            </a:endParaRPr>
          </a:p>
          <a:p>
            <a:pPr defTabSz="935355">
              <a:buFontTx/>
              <a:buNone/>
            </a:pPr>
            <a:endParaRPr lang="en-US" altLang="zh-CN" sz="900" noProof="1">
              <a:solidFill>
                <a:prstClr val="white"/>
              </a:solidFill>
              <a:latin typeface="Arial" panose="020B0604020202020204" pitchFamily="34" charset="0"/>
              <a:ea typeface="Heiti SC Light"/>
              <a:cs typeface="Heiti SC Light"/>
            </a:endParaRPr>
          </a:p>
          <a:p>
            <a:pPr defTabSz="935355">
              <a:buFontTx/>
              <a:buNone/>
            </a:pPr>
            <a:r>
              <a:rPr lang="en-US" altLang="zh-CN" sz="900" noProof="1">
                <a:solidFill>
                  <a:prstClr val="white"/>
                </a:solidFill>
                <a:latin typeface="Arial" panose="020B0604020202020204" pitchFamily="34" charset="0"/>
                <a:ea typeface="Heiti SC Light"/>
                <a:cs typeface="Heiti SC Light"/>
              </a:rPr>
              <a:t>Subtitle:</a:t>
            </a:r>
            <a:endParaRPr lang="en-US" altLang="ja-JP" sz="900" noProof="1">
              <a:solidFill>
                <a:prstClr val="white"/>
              </a:solidFill>
              <a:latin typeface="Arial" panose="020B0604020202020204" pitchFamily="34" charset="0"/>
              <a:ea typeface="Heiti SC Light"/>
              <a:cs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ype</a:t>
            </a:r>
            <a:r>
              <a:rPr lang="en-US" altLang="en-US" sz="800" noProof="1">
                <a:solidFill>
                  <a:prstClr val="white"/>
                </a:solidFill>
                <a:latin typeface="Arial" panose="020B0604020202020204" pitchFamily="34" charset="0"/>
                <a:ea typeface="Heiti SC Light"/>
                <a:cs typeface="Heiti SC Light"/>
              </a:rPr>
              <a:t>：</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dirty="0">
              <a:solidFill>
                <a:prstClr val="white"/>
              </a:solidFill>
              <a:latin typeface="Arial" panose="020B0604020202020204" pitchFamily="34" charset="0"/>
            </a:endParaRPr>
          </a:p>
          <a:p>
            <a:pPr defTabSz="935355">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：14-</a:t>
            </a:r>
            <a:r>
              <a:rPr lang="en-US" altLang="ja-JP" sz="800" noProof="1">
                <a:solidFill>
                  <a:prstClr val="white"/>
                </a:solidFill>
                <a:latin typeface="Arial" panose="020B0604020202020204" pitchFamily="34" charset="0"/>
                <a:ea typeface="Heiti SC Light"/>
                <a:cs typeface="Heiti SC Light"/>
              </a:rPr>
              <a:t>18pt</a:t>
            </a:r>
            <a:endParaRPr lang="en-US" altLang="ja-JP" sz="800" noProof="1">
              <a:solidFill>
                <a:prstClr val="white"/>
              </a:solidFill>
              <a:latin typeface="Arial" panose="020B0604020202020204" pitchFamily="34" charset="0"/>
              <a:ea typeface="Heiti SC Light"/>
              <a:cs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Color: The </a:t>
            </a:r>
            <a:r>
              <a:rPr lang="en-US" altLang="zh-CN" sz="800" noProof="1">
                <a:solidFill>
                  <a:prstClr val="white"/>
                </a:solidFill>
                <a:latin typeface="Arial" panose="020B0604020202020204" pitchFamily="34" charset="0"/>
                <a:ea typeface="Heiti SC Light"/>
                <a:cs typeface="Heiti SC Light"/>
              </a:rPr>
              <a:t>ZTE green</a:t>
            </a:r>
            <a:endParaRPr lang="en-US" altLang="ja-JP" sz="800" noProof="1">
              <a:solidFill>
                <a:prstClr val="white"/>
              </a:solidFill>
              <a:latin typeface="Arial" panose="020B0604020202020204" pitchFamily="34" charset="0"/>
              <a:ea typeface="Heiti SC Light"/>
              <a:cs typeface="Heiti SC Light"/>
            </a:endParaRPr>
          </a:p>
        </p:txBody>
      </p:sp>
      <p:grpSp>
        <p:nvGrpSpPr>
          <p:cNvPr id="2" name="组 5"/>
          <p:cNvGrpSpPr/>
          <p:nvPr/>
        </p:nvGrpSpPr>
        <p:grpSpPr bwMode="auto">
          <a:xfrm>
            <a:off x="9364663" y="3851275"/>
            <a:ext cx="1392237" cy="989013"/>
            <a:chOff x="9286278" y="1725515"/>
            <a:chExt cx="1392554" cy="989008"/>
          </a:xfrm>
        </p:grpSpPr>
        <p:grpSp>
          <p:nvGrpSpPr>
            <p:cNvPr id="3" name="组 6"/>
            <p:cNvGrpSpPr/>
            <p:nvPr/>
          </p:nvGrpSpPr>
          <p:grpSpPr bwMode="auto">
            <a:xfrm>
              <a:off x="9286278" y="1725515"/>
              <a:ext cx="935158" cy="254390"/>
              <a:chOff x="9286278" y="1725515"/>
              <a:chExt cx="935158" cy="254390"/>
            </a:xfrm>
          </p:grpSpPr>
          <p:sp>
            <p:nvSpPr>
              <p:cNvPr id="12"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3" name="文本框 19"/>
              <p:cNvSpPr txBox="1">
                <a:spLocks noChangeArrowheads="1"/>
              </p:cNvSpPr>
              <p:nvPr/>
            </p:nvSpPr>
            <p:spPr bwMode="auto">
              <a:xfrm>
                <a:off x="9503622" y="1756625"/>
                <a:ext cx="717814"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宋体" panose="02010600030101010101" pitchFamily="2" charset="-122"/>
                  </a:rPr>
                  <a:t>G143, B212</a:t>
                </a:r>
                <a:endParaRPr kumimoji="1" lang="zh-CN" altLang="en-US" sz="700" i="1">
                  <a:solidFill>
                    <a:prstClr val="white"/>
                  </a:solidFill>
                  <a:latin typeface="Arial" panose="020B0604020202020204" pitchFamily="34" charset="0"/>
                  <a:ea typeface="宋体" panose="02010600030101010101" pitchFamily="2" charset="-122"/>
                </a:endParaRPr>
              </a:p>
            </p:txBody>
          </p:sp>
        </p:grpSp>
        <p:grpSp>
          <p:nvGrpSpPr>
            <p:cNvPr id="5" name="组 9"/>
            <p:cNvGrpSpPr/>
            <p:nvPr/>
          </p:nvGrpSpPr>
          <p:grpSpPr bwMode="auto">
            <a:xfrm>
              <a:off x="9286278" y="2098975"/>
              <a:ext cx="1199362" cy="254390"/>
              <a:chOff x="9286278" y="2098975"/>
              <a:chExt cx="1199362" cy="254390"/>
            </a:xfrm>
          </p:grpSpPr>
          <p:sp>
            <p:nvSpPr>
              <p:cNvPr id="10" name="矩形 14"/>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1" name="文本框 15"/>
              <p:cNvSpPr txBox="1">
                <a:spLocks noChangeArrowheads="1"/>
              </p:cNvSpPr>
              <p:nvPr/>
            </p:nvSpPr>
            <p:spPr bwMode="auto">
              <a:xfrm>
                <a:off x="9503622" y="2130085"/>
                <a:ext cx="982018"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宋体" panose="02010600030101010101" pitchFamily="2" charset="-122"/>
                  </a:rPr>
                  <a:t>R140,G198, B62</a:t>
                </a:r>
                <a:endParaRPr kumimoji="1" lang="zh-CN" altLang="en-US" sz="700" i="1">
                  <a:solidFill>
                    <a:prstClr val="white"/>
                  </a:solidFill>
                  <a:latin typeface="Arial" panose="020B0604020202020204" pitchFamily="34" charset="0"/>
                  <a:ea typeface="宋体" panose="02010600030101010101" pitchFamily="2" charset="-122"/>
                </a:endParaRPr>
              </a:p>
            </p:txBody>
          </p:sp>
        </p:grpSp>
        <p:sp>
          <p:nvSpPr>
            <p:cNvPr id="8"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9" name="文本框 12"/>
            <p:cNvSpPr txBox="1">
              <a:spLocks noChangeArrowheads="1"/>
            </p:cNvSpPr>
            <p:nvPr/>
          </p:nvSpPr>
          <p:spPr bwMode="auto">
            <a:xfrm>
              <a:off x="9503622" y="2491243"/>
              <a:ext cx="1175210"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宋体" panose="02010600030101010101" pitchFamily="2" charset="-122"/>
                </a:rPr>
                <a:t>R90,G203, B245</a:t>
              </a:r>
              <a:endParaRPr kumimoji="1" lang="zh-CN" altLang="en-US" sz="700" i="1">
                <a:solidFill>
                  <a:prstClr val="white"/>
                </a:solidFill>
                <a:latin typeface="Arial" panose="020B0604020202020204" pitchFamily="34" charset="0"/>
                <a:ea typeface="宋体" panose="02010600030101010101" pitchFamily="2" charset="-122"/>
              </a:endParaRPr>
            </a:p>
          </p:txBody>
        </p:sp>
      </p:grpSp>
      <p:pic>
        <p:nvPicPr>
          <p:cNvPr id="14" name="Picture 15" descr="ZTE_ppt_design_0202-06.jpg"/>
          <p:cNvPicPr>
            <a:picLocks noChangeAspect="1"/>
          </p:cNvPicPr>
          <p:nvPr/>
        </p:nvPicPr>
        <p:blipFill>
          <a:blip r:embed="rId2" cstate="print"/>
          <a:srcRect/>
          <a:stretch>
            <a:fillRect/>
          </a:stretch>
        </p:blipFill>
        <p:spPr bwMode="auto">
          <a:xfrm>
            <a:off x="0" y="4779963"/>
            <a:ext cx="9144000" cy="387350"/>
          </a:xfrm>
          <a:prstGeom prst="rect">
            <a:avLst/>
          </a:prstGeom>
          <a:noFill/>
          <a:ln w="9525">
            <a:noFill/>
            <a:miter lim="800000"/>
            <a:headEnd/>
            <a:tailEnd/>
          </a:ln>
        </p:spPr>
      </p:pic>
      <p:sp>
        <p:nvSpPr>
          <p:cNvPr id="15" name="TextBox 16"/>
          <p:cNvSpPr txBox="1">
            <a:spLocks noChangeArrowheads="1"/>
          </p:cNvSpPr>
          <p:nvPr/>
        </p:nvSpPr>
        <p:spPr bwMode="auto">
          <a:xfrm>
            <a:off x="4271963" y="4914900"/>
            <a:ext cx="2190750" cy="169863"/>
          </a:xfrm>
          <a:prstGeom prst="rect">
            <a:avLst/>
          </a:prstGeom>
          <a:noFill/>
          <a:ln w="9525">
            <a:noFill/>
            <a:miter lim="800000"/>
          </a:ln>
        </p:spPr>
        <p:txBody>
          <a:bodyPr lIns="0" tIns="0" rIns="0" bIns="0"/>
          <a:lstStyle/>
          <a:p>
            <a:pPr>
              <a:buFontTx/>
              <a:buNone/>
            </a:pPr>
            <a:r>
              <a:rPr kumimoji="1" lang="en-US" sz="600" dirty="0">
                <a:solidFill>
                  <a:srgbClr val="7F7F7F"/>
                </a:solidFill>
                <a:latin typeface="Arial" panose="020B0604020202020204" pitchFamily="34" charset="0"/>
              </a:rPr>
              <a:t>© ZTE Corporation. All rights reserved</a:t>
            </a:r>
            <a:endParaRPr kumimoji="1" lang="en-US" sz="600" dirty="0">
              <a:solidFill>
                <a:srgbClr val="7F7F7F"/>
              </a:solidFill>
              <a:latin typeface="Arial" panose="020B0604020202020204" pitchFamily="34" charset="0"/>
            </a:endParaRPr>
          </a:p>
        </p:txBody>
      </p:sp>
      <p:sp>
        <p:nvSpPr>
          <p:cNvPr id="16" name="Slide Number Placeholder 5"/>
          <p:cNvSpPr>
            <a:spLocks noGrp="1"/>
          </p:cNvSpPr>
          <p:nvPr/>
        </p:nvSpPr>
        <p:spPr bwMode="auto">
          <a:xfrm>
            <a:off x="238125" y="4849813"/>
            <a:ext cx="419100" cy="365125"/>
          </a:xfrm>
          <a:prstGeom prst="rect">
            <a:avLst/>
          </a:prstGeom>
          <a:noFill/>
          <a:ln w="9525">
            <a:noFill/>
            <a:miter lim="800000"/>
          </a:ln>
        </p:spPr>
        <p:txBody>
          <a:bodyPr anchor="ctr"/>
          <a:lstStyle/>
          <a:p>
            <a:pPr>
              <a:buFontTx/>
              <a:buNone/>
            </a:pPr>
            <a:fld id="{5774FD34-B19B-4EC0-B7CE-4C8A769027F1}" type="slidenum">
              <a:rPr lang="en-US" sz="800">
                <a:solidFill>
                  <a:srgbClr val="404040"/>
                </a:solidFill>
                <a:latin typeface="Arial" panose="020B0604020202020204" pitchFamily="34" charset="0"/>
              </a:rPr>
            </a:fld>
            <a:endParaRPr lang="en-US" sz="800" dirty="0">
              <a:solidFill>
                <a:srgbClr val="404040"/>
              </a:solidFill>
              <a:latin typeface="Arial" panose="020B0604020202020204" pitchFamily="34" charset="0"/>
            </a:endParaRPr>
          </a:p>
        </p:txBody>
      </p:sp>
      <p:sp>
        <p:nvSpPr>
          <p:cNvPr id="33" name="标题 13"/>
          <p:cNvSpPr>
            <a:spLocks noGrp="1"/>
          </p:cNvSpPr>
          <p:nvPr>
            <p:ph type="title"/>
          </p:nvPr>
        </p:nvSpPr>
        <p:spPr>
          <a:xfrm>
            <a:off x="336137" y="411131"/>
            <a:ext cx="8513762" cy="723727"/>
          </a:xfrm>
        </p:spPr>
        <p:txBody>
          <a:bodyPr rtlCol="0">
            <a:noAutofit/>
          </a:bodyPr>
          <a:lstStyle>
            <a:lvl1pPr>
              <a:defRPr lang="zh-CN" altLang="en-US" b="1" dirty="0">
                <a:solidFill>
                  <a:srgbClr val="008FD4"/>
                </a:solidFill>
                <a:latin typeface="Arial" panose="020B0604020202020204" pitchFamily="34" charset="0"/>
                <a:cs typeface="Arial" panose="020B0604020202020204" pitchFamily="34" charset="0"/>
              </a:defRPr>
            </a:lvl1pPr>
          </a:lstStyle>
          <a:p>
            <a:pPr lvl="0"/>
            <a:r>
              <a:rPr lang="zh-CN" altLang="en-US"/>
              <a:t>单击此处编辑母版标题样式</a:t>
            </a:r>
            <a:endParaRPr lang="zh-CN" altLang="en-US" dirty="0"/>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8_内容">
    <p:spTree>
      <p:nvGrpSpPr>
        <p:cNvPr id="1" name=""/>
        <p:cNvGrpSpPr/>
        <p:nvPr/>
      </p:nvGrpSpPr>
      <p:grpSpPr>
        <a:xfrm>
          <a:off x="0" y="0"/>
          <a:ext cx="0" cy="0"/>
          <a:chOff x="0" y="0"/>
          <a:chExt cx="0" cy="0"/>
        </a:xfrm>
      </p:grpSpPr>
      <p:pic>
        <p:nvPicPr>
          <p:cNvPr id="5" name="Picture 3" descr="ZTE_ppt_design_0202-06.jpg"/>
          <p:cNvPicPr>
            <a:picLocks noChangeAspect="1"/>
          </p:cNvPicPr>
          <p:nvPr/>
        </p:nvPicPr>
        <p:blipFill>
          <a:blip r:embed="rId2" cstate="print"/>
          <a:srcRect/>
          <a:stretch>
            <a:fillRect/>
          </a:stretch>
        </p:blipFill>
        <p:spPr bwMode="auto">
          <a:xfrm>
            <a:off x="0" y="4779963"/>
            <a:ext cx="9144000" cy="387350"/>
          </a:xfrm>
          <a:prstGeom prst="rect">
            <a:avLst/>
          </a:prstGeom>
          <a:noFill/>
          <a:ln w="9525">
            <a:noFill/>
            <a:miter lim="800000"/>
            <a:headEnd/>
            <a:tailEnd/>
          </a:ln>
        </p:spPr>
      </p:pic>
      <p:sp>
        <p:nvSpPr>
          <p:cNvPr id="6" name="TextBox 4"/>
          <p:cNvSpPr txBox="1">
            <a:spLocks noChangeArrowheads="1"/>
          </p:cNvSpPr>
          <p:nvPr/>
        </p:nvSpPr>
        <p:spPr bwMode="auto">
          <a:xfrm>
            <a:off x="4271963" y="4914900"/>
            <a:ext cx="2190750" cy="169863"/>
          </a:xfrm>
          <a:prstGeom prst="rect">
            <a:avLst/>
          </a:prstGeom>
          <a:noFill/>
          <a:ln w="9525">
            <a:noFill/>
            <a:miter lim="800000"/>
          </a:ln>
        </p:spPr>
        <p:txBody>
          <a:bodyPr lIns="0" tIns="0" rIns="0" bIns="0"/>
          <a:lstStyle/>
          <a:p>
            <a:pPr>
              <a:buFontTx/>
              <a:buNone/>
            </a:pPr>
            <a:r>
              <a:rPr kumimoji="1" lang="en-US" sz="600" dirty="0">
                <a:solidFill>
                  <a:srgbClr val="7F7F7F"/>
                </a:solidFill>
                <a:latin typeface="Arial" panose="020B0604020202020204" pitchFamily="34" charset="0"/>
              </a:rPr>
              <a:t>© ZTE Corporation. All rights reserved</a:t>
            </a:r>
            <a:endParaRPr kumimoji="1" lang="en-US" sz="600" dirty="0">
              <a:solidFill>
                <a:srgbClr val="7F7F7F"/>
              </a:solidFill>
              <a:latin typeface="Arial" panose="020B0604020202020204" pitchFamily="34" charset="0"/>
            </a:endParaRPr>
          </a:p>
        </p:txBody>
      </p:sp>
      <p:sp>
        <p:nvSpPr>
          <p:cNvPr id="7" name="Slide Number Placeholder 5"/>
          <p:cNvSpPr>
            <a:spLocks noGrp="1"/>
          </p:cNvSpPr>
          <p:nvPr/>
        </p:nvSpPr>
        <p:spPr bwMode="auto">
          <a:xfrm>
            <a:off x="238125" y="4849813"/>
            <a:ext cx="419100" cy="365125"/>
          </a:xfrm>
          <a:prstGeom prst="rect">
            <a:avLst/>
          </a:prstGeom>
          <a:noFill/>
          <a:ln w="9525">
            <a:noFill/>
            <a:miter lim="800000"/>
          </a:ln>
        </p:spPr>
        <p:txBody>
          <a:bodyPr anchor="ctr"/>
          <a:lstStyle/>
          <a:p>
            <a:pPr>
              <a:buFontTx/>
              <a:buNone/>
            </a:pPr>
            <a:fld id="{495FEC5C-3B70-4F79-98EF-D890A59B06E1}" type="slidenum">
              <a:rPr lang="en-US" sz="800">
                <a:solidFill>
                  <a:srgbClr val="404040"/>
                </a:solidFill>
                <a:latin typeface="Arial" panose="020B0604020202020204" pitchFamily="34" charset="0"/>
              </a:rPr>
            </a:fld>
            <a:endParaRPr lang="en-US" sz="800" dirty="0">
              <a:solidFill>
                <a:srgbClr val="404040"/>
              </a:solidFill>
              <a:latin typeface="Arial" panose="020B0604020202020204" pitchFamily="34" charset="0"/>
            </a:endParaRPr>
          </a:p>
        </p:txBody>
      </p:sp>
      <p:sp>
        <p:nvSpPr>
          <p:cNvPr id="8"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a:buFontTx/>
              <a:buNone/>
            </a:pPr>
            <a:r>
              <a:rPr lang="en-US" sz="900" noProof="1">
                <a:solidFill>
                  <a:prstClr val="white"/>
                </a:solidFill>
                <a:latin typeface="Arial" panose="020B0604020202020204" pitchFamily="34" charset="0"/>
                <a:ea typeface="Heiti SC Light"/>
              </a:rPr>
              <a:t>T</a:t>
            </a:r>
            <a:r>
              <a:rPr lang="en-US" altLang="zh-CN" sz="900" noProof="1">
                <a:solidFill>
                  <a:prstClr val="white"/>
                </a:solidFill>
                <a:latin typeface="Arial" panose="020B0604020202020204" pitchFamily="34" charset="0"/>
                <a:ea typeface="Heiti SC Light"/>
              </a:rPr>
              <a:t>itle:</a:t>
            </a:r>
            <a:endParaRPr lang="en-US" altLang="ja-JP" sz="900" noProof="1">
              <a:solidFill>
                <a:prstClr val="white"/>
              </a:solidFill>
              <a:latin typeface="Arial" panose="020B0604020202020204" pitchFamily="34" charset="0"/>
              <a:ea typeface="Heiti SC Light"/>
            </a:endParaRPr>
          </a:p>
          <a:p>
            <a:pPr defTabSz="935355">
              <a:buFontTx/>
              <a:buNone/>
            </a:pPr>
            <a:r>
              <a:rPr lang="en-US" altLang="zh-CN" sz="800" noProof="1">
                <a:solidFill>
                  <a:prstClr val="white"/>
                </a:solidFill>
                <a:latin typeface="Arial" panose="020B0604020202020204" pitchFamily="34" charset="0"/>
                <a:ea typeface="Heiti SC Light"/>
              </a:rPr>
              <a:t>Type</a:t>
            </a:r>
            <a:r>
              <a:rPr lang="en-US" altLang="ja-JP" sz="800" noProof="1">
                <a:solidFill>
                  <a:prstClr val="white"/>
                </a:solidFill>
                <a:latin typeface="Arial" panose="020B0604020202020204" pitchFamily="34" charset="0"/>
                <a:ea typeface="Heiti SC Light"/>
              </a:rPr>
              <a:t>: </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dirty="0">
              <a:solidFill>
                <a:prstClr val="white"/>
              </a:solidFill>
              <a:latin typeface="Arial" panose="020B0604020202020204" pitchFamily="34" charset="0"/>
              <a:ea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a:t>
            </a:r>
            <a:r>
              <a:rPr lang="en-US" altLang="ja-JP" sz="800" noProof="1">
                <a:solidFill>
                  <a:prstClr val="white"/>
                </a:solidFill>
                <a:latin typeface="Arial" panose="020B0604020202020204" pitchFamily="34" charset="0"/>
                <a:ea typeface="Heiti SC Light"/>
                <a:cs typeface="Heiti SC Light"/>
              </a:rPr>
              <a:t>22-24</a:t>
            </a:r>
            <a:r>
              <a:rPr lang="en-US" altLang="zh-CN" sz="800" noProof="1">
                <a:solidFill>
                  <a:prstClr val="white"/>
                </a:solidFill>
                <a:latin typeface="Arial" panose="020B0604020202020204" pitchFamily="34" charset="0"/>
                <a:ea typeface="Heiti SC Light"/>
                <a:cs typeface="Heiti SC Light"/>
              </a:rPr>
              <a:t>pt</a:t>
            </a:r>
            <a:endParaRPr lang="en-US" altLang="ja-JP" sz="800" noProof="1">
              <a:solidFill>
                <a:prstClr val="white"/>
              </a:solidFill>
              <a:latin typeface="Arial" panose="020B0604020202020204" pitchFamily="34" charset="0"/>
              <a:ea typeface="Heiti SC Light"/>
              <a:cs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C</a:t>
            </a:r>
            <a:r>
              <a:rPr lang="en-US" altLang="zh-CN" sz="800" noProof="1">
                <a:solidFill>
                  <a:prstClr val="white"/>
                </a:solidFill>
                <a:latin typeface="Arial" panose="020B0604020202020204" pitchFamily="34" charset="0"/>
                <a:ea typeface="Heiti SC Light"/>
                <a:cs typeface="Heiti SC Light"/>
              </a:rPr>
              <a:t>olor</a:t>
            </a: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he ZTE blue</a:t>
            </a:r>
            <a:r>
              <a:rPr lang="en-US" altLang="ja-JP" sz="800" noProof="1">
                <a:solidFill>
                  <a:prstClr val="white"/>
                </a:solidFill>
                <a:latin typeface="Arial" panose="020B0604020202020204" pitchFamily="34" charset="0"/>
                <a:ea typeface="Heiti SC Light"/>
                <a:cs typeface="Heiti SC Light"/>
              </a:rPr>
              <a:t> </a:t>
            </a:r>
            <a:endParaRPr lang="en-US" altLang="ja-JP" sz="800" noProof="1">
              <a:solidFill>
                <a:prstClr val="white"/>
              </a:solidFill>
              <a:latin typeface="Arial" panose="020B0604020202020204" pitchFamily="34" charset="0"/>
              <a:ea typeface="Heiti SC Light"/>
              <a:cs typeface="Heiti SC Light"/>
            </a:endParaRPr>
          </a:p>
          <a:p>
            <a:pPr defTabSz="935355">
              <a:buFontTx/>
              <a:buNone/>
            </a:pPr>
            <a:endParaRPr lang="en-US" altLang="zh-CN" sz="900" noProof="1">
              <a:solidFill>
                <a:prstClr val="white"/>
              </a:solidFill>
              <a:latin typeface="Arial" panose="020B0604020202020204" pitchFamily="34" charset="0"/>
              <a:ea typeface="Heiti SC Light"/>
              <a:cs typeface="Heiti SC Light"/>
            </a:endParaRPr>
          </a:p>
          <a:p>
            <a:pPr defTabSz="935355">
              <a:buFontTx/>
              <a:buNone/>
            </a:pPr>
            <a:r>
              <a:rPr lang="en-US" altLang="zh-CN" sz="900" noProof="1">
                <a:solidFill>
                  <a:prstClr val="white"/>
                </a:solidFill>
                <a:latin typeface="Arial" panose="020B0604020202020204" pitchFamily="34" charset="0"/>
                <a:ea typeface="Heiti SC Light"/>
                <a:cs typeface="Heiti SC Light"/>
              </a:rPr>
              <a:t>Subtitle:</a:t>
            </a:r>
            <a:endParaRPr lang="en-US" altLang="ja-JP" sz="900" noProof="1">
              <a:solidFill>
                <a:prstClr val="white"/>
              </a:solidFill>
              <a:latin typeface="Arial" panose="020B0604020202020204" pitchFamily="34" charset="0"/>
              <a:ea typeface="Heiti SC Light"/>
              <a:cs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ype: </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dirty="0">
              <a:solidFill>
                <a:prstClr val="white"/>
              </a:solidFill>
              <a:latin typeface="Arial" panose="020B0604020202020204" pitchFamily="34" charset="0"/>
            </a:endParaRPr>
          </a:p>
          <a:p>
            <a:pPr defTabSz="935355">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：14-</a:t>
            </a:r>
            <a:r>
              <a:rPr lang="en-US" altLang="ja-JP" sz="800" noProof="1">
                <a:solidFill>
                  <a:prstClr val="white"/>
                </a:solidFill>
                <a:latin typeface="Arial" panose="020B0604020202020204" pitchFamily="34" charset="0"/>
                <a:ea typeface="Heiti SC Light"/>
                <a:cs typeface="Heiti SC Light"/>
              </a:rPr>
              <a:t>18pt</a:t>
            </a:r>
            <a:endParaRPr lang="en-US" altLang="ja-JP" sz="800" noProof="1">
              <a:solidFill>
                <a:prstClr val="white"/>
              </a:solidFill>
              <a:latin typeface="Arial" panose="020B0604020202020204" pitchFamily="34" charset="0"/>
              <a:ea typeface="Heiti SC Light"/>
              <a:cs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Color: The </a:t>
            </a:r>
            <a:r>
              <a:rPr lang="en-US" altLang="zh-CN" sz="800" noProof="1">
                <a:solidFill>
                  <a:prstClr val="white"/>
                </a:solidFill>
                <a:latin typeface="Arial" panose="020B0604020202020204" pitchFamily="34" charset="0"/>
                <a:ea typeface="Heiti SC Light"/>
                <a:cs typeface="Heiti SC Light"/>
              </a:rPr>
              <a:t>ZTE green</a:t>
            </a:r>
            <a:endParaRPr lang="en-US" altLang="ja-JP" sz="800" noProof="1">
              <a:solidFill>
                <a:prstClr val="white"/>
              </a:solidFill>
              <a:latin typeface="Arial" panose="020B0604020202020204" pitchFamily="34" charset="0"/>
              <a:ea typeface="Heiti SC Light"/>
              <a:cs typeface="Heiti SC Light"/>
            </a:endParaRPr>
          </a:p>
        </p:txBody>
      </p:sp>
      <p:grpSp>
        <p:nvGrpSpPr>
          <p:cNvPr id="2" name="组 5"/>
          <p:cNvGrpSpPr/>
          <p:nvPr/>
        </p:nvGrpSpPr>
        <p:grpSpPr bwMode="auto">
          <a:xfrm>
            <a:off x="9364663" y="3851275"/>
            <a:ext cx="1392237" cy="989013"/>
            <a:chOff x="9286278" y="1725515"/>
            <a:chExt cx="1392554" cy="989008"/>
          </a:xfrm>
        </p:grpSpPr>
        <p:grpSp>
          <p:nvGrpSpPr>
            <p:cNvPr id="3" name="组 6"/>
            <p:cNvGrpSpPr/>
            <p:nvPr/>
          </p:nvGrpSpPr>
          <p:grpSpPr bwMode="auto">
            <a:xfrm>
              <a:off x="9286278" y="1725515"/>
              <a:ext cx="935158" cy="254390"/>
              <a:chOff x="9286278" y="1725515"/>
              <a:chExt cx="935158" cy="254390"/>
            </a:xfrm>
          </p:grpSpPr>
          <p:sp>
            <p:nvSpPr>
              <p:cNvPr id="16"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7" name="文本框 19"/>
              <p:cNvSpPr txBox="1">
                <a:spLocks noChangeArrowheads="1"/>
              </p:cNvSpPr>
              <p:nvPr/>
            </p:nvSpPr>
            <p:spPr bwMode="auto">
              <a:xfrm>
                <a:off x="9503622" y="1756625"/>
                <a:ext cx="717814"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宋体" panose="02010600030101010101" pitchFamily="2" charset="-122"/>
                  </a:rPr>
                  <a:t>G143, B212</a:t>
                </a:r>
                <a:endParaRPr kumimoji="1" lang="zh-CN" altLang="en-US" sz="700" i="1">
                  <a:solidFill>
                    <a:prstClr val="white"/>
                  </a:solidFill>
                  <a:latin typeface="Arial" panose="020B0604020202020204" pitchFamily="34" charset="0"/>
                  <a:ea typeface="宋体" panose="02010600030101010101" pitchFamily="2" charset="-122"/>
                </a:endParaRPr>
              </a:p>
            </p:txBody>
          </p:sp>
        </p:grpSp>
        <p:grpSp>
          <p:nvGrpSpPr>
            <p:cNvPr id="4" name="组 9"/>
            <p:cNvGrpSpPr/>
            <p:nvPr/>
          </p:nvGrpSpPr>
          <p:grpSpPr bwMode="auto">
            <a:xfrm>
              <a:off x="9286278" y="2098975"/>
              <a:ext cx="1199362" cy="254390"/>
              <a:chOff x="9286278" y="2098975"/>
              <a:chExt cx="1199362" cy="254390"/>
            </a:xfrm>
          </p:grpSpPr>
          <p:sp>
            <p:nvSpPr>
              <p:cNvPr id="14" name="矩形 13"/>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5" name="文本框 15"/>
              <p:cNvSpPr txBox="1">
                <a:spLocks noChangeArrowheads="1"/>
              </p:cNvSpPr>
              <p:nvPr/>
            </p:nvSpPr>
            <p:spPr bwMode="auto">
              <a:xfrm>
                <a:off x="9503622" y="2130085"/>
                <a:ext cx="982018"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宋体" panose="02010600030101010101" pitchFamily="2" charset="-122"/>
                  </a:rPr>
                  <a:t>R140,G198, B62</a:t>
                </a:r>
                <a:endParaRPr kumimoji="1" lang="zh-CN" altLang="en-US" sz="700" i="1">
                  <a:solidFill>
                    <a:prstClr val="white"/>
                  </a:solidFill>
                  <a:latin typeface="Arial" panose="020B0604020202020204" pitchFamily="34" charset="0"/>
                  <a:ea typeface="宋体" panose="02010600030101010101" pitchFamily="2" charset="-122"/>
                </a:endParaRPr>
              </a:p>
            </p:txBody>
          </p:sp>
        </p:grpSp>
        <p:sp>
          <p:nvSpPr>
            <p:cNvPr id="12"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3" name="文本框 12"/>
            <p:cNvSpPr txBox="1">
              <a:spLocks noChangeArrowheads="1"/>
            </p:cNvSpPr>
            <p:nvPr/>
          </p:nvSpPr>
          <p:spPr bwMode="auto">
            <a:xfrm>
              <a:off x="9503622" y="2491243"/>
              <a:ext cx="1175210"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宋体" panose="02010600030101010101" pitchFamily="2" charset="-122"/>
                </a:rPr>
                <a:t>R90,G203, B245</a:t>
              </a:r>
              <a:endParaRPr kumimoji="1" lang="zh-CN" altLang="en-US" sz="700" i="1">
                <a:solidFill>
                  <a:prstClr val="white"/>
                </a:solidFill>
                <a:latin typeface="Arial" panose="020B0604020202020204" pitchFamily="34" charset="0"/>
                <a:ea typeface="宋体" panose="02010600030101010101" pitchFamily="2" charset="-122"/>
              </a:endParaRPr>
            </a:p>
          </p:txBody>
        </p:sp>
      </p:grpSp>
      <p:sp>
        <p:nvSpPr>
          <p:cNvPr id="18" name="TextBox 18"/>
          <p:cNvSpPr txBox="1">
            <a:spLocks noChangeArrowheads="1"/>
          </p:cNvSpPr>
          <p:nvPr/>
        </p:nvSpPr>
        <p:spPr bwMode="auto">
          <a:xfrm>
            <a:off x="7932738" y="79375"/>
            <a:ext cx="1112837" cy="304800"/>
          </a:xfrm>
          <a:prstGeom prst="rect">
            <a:avLst/>
          </a:prstGeom>
          <a:noFill/>
          <a:ln w="9525">
            <a:noFill/>
            <a:miter lim="800000"/>
          </a:ln>
        </p:spPr>
        <p:txBody>
          <a:bodyPr lIns="0" tIns="0" rIns="0" bIns="0"/>
          <a:lstStyle/>
          <a:p>
            <a:pPr>
              <a:buFontTx/>
              <a:buNone/>
            </a:pPr>
            <a:r>
              <a:rPr lang="en-US" sz="1000" dirty="0">
                <a:solidFill>
                  <a:srgbClr val="404040"/>
                </a:solidFill>
                <a:latin typeface="Arial" panose="020B0604020202020204" pitchFamily="34" charset="0"/>
                <a:ea typeface="Heiti SC Light"/>
              </a:rPr>
              <a:t>Confidential▲</a:t>
            </a:r>
            <a:endParaRPr kumimoji="1" lang="en-US" sz="1000" dirty="0">
              <a:solidFill>
                <a:srgbClr val="404040"/>
              </a:solidFill>
              <a:latin typeface="Arial" panose="020B0604020202020204" pitchFamily="34" charset="0"/>
              <a:ea typeface="Heiti SC Light"/>
            </a:endParaRPr>
          </a:p>
        </p:txBody>
      </p:sp>
      <p:sp>
        <p:nvSpPr>
          <p:cNvPr id="23" name="文本占位符 2"/>
          <p:cNvSpPr>
            <a:spLocks noGrp="1"/>
          </p:cNvSpPr>
          <p:nvPr>
            <p:ph idx="11"/>
          </p:nvPr>
        </p:nvSpPr>
        <p:spPr>
          <a:xfrm>
            <a:off x="5678397" y="1270076"/>
            <a:ext cx="3171501" cy="3346880"/>
          </a:xfrm>
          <a:prstGeom prst="rect">
            <a:avLst/>
          </a:prstGeom>
        </p:spPr>
        <p:txBody>
          <a:bodyPr rtlCol="0">
            <a:noAutofit/>
          </a:bodyPr>
          <a:lstStyle>
            <a:lvl1pPr>
              <a:defRPr kumimoji="1" lang="zh-CN" altLang="en-US" sz="18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400" b="0" i="0" kern="1200" dirty="0" smtClean="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stStyle>
          <a:p>
            <a:pPr lvl="0"/>
            <a:r>
              <a:rPr lang="zh-CN" altLang="en-US"/>
              <a:t>单击此处编辑母版文本样式</a:t>
            </a:r>
            <a:endParaRPr lang="zh-CN" altLang="en-US"/>
          </a:p>
          <a:p>
            <a:pPr lvl="1"/>
            <a:r>
              <a:rPr lang="zh-CN" altLang="en-US"/>
              <a:t>第二级</a:t>
            </a:r>
            <a:endParaRPr lang="zh-CN" altLang="en-US"/>
          </a:p>
        </p:txBody>
      </p:sp>
      <p:sp>
        <p:nvSpPr>
          <p:cNvPr id="25" name="文本占位符 2"/>
          <p:cNvSpPr>
            <a:spLocks noGrp="1"/>
          </p:cNvSpPr>
          <p:nvPr>
            <p:ph idx="12"/>
          </p:nvPr>
        </p:nvSpPr>
        <p:spPr>
          <a:xfrm>
            <a:off x="336136" y="1270076"/>
            <a:ext cx="5041495" cy="3346880"/>
          </a:xfrm>
          <a:prstGeom prst="rect">
            <a:avLst/>
          </a:prstGeom>
        </p:spPr>
        <p:txBody>
          <a:bodyPr rtlCol="0">
            <a:noAutofit/>
          </a:bodyPr>
          <a:lstStyle>
            <a:lvl1pPr>
              <a:defRPr kumimoji="1" lang="zh-CN" altLang="en-US" sz="18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400" b="0" i="0" kern="1200" dirty="0" smtClean="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stStyle>
          <a:p>
            <a:pPr lvl="0"/>
            <a:r>
              <a:rPr lang="zh-CN" altLang="en-US"/>
              <a:t>单击此处编辑母版文本样式</a:t>
            </a:r>
            <a:endParaRPr lang="zh-CN" altLang="en-US"/>
          </a:p>
          <a:p>
            <a:pPr lvl="1"/>
            <a:r>
              <a:rPr lang="zh-CN" altLang="en-US"/>
              <a:t>第二级</a:t>
            </a:r>
            <a:endParaRPr lang="zh-CN" altLang="en-US"/>
          </a:p>
        </p:txBody>
      </p:sp>
      <p:sp>
        <p:nvSpPr>
          <p:cNvPr id="26" name="标题 13"/>
          <p:cNvSpPr>
            <a:spLocks noGrp="1"/>
          </p:cNvSpPr>
          <p:nvPr>
            <p:ph type="title"/>
          </p:nvPr>
        </p:nvSpPr>
        <p:spPr>
          <a:xfrm>
            <a:off x="336137" y="411131"/>
            <a:ext cx="8513762" cy="723727"/>
          </a:xfrm>
        </p:spPr>
        <p:txBody>
          <a:bodyPr rtlCol="0">
            <a:noAutofit/>
          </a:bodyPr>
          <a:lstStyle>
            <a:lvl1pPr>
              <a:defRPr lang="zh-CN" altLang="en-US" b="1" dirty="0">
                <a:solidFill>
                  <a:srgbClr val="008FD4"/>
                </a:solidFill>
                <a:latin typeface="Arial" panose="020B0604020202020204" pitchFamily="34" charset="0"/>
                <a:cs typeface="Arial" panose="020B0604020202020204" pitchFamily="34" charset="0"/>
              </a:defRPr>
            </a:lvl1pPr>
          </a:lstStyle>
          <a:p>
            <a:pPr lvl="0"/>
            <a:r>
              <a:rPr lang="zh-CN" altLang="en-US"/>
              <a:t>单击此处编辑母版标题样式</a:t>
            </a:r>
            <a:endParaRPr lang="zh-CN" altLang="en-US" dirty="0"/>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userDrawn="1">
  <p:cSld name="感谢">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5" name="Title 4"/>
          <p:cNvSpPr>
            <a:spLocks noGrp="1"/>
          </p:cNvSpPr>
          <p:nvPr>
            <p:ph type="title"/>
          </p:nvPr>
        </p:nvSpPr>
        <p:spPr>
          <a:xfrm>
            <a:off x="1196858" y="1493618"/>
            <a:ext cx="6144216" cy="1115297"/>
          </a:xfrm>
        </p:spPr>
        <p:txBody>
          <a:bodyPr rtlCol="0">
            <a:noAutofit/>
          </a:bodyPr>
          <a:lstStyle>
            <a:lvl1pPr>
              <a:defRPr lang="en-US" sz="4000" baseline="0" dirty="0">
                <a:solidFill>
                  <a:schemeClr val="bg1"/>
                </a:solidFill>
                <a:latin typeface="Arial" panose="020B0604020202020204" pitchFamily="34" charset="0"/>
                <a:cs typeface="Arial" panose="020B0604020202020204" pitchFamily="34" charset="0"/>
              </a:defRPr>
            </a:lvl1pPr>
          </a:lstStyle>
          <a:p>
            <a:pPr lvl="0"/>
            <a:r>
              <a:rPr lang="zh-CN" altLang="en-US"/>
              <a:t>单击此处编辑母版标题样式</a:t>
            </a:r>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1">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userDrawn="1">
  <p:cSld name="5_内容">
    <p:bg>
      <p:bgPr>
        <a:solidFill>
          <a:schemeClr val="bg1">
            <a:lumMod val="95000"/>
            <a:alpha val="59000"/>
          </a:schemeClr>
        </a:solidFill>
        <a:effectLst/>
      </p:bgPr>
    </p:bg>
    <p:spTree>
      <p:nvGrpSpPr>
        <p:cNvPr id="1" name=""/>
        <p:cNvGrpSpPr/>
        <p:nvPr/>
      </p:nvGrpSpPr>
      <p:grpSpPr>
        <a:xfrm>
          <a:off x="0" y="0"/>
          <a:ext cx="0" cy="0"/>
          <a:chOff x="0" y="0"/>
          <a:chExt cx="0" cy="0"/>
        </a:xfrm>
      </p:grpSpPr>
      <p:sp>
        <p:nvSpPr>
          <p:cNvPr id="4" name="Rectangle 8"/>
          <p:cNvSpPr>
            <a:spLocks noChangeArrowheads="1"/>
          </p:cNvSpPr>
          <p:nvPr/>
        </p:nvSpPr>
        <p:spPr bwMode="auto">
          <a:xfrm>
            <a:off x="9236076" y="2563065"/>
            <a:ext cx="1360489" cy="1248525"/>
          </a:xfrm>
          <a:prstGeom prst="rect">
            <a:avLst/>
          </a:prstGeom>
          <a:noFill/>
          <a:ln w="9525">
            <a:noFill/>
            <a:miter lim="800000"/>
          </a:ln>
        </p:spPr>
        <p:txBody>
          <a:bodyPr lIns="93442" tIns="46725" rIns="93442" bIns="46725" anchor="b" anchorCtr="1">
            <a:spAutoFit/>
          </a:bodyPr>
          <a:lstStyle/>
          <a:p>
            <a:pPr defTabSz="935355" fontAlgn="auto">
              <a:spcBef>
                <a:spcPts val="0"/>
              </a:spcBef>
              <a:spcAft>
                <a:spcPts val="0"/>
              </a:spcAft>
              <a:buFontTx/>
              <a:buNone/>
            </a:pPr>
            <a:r>
              <a:rPr lang="en-US" sz="900" noProof="1">
                <a:solidFill>
                  <a:prstClr val="white"/>
                </a:solidFill>
                <a:latin typeface="Arial" panose="020B0604020202020204" pitchFamily="34" charset="0"/>
                <a:ea typeface="Heiti SC Light"/>
                <a:cs typeface="+mn-cs"/>
              </a:rPr>
              <a:t>T</a:t>
            </a:r>
            <a:r>
              <a:rPr lang="en-US" altLang="zh-CN" sz="900" noProof="1">
                <a:solidFill>
                  <a:prstClr val="white"/>
                </a:solidFill>
                <a:latin typeface="Arial" panose="020B0604020202020204" pitchFamily="34" charset="0"/>
                <a:ea typeface="Heiti SC Light"/>
                <a:cs typeface="+mn-cs"/>
              </a:rPr>
              <a:t>itle:</a:t>
            </a:r>
            <a:endParaRPr lang="en-US" altLang="ja-JP" sz="900" noProof="1">
              <a:solidFill>
                <a:prstClr val="white"/>
              </a:solidFill>
              <a:latin typeface="Arial" panose="020B0604020202020204" pitchFamily="34" charset="0"/>
              <a:ea typeface="Heiti SC Light"/>
              <a:cs typeface="+mn-cs"/>
            </a:endParaRPr>
          </a:p>
          <a:p>
            <a:pPr defTabSz="935355" fontAlgn="auto">
              <a:spcBef>
                <a:spcPts val="0"/>
              </a:spcBef>
              <a:spcAft>
                <a:spcPts val="0"/>
              </a:spcAft>
              <a:buFontTx/>
              <a:buNone/>
            </a:pPr>
            <a:r>
              <a:rPr lang="en-US" altLang="zh-CN" sz="800" noProof="1">
                <a:solidFill>
                  <a:prstClr val="white"/>
                </a:solidFill>
                <a:latin typeface="Arial" panose="020B0604020202020204" pitchFamily="34" charset="0"/>
                <a:ea typeface="Heiti SC Light"/>
                <a:cs typeface="+mn-cs"/>
              </a:rPr>
              <a:t>Type</a:t>
            </a:r>
            <a:r>
              <a:rPr lang="en-US" altLang="ja-JP" sz="800" noProof="1">
                <a:solidFill>
                  <a:prstClr val="white"/>
                </a:solidFill>
                <a:latin typeface="Arial" panose="020B0604020202020204" pitchFamily="34" charset="0"/>
                <a:ea typeface="Heiti SC Light"/>
                <a:cs typeface="+mn-cs"/>
              </a:rPr>
              <a:t>: </a:t>
            </a:r>
            <a:r>
              <a:rPr lang="en-US" altLang="ja-JP" sz="800" noProof="1">
                <a:solidFill>
                  <a:prstClr val="white"/>
                </a:solidFill>
                <a:latin typeface="Arial" panose="020B0604020202020204" pitchFamily="34" charset="0"/>
                <a:ea typeface="MS PGothic" panose="020B0600070205080204" pitchFamily="34" charset="-128"/>
                <a:cs typeface="+mn-cs"/>
              </a:rPr>
              <a:t>Arial</a:t>
            </a:r>
            <a:endParaRPr lang="en-US" sz="800">
              <a:solidFill>
                <a:prstClr val="white"/>
              </a:solidFill>
              <a:latin typeface="Arial" panose="020B0604020202020204" pitchFamily="34" charset="0"/>
              <a:ea typeface="Heiti SC Light"/>
              <a:cs typeface="+mn-cs"/>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a:t>
            </a:r>
            <a:r>
              <a:rPr lang="en-US" altLang="ja-JP" sz="800" noProof="1">
                <a:solidFill>
                  <a:prstClr val="white"/>
                </a:solidFill>
                <a:latin typeface="Arial" panose="020B0604020202020204" pitchFamily="34" charset="0"/>
                <a:ea typeface="Heiti SC Light"/>
                <a:cs typeface="Heiti SC Light"/>
              </a:rPr>
              <a:t>22-24</a:t>
            </a:r>
            <a:r>
              <a:rPr lang="en-US" altLang="zh-CN" sz="800" noProof="1">
                <a:solidFill>
                  <a:prstClr val="white"/>
                </a:solidFill>
                <a:latin typeface="Arial" panose="020B0604020202020204" pitchFamily="34" charset="0"/>
                <a:ea typeface="Heiti SC Light"/>
                <a:cs typeface="Heiti SC Light"/>
              </a:rPr>
              <a:t>pt</a:t>
            </a:r>
            <a:endParaRPr lang="en-US" altLang="ja-JP" sz="8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C</a:t>
            </a:r>
            <a:r>
              <a:rPr lang="en-US" altLang="zh-CN" sz="800" noProof="1">
                <a:solidFill>
                  <a:prstClr val="white"/>
                </a:solidFill>
                <a:latin typeface="Arial" panose="020B0604020202020204" pitchFamily="34" charset="0"/>
                <a:ea typeface="Heiti SC Light"/>
                <a:cs typeface="Heiti SC Light"/>
              </a:rPr>
              <a:t>olor</a:t>
            </a: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he ZTE blue</a:t>
            </a:r>
            <a:r>
              <a:rPr lang="en-US" altLang="ja-JP" sz="800" noProof="1">
                <a:solidFill>
                  <a:prstClr val="white"/>
                </a:solidFill>
                <a:latin typeface="Arial" panose="020B0604020202020204" pitchFamily="34" charset="0"/>
                <a:ea typeface="Heiti SC Light"/>
                <a:cs typeface="Heiti SC Light"/>
              </a:rPr>
              <a:t> </a:t>
            </a:r>
            <a:endParaRPr lang="en-US" altLang="ja-JP" sz="8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endParaRPr lang="en-US" altLang="zh-CN" sz="9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r>
              <a:rPr lang="en-US" altLang="zh-CN" sz="900" noProof="1">
                <a:solidFill>
                  <a:prstClr val="white"/>
                </a:solidFill>
                <a:latin typeface="Arial" panose="020B0604020202020204" pitchFamily="34" charset="0"/>
                <a:ea typeface="Heiti SC Light"/>
                <a:cs typeface="Heiti SC Light"/>
              </a:rPr>
              <a:t>Subtitle:</a:t>
            </a:r>
            <a:endParaRPr lang="en-US" altLang="ja-JP" sz="9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ype: </a:t>
            </a:r>
            <a:r>
              <a:rPr lang="en-US" altLang="ja-JP" sz="800" noProof="1">
                <a:solidFill>
                  <a:prstClr val="white"/>
                </a:solidFill>
                <a:latin typeface="Arial" panose="020B0604020202020204" pitchFamily="34" charset="0"/>
                <a:ea typeface="MS PGothic" panose="020B0600070205080204" pitchFamily="34" charset="-128"/>
                <a:cs typeface="+mn-cs"/>
              </a:rPr>
              <a:t>Arial</a:t>
            </a:r>
            <a:endParaRPr lang="en-US" sz="800">
              <a:solidFill>
                <a:prstClr val="white"/>
              </a:solidFill>
              <a:latin typeface="Arial" panose="020B0604020202020204" pitchFamily="34" charset="0"/>
              <a:ea typeface="+mn-ea"/>
              <a:cs typeface="+mn-cs"/>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：14-</a:t>
            </a:r>
            <a:r>
              <a:rPr lang="en-US" altLang="ja-JP" sz="800" noProof="1">
                <a:solidFill>
                  <a:prstClr val="white"/>
                </a:solidFill>
                <a:latin typeface="Arial" panose="020B0604020202020204" pitchFamily="34" charset="0"/>
                <a:ea typeface="Heiti SC Light"/>
                <a:cs typeface="Heiti SC Light"/>
              </a:rPr>
              <a:t>18pt</a:t>
            </a:r>
            <a:endParaRPr lang="en-US" altLang="ja-JP" sz="8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Color: The </a:t>
            </a:r>
            <a:r>
              <a:rPr lang="en-US" altLang="zh-CN" sz="800" noProof="1">
                <a:solidFill>
                  <a:prstClr val="white"/>
                </a:solidFill>
                <a:latin typeface="Arial" panose="020B0604020202020204" pitchFamily="34" charset="0"/>
                <a:ea typeface="Heiti SC Light"/>
                <a:cs typeface="Heiti SC Light"/>
              </a:rPr>
              <a:t>ZTE green</a:t>
            </a:r>
            <a:endParaRPr lang="en-US" altLang="ja-JP" sz="800" noProof="1">
              <a:solidFill>
                <a:prstClr val="white"/>
              </a:solidFill>
              <a:latin typeface="Arial" panose="020B0604020202020204" pitchFamily="34" charset="0"/>
              <a:ea typeface="Heiti SC Light"/>
              <a:cs typeface="Heiti SC Light"/>
            </a:endParaRPr>
          </a:p>
        </p:txBody>
      </p:sp>
      <p:grpSp>
        <p:nvGrpSpPr>
          <p:cNvPr id="2" name="组 5"/>
          <p:cNvGrpSpPr/>
          <p:nvPr/>
        </p:nvGrpSpPr>
        <p:grpSpPr bwMode="auto">
          <a:xfrm>
            <a:off x="9364666" y="3851277"/>
            <a:ext cx="1392236" cy="989013"/>
            <a:chOff x="9286278" y="1725515"/>
            <a:chExt cx="1392554" cy="989008"/>
          </a:xfrm>
        </p:grpSpPr>
        <p:grpSp>
          <p:nvGrpSpPr>
            <p:cNvPr id="3" name="组 6"/>
            <p:cNvGrpSpPr/>
            <p:nvPr/>
          </p:nvGrpSpPr>
          <p:grpSpPr bwMode="auto">
            <a:xfrm>
              <a:off x="9286278" y="1725515"/>
              <a:ext cx="935158" cy="253999"/>
              <a:chOff x="9286278" y="1725515"/>
              <a:chExt cx="935158" cy="253999"/>
            </a:xfrm>
          </p:grpSpPr>
          <p:sp>
            <p:nvSpPr>
              <p:cNvPr id="12"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3" name="文本框 19"/>
              <p:cNvSpPr txBox="1">
                <a:spLocks noChangeArrowheads="1"/>
              </p:cNvSpPr>
              <p:nvPr/>
            </p:nvSpPr>
            <p:spPr bwMode="auto">
              <a:xfrm>
                <a:off x="9503622" y="1756625"/>
                <a:ext cx="717814" cy="200054"/>
              </a:xfrm>
              <a:prstGeom prst="rect">
                <a:avLst/>
              </a:prstGeom>
              <a:noFill/>
              <a:ln w="9525">
                <a:noFill/>
                <a:miter lim="800000"/>
              </a:ln>
            </p:spPr>
            <p:txBody>
              <a:bodyPr>
                <a:spAutoFit/>
              </a:bodyPr>
              <a:lstStyle/>
              <a:p>
                <a:pPr fontAlgn="auto">
                  <a:spcBef>
                    <a:spcPts val="0"/>
                  </a:spcBef>
                  <a:spcAft>
                    <a:spcPts val="0"/>
                  </a:spcAft>
                  <a:buFontTx/>
                  <a:buNone/>
                </a:pPr>
                <a:r>
                  <a:rPr kumimoji="1" lang="en-US" altLang="zh-CN" sz="700" i="1">
                    <a:solidFill>
                      <a:prstClr val="white"/>
                    </a:solidFill>
                    <a:latin typeface="Arial" panose="020B0604020202020204" pitchFamily="34" charset="0"/>
                    <a:ea typeface="宋体" panose="02010600030101010101" pitchFamily="2" charset="-122"/>
                    <a:cs typeface="+mn-cs"/>
                  </a:rPr>
                  <a:t>G143, B212</a:t>
                </a:r>
                <a:endParaRPr kumimoji="1" lang="zh-CN" altLang="en-US" sz="700" i="1">
                  <a:solidFill>
                    <a:prstClr val="white"/>
                  </a:solidFill>
                  <a:latin typeface="Arial" panose="020B0604020202020204" pitchFamily="34" charset="0"/>
                  <a:ea typeface="宋体" panose="02010600030101010101" pitchFamily="2" charset="-122"/>
                  <a:cs typeface="+mn-cs"/>
                </a:endParaRPr>
              </a:p>
            </p:txBody>
          </p:sp>
        </p:grpSp>
        <p:grpSp>
          <p:nvGrpSpPr>
            <p:cNvPr id="5" name="组 9"/>
            <p:cNvGrpSpPr/>
            <p:nvPr/>
          </p:nvGrpSpPr>
          <p:grpSpPr bwMode="auto">
            <a:xfrm>
              <a:off x="9286278" y="2098576"/>
              <a:ext cx="1199362" cy="253999"/>
              <a:chOff x="9286278" y="2098576"/>
              <a:chExt cx="1199362" cy="253999"/>
            </a:xfrm>
          </p:grpSpPr>
          <p:sp>
            <p:nvSpPr>
              <p:cNvPr id="10" name="矩形 14"/>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1" name="文本框 15"/>
              <p:cNvSpPr txBox="1">
                <a:spLocks noChangeArrowheads="1"/>
              </p:cNvSpPr>
              <p:nvPr/>
            </p:nvSpPr>
            <p:spPr bwMode="auto">
              <a:xfrm>
                <a:off x="9503622" y="2130085"/>
                <a:ext cx="982018" cy="200054"/>
              </a:xfrm>
              <a:prstGeom prst="rect">
                <a:avLst/>
              </a:prstGeom>
              <a:noFill/>
              <a:ln w="9525">
                <a:noFill/>
                <a:miter lim="800000"/>
              </a:ln>
            </p:spPr>
            <p:txBody>
              <a:bodyPr>
                <a:spAutoFit/>
              </a:bodyPr>
              <a:lstStyle/>
              <a:p>
                <a:pPr fontAlgn="auto">
                  <a:spcBef>
                    <a:spcPts val="0"/>
                  </a:spcBef>
                  <a:spcAft>
                    <a:spcPts val="0"/>
                  </a:spcAft>
                  <a:buFontTx/>
                  <a:buNone/>
                </a:pPr>
                <a:r>
                  <a:rPr kumimoji="1" lang="en-US" altLang="zh-CN" sz="700" i="1">
                    <a:solidFill>
                      <a:prstClr val="white"/>
                    </a:solidFill>
                    <a:latin typeface="Arial" panose="020B0604020202020204" pitchFamily="34" charset="0"/>
                    <a:ea typeface="宋体" panose="02010600030101010101" pitchFamily="2" charset="-122"/>
                    <a:cs typeface="+mn-cs"/>
                  </a:rPr>
                  <a:t>R140,G198, B62</a:t>
                </a:r>
                <a:endParaRPr kumimoji="1" lang="zh-CN" altLang="en-US" sz="700" i="1">
                  <a:solidFill>
                    <a:prstClr val="white"/>
                  </a:solidFill>
                  <a:latin typeface="Arial" panose="020B0604020202020204" pitchFamily="34" charset="0"/>
                  <a:ea typeface="宋体" panose="02010600030101010101" pitchFamily="2" charset="-122"/>
                  <a:cs typeface="+mn-cs"/>
                </a:endParaRPr>
              </a:p>
            </p:txBody>
          </p:sp>
        </p:grpSp>
        <p:sp>
          <p:nvSpPr>
            <p:cNvPr id="8"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9" name="文本框 12"/>
            <p:cNvSpPr txBox="1">
              <a:spLocks noChangeArrowheads="1"/>
            </p:cNvSpPr>
            <p:nvPr/>
          </p:nvSpPr>
          <p:spPr bwMode="auto">
            <a:xfrm>
              <a:off x="9503622" y="2491243"/>
              <a:ext cx="1175210" cy="200054"/>
            </a:xfrm>
            <a:prstGeom prst="rect">
              <a:avLst/>
            </a:prstGeom>
            <a:noFill/>
            <a:ln w="9525">
              <a:noFill/>
              <a:miter lim="800000"/>
            </a:ln>
          </p:spPr>
          <p:txBody>
            <a:bodyPr>
              <a:spAutoFit/>
            </a:bodyPr>
            <a:lstStyle/>
            <a:p>
              <a:pPr fontAlgn="auto">
                <a:spcBef>
                  <a:spcPts val="0"/>
                </a:spcBef>
                <a:spcAft>
                  <a:spcPts val="0"/>
                </a:spcAft>
                <a:buFontTx/>
                <a:buNone/>
              </a:pPr>
              <a:r>
                <a:rPr kumimoji="1" lang="en-US" altLang="zh-CN" sz="700" i="1">
                  <a:solidFill>
                    <a:prstClr val="white"/>
                  </a:solidFill>
                  <a:latin typeface="Arial" panose="020B0604020202020204" pitchFamily="34" charset="0"/>
                  <a:ea typeface="宋体" panose="02010600030101010101" pitchFamily="2" charset="-122"/>
                  <a:cs typeface="+mn-cs"/>
                </a:rPr>
                <a:t>R90,G203, B245</a:t>
              </a:r>
              <a:endParaRPr kumimoji="1" lang="zh-CN" altLang="en-US" sz="700" i="1">
                <a:solidFill>
                  <a:prstClr val="white"/>
                </a:solidFill>
                <a:latin typeface="Arial" panose="020B0604020202020204" pitchFamily="34" charset="0"/>
                <a:ea typeface="宋体" panose="02010600030101010101" pitchFamily="2" charset="-122"/>
                <a:cs typeface="+mn-cs"/>
              </a:endParaRPr>
            </a:p>
          </p:txBody>
        </p:sp>
      </p:grpSp>
      <p:sp>
        <p:nvSpPr>
          <p:cNvPr id="15" name="TextBox 16"/>
          <p:cNvSpPr txBox="1">
            <a:spLocks noChangeArrowheads="1"/>
          </p:cNvSpPr>
          <p:nvPr/>
        </p:nvSpPr>
        <p:spPr bwMode="auto">
          <a:xfrm>
            <a:off x="4271964" y="4914902"/>
            <a:ext cx="2190750" cy="169863"/>
          </a:xfrm>
          <a:prstGeom prst="rect">
            <a:avLst/>
          </a:prstGeom>
          <a:noFill/>
          <a:ln w="9525">
            <a:noFill/>
            <a:miter lim="800000"/>
          </a:ln>
        </p:spPr>
        <p:txBody>
          <a:bodyPr lIns="0" tIns="0" rIns="0" bIns="0"/>
          <a:lstStyle/>
          <a:p>
            <a:pPr fontAlgn="auto">
              <a:spcBef>
                <a:spcPts val="0"/>
              </a:spcBef>
              <a:spcAft>
                <a:spcPts val="0"/>
              </a:spcAft>
              <a:buFontTx/>
              <a:buNone/>
            </a:pPr>
            <a:r>
              <a:rPr kumimoji="1" lang="en-US" sz="600">
                <a:solidFill>
                  <a:srgbClr val="7F7F7F"/>
                </a:solidFill>
                <a:latin typeface="Arial" panose="020B0604020202020204" pitchFamily="34" charset="0"/>
                <a:ea typeface="+mn-ea"/>
                <a:cs typeface="+mn-cs"/>
              </a:rPr>
              <a:t>© ZTE Corporation. All rights reserved</a:t>
            </a:r>
            <a:endParaRPr kumimoji="1" lang="en-US" sz="600">
              <a:solidFill>
                <a:srgbClr val="7F7F7F"/>
              </a:solidFill>
              <a:latin typeface="Arial" panose="020B0604020202020204" pitchFamily="34" charset="0"/>
              <a:ea typeface="+mn-ea"/>
              <a:cs typeface="+mn-cs"/>
            </a:endParaRPr>
          </a:p>
        </p:txBody>
      </p:sp>
      <p:sp>
        <p:nvSpPr>
          <p:cNvPr id="16" name="Slide Number Placeholder 5"/>
          <p:cNvSpPr>
            <a:spLocks noGrp="1"/>
          </p:cNvSpPr>
          <p:nvPr/>
        </p:nvSpPr>
        <p:spPr bwMode="auto">
          <a:xfrm>
            <a:off x="238125" y="4849815"/>
            <a:ext cx="419100" cy="365125"/>
          </a:xfrm>
          <a:prstGeom prst="rect">
            <a:avLst/>
          </a:prstGeom>
          <a:noFill/>
          <a:ln w="9525">
            <a:noFill/>
            <a:miter lim="800000"/>
          </a:ln>
        </p:spPr>
        <p:txBody>
          <a:bodyPr anchor="ctr"/>
          <a:lstStyle/>
          <a:p>
            <a:pPr fontAlgn="auto">
              <a:spcBef>
                <a:spcPts val="0"/>
              </a:spcBef>
              <a:spcAft>
                <a:spcPts val="0"/>
              </a:spcAft>
              <a:buFontTx/>
              <a:buNone/>
            </a:pPr>
            <a:fld id="{EB34E3C0-1CEF-42D0-B976-D8776A522736}" type="slidenum">
              <a:rPr lang="en-US" sz="800">
                <a:solidFill>
                  <a:srgbClr val="404040"/>
                </a:solidFill>
                <a:latin typeface="Arial" panose="020B0604020202020204" pitchFamily="34" charset="0"/>
                <a:ea typeface="+mn-ea"/>
                <a:cs typeface="+mn-cs"/>
              </a:rPr>
            </a:fld>
            <a:endParaRPr lang="en-US" sz="800">
              <a:solidFill>
                <a:srgbClr val="404040"/>
              </a:solidFill>
              <a:latin typeface="Arial" panose="020B0604020202020204" pitchFamily="34" charset="0"/>
              <a:ea typeface="+mn-ea"/>
              <a:cs typeface="+mn-cs"/>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userDrawn="1">
  <p:cSld name="6_内容">
    <p:bg>
      <p:bgPr>
        <a:solidFill>
          <a:schemeClr val="bg1">
            <a:lumMod val="95000"/>
            <a:alpha val="59000"/>
          </a:schemeClr>
        </a:solidFill>
        <a:effectLst/>
      </p:bgPr>
    </p:bg>
    <p:spTree>
      <p:nvGrpSpPr>
        <p:cNvPr id="1" name=""/>
        <p:cNvGrpSpPr/>
        <p:nvPr/>
      </p:nvGrpSpPr>
      <p:grpSpPr>
        <a:xfrm>
          <a:off x="0" y="0"/>
          <a:ext cx="0" cy="0"/>
          <a:chOff x="0" y="0"/>
          <a:chExt cx="0" cy="0"/>
        </a:xfrm>
      </p:grpSpPr>
      <p:sp>
        <p:nvSpPr>
          <p:cNvPr id="4" name="Rectangle 8"/>
          <p:cNvSpPr>
            <a:spLocks noChangeArrowheads="1"/>
          </p:cNvSpPr>
          <p:nvPr/>
        </p:nvSpPr>
        <p:spPr bwMode="auto">
          <a:xfrm>
            <a:off x="9236076" y="2563065"/>
            <a:ext cx="1360489" cy="1248525"/>
          </a:xfrm>
          <a:prstGeom prst="rect">
            <a:avLst/>
          </a:prstGeom>
          <a:noFill/>
          <a:ln w="9525">
            <a:noFill/>
            <a:miter lim="800000"/>
          </a:ln>
        </p:spPr>
        <p:txBody>
          <a:bodyPr lIns="93442" tIns="46725" rIns="93442" bIns="46725" anchor="b" anchorCtr="1">
            <a:spAutoFit/>
          </a:bodyPr>
          <a:lstStyle/>
          <a:p>
            <a:pPr defTabSz="935355" fontAlgn="auto">
              <a:spcBef>
                <a:spcPts val="0"/>
              </a:spcBef>
              <a:spcAft>
                <a:spcPts val="0"/>
              </a:spcAft>
              <a:buFontTx/>
              <a:buNone/>
            </a:pPr>
            <a:r>
              <a:rPr lang="en-US" sz="900" noProof="1">
                <a:solidFill>
                  <a:prstClr val="white"/>
                </a:solidFill>
                <a:latin typeface="Arial" panose="020B0604020202020204" pitchFamily="34" charset="0"/>
                <a:ea typeface="Heiti SC Light"/>
                <a:cs typeface="+mn-cs"/>
              </a:rPr>
              <a:t>T</a:t>
            </a:r>
            <a:r>
              <a:rPr lang="en-US" altLang="zh-CN" sz="900" noProof="1">
                <a:solidFill>
                  <a:prstClr val="white"/>
                </a:solidFill>
                <a:latin typeface="Arial" panose="020B0604020202020204" pitchFamily="34" charset="0"/>
                <a:ea typeface="Heiti SC Light"/>
                <a:cs typeface="+mn-cs"/>
              </a:rPr>
              <a:t>itle:</a:t>
            </a:r>
            <a:endParaRPr lang="en-US" altLang="ja-JP" sz="900" noProof="1">
              <a:solidFill>
                <a:prstClr val="white"/>
              </a:solidFill>
              <a:latin typeface="Arial" panose="020B0604020202020204" pitchFamily="34" charset="0"/>
              <a:ea typeface="Heiti SC Light"/>
              <a:cs typeface="+mn-cs"/>
            </a:endParaRPr>
          </a:p>
          <a:p>
            <a:pPr defTabSz="935355" fontAlgn="auto">
              <a:spcBef>
                <a:spcPts val="0"/>
              </a:spcBef>
              <a:spcAft>
                <a:spcPts val="0"/>
              </a:spcAft>
              <a:buFontTx/>
              <a:buNone/>
            </a:pPr>
            <a:r>
              <a:rPr lang="en-US" altLang="zh-CN" sz="800" noProof="1">
                <a:solidFill>
                  <a:prstClr val="white"/>
                </a:solidFill>
                <a:latin typeface="Arial" panose="020B0604020202020204" pitchFamily="34" charset="0"/>
                <a:ea typeface="Heiti SC Light"/>
                <a:cs typeface="+mn-cs"/>
              </a:rPr>
              <a:t>Type</a:t>
            </a:r>
            <a:r>
              <a:rPr lang="en-US" altLang="ja-JP" sz="800" noProof="1">
                <a:solidFill>
                  <a:prstClr val="white"/>
                </a:solidFill>
                <a:latin typeface="Arial" panose="020B0604020202020204" pitchFamily="34" charset="0"/>
                <a:ea typeface="Heiti SC Light"/>
                <a:cs typeface="+mn-cs"/>
              </a:rPr>
              <a:t>: </a:t>
            </a:r>
            <a:r>
              <a:rPr lang="en-US" altLang="ja-JP" sz="800" noProof="1">
                <a:solidFill>
                  <a:prstClr val="white"/>
                </a:solidFill>
                <a:latin typeface="Arial" panose="020B0604020202020204" pitchFamily="34" charset="0"/>
                <a:ea typeface="MS PGothic" panose="020B0600070205080204" pitchFamily="34" charset="-128"/>
                <a:cs typeface="+mn-cs"/>
              </a:rPr>
              <a:t>Arial</a:t>
            </a:r>
            <a:endParaRPr lang="en-US" sz="800">
              <a:solidFill>
                <a:prstClr val="white"/>
              </a:solidFill>
              <a:latin typeface="Arial" panose="020B0604020202020204" pitchFamily="34" charset="0"/>
              <a:ea typeface="Heiti SC Light"/>
              <a:cs typeface="+mn-cs"/>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a:t>
            </a:r>
            <a:r>
              <a:rPr lang="en-US" altLang="ja-JP" sz="800" noProof="1">
                <a:solidFill>
                  <a:prstClr val="white"/>
                </a:solidFill>
                <a:latin typeface="Arial" panose="020B0604020202020204" pitchFamily="34" charset="0"/>
                <a:ea typeface="Heiti SC Light"/>
                <a:cs typeface="Heiti SC Light"/>
              </a:rPr>
              <a:t>22-24</a:t>
            </a:r>
            <a:r>
              <a:rPr lang="en-US" altLang="zh-CN" sz="800" noProof="1">
                <a:solidFill>
                  <a:prstClr val="white"/>
                </a:solidFill>
                <a:latin typeface="Arial" panose="020B0604020202020204" pitchFamily="34" charset="0"/>
                <a:ea typeface="Heiti SC Light"/>
                <a:cs typeface="Heiti SC Light"/>
              </a:rPr>
              <a:t>pt</a:t>
            </a:r>
            <a:endParaRPr lang="en-US" altLang="ja-JP" sz="8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C</a:t>
            </a:r>
            <a:r>
              <a:rPr lang="en-US" altLang="zh-CN" sz="800" noProof="1">
                <a:solidFill>
                  <a:prstClr val="white"/>
                </a:solidFill>
                <a:latin typeface="Arial" panose="020B0604020202020204" pitchFamily="34" charset="0"/>
                <a:ea typeface="Heiti SC Light"/>
                <a:cs typeface="Heiti SC Light"/>
              </a:rPr>
              <a:t>olor</a:t>
            </a: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he ZTE blue</a:t>
            </a:r>
            <a:r>
              <a:rPr lang="en-US" altLang="ja-JP" sz="800" noProof="1">
                <a:solidFill>
                  <a:prstClr val="white"/>
                </a:solidFill>
                <a:latin typeface="Arial" panose="020B0604020202020204" pitchFamily="34" charset="0"/>
                <a:ea typeface="Heiti SC Light"/>
                <a:cs typeface="Heiti SC Light"/>
              </a:rPr>
              <a:t> </a:t>
            </a:r>
            <a:endParaRPr lang="en-US" altLang="ja-JP" sz="8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endParaRPr lang="en-US" altLang="zh-CN" sz="9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r>
              <a:rPr lang="en-US" altLang="zh-CN" sz="900" noProof="1">
                <a:solidFill>
                  <a:prstClr val="white"/>
                </a:solidFill>
                <a:latin typeface="Arial" panose="020B0604020202020204" pitchFamily="34" charset="0"/>
                <a:ea typeface="Heiti SC Light"/>
                <a:cs typeface="Heiti SC Light"/>
              </a:rPr>
              <a:t>Subtitle:</a:t>
            </a:r>
            <a:endParaRPr lang="en-US" altLang="ja-JP" sz="9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ype: </a:t>
            </a:r>
            <a:r>
              <a:rPr lang="en-US" altLang="ja-JP" sz="800" noProof="1">
                <a:solidFill>
                  <a:prstClr val="white"/>
                </a:solidFill>
                <a:latin typeface="Arial" panose="020B0604020202020204" pitchFamily="34" charset="0"/>
                <a:ea typeface="MS PGothic" panose="020B0600070205080204" pitchFamily="34" charset="-128"/>
                <a:cs typeface="+mn-cs"/>
              </a:rPr>
              <a:t>Arial</a:t>
            </a:r>
            <a:endParaRPr lang="en-US" sz="800">
              <a:solidFill>
                <a:prstClr val="white"/>
              </a:solidFill>
              <a:latin typeface="Arial" panose="020B0604020202020204" pitchFamily="34" charset="0"/>
              <a:ea typeface="+mn-ea"/>
              <a:cs typeface="+mn-cs"/>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：14-</a:t>
            </a:r>
            <a:r>
              <a:rPr lang="en-US" altLang="ja-JP" sz="800" noProof="1">
                <a:solidFill>
                  <a:prstClr val="white"/>
                </a:solidFill>
                <a:latin typeface="Arial" panose="020B0604020202020204" pitchFamily="34" charset="0"/>
                <a:ea typeface="Heiti SC Light"/>
                <a:cs typeface="Heiti SC Light"/>
              </a:rPr>
              <a:t>18pt</a:t>
            </a:r>
            <a:endParaRPr lang="en-US" altLang="ja-JP" sz="8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Color: The </a:t>
            </a:r>
            <a:r>
              <a:rPr lang="en-US" altLang="zh-CN" sz="800" noProof="1">
                <a:solidFill>
                  <a:prstClr val="white"/>
                </a:solidFill>
                <a:latin typeface="Arial" panose="020B0604020202020204" pitchFamily="34" charset="0"/>
                <a:ea typeface="Heiti SC Light"/>
                <a:cs typeface="Heiti SC Light"/>
              </a:rPr>
              <a:t>ZTE green</a:t>
            </a:r>
            <a:endParaRPr lang="en-US" altLang="ja-JP" sz="800" noProof="1">
              <a:solidFill>
                <a:prstClr val="white"/>
              </a:solidFill>
              <a:latin typeface="Arial" panose="020B0604020202020204" pitchFamily="34" charset="0"/>
              <a:ea typeface="Heiti SC Light"/>
              <a:cs typeface="Heiti SC Light"/>
            </a:endParaRPr>
          </a:p>
        </p:txBody>
      </p:sp>
      <p:grpSp>
        <p:nvGrpSpPr>
          <p:cNvPr id="2" name="组 5"/>
          <p:cNvGrpSpPr/>
          <p:nvPr/>
        </p:nvGrpSpPr>
        <p:grpSpPr bwMode="auto">
          <a:xfrm>
            <a:off x="9364666" y="3851277"/>
            <a:ext cx="1392236" cy="989013"/>
            <a:chOff x="9286278" y="1725515"/>
            <a:chExt cx="1392554" cy="989008"/>
          </a:xfrm>
        </p:grpSpPr>
        <p:grpSp>
          <p:nvGrpSpPr>
            <p:cNvPr id="3" name="组 6"/>
            <p:cNvGrpSpPr/>
            <p:nvPr/>
          </p:nvGrpSpPr>
          <p:grpSpPr bwMode="auto">
            <a:xfrm>
              <a:off x="9286278" y="1725515"/>
              <a:ext cx="935158" cy="253999"/>
              <a:chOff x="9286278" y="1725515"/>
              <a:chExt cx="935158" cy="253999"/>
            </a:xfrm>
          </p:grpSpPr>
          <p:sp>
            <p:nvSpPr>
              <p:cNvPr id="12"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3" name="文本框 19"/>
              <p:cNvSpPr txBox="1">
                <a:spLocks noChangeArrowheads="1"/>
              </p:cNvSpPr>
              <p:nvPr/>
            </p:nvSpPr>
            <p:spPr bwMode="auto">
              <a:xfrm>
                <a:off x="9503622" y="1756625"/>
                <a:ext cx="717814" cy="200054"/>
              </a:xfrm>
              <a:prstGeom prst="rect">
                <a:avLst/>
              </a:prstGeom>
              <a:noFill/>
              <a:ln w="9525">
                <a:noFill/>
                <a:miter lim="800000"/>
              </a:ln>
            </p:spPr>
            <p:txBody>
              <a:bodyPr>
                <a:spAutoFit/>
              </a:bodyPr>
              <a:lstStyle/>
              <a:p>
                <a:pPr fontAlgn="auto">
                  <a:spcBef>
                    <a:spcPts val="0"/>
                  </a:spcBef>
                  <a:spcAft>
                    <a:spcPts val="0"/>
                  </a:spcAft>
                  <a:buFontTx/>
                  <a:buNone/>
                </a:pPr>
                <a:r>
                  <a:rPr kumimoji="1" lang="en-US" altLang="zh-CN" sz="700" i="1">
                    <a:solidFill>
                      <a:prstClr val="white"/>
                    </a:solidFill>
                    <a:latin typeface="Arial" panose="020B0604020202020204" pitchFamily="34" charset="0"/>
                    <a:ea typeface="宋体" panose="02010600030101010101" pitchFamily="2" charset="-122"/>
                    <a:cs typeface="+mn-cs"/>
                  </a:rPr>
                  <a:t>G143, B212</a:t>
                </a:r>
                <a:endParaRPr kumimoji="1" lang="zh-CN" altLang="en-US" sz="700" i="1">
                  <a:solidFill>
                    <a:prstClr val="white"/>
                  </a:solidFill>
                  <a:latin typeface="Arial" panose="020B0604020202020204" pitchFamily="34" charset="0"/>
                  <a:ea typeface="宋体" panose="02010600030101010101" pitchFamily="2" charset="-122"/>
                  <a:cs typeface="+mn-cs"/>
                </a:endParaRPr>
              </a:p>
            </p:txBody>
          </p:sp>
        </p:grpSp>
        <p:grpSp>
          <p:nvGrpSpPr>
            <p:cNvPr id="5" name="组 9"/>
            <p:cNvGrpSpPr/>
            <p:nvPr/>
          </p:nvGrpSpPr>
          <p:grpSpPr bwMode="auto">
            <a:xfrm>
              <a:off x="9286278" y="2098576"/>
              <a:ext cx="1199362" cy="253999"/>
              <a:chOff x="9286278" y="2098576"/>
              <a:chExt cx="1199362" cy="253999"/>
            </a:xfrm>
          </p:grpSpPr>
          <p:sp>
            <p:nvSpPr>
              <p:cNvPr id="10" name="矩形 14"/>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1" name="文本框 15"/>
              <p:cNvSpPr txBox="1">
                <a:spLocks noChangeArrowheads="1"/>
              </p:cNvSpPr>
              <p:nvPr/>
            </p:nvSpPr>
            <p:spPr bwMode="auto">
              <a:xfrm>
                <a:off x="9503622" y="2130085"/>
                <a:ext cx="982018" cy="200054"/>
              </a:xfrm>
              <a:prstGeom prst="rect">
                <a:avLst/>
              </a:prstGeom>
              <a:noFill/>
              <a:ln w="9525">
                <a:noFill/>
                <a:miter lim="800000"/>
              </a:ln>
            </p:spPr>
            <p:txBody>
              <a:bodyPr>
                <a:spAutoFit/>
              </a:bodyPr>
              <a:lstStyle/>
              <a:p>
                <a:pPr fontAlgn="auto">
                  <a:spcBef>
                    <a:spcPts val="0"/>
                  </a:spcBef>
                  <a:spcAft>
                    <a:spcPts val="0"/>
                  </a:spcAft>
                  <a:buFontTx/>
                  <a:buNone/>
                </a:pPr>
                <a:r>
                  <a:rPr kumimoji="1" lang="en-US" altLang="zh-CN" sz="700" i="1">
                    <a:solidFill>
                      <a:prstClr val="white"/>
                    </a:solidFill>
                    <a:latin typeface="Arial" panose="020B0604020202020204" pitchFamily="34" charset="0"/>
                    <a:ea typeface="宋体" panose="02010600030101010101" pitchFamily="2" charset="-122"/>
                    <a:cs typeface="+mn-cs"/>
                  </a:rPr>
                  <a:t>R140,G198, B62</a:t>
                </a:r>
                <a:endParaRPr kumimoji="1" lang="zh-CN" altLang="en-US" sz="700" i="1">
                  <a:solidFill>
                    <a:prstClr val="white"/>
                  </a:solidFill>
                  <a:latin typeface="Arial" panose="020B0604020202020204" pitchFamily="34" charset="0"/>
                  <a:ea typeface="宋体" panose="02010600030101010101" pitchFamily="2" charset="-122"/>
                  <a:cs typeface="+mn-cs"/>
                </a:endParaRPr>
              </a:p>
            </p:txBody>
          </p:sp>
        </p:grpSp>
        <p:sp>
          <p:nvSpPr>
            <p:cNvPr id="8"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9" name="文本框 12"/>
            <p:cNvSpPr txBox="1">
              <a:spLocks noChangeArrowheads="1"/>
            </p:cNvSpPr>
            <p:nvPr/>
          </p:nvSpPr>
          <p:spPr bwMode="auto">
            <a:xfrm>
              <a:off x="9503622" y="2491243"/>
              <a:ext cx="1175210" cy="200054"/>
            </a:xfrm>
            <a:prstGeom prst="rect">
              <a:avLst/>
            </a:prstGeom>
            <a:noFill/>
            <a:ln w="9525">
              <a:noFill/>
              <a:miter lim="800000"/>
            </a:ln>
          </p:spPr>
          <p:txBody>
            <a:bodyPr>
              <a:spAutoFit/>
            </a:bodyPr>
            <a:lstStyle/>
            <a:p>
              <a:pPr fontAlgn="auto">
                <a:spcBef>
                  <a:spcPts val="0"/>
                </a:spcBef>
                <a:spcAft>
                  <a:spcPts val="0"/>
                </a:spcAft>
                <a:buFontTx/>
                <a:buNone/>
              </a:pPr>
              <a:r>
                <a:rPr kumimoji="1" lang="en-US" altLang="zh-CN" sz="700" i="1">
                  <a:solidFill>
                    <a:prstClr val="white"/>
                  </a:solidFill>
                  <a:latin typeface="Arial" panose="020B0604020202020204" pitchFamily="34" charset="0"/>
                  <a:ea typeface="宋体" panose="02010600030101010101" pitchFamily="2" charset="-122"/>
                  <a:cs typeface="+mn-cs"/>
                </a:rPr>
                <a:t>R90,G203, B245</a:t>
              </a:r>
              <a:endParaRPr kumimoji="1" lang="zh-CN" altLang="en-US" sz="700" i="1">
                <a:solidFill>
                  <a:prstClr val="white"/>
                </a:solidFill>
                <a:latin typeface="Arial" panose="020B0604020202020204" pitchFamily="34" charset="0"/>
                <a:ea typeface="宋体" panose="02010600030101010101" pitchFamily="2" charset="-122"/>
                <a:cs typeface="+mn-cs"/>
              </a:endParaRPr>
            </a:p>
          </p:txBody>
        </p:sp>
      </p:grpSp>
      <p:sp>
        <p:nvSpPr>
          <p:cNvPr id="15" name="TextBox 16"/>
          <p:cNvSpPr txBox="1">
            <a:spLocks noChangeArrowheads="1"/>
          </p:cNvSpPr>
          <p:nvPr/>
        </p:nvSpPr>
        <p:spPr bwMode="auto">
          <a:xfrm>
            <a:off x="4271964" y="4914902"/>
            <a:ext cx="2190750" cy="169863"/>
          </a:xfrm>
          <a:prstGeom prst="rect">
            <a:avLst/>
          </a:prstGeom>
          <a:noFill/>
          <a:ln w="9525">
            <a:noFill/>
            <a:miter lim="800000"/>
          </a:ln>
        </p:spPr>
        <p:txBody>
          <a:bodyPr lIns="0" tIns="0" rIns="0" bIns="0"/>
          <a:lstStyle/>
          <a:p>
            <a:pPr fontAlgn="auto">
              <a:spcBef>
                <a:spcPts val="0"/>
              </a:spcBef>
              <a:spcAft>
                <a:spcPts val="0"/>
              </a:spcAft>
              <a:buFontTx/>
              <a:buNone/>
            </a:pPr>
            <a:r>
              <a:rPr kumimoji="1" lang="en-US" sz="600">
                <a:solidFill>
                  <a:srgbClr val="7F7F7F"/>
                </a:solidFill>
                <a:latin typeface="Arial" panose="020B0604020202020204" pitchFamily="34" charset="0"/>
                <a:ea typeface="+mn-ea"/>
                <a:cs typeface="+mn-cs"/>
              </a:rPr>
              <a:t>© ZTE Corporation. All rights reserved</a:t>
            </a:r>
            <a:endParaRPr kumimoji="1" lang="en-US" sz="600">
              <a:solidFill>
                <a:srgbClr val="7F7F7F"/>
              </a:solidFill>
              <a:latin typeface="Arial" panose="020B0604020202020204" pitchFamily="34" charset="0"/>
              <a:ea typeface="+mn-ea"/>
              <a:cs typeface="+mn-cs"/>
            </a:endParaRPr>
          </a:p>
        </p:txBody>
      </p:sp>
      <p:sp>
        <p:nvSpPr>
          <p:cNvPr id="16" name="Slide Number Placeholder 5"/>
          <p:cNvSpPr>
            <a:spLocks noGrp="1"/>
          </p:cNvSpPr>
          <p:nvPr/>
        </p:nvSpPr>
        <p:spPr bwMode="auto">
          <a:xfrm>
            <a:off x="238125" y="4849815"/>
            <a:ext cx="419100" cy="365125"/>
          </a:xfrm>
          <a:prstGeom prst="rect">
            <a:avLst/>
          </a:prstGeom>
          <a:noFill/>
          <a:ln w="9525">
            <a:noFill/>
            <a:miter lim="800000"/>
          </a:ln>
        </p:spPr>
        <p:txBody>
          <a:bodyPr anchor="ctr"/>
          <a:lstStyle/>
          <a:p>
            <a:pPr fontAlgn="auto">
              <a:spcBef>
                <a:spcPts val="0"/>
              </a:spcBef>
              <a:spcAft>
                <a:spcPts val="0"/>
              </a:spcAft>
              <a:buFontTx/>
              <a:buNone/>
            </a:pPr>
            <a:fld id="{EB34E3C0-1CEF-42D0-B976-D8776A522736}" type="slidenum">
              <a:rPr lang="en-US" sz="800">
                <a:solidFill>
                  <a:srgbClr val="404040"/>
                </a:solidFill>
                <a:latin typeface="Arial" panose="020B0604020202020204" pitchFamily="34" charset="0"/>
                <a:ea typeface="+mn-ea"/>
                <a:cs typeface="+mn-cs"/>
              </a:rPr>
            </a:fld>
            <a:endParaRPr lang="en-US" sz="800">
              <a:solidFill>
                <a:srgbClr val="404040"/>
              </a:solidFill>
              <a:latin typeface="Arial" panose="020B0604020202020204" pitchFamily="34" charset="0"/>
              <a:ea typeface="+mn-ea"/>
              <a:cs typeface="+mn-cs"/>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userDrawn="1">
  <p:cSld name="9_内容">
    <p:spTree>
      <p:nvGrpSpPr>
        <p:cNvPr id="1" name=""/>
        <p:cNvGrpSpPr/>
        <p:nvPr/>
      </p:nvGrpSpPr>
      <p:grpSpPr>
        <a:xfrm>
          <a:off x="0" y="0"/>
          <a:ext cx="0" cy="0"/>
          <a:chOff x="0" y="0"/>
          <a:chExt cx="0" cy="0"/>
        </a:xfrm>
      </p:grpSpPr>
      <p:pic>
        <p:nvPicPr>
          <p:cNvPr id="5" name="Picture 3" descr="ZTE_ppt_design_0202-06.jpg"/>
          <p:cNvPicPr>
            <a:picLocks noChangeAspect="1"/>
          </p:cNvPicPr>
          <p:nvPr/>
        </p:nvPicPr>
        <p:blipFill>
          <a:blip r:embed="rId2" cstate="print"/>
          <a:srcRect/>
          <a:stretch>
            <a:fillRect/>
          </a:stretch>
        </p:blipFill>
        <p:spPr bwMode="auto">
          <a:xfrm>
            <a:off x="0" y="4779963"/>
            <a:ext cx="9144000" cy="387350"/>
          </a:xfrm>
          <a:prstGeom prst="rect">
            <a:avLst/>
          </a:prstGeom>
          <a:noFill/>
          <a:ln w="9525">
            <a:noFill/>
            <a:miter lim="800000"/>
            <a:headEnd/>
            <a:tailEnd/>
          </a:ln>
        </p:spPr>
      </p:pic>
      <p:sp>
        <p:nvSpPr>
          <p:cNvPr id="6" name="TextBox 4"/>
          <p:cNvSpPr txBox="1">
            <a:spLocks noChangeArrowheads="1"/>
          </p:cNvSpPr>
          <p:nvPr/>
        </p:nvSpPr>
        <p:spPr bwMode="auto">
          <a:xfrm>
            <a:off x="4271963" y="4914900"/>
            <a:ext cx="2190750" cy="169863"/>
          </a:xfrm>
          <a:prstGeom prst="rect">
            <a:avLst/>
          </a:prstGeom>
          <a:noFill/>
          <a:ln w="9525">
            <a:noFill/>
            <a:miter lim="800000"/>
          </a:ln>
        </p:spPr>
        <p:txBody>
          <a:bodyPr lIns="0" tIns="0" rIns="0" bIns="0"/>
          <a:lstStyle/>
          <a:p>
            <a:pPr fontAlgn="auto">
              <a:spcBef>
                <a:spcPts val="0"/>
              </a:spcBef>
              <a:spcAft>
                <a:spcPts val="0"/>
              </a:spcAft>
              <a:buFontTx/>
              <a:buNone/>
            </a:pPr>
            <a:r>
              <a:rPr kumimoji="1" lang="en-US" sz="600" dirty="0">
                <a:solidFill>
                  <a:srgbClr val="7F7F7F"/>
                </a:solidFill>
                <a:latin typeface="Arial" panose="020B0604020202020204" pitchFamily="34" charset="0"/>
                <a:ea typeface="微软雅黑" panose="020B0503020204020204" charset="-122"/>
                <a:cs typeface="+mn-cs"/>
              </a:rPr>
              <a:t>© ZTE Corporation. All rights reserved</a:t>
            </a:r>
            <a:endParaRPr kumimoji="1" lang="en-US" sz="600" dirty="0">
              <a:solidFill>
                <a:srgbClr val="7F7F7F"/>
              </a:solidFill>
              <a:latin typeface="Arial" panose="020B0604020202020204" pitchFamily="34" charset="0"/>
              <a:ea typeface="微软雅黑" panose="020B0503020204020204" charset="-122"/>
              <a:cs typeface="+mn-cs"/>
            </a:endParaRPr>
          </a:p>
        </p:txBody>
      </p:sp>
      <p:sp>
        <p:nvSpPr>
          <p:cNvPr id="7" name="Slide Number Placeholder 5"/>
          <p:cNvSpPr>
            <a:spLocks noGrp="1"/>
          </p:cNvSpPr>
          <p:nvPr/>
        </p:nvSpPr>
        <p:spPr bwMode="auto">
          <a:xfrm>
            <a:off x="238125" y="4849813"/>
            <a:ext cx="419100" cy="365125"/>
          </a:xfrm>
          <a:prstGeom prst="rect">
            <a:avLst/>
          </a:prstGeom>
          <a:noFill/>
          <a:ln w="9525">
            <a:noFill/>
            <a:miter lim="800000"/>
          </a:ln>
        </p:spPr>
        <p:txBody>
          <a:bodyPr anchor="ctr"/>
          <a:lstStyle/>
          <a:p>
            <a:pPr fontAlgn="auto">
              <a:spcBef>
                <a:spcPts val="0"/>
              </a:spcBef>
              <a:spcAft>
                <a:spcPts val="0"/>
              </a:spcAft>
              <a:buFontTx/>
              <a:buNone/>
            </a:pPr>
            <a:fld id="{495FEC5C-3B70-4F79-98EF-D890A59B06E1}" type="slidenum">
              <a:rPr lang="en-US" sz="800">
                <a:solidFill>
                  <a:srgbClr val="404040"/>
                </a:solidFill>
                <a:latin typeface="Arial" panose="020B0604020202020204" pitchFamily="34" charset="0"/>
                <a:ea typeface="微软雅黑" panose="020B0503020204020204" charset="-122"/>
                <a:cs typeface="+mn-cs"/>
              </a:rPr>
            </a:fld>
            <a:endParaRPr lang="en-US" sz="800" dirty="0">
              <a:solidFill>
                <a:srgbClr val="404040"/>
              </a:solidFill>
              <a:latin typeface="Arial" panose="020B0604020202020204" pitchFamily="34" charset="0"/>
              <a:ea typeface="微软雅黑" panose="020B0503020204020204" charset="-122"/>
              <a:cs typeface="+mn-cs"/>
            </a:endParaRPr>
          </a:p>
        </p:txBody>
      </p:sp>
      <p:sp>
        <p:nvSpPr>
          <p:cNvPr id="8"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fontAlgn="auto">
              <a:spcBef>
                <a:spcPts val="0"/>
              </a:spcBef>
              <a:spcAft>
                <a:spcPts val="0"/>
              </a:spcAft>
              <a:buFontTx/>
              <a:buNone/>
            </a:pPr>
            <a:r>
              <a:rPr lang="en-US" sz="900" noProof="1">
                <a:solidFill>
                  <a:prstClr val="white"/>
                </a:solidFill>
                <a:latin typeface="Arial" panose="020B0604020202020204" pitchFamily="34" charset="0"/>
                <a:ea typeface="Heiti SC Light"/>
                <a:cs typeface="+mn-cs"/>
              </a:rPr>
              <a:t>T</a:t>
            </a:r>
            <a:r>
              <a:rPr lang="en-US" altLang="zh-CN" sz="900" noProof="1">
                <a:solidFill>
                  <a:prstClr val="white"/>
                </a:solidFill>
                <a:latin typeface="Arial" panose="020B0604020202020204" pitchFamily="34" charset="0"/>
                <a:ea typeface="Heiti SC Light"/>
                <a:cs typeface="+mn-cs"/>
              </a:rPr>
              <a:t>itle:</a:t>
            </a:r>
            <a:endParaRPr lang="en-US" altLang="ja-JP" sz="900" noProof="1">
              <a:solidFill>
                <a:prstClr val="white"/>
              </a:solidFill>
              <a:latin typeface="Arial" panose="020B0604020202020204" pitchFamily="34" charset="0"/>
              <a:ea typeface="Heiti SC Light"/>
              <a:cs typeface="+mn-cs"/>
            </a:endParaRPr>
          </a:p>
          <a:p>
            <a:pPr defTabSz="935355" fontAlgn="auto">
              <a:spcBef>
                <a:spcPts val="0"/>
              </a:spcBef>
              <a:spcAft>
                <a:spcPts val="0"/>
              </a:spcAft>
              <a:buFontTx/>
              <a:buNone/>
            </a:pPr>
            <a:r>
              <a:rPr lang="en-US" altLang="zh-CN" sz="800" noProof="1">
                <a:solidFill>
                  <a:prstClr val="white"/>
                </a:solidFill>
                <a:latin typeface="Arial" panose="020B0604020202020204" pitchFamily="34" charset="0"/>
                <a:ea typeface="Heiti SC Light"/>
                <a:cs typeface="+mn-cs"/>
              </a:rPr>
              <a:t>Type</a:t>
            </a:r>
            <a:r>
              <a:rPr lang="en-US" altLang="ja-JP" sz="800" noProof="1">
                <a:solidFill>
                  <a:prstClr val="white"/>
                </a:solidFill>
                <a:latin typeface="Arial" panose="020B0604020202020204" pitchFamily="34" charset="0"/>
                <a:ea typeface="Heiti SC Light"/>
                <a:cs typeface="+mn-cs"/>
              </a:rPr>
              <a:t>: </a:t>
            </a:r>
            <a:r>
              <a:rPr lang="en-US" altLang="ja-JP" sz="800" noProof="1">
                <a:solidFill>
                  <a:prstClr val="white"/>
                </a:solidFill>
                <a:latin typeface="Arial" panose="020B0604020202020204" pitchFamily="34" charset="0"/>
                <a:ea typeface="MS PGothic" panose="020B0600070205080204" pitchFamily="34" charset="-128"/>
                <a:cs typeface="+mn-cs"/>
              </a:rPr>
              <a:t>Arial</a:t>
            </a:r>
            <a:endParaRPr lang="en-US" sz="800" dirty="0">
              <a:solidFill>
                <a:prstClr val="white"/>
              </a:solidFill>
              <a:latin typeface="Arial" panose="020B0604020202020204" pitchFamily="34" charset="0"/>
              <a:ea typeface="Heiti SC Light"/>
              <a:cs typeface="+mn-cs"/>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a:t>
            </a:r>
            <a:r>
              <a:rPr lang="en-US" altLang="ja-JP" sz="800" noProof="1">
                <a:solidFill>
                  <a:prstClr val="white"/>
                </a:solidFill>
                <a:latin typeface="Arial" panose="020B0604020202020204" pitchFamily="34" charset="0"/>
                <a:ea typeface="Heiti SC Light"/>
                <a:cs typeface="Heiti SC Light"/>
              </a:rPr>
              <a:t>22-24</a:t>
            </a:r>
            <a:r>
              <a:rPr lang="en-US" altLang="zh-CN" sz="800" noProof="1">
                <a:solidFill>
                  <a:prstClr val="white"/>
                </a:solidFill>
                <a:latin typeface="Arial" panose="020B0604020202020204" pitchFamily="34" charset="0"/>
                <a:ea typeface="Heiti SC Light"/>
                <a:cs typeface="Heiti SC Light"/>
              </a:rPr>
              <a:t>pt</a:t>
            </a:r>
            <a:endParaRPr lang="en-US" altLang="ja-JP" sz="8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C</a:t>
            </a:r>
            <a:r>
              <a:rPr lang="en-US" altLang="zh-CN" sz="800" noProof="1">
                <a:solidFill>
                  <a:prstClr val="white"/>
                </a:solidFill>
                <a:latin typeface="Arial" panose="020B0604020202020204" pitchFamily="34" charset="0"/>
                <a:ea typeface="Heiti SC Light"/>
                <a:cs typeface="Heiti SC Light"/>
              </a:rPr>
              <a:t>olor</a:t>
            </a: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he ZTE blue</a:t>
            </a:r>
            <a:r>
              <a:rPr lang="en-US" altLang="ja-JP" sz="800" noProof="1">
                <a:solidFill>
                  <a:prstClr val="white"/>
                </a:solidFill>
                <a:latin typeface="Arial" panose="020B0604020202020204" pitchFamily="34" charset="0"/>
                <a:ea typeface="Heiti SC Light"/>
                <a:cs typeface="Heiti SC Light"/>
              </a:rPr>
              <a:t> </a:t>
            </a:r>
            <a:endParaRPr lang="en-US" altLang="ja-JP" sz="8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endParaRPr lang="en-US" altLang="zh-CN" sz="9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r>
              <a:rPr lang="en-US" altLang="zh-CN" sz="900" noProof="1">
                <a:solidFill>
                  <a:prstClr val="white"/>
                </a:solidFill>
                <a:latin typeface="Arial" panose="020B0604020202020204" pitchFamily="34" charset="0"/>
                <a:ea typeface="Heiti SC Light"/>
                <a:cs typeface="Heiti SC Light"/>
              </a:rPr>
              <a:t>Subtitle:</a:t>
            </a:r>
            <a:endParaRPr lang="en-US" altLang="ja-JP" sz="9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ype: </a:t>
            </a:r>
            <a:r>
              <a:rPr lang="en-US" altLang="ja-JP" sz="800" noProof="1">
                <a:solidFill>
                  <a:prstClr val="white"/>
                </a:solidFill>
                <a:latin typeface="Arial" panose="020B0604020202020204" pitchFamily="34" charset="0"/>
                <a:ea typeface="MS PGothic" panose="020B0600070205080204" pitchFamily="34" charset="-128"/>
                <a:cs typeface="+mn-cs"/>
              </a:rPr>
              <a:t>Arial</a:t>
            </a:r>
            <a:endParaRPr lang="en-US" sz="800" dirty="0">
              <a:solidFill>
                <a:prstClr val="white"/>
              </a:solidFill>
              <a:latin typeface="Arial" panose="020B0604020202020204" pitchFamily="34" charset="0"/>
              <a:ea typeface="微软雅黑" panose="020B0503020204020204" charset="-122"/>
              <a:cs typeface="+mn-cs"/>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：14-</a:t>
            </a:r>
            <a:r>
              <a:rPr lang="en-US" altLang="ja-JP" sz="800" noProof="1">
                <a:solidFill>
                  <a:prstClr val="white"/>
                </a:solidFill>
                <a:latin typeface="Arial" panose="020B0604020202020204" pitchFamily="34" charset="0"/>
                <a:ea typeface="Heiti SC Light"/>
                <a:cs typeface="Heiti SC Light"/>
              </a:rPr>
              <a:t>18pt</a:t>
            </a:r>
            <a:endParaRPr lang="en-US" altLang="ja-JP" sz="8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Color: The </a:t>
            </a:r>
            <a:r>
              <a:rPr lang="en-US" altLang="zh-CN" sz="800" noProof="1">
                <a:solidFill>
                  <a:prstClr val="white"/>
                </a:solidFill>
                <a:latin typeface="Arial" panose="020B0604020202020204" pitchFamily="34" charset="0"/>
                <a:ea typeface="Heiti SC Light"/>
                <a:cs typeface="Heiti SC Light"/>
              </a:rPr>
              <a:t>ZTE green</a:t>
            </a:r>
            <a:endParaRPr lang="en-US" altLang="ja-JP" sz="800" noProof="1">
              <a:solidFill>
                <a:prstClr val="white"/>
              </a:solidFill>
              <a:latin typeface="Arial" panose="020B0604020202020204" pitchFamily="34" charset="0"/>
              <a:ea typeface="Heiti SC Light"/>
              <a:cs typeface="Heiti SC Light"/>
            </a:endParaRPr>
          </a:p>
        </p:txBody>
      </p:sp>
      <p:grpSp>
        <p:nvGrpSpPr>
          <p:cNvPr id="2" name="组 5"/>
          <p:cNvGrpSpPr/>
          <p:nvPr/>
        </p:nvGrpSpPr>
        <p:grpSpPr bwMode="auto">
          <a:xfrm>
            <a:off x="9364663" y="3851275"/>
            <a:ext cx="1392237" cy="989013"/>
            <a:chOff x="9286278" y="1725515"/>
            <a:chExt cx="1392554" cy="989008"/>
          </a:xfrm>
        </p:grpSpPr>
        <p:grpSp>
          <p:nvGrpSpPr>
            <p:cNvPr id="3" name="组 6"/>
            <p:cNvGrpSpPr/>
            <p:nvPr/>
          </p:nvGrpSpPr>
          <p:grpSpPr bwMode="auto">
            <a:xfrm>
              <a:off x="9286278" y="1725515"/>
              <a:ext cx="935158" cy="254390"/>
              <a:chOff x="9286278" y="1725515"/>
              <a:chExt cx="935158" cy="254390"/>
            </a:xfrm>
          </p:grpSpPr>
          <p:sp>
            <p:nvSpPr>
              <p:cNvPr id="16"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dirty="0">
                  <a:solidFill>
                    <a:prstClr val="white"/>
                  </a:solidFill>
                  <a:latin typeface="Arial" panose="020B0604020202020204" pitchFamily="34" charset="0"/>
                  <a:ea typeface="微软雅黑" panose="020B0503020204020204" charset="-122"/>
                  <a:cs typeface="Arial" panose="020B0604020202020204" pitchFamily="34" charset="0"/>
                </a:endParaRPr>
              </a:p>
            </p:txBody>
          </p:sp>
          <p:sp>
            <p:nvSpPr>
              <p:cNvPr id="17" name="文本框 19"/>
              <p:cNvSpPr txBox="1">
                <a:spLocks noChangeArrowheads="1"/>
              </p:cNvSpPr>
              <p:nvPr/>
            </p:nvSpPr>
            <p:spPr bwMode="auto">
              <a:xfrm>
                <a:off x="9503622" y="1756625"/>
                <a:ext cx="717814" cy="200055"/>
              </a:xfrm>
              <a:prstGeom prst="rect">
                <a:avLst/>
              </a:prstGeom>
              <a:noFill/>
              <a:ln w="9525">
                <a:noFill/>
                <a:miter lim="800000"/>
              </a:ln>
            </p:spPr>
            <p:txBody>
              <a:bodyPr>
                <a:spAutoFit/>
              </a:bodyPr>
              <a:lstStyle/>
              <a:p>
                <a:pPr fontAlgn="auto">
                  <a:spcBef>
                    <a:spcPts val="0"/>
                  </a:spcBef>
                  <a:spcAft>
                    <a:spcPts val="0"/>
                  </a:spcAft>
                  <a:buFontTx/>
                  <a:buNone/>
                </a:pPr>
                <a:r>
                  <a:rPr kumimoji="1" lang="en-US" altLang="zh-CN" sz="700" i="1" dirty="0">
                    <a:solidFill>
                      <a:prstClr val="white"/>
                    </a:solidFill>
                    <a:latin typeface="Arial" panose="020B0604020202020204" pitchFamily="34" charset="0"/>
                    <a:ea typeface="微软雅黑" panose="020B0503020204020204" charset="-122"/>
                    <a:cs typeface="+mn-cs"/>
                  </a:rPr>
                  <a:t>G143, B212</a:t>
                </a:r>
                <a:endParaRPr kumimoji="1" lang="zh-CN" altLang="en-US" sz="700" i="1" dirty="0">
                  <a:solidFill>
                    <a:prstClr val="white"/>
                  </a:solidFill>
                  <a:latin typeface="Arial" panose="020B0604020202020204" pitchFamily="34" charset="0"/>
                  <a:ea typeface="微软雅黑" panose="020B0503020204020204" charset="-122"/>
                  <a:cs typeface="+mn-cs"/>
                </a:endParaRPr>
              </a:p>
            </p:txBody>
          </p:sp>
        </p:grpSp>
        <p:grpSp>
          <p:nvGrpSpPr>
            <p:cNvPr id="4" name="组 9"/>
            <p:cNvGrpSpPr/>
            <p:nvPr/>
          </p:nvGrpSpPr>
          <p:grpSpPr bwMode="auto">
            <a:xfrm>
              <a:off x="9286278" y="2098975"/>
              <a:ext cx="1199362" cy="254390"/>
              <a:chOff x="9286278" y="2098975"/>
              <a:chExt cx="1199362" cy="254390"/>
            </a:xfrm>
          </p:grpSpPr>
          <p:sp>
            <p:nvSpPr>
              <p:cNvPr id="14" name="矩形 13"/>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dirty="0">
                  <a:solidFill>
                    <a:prstClr val="white"/>
                  </a:solidFill>
                  <a:latin typeface="Arial" panose="020B0604020202020204" pitchFamily="34" charset="0"/>
                  <a:ea typeface="微软雅黑" panose="020B0503020204020204" charset="-122"/>
                  <a:cs typeface="Arial" panose="020B0604020202020204" pitchFamily="34" charset="0"/>
                </a:endParaRPr>
              </a:p>
            </p:txBody>
          </p:sp>
          <p:sp>
            <p:nvSpPr>
              <p:cNvPr id="15" name="文本框 15"/>
              <p:cNvSpPr txBox="1">
                <a:spLocks noChangeArrowheads="1"/>
              </p:cNvSpPr>
              <p:nvPr/>
            </p:nvSpPr>
            <p:spPr bwMode="auto">
              <a:xfrm>
                <a:off x="9503622" y="2130085"/>
                <a:ext cx="982018" cy="200055"/>
              </a:xfrm>
              <a:prstGeom prst="rect">
                <a:avLst/>
              </a:prstGeom>
              <a:noFill/>
              <a:ln w="9525">
                <a:noFill/>
                <a:miter lim="800000"/>
              </a:ln>
            </p:spPr>
            <p:txBody>
              <a:bodyPr>
                <a:spAutoFit/>
              </a:bodyPr>
              <a:lstStyle/>
              <a:p>
                <a:pPr fontAlgn="auto">
                  <a:spcBef>
                    <a:spcPts val="0"/>
                  </a:spcBef>
                  <a:spcAft>
                    <a:spcPts val="0"/>
                  </a:spcAft>
                  <a:buFontTx/>
                  <a:buNone/>
                </a:pPr>
                <a:r>
                  <a:rPr kumimoji="1" lang="en-US" altLang="zh-CN" sz="700" i="1" dirty="0">
                    <a:solidFill>
                      <a:prstClr val="white"/>
                    </a:solidFill>
                    <a:latin typeface="Arial" panose="020B0604020202020204" pitchFamily="34" charset="0"/>
                    <a:ea typeface="微软雅黑" panose="020B0503020204020204" charset="-122"/>
                    <a:cs typeface="+mn-cs"/>
                  </a:rPr>
                  <a:t>R140,G198, B62</a:t>
                </a:r>
                <a:endParaRPr kumimoji="1" lang="zh-CN" altLang="en-US" sz="700" i="1" dirty="0">
                  <a:solidFill>
                    <a:prstClr val="white"/>
                  </a:solidFill>
                  <a:latin typeface="Arial" panose="020B0604020202020204" pitchFamily="34" charset="0"/>
                  <a:ea typeface="微软雅黑" panose="020B0503020204020204" charset="-122"/>
                  <a:cs typeface="+mn-cs"/>
                </a:endParaRPr>
              </a:p>
            </p:txBody>
          </p:sp>
        </p:grpSp>
        <p:sp>
          <p:nvSpPr>
            <p:cNvPr id="12"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dirty="0">
                <a:solidFill>
                  <a:prstClr val="white"/>
                </a:solidFill>
                <a:latin typeface="Arial" panose="020B0604020202020204" pitchFamily="34" charset="0"/>
                <a:ea typeface="微软雅黑" panose="020B0503020204020204" charset="-122"/>
                <a:cs typeface="Arial" panose="020B0604020202020204" pitchFamily="34" charset="0"/>
              </a:endParaRPr>
            </a:p>
          </p:txBody>
        </p:sp>
        <p:sp>
          <p:nvSpPr>
            <p:cNvPr id="13" name="文本框 12"/>
            <p:cNvSpPr txBox="1">
              <a:spLocks noChangeArrowheads="1"/>
            </p:cNvSpPr>
            <p:nvPr/>
          </p:nvSpPr>
          <p:spPr bwMode="auto">
            <a:xfrm>
              <a:off x="9503622" y="2491243"/>
              <a:ext cx="1175210" cy="200055"/>
            </a:xfrm>
            <a:prstGeom prst="rect">
              <a:avLst/>
            </a:prstGeom>
            <a:noFill/>
            <a:ln w="9525">
              <a:noFill/>
              <a:miter lim="800000"/>
            </a:ln>
          </p:spPr>
          <p:txBody>
            <a:bodyPr>
              <a:spAutoFit/>
            </a:bodyPr>
            <a:lstStyle/>
            <a:p>
              <a:pPr fontAlgn="auto">
                <a:spcBef>
                  <a:spcPts val="0"/>
                </a:spcBef>
                <a:spcAft>
                  <a:spcPts val="0"/>
                </a:spcAft>
                <a:buFontTx/>
                <a:buNone/>
              </a:pPr>
              <a:r>
                <a:rPr kumimoji="1" lang="en-US" altLang="zh-CN" sz="700" i="1" dirty="0">
                  <a:solidFill>
                    <a:prstClr val="white"/>
                  </a:solidFill>
                  <a:latin typeface="Arial" panose="020B0604020202020204" pitchFamily="34" charset="0"/>
                  <a:ea typeface="微软雅黑" panose="020B0503020204020204" charset="-122"/>
                  <a:cs typeface="+mn-cs"/>
                </a:rPr>
                <a:t>R90,G203, B245</a:t>
              </a:r>
              <a:endParaRPr kumimoji="1" lang="zh-CN" altLang="en-US" sz="700" i="1" dirty="0">
                <a:solidFill>
                  <a:prstClr val="white"/>
                </a:solidFill>
                <a:latin typeface="Arial" panose="020B0604020202020204" pitchFamily="34" charset="0"/>
                <a:ea typeface="微软雅黑" panose="020B0503020204020204" charset="-122"/>
                <a:cs typeface="+mn-cs"/>
              </a:endParaRPr>
            </a:p>
          </p:txBody>
        </p:sp>
      </p:grpSp>
      <p:sp>
        <p:nvSpPr>
          <p:cNvPr id="26" name="标题 13"/>
          <p:cNvSpPr>
            <a:spLocks noGrp="1"/>
          </p:cNvSpPr>
          <p:nvPr>
            <p:ph type="title" hasCustomPrompt="1"/>
          </p:nvPr>
        </p:nvSpPr>
        <p:spPr>
          <a:xfrm>
            <a:off x="336137" y="411131"/>
            <a:ext cx="8513762" cy="723727"/>
          </a:xfrm>
        </p:spPr>
        <p:txBody>
          <a:bodyPr rtlCol="0">
            <a:noAutofit/>
          </a:bodyPr>
          <a:lstStyle>
            <a:lvl1pPr>
              <a:defRPr lang="zh-CN" altLang="en-US" b="1" dirty="0">
                <a:solidFill>
                  <a:srgbClr val="008FD4"/>
                </a:solidFill>
                <a:latin typeface="Arial" panose="020B0604020202020204" pitchFamily="34" charset="0"/>
                <a:ea typeface="微软雅黑" panose="020B0503020204020204" charset="-122"/>
                <a:cs typeface="Arial" panose="020B0604020202020204" pitchFamily="34" charset="0"/>
              </a:defRPr>
            </a:lvl1pPr>
          </a:lstStyle>
          <a:p>
            <a:pPr lvl="0"/>
            <a:r>
              <a:rPr lang="en-US" altLang="zh-CN" dirty="0"/>
              <a:t>Title </a:t>
            </a:r>
            <a:endParaRPr lang="zh-CN" altLang="en-US" dirty="0"/>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userDrawn="1">
  <p:cSld name="7_内容">
    <p:bg>
      <p:bgPr>
        <a:solidFill>
          <a:schemeClr val="bg1">
            <a:lumMod val="95000"/>
            <a:alpha val="59000"/>
          </a:schemeClr>
        </a:solidFill>
        <a:effectLst/>
      </p:bgPr>
    </p:bg>
    <p:spTree>
      <p:nvGrpSpPr>
        <p:cNvPr id="1" name=""/>
        <p:cNvGrpSpPr/>
        <p:nvPr/>
      </p:nvGrpSpPr>
      <p:grpSpPr>
        <a:xfrm>
          <a:off x="0" y="0"/>
          <a:ext cx="0" cy="0"/>
          <a:chOff x="0" y="0"/>
          <a:chExt cx="0" cy="0"/>
        </a:xfrm>
      </p:grpSpPr>
      <p:sp>
        <p:nvSpPr>
          <p:cNvPr id="4" name="Rectangle 8"/>
          <p:cNvSpPr>
            <a:spLocks noChangeArrowheads="1"/>
          </p:cNvSpPr>
          <p:nvPr/>
        </p:nvSpPr>
        <p:spPr bwMode="auto">
          <a:xfrm>
            <a:off x="9236076" y="2563065"/>
            <a:ext cx="1360489" cy="1248525"/>
          </a:xfrm>
          <a:prstGeom prst="rect">
            <a:avLst/>
          </a:prstGeom>
          <a:noFill/>
          <a:ln w="9525">
            <a:noFill/>
            <a:miter lim="800000"/>
          </a:ln>
        </p:spPr>
        <p:txBody>
          <a:bodyPr lIns="93442" tIns="46725" rIns="93442" bIns="46725" anchor="b" anchorCtr="1">
            <a:spAutoFit/>
          </a:bodyPr>
          <a:lstStyle/>
          <a:p>
            <a:pPr defTabSz="935355" fontAlgn="auto">
              <a:spcBef>
                <a:spcPts val="0"/>
              </a:spcBef>
              <a:spcAft>
                <a:spcPts val="0"/>
              </a:spcAft>
              <a:buFontTx/>
              <a:buNone/>
            </a:pPr>
            <a:r>
              <a:rPr lang="en-US" sz="900" noProof="1">
                <a:solidFill>
                  <a:prstClr val="white"/>
                </a:solidFill>
                <a:latin typeface="Arial" panose="020B0604020202020204" pitchFamily="34" charset="0"/>
                <a:ea typeface="Heiti SC Light"/>
                <a:cs typeface="+mn-cs"/>
              </a:rPr>
              <a:t>T</a:t>
            </a:r>
            <a:r>
              <a:rPr lang="en-US" altLang="zh-CN" sz="900" noProof="1">
                <a:solidFill>
                  <a:prstClr val="white"/>
                </a:solidFill>
                <a:latin typeface="Arial" panose="020B0604020202020204" pitchFamily="34" charset="0"/>
                <a:ea typeface="Heiti SC Light"/>
                <a:cs typeface="+mn-cs"/>
              </a:rPr>
              <a:t>itle:</a:t>
            </a:r>
            <a:endParaRPr lang="en-US" altLang="ja-JP" sz="900" noProof="1">
              <a:solidFill>
                <a:prstClr val="white"/>
              </a:solidFill>
              <a:latin typeface="Arial" panose="020B0604020202020204" pitchFamily="34" charset="0"/>
              <a:ea typeface="Heiti SC Light"/>
              <a:cs typeface="+mn-cs"/>
            </a:endParaRPr>
          </a:p>
          <a:p>
            <a:pPr defTabSz="935355" fontAlgn="auto">
              <a:spcBef>
                <a:spcPts val="0"/>
              </a:spcBef>
              <a:spcAft>
                <a:spcPts val="0"/>
              </a:spcAft>
              <a:buFontTx/>
              <a:buNone/>
            </a:pPr>
            <a:r>
              <a:rPr lang="en-US" altLang="zh-CN" sz="800" noProof="1">
                <a:solidFill>
                  <a:prstClr val="white"/>
                </a:solidFill>
                <a:latin typeface="Arial" panose="020B0604020202020204" pitchFamily="34" charset="0"/>
                <a:ea typeface="Heiti SC Light"/>
                <a:cs typeface="+mn-cs"/>
              </a:rPr>
              <a:t>Type</a:t>
            </a:r>
            <a:r>
              <a:rPr lang="en-US" altLang="ja-JP" sz="800" noProof="1">
                <a:solidFill>
                  <a:prstClr val="white"/>
                </a:solidFill>
                <a:latin typeface="Arial" panose="020B0604020202020204" pitchFamily="34" charset="0"/>
                <a:ea typeface="Heiti SC Light"/>
                <a:cs typeface="+mn-cs"/>
              </a:rPr>
              <a:t>: </a:t>
            </a:r>
            <a:r>
              <a:rPr lang="en-US" altLang="ja-JP" sz="800" noProof="1">
                <a:solidFill>
                  <a:prstClr val="white"/>
                </a:solidFill>
                <a:latin typeface="Arial" panose="020B0604020202020204" pitchFamily="34" charset="0"/>
                <a:ea typeface="MS PGothic" panose="020B0600070205080204" pitchFamily="34" charset="-128"/>
                <a:cs typeface="+mn-cs"/>
              </a:rPr>
              <a:t>Arial</a:t>
            </a:r>
            <a:endParaRPr lang="en-US" sz="800">
              <a:solidFill>
                <a:prstClr val="white"/>
              </a:solidFill>
              <a:latin typeface="Arial" panose="020B0604020202020204" pitchFamily="34" charset="0"/>
              <a:ea typeface="Heiti SC Light"/>
              <a:cs typeface="+mn-cs"/>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a:t>
            </a:r>
            <a:r>
              <a:rPr lang="en-US" altLang="ja-JP" sz="800" noProof="1">
                <a:solidFill>
                  <a:prstClr val="white"/>
                </a:solidFill>
                <a:latin typeface="Arial" panose="020B0604020202020204" pitchFamily="34" charset="0"/>
                <a:ea typeface="Heiti SC Light"/>
                <a:cs typeface="Heiti SC Light"/>
              </a:rPr>
              <a:t>22-24</a:t>
            </a:r>
            <a:r>
              <a:rPr lang="en-US" altLang="zh-CN" sz="800" noProof="1">
                <a:solidFill>
                  <a:prstClr val="white"/>
                </a:solidFill>
                <a:latin typeface="Arial" panose="020B0604020202020204" pitchFamily="34" charset="0"/>
                <a:ea typeface="Heiti SC Light"/>
                <a:cs typeface="Heiti SC Light"/>
              </a:rPr>
              <a:t>pt</a:t>
            </a:r>
            <a:endParaRPr lang="en-US" altLang="ja-JP" sz="8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C</a:t>
            </a:r>
            <a:r>
              <a:rPr lang="en-US" altLang="zh-CN" sz="800" noProof="1">
                <a:solidFill>
                  <a:prstClr val="white"/>
                </a:solidFill>
                <a:latin typeface="Arial" panose="020B0604020202020204" pitchFamily="34" charset="0"/>
                <a:ea typeface="Heiti SC Light"/>
                <a:cs typeface="Heiti SC Light"/>
              </a:rPr>
              <a:t>olor</a:t>
            </a: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he ZTE blue</a:t>
            </a:r>
            <a:r>
              <a:rPr lang="en-US" altLang="ja-JP" sz="800" noProof="1">
                <a:solidFill>
                  <a:prstClr val="white"/>
                </a:solidFill>
                <a:latin typeface="Arial" panose="020B0604020202020204" pitchFamily="34" charset="0"/>
                <a:ea typeface="Heiti SC Light"/>
                <a:cs typeface="Heiti SC Light"/>
              </a:rPr>
              <a:t> </a:t>
            </a:r>
            <a:endParaRPr lang="en-US" altLang="ja-JP" sz="8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endParaRPr lang="en-US" altLang="zh-CN" sz="9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r>
              <a:rPr lang="en-US" altLang="zh-CN" sz="900" noProof="1">
                <a:solidFill>
                  <a:prstClr val="white"/>
                </a:solidFill>
                <a:latin typeface="Arial" panose="020B0604020202020204" pitchFamily="34" charset="0"/>
                <a:ea typeface="Heiti SC Light"/>
                <a:cs typeface="Heiti SC Light"/>
              </a:rPr>
              <a:t>Subtitle:</a:t>
            </a:r>
            <a:endParaRPr lang="en-US" altLang="ja-JP" sz="9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ype: </a:t>
            </a:r>
            <a:r>
              <a:rPr lang="en-US" altLang="ja-JP" sz="800" noProof="1">
                <a:solidFill>
                  <a:prstClr val="white"/>
                </a:solidFill>
                <a:latin typeface="Arial" panose="020B0604020202020204" pitchFamily="34" charset="0"/>
                <a:ea typeface="MS PGothic" panose="020B0600070205080204" pitchFamily="34" charset="-128"/>
                <a:cs typeface="+mn-cs"/>
              </a:rPr>
              <a:t>Arial</a:t>
            </a:r>
            <a:endParaRPr lang="en-US" sz="800">
              <a:solidFill>
                <a:prstClr val="white"/>
              </a:solidFill>
              <a:latin typeface="Arial" panose="020B0604020202020204" pitchFamily="34" charset="0"/>
              <a:ea typeface="+mn-ea"/>
              <a:cs typeface="+mn-cs"/>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：14-</a:t>
            </a:r>
            <a:r>
              <a:rPr lang="en-US" altLang="ja-JP" sz="800" noProof="1">
                <a:solidFill>
                  <a:prstClr val="white"/>
                </a:solidFill>
                <a:latin typeface="Arial" panose="020B0604020202020204" pitchFamily="34" charset="0"/>
                <a:ea typeface="Heiti SC Light"/>
                <a:cs typeface="Heiti SC Light"/>
              </a:rPr>
              <a:t>18pt</a:t>
            </a:r>
            <a:endParaRPr lang="en-US" altLang="ja-JP" sz="8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Color: The </a:t>
            </a:r>
            <a:r>
              <a:rPr lang="en-US" altLang="zh-CN" sz="800" noProof="1">
                <a:solidFill>
                  <a:prstClr val="white"/>
                </a:solidFill>
                <a:latin typeface="Arial" panose="020B0604020202020204" pitchFamily="34" charset="0"/>
                <a:ea typeface="Heiti SC Light"/>
                <a:cs typeface="Heiti SC Light"/>
              </a:rPr>
              <a:t>ZTE green</a:t>
            </a:r>
            <a:endParaRPr lang="en-US" altLang="ja-JP" sz="800" noProof="1">
              <a:solidFill>
                <a:prstClr val="white"/>
              </a:solidFill>
              <a:latin typeface="Arial" panose="020B0604020202020204" pitchFamily="34" charset="0"/>
              <a:ea typeface="Heiti SC Light"/>
              <a:cs typeface="Heiti SC Light"/>
            </a:endParaRPr>
          </a:p>
        </p:txBody>
      </p:sp>
      <p:grpSp>
        <p:nvGrpSpPr>
          <p:cNvPr id="2" name="组 5"/>
          <p:cNvGrpSpPr/>
          <p:nvPr/>
        </p:nvGrpSpPr>
        <p:grpSpPr bwMode="auto">
          <a:xfrm>
            <a:off x="9364666" y="3851277"/>
            <a:ext cx="1392236" cy="989013"/>
            <a:chOff x="9286278" y="1725515"/>
            <a:chExt cx="1392554" cy="989008"/>
          </a:xfrm>
        </p:grpSpPr>
        <p:grpSp>
          <p:nvGrpSpPr>
            <p:cNvPr id="3" name="组 6"/>
            <p:cNvGrpSpPr/>
            <p:nvPr/>
          </p:nvGrpSpPr>
          <p:grpSpPr bwMode="auto">
            <a:xfrm>
              <a:off x="9286278" y="1725515"/>
              <a:ext cx="935158" cy="253999"/>
              <a:chOff x="9286278" y="1725515"/>
              <a:chExt cx="935158" cy="253999"/>
            </a:xfrm>
          </p:grpSpPr>
          <p:sp>
            <p:nvSpPr>
              <p:cNvPr id="12"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3" name="文本框 19"/>
              <p:cNvSpPr txBox="1">
                <a:spLocks noChangeArrowheads="1"/>
              </p:cNvSpPr>
              <p:nvPr/>
            </p:nvSpPr>
            <p:spPr bwMode="auto">
              <a:xfrm>
                <a:off x="9503622" y="1756625"/>
                <a:ext cx="717814" cy="200054"/>
              </a:xfrm>
              <a:prstGeom prst="rect">
                <a:avLst/>
              </a:prstGeom>
              <a:noFill/>
              <a:ln w="9525">
                <a:noFill/>
                <a:miter lim="800000"/>
              </a:ln>
            </p:spPr>
            <p:txBody>
              <a:bodyPr>
                <a:spAutoFit/>
              </a:bodyPr>
              <a:lstStyle/>
              <a:p>
                <a:pPr fontAlgn="auto">
                  <a:spcBef>
                    <a:spcPts val="0"/>
                  </a:spcBef>
                  <a:spcAft>
                    <a:spcPts val="0"/>
                  </a:spcAft>
                  <a:buFontTx/>
                  <a:buNone/>
                </a:pPr>
                <a:r>
                  <a:rPr kumimoji="1" lang="en-US" altLang="zh-CN" sz="700" i="1">
                    <a:solidFill>
                      <a:prstClr val="white"/>
                    </a:solidFill>
                    <a:latin typeface="Arial" panose="020B0604020202020204" pitchFamily="34" charset="0"/>
                    <a:ea typeface="宋体" panose="02010600030101010101" pitchFamily="2" charset="-122"/>
                    <a:cs typeface="+mn-cs"/>
                  </a:rPr>
                  <a:t>G143, B212</a:t>
                </a:r>
                <a:endParaRPr kumimoji="1" lang="zh-CN" altLang="en-US" sz="700" i="1">
                  <a:solidFill>
                    <a:prstClr val="white"/>
                  </a:solidFill>
                  <a:latin typeface="Arial" panose="020B0604020202020204" pitchFamily="34" charset="0"/>
                  <a:ea typeface="宋体" panose="02010600030101010101" pitchFamily="2" charset="-122"/>
                  <a:cs typeface="+mn-cs"/>
                </a:endParaRPr>
              </a:p>
            </p:txBody>
          </p:sp>
        </p:grpSp>
        <p:grpSp>
          <p:nvGrpSpPr>
            <p:cNvPr id="5" name="组 9"/>
            <p:cNvGrpSpPr/>
            <p:nvPr/>
          </p:nvGrpSpPr>
          <p:grpSpPr bwMode="auto">
            <a:xfrm>
              <a:off x="9286278" y="2098576"/>
              <a:ext cx="1199362" cy="253999"/>
              <a:chOff x="9286278" y="2098576"/>
              <a:chExt cx="1199362" cy="253999"/>
            </a:xfrm>
          </p:grpSpPr>
          <p:sp>
            <p:nvSpPr>
              <p:cNvPr id="10" name="矩形 14"/>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1" name="文本框 15"/>
              <p:cNvSpPr txBox="1">
                <a:spLocks noChangeArrowheads="1"/>
              </p:cNvSpPr>
              <p:nvPr/>
            </p:nvSpPr>
            <p:spPr bwMode="auto">
              <a:xfrm>
                <a:off x="9503622" y="2130085"/>
                <a:ext cx="982018" cy="200054"/>
              </a:xfrm>
              <a:prstGeom prst="rect">
                <a:avLst/>
              </a:prstGeom>
              <a:noFill/>
              <a:ln w="9525">
                <a:noFill/>
                <a:miter lim="800000"/>
              </a:ln>
            </p:spPr>
            <p:txBody>
              <a:bodyPr>
                <a:spAutoFit/>
              </a:bodyPr>
              <a:lstStyle/>
              <a:p>
                <a:pPr fontAlgn="auto">
                  <a:spcBef>
                    <a:spcPts val="0"/>
                  </a:spcBef>
                  <a:spcAft>
                    <a:spcPts val="0"/>
                  </a:spcAft>
                  <a:buFontTx/>
                  <a:buNone/>
                </a:pPr>
                <a:r>
                  <a:rPr kumimoji="1" lang="en-US" altLang="zh-CN" sz="700" i="1">
                    <a:solidFill>
                      <a:prstClr val="white"/>
                    </a:solidFill>
                    <a:latin typeface="Arial" panose="020B0604020202020204" pitchFamily="34" charset="0"/>
                    <a:ea typeface="宋体" panose="02010600030101010101" pitchFamily="2" charset="-122"/>
                    <a:cs typeface="+mn-cs"/>
                  </a:rPr>
                  <a:t>R140,G198, B62</a:t>
                </a:r>
                <a:endParaRPr kumimoji="1" lang="zh-CN" altLang="en-US" sz="700" i="1">
                  <a:solidFill>
                    <a:prstClr val="white"/>
                  </a:solidFill>
                  <a:latin typeface="Arial" panose="020B0604020202020204" pitchFamily="34" charset="0"/>
                  <a:ea typeface="宋体" panose="02010600030101010101" pitchFamily="2" charset="-122"/>
                  <a:cs typeface="+mn-cs"/>
                </a:endParaRPr>
              </a:p>
            </p:txBody>
          </p:sp>
        </p:grpSp>
        <p:sp>
          <p:nvSpPr>
            <p:cNvPr id="8"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9" name="文本框 12"/>
            <p:cNvSpPr txBox="1">
              <a:spLocks noChangeArrowheads="1"/>
            </p:cNvSpPr>
            <p:nvPr/>
          </p:nvSpPr>
          <p:spPr bwMode="auto">
            <a:xfrm>
              <a:off x="9503622" y="2491243"/>
              <a:ext cx="1175210" cy="200054"/>
            </a:xfrm>
            <a:prstGeom prst="rect">
              <a:avLst/>
            </a:prstGeom>
            <a:noFill/>
            <a:ln w="9525">
              <a:noFill/>
              <a:miter lim="800000"/>
            </a:ln>
          </p:spPr>
          <p:txBody>
            <a:bodyPr>
              <a:spAutoFit/>
            </a:bodyPr>
            <a:lstStyle/>
            <a:p>
              <a:pPr fontAlgn="auto">
                <a:spcBef>
                  <a:spcPts val="0"/>
                </a:spcBef>
                <a:spcAft>
                  <a:spcPts val="0"/>
                </a:spcAft>
                <a:buFontTx/>
                <a:buNone/>
              </a:pPr>
              <a:r>
                <a:rPr kumimoji="1" lang="en-US" altLang="zh-CN" sz="700" i="1">
                  <a:solidFill>
                    <a:prstClr val="white"/>
                  </a:solidFill>
                  <a:latin typeface="Arial" panose="020B0604020202020204" pitchFamily="34" charset="0"/>
                  <a:ea typeface="宋体" panose="02010600030101010101" pitchFamily="2" charset="-122"/>
                  <a:cs typeface="+mn-cs"/>
                </a:rPr>
                <a:t>R90,G203, B245</a:t>
              </a:r>
              <a:endParaRPr kumimoji="1" lang="zh-CN" altLang="en-US" sz="700" i="1">
                <a:solidFill>
                  <a:prstClr val="white"/>
                </a:solidFill>
                <a:latin typeface="Arial" panose="020B0604020202020204" pitchFamily="34" charset="0"/>
                <a:ea typeface="宋体" panose="02010600030101010101" pitchFamily="2" charset="-122"/>
                <a:cs typeface="+mn-cs"/>
              </a:endParaRPr>
            </a:p>
          </p:txBody>
        </p:sp>
      </p:grpSp>
      <p:sp>
        <p:nvSpPr>
          <p:cNvPr id="15" name="TextBox 16"/>
          <p:cNvSpPr txBox="1">
            <a:spLocks noChangeArrowheads="1"/>
          </p:cNvSpPr>
          <p:nvPr/>
        </p:nvSpPr>
        <p:spPr bwMode="auto">
          <a:xfrm>
            <a:off x="4271964" y="4914902"/>
            <a:ext cx="2190750" cy="169863"/>
          </a:xfrm>
          <a:prstGeom prst="rect">
            <a:avLst/>
          </a:prstGeom>
          <a:noFill/>
          <a:ln w="9525">
            <a:noFill/>
            <a:miter lim="800000"/>
          </a:ln>
        </p:spPr>
        <p:txBody>
          <a:bodyPr lIns="0" tIns="0" rIns="0" bIns="0"/>
          <a:lstStyle/>
          <a:p>
            <a:pPr fontAlgn="auto">
              <a:spcBef>
                <a:spcPts val="0"/>
              </a:spcBef>
              <a:spcAft>
                <a:spcPts val="0"/>
              </a:spcAft>
              <a:buFontTx/>
              <a:buNone/>
            </a:pPr>
            <a:r>
              <a:rPr kumimoji="1" lang="en-US" sz="600">
                <a:solidFill>
                  <a:srgbClr val="7F7F7F"/>
                </a:solidFill>
                <a:latin typeface="Arial" panose="020B0604020202020204" pitchFamily="34" charset="0"/>
                <a:ea typeface="+mn-ea"/>
                <a:cs typeface="+mn-cs"/>
              </a:rPr>
              <a:t>© ZTE Corporation. All rights reserved</a:t>
            </a:r>
            <a:endParaRPr kumimoji="1" lang="en-US" sz="600">
              <a:solidFill>
                <a:srgbClr val="7F7F7F"/>
              </a:solidFill>
              <a:latin typeface="Arial" panose="020B0604020202020204" pitchFamily="34" charset="0"/>
              <a:ea typeface="+mn-ea"/>
              <a:cs typeface="+mn-cs"/>
            </a:endParaRPr>
          </a:p>
        </p:txBody>
      </p:sp>
      <p:sp>
        <p:nvSpPr>
          <p:cNvPr id="16" name="Slide Number Placeholder 5"/>
          <p:cNvSpPr>
            <a:spLocks noGrp="1"/>
          </p:cNvSpPr>
          <p:nvPr/>
        </p:nvSpPr>
        <p:spPr bwMode="auto">
          <a:xfrm>
            <a:off x="238125" y="4849815"/>
            <a:ext cx="419100" cy="365125"/>
          </a:xfrm>
          <a:prstGeom prst="rect">
            <a:avLst/>
          </a:prstGeom>
          <a:noFill/>
          <a:ln w="9525">
            <a:noFill/>
            <a:miter lim="800000"/>
          </a:ln>
        </p:spPr>
        <p:txBody>
          <a:bodyPr anchor="ctr"/>
          <a:lstStyle/>
          <a:p>
            <a:pPr fontAlgn="auto">
              <a:spcBef>
                <a:spcPts val="0"/>
              </a:spcBef>
              <a:spcAft>
                <a:spcPts val="0"/>
              </a:spcAft>
              <a:buFontTx/>
              <a:buNone/>
            </a:pPr>
            <a:fld id="{EB34E3C0-1CEF-42D0-B976-D8776A522736}" type="slidenum">
              <a:rPr lang="en-US" sz="800">
                <a:solidFill>
                  <a:srgbClr val="404040"/>
                </a:solidFill>
                <a:latin typeface="Arial" panose="020B0604020202020204" pitchFamily="34" charset="0"/>
                <a:ea typeface="+mn-ea"/>
                <a:cs typeface="+mn-cs"/>
              </a:rPr>
            </a:fld>
            <a:endParaRPr lang="en-US" sz="800">
              <a:solidFill>
                <a:srgbClr val="404040"/>
              </a:solidFill>
              <a:latin typeface="Arial" panose="020B0604020202020204" pitchFamily="34" charset="0"/>
              <a:ea typeface="+mn-ea"/>
              <a:cs typeface="+mn-cs"/>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userDrawn="1">
  <p:cSld name="10_内容">
    <p:bg>
      <p:bgPr>
        <a:solidFill>
          <a:schemeClr val="bg1">
            <a:lumMod val="95000"/>
            <a:alpha val="59000"/>
          </a:schemeClr>
        </a:solidFill>
        <a:effectLst/>
      </p:bgPr>
    </p:bg>
    <p:spTree>
      <p:nvGrpSpPr>
        <p:cNvPr id="1" name=""/>
        <p:cNvGrpSpPr/>
        <p:nvPr/>
      </p:nvGrpSpPr>
      <p:grpSpPr>
        <a:xfrm>
          <a:off x="0" y="0"/>
          <a:ext cx="0" cy="0"/>
          <a:chOff x="0" y="0"/>
          <a:chExt cx="0" cy="0"/>
        </a:xfrm>
      </p:grpSpPr>
      <p:sp>
        <p:nvSpPr>
          <p:cNvPr id="4" name="Rectangle 8"/>
          <p:cNvSpPr>
            <a:spLocks noChangeArrowheads="1"/>
          </p:cNvSpPr>
          <p:nvPr/>
        </p:nvSpPr>
        <p:spPr bwMode="auto">
          <a:xfrm>
            <a:off x="9236076" y="2563065"/>
            <a:ext cx="1360489" cy="1248525"/>
          </a:xfrm>
          <a:prstGeom prst="rect">
            <a:avLst/>
          </a:prstGeom>
          <a:noFill/>
          <a:ln w="9525">
            <a:noFill/>
            <a:miter lim="800000"/>
          </a:ln>
        </p:spPr>
        <p:txBody>
          <a:bodyPr lIns="93442" tIns="46725" rIns="93442" bIns="46725" anchor="b" anchorCtr="1">
            <a:spAutoFit/>
          </a:bodyPr>
          <a:lstStyle/>
          <a:p>
            <a:pPr defTabSz="935355" fontAlgn="auto">
              <a:spcBef>
                <a:spcPts val="0"/>
              </a:spcBef>
              <a:spcAft>
                <a:spcPts val="0"/>
              </a:spcAft>
              <a:buFontTx/>
              <a:buNone/>
            </a:pPr>
            <a:r>
              <a:rPr lang="en-US" sz="900" noProof="1">
                <a:solidFill>
                  <a:prstClr val="white"/>
                </a:solidFill>
                <a:latin typeface="Arial" panose="020B0604020202020204" pitchFamily="34" charset="0"/>
                <a:ea typeface="Heiti SC Light"/>
                <a:cs typeface="+mn-cs"/>
              </a:rPr>
              <a:t>T</a:t>
            </a:r>
            <a:r>
              <a:rPr lang="en-US" altLang="zh-CN" sz="900" noProof="1">
                <a:solidFill>
                  <a:prstClr val="white"/>
                </a:solidFill>
                <a:latin typeface="Arial" panose="020B0604020202020204" pitchFamily="34" charset="0"/>
                <a:ea typeface="Heiti SC Light"/>
                <a:cs typeface="+mn-cs"/>
              </a:rPr>
              <a:t>itle:</a:t>
            </a:r>
            <a:endParaRPr lang="en-US" altLang="ja-JP" sz="900" noProof="1">
              <a:solidFill>
                <a:prstClr val="white"/>
              </a:solidFill>
              <a:latin typeface="Arial" panose="020B0604020202020204" pitchFamily="34" charset="0"/>
              <a:ea typeface="Heiti SC Light"/>
              <a:cs typeface="+mn-cs"/>
            </a:endParaRPr>
          </a:p>
          <a:p>
            <a:pPr defTabSz="935355" fontAlgn="auto">
              <a:spcBef>
                <a:spcPts val="0"/>
              </a:spcBef>
              <a:spcAft>
                <a:spcPts val="0"/>
              </a:spcAft>
              <a:buFontTx/>
              <a:buNone/>
            </a:pPr>
            <a:r>
              <a:rPr lang="en-US" altLang="zh-CN" sz="800" noProof="1">
                <a:solidFill>
                  <a:prstClr val="white"/>
                </a:solidFill>
                <a:latin typeface="Arial" panose="020B0604020202020204" pitchFamily="34" charset="0"/>
                <a:ea typeface="Heiti SC Light"/>
                <a:cs typeface="+mn-cs"/>
              </a:rPr>
              <a:t>Type</a:t>
            </a:r>
            <a:r>
              <a:rPr lang="en-US" altLang="ja-JP" sz="800" noProof="1">
                <a:solidFill>
                  <a:prstClr val="white"/>
                </a:solidFill>
                <a:latin typeface="Arial" panose="020B0604020202020204" pitchFamily="34" charset="0"/>
                <a:ea typeface="Heiti SC Light"/>
                <a:cs typeface="+mn-cs"/>
              </a:rPr>
              <a:t>: </a:t>
            </a:r>
            <a:r>
              <a:rPr lang="en-US" altLang="ja-JP" sz="800" noProof="1">
                <a:solidFill>
                  <a:prstClr val="white"/>
                </a:solidFill>
                <a:latin typeface="Arial" panose="020B0604020202020204" pitchFamily="34" charset="0"/>
                <a:ea typeface="MS PGothic" panose="020B0600070205080204" pitchFamily="34" charset="-128"/>
                <a:cs typeface="+mn-cs"/>
              </a:rPr>
              <a:t>Arial</a:t>
            </a:r>
            <a:endParaRPr lang="en-US" sz="800">
              <a:solidFill>
                <a:prstClr val="white"/>
              </a:solidFill>
              <a:latin typeface="Arial" panose="020B0604020202020204" pitchFamily="34" charset="0"/>
              <a:ea typeface="Heiti SC Light"/>
              <a:cs typeface="+mn-cs"/>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a:t>
            </a:r>
            <a:r>
              <a:rPr lang="en-US" altLang="ja-JP" sz="800" noProof="1">
                <a:solidFill>
                  <a:prstClr val="white"/>
                </a:solidFill>
                <a:latin typeface="Arial" panose="020B0604020202020204" pitchFamily="34" charset="0"/>
                <a:ea typeface="Heiti SC Light"/>
                <a:cs typeface="Heiti SC Light"/>
              </a:rPr>
              <a:t>22-24</a:t>
            </a:r>
            <a:r>
              <a:rPr lang="en-US" altLang="zh-CN" sz="800" noProof="1">
                <a:solidFill>
                  <a:prstClr val="white"/>
                </a:solidFill>
                <a:latin typeface="Arial" panose="020B0604020202020204" pitchFamily="34" charset="0"/>
                <a:ea typeface="Heiti SC Light"/>
                <a:cs typeface="Heiti SC Light"/>
              </a:rPr>
              <a:t>pt</a:t>
            </a:r>
            <a:endParaRPr lang="en-US" altLang="ja-JP" sz="8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C</a:t>
            </a:r>
            <a:r>
              <a:rPr lang="en-US" altLang="zh-CN" sz="800" noProof="1">
                <a:solidFill>
                  <a:prstClr val="white"/>
                </a:solidFill>
                <a:latin typeface="Arial" panose="020B0604020202020204" pitchFamily="34" charset="0"/>
                <a:ea typeface="Heiti SC Light"/>
                <a:cs typeface="Heiti SC Light"/>
              </a:rPr>
              <a:t>olor</a:t>
            </a: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he ZTE blue</a:t>
            </a:r>
            <a:r>
              <a:rPr lang="en-US" altLang="ja-JP" sz="800" noProof="1">
                <a:solidFill>
                  <a:prstClr val="white"/>
                </a:solidFill>
                <a:latin typeface="Arial" panose="020B0604020202020204" pitchFamily="34" charset="0"/>
                <a:ea typeface="Heiti SC Light"/>
                <a:cs typeface="Heiti SC Light"/>
              </a:rPr>
              <a:t> </a:t>
            </a:r>
            <a:endParaRPr lang="en-US" altLang="ja-JP" sz="8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endParaRPr lang="en-US" altLang="zh-CN" sz="9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r>
              <a:rPr lang="en-US" altLang="zh-CN" sz="900" noProof="1">
                <a:solidFill>
                  <a:prstClr val="white"/>
                </a:solidFill>
                <a:latin typeface="Arial" panose="020B0604020202020204" pitchFamily="34" charset="0"/>
                <a:ea typeface="Heiti SC Light"/>
                <a:cs typeface="Heiti SC Light"/>
              </a:rPr>
              <a:t>Subtitle:</a:t>
            </a:r>
            <a:endParaRPr lang="en-US" altLang="ja-JP" sz="9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ype: </a:t>
            </a:r>
            <a:r>
              <a:rPr lang="en-US" altLang="ja-JP" sz="800" noProof="1">
                <a:solidFill>
                  <a:prstClr val="white"/>
                </a:solidFill>
                <a:latin typeface="Arial" panose="020B0604020202020204" pitchFamily="34" charset="0"/>
                <a:ea typeface="MS PGothic" panose="020B0600070205080204" pitchFamily="34" charset="-128"/>
                <a:cs typeface="+mn-cs"/>
              </a:rPr>
              <a:t>Arial</a:t>
            </a:r>
            <a:endParaRPr lang="en-US" sz="800">
              <a:solidFill>
                <a:prstClr val="white"/>
              </a:solidFill>
              <a:latin typeface="Arial" panose="020B0604020202020204" pitchFamily="34" charset="0"/>
              <a:ea typeface="+mn-ea"/>
              <a:cs typeface="+mn-cs"/>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：14-</a:t>
            </a:r>
            <a:r>
              <a:rPr lang="en-US" altLang="ja-JP" sz="800" noProof="1">
                <a:solidFill>
                  <a:prstClr val="white"/>
                </a:solidFill>
                <a:latin typeface="Arial" panose="020B0604020202020204" pitchFamily="34" charset="0"/>
                <a:ea typeface="Heiti SC Light"/>
                <a:cs typeface="Heiti SC Light"/>
              </a:rPr>
              <a:t>18pt</a:t>
            </a:r>
            <a:endParaRPr lang="en-US" altLang="ja-JP" sz="8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Color: The </a:t>
            </a:r>
            <a:r>
              <a:rPr lang="en-US" altLang="zh-CN" sz="800" noProof="1">
                <a:solidFill>
                  <a:prstClr val="white"/>
                </a:solidFill>
                <a:latin typeface="Arial" panose="020B0604020202020204" pitchFamily="34" charset="0"/>
                <a:ea typeface="Heiti SC Light"/>
                <a:cs typeface="Heiti SC Light"/>
              </a:rPr>
              <a:t>ZTE green</a:t>
            </a:r>
            <a:endParaRPr lang="en-US" altLang="ja-JP" sz="800" noProof="1">
              <a:solidFill>
                <a:prstClr val="white"/>
              </a:solidFill>
              <a:latin typeface="Arial" panose="020B0604020202020204" pitchFamily="34" charset="0"/>
              <a:ea typeface="Heiti SC Light"/>
              <a:cs typeface="Heiti SC Light"/>
            </a:endParaRPr>
          </a:p>
        </p:txBody>
      </p:sp>
      <p:grpSp>
        <p:nvGrpSpPr>
          <p:cNvPr id="2" name="组 5"/>
          <p:cNvGrpSpPr/>
          <p:nvPr/>
        </p:nvGrpSpPr>
        <p:grpSpPr bwMode="auto">
          <a:xfrm>
            <a:off x="9364666" y="3851277"/>
            <a:ext cx="1392236" cy="989013"/>
            <a:chOff x="9286278" y="1725515"/>
            <a:chExt cx="1392554" cy="989008"/>
          </a:xfrm>
        </p:grpSpPr>
        <p:grpSp>
          <p:nvGrpSpPr>
            <p:cNvPr id="3" name="组 6"/>
            <p:cNvGrpSpPr/>
            <p:nvPr/>
          </p:nvGrpSpPr>
          <p:grpSpPr bwMode="auto">
            <a:xfrm>
              <a:off x="9286278" y="1725515"/>
              <a:ext cx="935158" cy="253999"/>
              <a:chOff x="9286278" y="1725515"/>
              <a:chExt cx="935158" cy="253999"/>
            </a:xfrm>
          </p:grpSpPr>
          <p:sp>
            <p:nvSpPr>
              <p:cNvPr id="12"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3" name="文本框 19"/>
              <p:cNvSpPr txBox="1">
                <a:spLocks noChangeArrowheads="1"/>
              </p:cNvSpPr>
              <p:nvPr/>
            </p:nvSpPr>
            <p:spPr bwMode="auto">
              <a:xfrm>
                <a:off x="9503622" y="1756625"/>
                <a:ext cx="717814" cy="200054"/>
              </a:xfrm>
              <a:prstGeom prst="rect">
                <a:avLst/>
              </a:prstGeom>
              <a:noFill/>
              <a:ln w="9525">
                <a:noFill/>
                <a:miter lim="800000"/>
              </a:ln>
            </p:spPr>
            <p:txBody>
              <a:bodyPr>
                <a:spAutoFit/>
              </a:bodyPr>
              <a:lstStyle/>
              <a:p>
                <a:pPr fontAlgn="auto">
                  <a:spcBef>
                    <a:spcPts val="0"/>
                  </a:spcBef>
                  <a:spcAft>
                    <a:spcPts val="0"/>
                  </a:spcAft>
                  <a:buFontTx/>
                  <a:buNone/>
                </a:pPr>
                <a:r>
                  <a:rPr kumimoji="1" lang="en-US" altLang="zh-CN" sz="700" i="1">
                    <a:solidFill>
                      <a:prstClr val="white"/>
                    </a:solidFill>
                    <a:latin typeface="Arial" panose="020B0604020202020204" pitchFamily="34" charset="0"/>
                    <a:ea typeface="宋体" panose="02010600030101010101" pitchFamily="2" charset="-122"/>
                    <a:cs typeface="+mn-cs"/>
                  </a:rPr>
                  <a:t>G143, B212</a:t>
                </a:r>
                <a:endParaRPr kumimoji="1" lang="zh-CN" altLang="en-US" sz="700" i="1">
                  <a:solidFill>
                    <a:prstClr val="white"/>
                  </a:solidFill>
                  <a:latin typeface="Arial" panose="020B0604020202020204" pitchFamily="34" charset="0"/>
                  <a:ea typeface="宋体" panose="02010600030101010101" pitchFamily="2" charset="-122"/>
                  <a:cs typeface="+mn-cs"/>
                </a:endParaRPr>
              </a:p>
            </p:txBody>
          </p:sp>
        </p:grpSp>
        <p:grpSp>
          <p:nvGrpSpPr>
            <p:cNvPr id="5" name="组 9"/>
            <p:cNvGrpSpPr/>
            <p:nvPr/>
          </p:nvGrpSpPr>
          <p:grpSpPr bwMode="auto">
            <a:xfrm>
              <a:off x="9286278" y="2098576"/>
              <a:ext cx="1199362" cy="253999"/>
              <a:chOff x="9286278" y="2098576"/>
              <a:chExt cx="1199362" cy="253999"/>
            </a:xfrm>
          </p:grpSpPr>
          <p:sp>
            <p:nvSpPr>
              <p:cNvPr id="10" name="矩形 14"/>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1" name="文本框 15"/>
              <p:cNvSpPr txBox="1">
                <a:spLocks noChangeArrowheads="1"/>
              </p:cNvSpPr>
              <p:nvPr/>
            </p:nvSpPr>
            <p:spPr bwMode="auto">
              <a:xfrm>
                <a:off x="9503622" y="2130085"/>
                <a:ext cx="982018" cy="200054"/>
              </a:xfrm>
              <a:prstGeom prst="rect">
                <a:avLst/>
              </a:prstGeom>
              <a:noFill/>
              <a:ln w="9525">
                <a:noFill/>
                <a:miter lim="800000"/>
              </a:ln>
            </p:spPr>
            <p:txBody>
              <a:bodyPr>
                <a:spAutoFit/>
              </a:bodyPr>
              <a:lstStyle/>
              <a:p>
                <a:pPr fontAlgn="auto">
                  <a:spcBef>
                    <a:spcPts val="0"/>
                  </a:spcBef>
                  <a:spcAft>
                    <a:spcPts val="0"/>
                  </a:spcAft>
                  <a:buFontTx/>
                  <a:buNone/>
                </a:pPr>
                <a:r>
                  <a:rPr kumimoji="1" lang="en-US" altLang="zh-CN" sz="700" i="1">
                    <a:solidFill>
                      <a:prstClr val="white"/>
                    </a:solidFill>
                    <a:latin typeface="Arial" panose="020B0604020202020204" pitchFamily="34" charset="0"/>
                    <a:ea typeface="宋体" panose="02010600030101010101" pitchFamily="2" charset="-122"/>
                    <a:cs typeface="+mn-cs"/>
                  </a:rPr>
                  <a:t>R140,G198, B62</a:t>
                </a:r>
                <a:endParaRPr kumimoji="1" lang="zh-CN" altLang="en-US" sz="700" i="1">
                  <a:solidFill>
                    <a:prstClr val="white"/>
                  </a:solidFill>
                  <a:latin typeface="Arial" panose="020B0604020202020204" pitchFamily="34" charset="0"/>
                  <a:ea typeface="宋体" panose="02010600030101010101" pitchFamily="2" charset="-122"/>
                  <a:cs typeface="+mn-cs"/>
                </a:endParaRPr>
              </a:p>
            </p:txBody>
          </p:sp>
        </p:grpSp>
        <p:sp>
          <p:nvSpPr>
            <p:cNvPr id="8"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9" name="文本框 12"/>
            <p:cNvSpPr txBox="1">
              <a:spLocks noChangeArrowheads="1"/>
            </p:cNvSpPr>
            <p:nvPr/>
          </p:nvSpPr>
          <p:spPr bwMode="auto">
            <a:xfrm>
              <a:off x="9503622" y="2491243"/>
              <a:ext cx="1175210" cy="200054"/>
            </a:xfrm>
            <a:prstGeom prst="rect">
              <a:avLst/>
            </a:prstGeom>
            <a:noFill/>
            <a:ln w="9525">
              <a:noFill/>
              <a:miter lim="800000"/>
            </a:ln>
          </p:spPr>
          <p:txBody>
            <a:bodyPr>
              <a:spAutoFit/>
            </a:bodyPr>
            <a:lstStyle/>
            <a:p>
              <a:pPr fontAlgn="auto">
                <a:spcBef>
                  <a:spcPts val="0"/>
                </a:spcBef>
                <a:spcAft>
                  <a:spcPts val="0"/>
                </a:spcAft>
                <a:buFontTx/>
                <a:buNone/>
              </a:pPr>
              <a:r>
                <a:rPr kumimoji="1" lang="en-US" altLang="zh-CN" sz="700" i="1">
                  <a:solidFill>
                    <a:prstClr val="white"/>
                  </a:solidFill>
                  <a:latin typeface="Arial" panose="020B0604020202020204" pitchFamily="34" charset="0"/>
                  <a:ea typeface="宋体" panose="02010600030101010101" pitchFamily="2" charset="-122"/>
                  <a:cs typeface="+mn-cs"/>
                </a:rPr>
                <a:t>R90,G203, B245</a:t>
              </a:r>
              <a:endParaRPr kumimoji="1" lang="zh-CN" altLang="en-US" sz="700" i="1">
                <a:solidFill>
                  <a:prstClr val="white"/>
                </a:solidFill>
                <a:latin typeface="Arial" panose="020B0604020202020204" pitchFamily="34" charset="0"/>
                <a:ea typeface="宋体" panose="02010600030101010101" pitchFamily="2" charset="-122"/>
                <a:cs typeface="+mn-cs"/>
              </a:endParaRPr>
            </a:p>
          </p:txBody>
        </p:sp>
      </p:grpSp>
      <p:sp>
        <p:nvSpPr>
          <p:cNvPr id="15" name="TextBox 16"/>
          <p:cNvSpPr txBox="1">
            <a:spLocks noChangeArrowheads="1"/>
          </p:cNvSpPr>
          <p:nvPr/>
        </p:nvSpPr>
        <p:spPr bwMode="auto">
          <a:xfrm>
            <a:off x="4271964" y="4914902"/>
            <a:ext cx="2190750" cy="169863"/>
          </a:xfrm>
          <a:prstGeom prst="rect">
            <a:avLst/>
          </a:prstGeom>
          <a:noFill/>
          <a:ln w="9525">
            <a:noFill/>
            <a:miter lim="800000"/>
          </a:ln>
        </p:spPr>
        <p:txBody>
          <a:bodyPr lIns="0" tIns="0" rIns="0" bIns="0"/>
          <a:lstStyle/>
          <a:p>
            <a:pPr fontAlgn="auto">
              <a:spcBef>
                <a:spcPts val="0"/>
              </a:spcBef>
              <a:spcAft>
                <a:spcPts val="0"/>
              </a:spcAft>
              <a:buFontTx/>
              <a:buNone/>
            </a:pPr>
            <a:r>
              <a:rPr kumimoji="1" lang="en-US" sz="600">
                <a:solidFill>
                  <a:srgbClr val="7F7F7F"/>
                </a:solidFill>
                <a:latin typeface="Arial" panose="020B0604020202020204" pitchFamily="34" charset="0"/>
                <a:ea typeface="+mn-ea"/>
                <a:cs typeface="+mn-cs"/>
              </a:rPr>
              <a:t>© ZTE Corporation. All rights reserved</a:t>
            </a:r>
            <a:endParaRPr kumimoji="1" lang="en-US" sz="600">
              <a:solidFill>
                <a:srgbClr val="7F7F7F"/>
              </a:solidFill>
              <a:latin typeface="Arial" panose="020B0604020202020204" pitchFamily="34" charset="0"/>
              <a:ea typeface="+mn-ea"/>
              <a:cs typeface="+mn-cs"/>
            </a:endParaRPr>
          </a:p>
        </p:txBody>
      </p:sp>
      <p:sp>
        <p:nvSpPr>
          <p:cNvPr id="16" name="Slide Number Placeholder 5"/>
          <p:cNvSpPr>
            <a:spLocks noGrp="1"/>
          </p:cNvSpPr>
          <p:nvPr/>
        </p:nvSpPr>
        <p:spPr bwMode="auto">
          <a:xfrm>
            <a:off x="238125" y="4849815"/>
            <a:ext cx="419100" cy="365125"/>
          </a:xfrm>
          <a:prstGeom prst="rect">
            <a:avLst/>
          </a:prstGeom>
          <a:noFill/>
          <a:ln w="9525">
            <a:noFill/>
            <a:miter lim="800000"/>
          </a:ln>
        </p:spPr>
        <p:txBody>
          <a:bodyPr anchor="ctr"/>
          <a:lstStyle/>
          <a:p>
            <a:pPr fontAlgn="auto">
              <a:spcBef>
                <a:spcPts val="0"/>
              </a:spcBef>
              <a:spcAft>
                <a:spcPts val="0"/>
              </a:spcAft>
              <a:buFontTx/>
              <a:buNone/>
            </a:pPr>
            <a:fld id="{EB34E3C0-1CEF-42D0-B976-D8776A522736}" type="slidenum">
              <a:rPr lang="en-US" sz="800">
                <a:solidFill>
                  <a:srgbClr val="404040"/>
                </a:solidFill>
                <a:latin typeface="Arial" panose="020B0604020202020204" pitchFamily="34" charset="0"/>
                <a:ea typeface="+mn-ea"/>
                <a:cs typeface="+mn-cs"/>
              </a:rPr>
            </a:fld>
            <a:endParaRPr lang="en-US" sz="800">
              <a:solidFill>
                <a:srgbClr val="404040"/>
              </a:solidFill>
              <a:latin typeface="Arial" panose="020B0604020202020204" pitchFamily="34" charset="0"/>
              <a:ea typeface="+mn-ea"/>
              <a:cs typeface="+mn-cs"/>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userDrawn="1">
  <p:cSld name="11_内容">
    <p:spTree>
      <p:nvGrpSpPr>
        <p:cNvPr id="1" name=""/>
        <p:cNvGrpSpPr/>
        <p:nvPr/>
      </p:nvGrpSpPr>
      <p:grpSpPr>
        <a:xfrm>
          <a:off x="0" y="0"/>
          <a:ext cx="0" cy="0"/>
          <a:chOff x="0" y="0"/>
          <a:chExt cx="0" cy="0"/>
        </a:xfrm>
      </p:grpSpPr>
      <p:pic>
        <p:nvPicPr>
          <p:cNvPr id="5" name="Picture 3" descr="ZTE_ppt_design_0202-06.jpg"/>
          <p:cNvPicPr>
            <a:picLocks noChangeAspect="1"/>
          </p:cNvPicPr>
          <p:nvPr/>
        </p:nvPicPr>
        <p:blipFill>
          <a:blip r:embed="rId2" cstate="print"/>
          <a:srcRect/>
          <a:stretch>
            <a:fillRect/>
          </a:stretch>
        </p:blipFill>
        <p:spPr bwMode="auto">
          <a:xfrm>
            <a:off x="0" y="4779963"/>
            <a:ext cx="9144000" cy="387350"/>
          </a:xfrm>
          <a:prstGeom prst="rect">
            <a:avLst/>
          </a:prstGeom>
          <a:noFill/>
          <a:ln w="9525">
            <a:noFill/>
            <a:miter lim="800000"/>
            <a:headEnd/>
            <a:tailEnd/>
          </a:ln>
        </p:spPr>
      </p:pic>
      <p:sp>
        <p:nvSpPr>
          <p:cNvPr id="6" name="TextBox 4"/>
          <p:cNvSpPr txBox="1">
            <a:spLocks noChangeArrowheads="1"/>
          </p:cNvSpPr>
          <p:nvPr/>
        </p:nvSpPr>
        <p:spPr bwMode="auto">
          <a:xfrm>
            <a:off x="4271963" y="4914900"/>
            <a:ext cx="2190750" cy="169863"/>
          </a:xfrm>
          <a:prstGeom prst="rect">
            <a:avLst/>
          </a:prstGeom>
          <a:noFill/>
          <a:ln w="9525">
            <a:noFill/>
            <a:miter lim="800000"/>
          </a:ln>
        </p:spPr>
        <p:txBody>
          <a:bodyPr lIns="0" tIns="0" rIns="0" bIns="0"/>
          <a:lstStyle/>
          <a:p>
            <a:pPr fontAlgn="auto">
              <a:spcBef>
                <a:spcPts val="0"/>
              </a:spcBef>
              <a:spcAft>
                <a:spcPts val="0"/>
              </a:spcAft>
              <a:buFontTx/>
              <a:buNone/>
            </a:pPr>
            <a:r>
              <a:rPr kumimoji="1" lang="en-US" sz="600" dirty="0">
                <a:solidFill>
                  <a:srgbClr val="7F7F7F"/>
                </a:solidFill>
                <a:latin typeface="Arial" panose="020B0604020202020204" pitchFamily="34" charset="0"/>
                <a:ea typeface="微软雅黑" panose="020B0503020204020204" charset="-122"/>
                <a:cs typeface="+mn-cs"/>
              </a:rPr>
              <a:t>© ZTE Corporation. All rights reserved</a:t>
            </a:r>
            <a:endParaRPr kumimoji="1" lang="en-US" sz="600" dirty="0">
              <a:solidFill>
                <a:srgbClr val="7F7F7F"/>
              </a:solidFill>
              <a:latin typeface="Arial" panose="020B0604020202020204" pitchFamily="34" charset="0"/>
              <a:ea typeface="微软雅黑" panose="020B0503020204020204" charset="-122"/>
              <a:cs typeface="+mn-cs"/>
            </a:endParaRPr>
          </a:p>
        </p:txBody>
      </p:sp>
      <p:sp>
        <p:nvSpPr>
          <p:cNvPr id="7" name="Slide Number Placeholder 5"/>
          <p:cNvSpPr>
            <a:spLocks noGrp="1"/>
          </p:cNvSpPr>
          <p:nvPr/>
        </p:nvSpPr>
        <p:spPr bwMode="auto">
          <a:xfrm>
            <a:off x="238125" y="4849813"/>
            <a:ext cx="419100" cy="365125"/>
          </a:xfrm>
          <a:prstGeom prst="rect">
            <a:avLst/>
          </a:prstGeom>
          <a:noFill/>
          <a:ln w="9525">
            <a:noFill/>
            <a:miter lim="800000"/>
          </a:ln>
        </p:spPr>
        <p:txBody>
          <a:bodyPr anchor="ctr"/>
          <a:lstStyle/>
          <a:p>
            <a:pPr fontAlgn="auto">
              <a:spcBef>
                <a:spcPts val="0"/>
              </a:spcBef>
              <a:spcAft>
                <a:spcPts val="0"/>
              </a:spcAft>
              <a:buFontTx/>
              <a:buNone/>
            </a:pPr>
            <a:fld id="{495FEC5C-3B70-4F79-98EF-D890A59B06E1}" type="slidenum">
              <a:rPr lang="en-US" sz="800">
                <a:solidFill>
                  <a:srgbClr val="404040"/>
                </a:solidFill>
                <a:latin typeface="Arial" panose="020B0604020202020204" pitchFamily="34" charset="0"/>
                <a:ea typeface="微软雅黑" panose="020B0503020204020204" charset="-122"/>
                <a:cs typeface="+mn-cs"/>
              </a:rPr>
            </a:fld>
            <a:endParaRPr lang="en-US" sz="800" dirty="0">
              <a:solidFill>
                <a:srgbClr val="404040"/>
              </a:solidFill>
              <a:latin typeface="Arial" panose="020B0604020202020204" pitchFamily="34" charset="0"/>
              <a:ea typeface="微软雅黑" panose="020B0503020204020204" charset="-122"/>
              <a:cs typeface="+mn-cs"/>
            </a:endParaRPr>
          </a:p>
        </p:txBody>
      </p:sp>
      <p:sp>
        <p:nvSpPr>
          <p:cNvPr id="8"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fontAlgn="auto">
              <a:spcBef>
                <a:spcPts val="0"/>
              </a:spcBef>
              <a:spcAft>
                <a:spcPts val="0"/>
              </a:spcAft>
              <a:buFontTx/>
              <a:buNone/>
            </a:pPr>
            <a:r>
              <a:rPr lang="en-US" sz="900" noProof="1">
                <a:solidFill>
                  <a:prstClr val="white"/>
                </a:solidFill>
                <a:latin typeface="Arial" panose="020B0604020202020204" pitchFamily="34" charset="0"/>
                <a:ea typeface="Heiti SC Light"/>
                <a:cs typeface="+mn-cs"/>
              </a:rPr>
              <a:t>T</a:t>
            </a:r>
            <a:r>
              <a:rPr lang="en-US" altLang="zh-CN" sz="900" noProof="1">
                <a:solidFill>
                  <a:prstClr val="white"/>
                </a:solidFill>
                <a:latin typeface="Arial" panose="020B0604020202020204" pitchFamily="34" charset="0"/>
                <a:ea typeface="Heiti SC Light"/>
                <a:cs typeface="+mn-cs"/>
              </a:rPr>
              <a:t>itle:</a:t>
            </a:r>
            <a:endParaRPr lang="en-US" altLang="ja-JP" sz="900" noProof="1">
              <a:solidFill>
                <a:prstClr val="white"/>
              </a:solidFill>
              <a:latin typeface="Arial" panose="020B0604020202020204" pitchFamily="34" charset="0"/>
              <a:ea typeface="Heiti SC Light"/>
              <a:cs typeface="+mn-cs"/>
            </a:endParaRPr>
          </a:p>
          <a:p>
            <a:pPr defTabSz="935355" fontAlgn="auto">
              <a:spcBef>
                <a:spcPts val="0"/>
              </a:spcBef>
              <a:spcAft>
                <a:spcPts val="0"/>
              </a:spcAft>
              <a:buFontTx/>
              <a:buNone/>
            </a:pPr>
            <a:r>
              <a:rPr lang="en-US" altLang="zh-CN" sz="800" noProof="1">
                <a:solidFill>
                  <a:prstClr val="white"/>
                </a:solidFill>
                <a:latin typeface="Arial" panose="020B0604020202020204" pitchFamily="34" charset="0"/>
                <a:ea typeface="Heiti SC Light"/>
                <a:cs typeface="+mn-cs"/>
              </a:rPr>
              <a:t>Type</a:t>
            </a:r>
            <a:r>
              <a:rPr lang="en-US" altLang="ja-JP" sz="800" noProof="1">
                <a:solidFill>
                  <a:prstClr val="white"/>
                </a:solidFill>
                <a:latin typeface="Arial" panose="020B0604020202020204" pitchFamily="34" charset="0"/>
                <a:ea typeface="Heiti SC Light"/>
                <a:cs typeface="+mn-cs"/>
              </a:rPr>
              <a:t>: </a:t>
            </a:r>
            <a:r>
              <a:rPr lang="en-US" altLang="ja-JP" sz="800" noProof="1">
                <a:solidFill>
                  <a:prstClr val="white"/>
                </a:solidFill>
                <a:latin typeface="Arial" panose="020B0604020202020204" pitchFamily="34" charset="0"/>
                <a:ea typeface="MS PGothic" panose="020B0600070205080204" pitchFamily="34" charset="-128"/>
                <a:cs typeface="+mn-cs"/>
              </a:rPr>
              <a:t>Arial</a:t>
            </a:r>
            <a:endParaRPr lang="en-US" sz="800" dirty="0">
              <a:solidFill>
                <a:prstClr val="white"/>
              </a:solidFill>
              <a:latin typeface="Arial" panose="020B0604020202020204" pitchFamily="34" charset="0"/>
              <a:ea typeface="Heiti SC Light"/>
              <a:cs typeface="+mn-cs"/>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a:t>
            </a:r>
            <a:r>
              <a:rPr lang="en-US" altLang="ja-JP" sz="800" noProof="1">
                <a:solidFill>
                  <a:prstClr val="white"/>
                </a:solidFill>
                <a:latin typeface="Arial" panose="020B0604020202020204" pitchFamily="34" charset="0"/>
                <a:ea typeface="Heiti SC Light"/>
                <a:cs typeface="Heiti SC Light"/>
              </a:rPr>
              <a:t>22-24</a:t>
            </a:r>
            <a:r>
              <a:rPr lang="en-US" altLang="zh-CN" sz="800" noProof="1">
                <a:solidFill>
                  <a:prstClr val="white"/>
                </a:solidFill>
                <a:latin typeface="Arial" panose="020B0604020202020204" pitchFamily="34" charset="0"/>
                <a:ea typeface="Heiti SC Light"/>
                <a:cs typeface="Heiti SC Light"/>
              </a:rPr>
              <a:t>pt</a:t>
            </a:r>
            <a:endParaRPr lang="en-US" altLang="ja-JP" sz="8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C</a:t>
            </a:r>
            <a:r>
              <a:rPr lang="en-US" altLang="zh-CN" sz="800" noProof="1">
                <a:solidFill>
                  <a:prstClr val="white"/>
                </a:solidFill>
                <a:latin typeface="Arial" panose="020B0604020202020204" pitchFamily="34" charset="0"/>
                <a:ea typeface="Heiti SC Light"/>
                <a:cs typeface="Heiti SC Light"/>
              </a:rPr>
              <a:t>olor</a:t>
            </a: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he ZTE blue</a:t>
            </a:r>
            <a:r>
              <a:rPr lang="en-US" altLang="ja-JP" sz="800" noProof="1">
                <a:solidFill>
                  <a:prstClr val="white"/>
                </a:solidFill>
                <a:latin typeface="Arial" panose="020B0604020202020204" pitchFamily="34" charset="0"/>
                <a:ea typeface="Heiti SC Light"/>
                <a:cs typeface="Heiti SC Light"/>
              </a:rPr>
              <a:t> </a:t>
            </a:r>
            <a:endParaRPr lang="en-US" altLang="ja-JP" sz="8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endParaRPr lang="en-US" altLang="zh-CN" sz="9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r>
              <a:rPr lang="en-US" altLang="zh-CN" sz="900" noProof="1">
                <a:solidFill>
                  <a:prstClr val="white"/>
                </a:solidFill>
                <a:latin typeface="Arial" panose="020B0604020202020204" pitchFamily="34" charset="0"/>
                <a:ea typeface="Heiti SC Light"/>
                <a:cs typeface="Heiti SC Light"/>
              </a:rPr>
              <a:t>Subtitle:</a:t>
            </a:r>
            <a:endParaRPr lang="en-US" altLang="ja-JP" sz="9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ype: </a:t>
            </a:r>
            <a:r>
              <a:rPr lang="en-US" altLang="ja-JP" sz="800" noProof="1">
                <a:solidFill>
                  <a:prstClr val="white"/>
                </a:solidFill>
                <a:latin typeface="Arial" panose="020B0604020202020204" pitchFamily="34" charset="0"/>
                <a:ea typeface="MS PGothic" panose="020B0600070205080204" pitchFamily="34" charset="-128"/>
                <a:cs typeface="+mn-cs"/>
              </a:rPr>
              <a:t>Arial</a:t>
            </a:r>
            <a:endParaRPr lang="en-US" sz="800" dirty="0">
              <a:solidFill>
                <a:prstClr val="white"/>
              </a:solidFill>
              <a:latin typeface="Arial" panose="020B0604020202020204" pitchFamily="34" charset="0"/>
              <a:ea typeface="微软雅黑" panose="020B0503020204020204" charset="-122"/>
              <a:cs typeface="+mn-cs"/>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：14-</a:t>
            </a:r>
            <a:r>
              <a:rPr lang="en-US" altLang="ja-JP" sz="800" noProof="1">
                <a:solidFill>
                  <a:prstClr val="white"/>
                </a:solidFill>
                <a:latin typeface="Arial" panose="020B0604020202020204" pitchFamily="34" charset="0"/>
                <a:ea typeface="Heiti SC Light"/>
                <a:cs typeface="Heiti SC Light"/>
              </a:rPr>
              <a:t>18pt</a:t>
            </a:r>
            <a:endParaRPr lang="en-US" altLang="ja-JP" sz="8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Color: The </a:t>
            </a:r>
            <a:r>
              <a:rPr lang="en-US" altLang="zh-CN" sz="800" noProof="1">
                <a:solidFill>
                  <a:prstClr val="white"/>
                </a:solidFill>
                <a:latin typeface="Arial" panose="020B0604020202020204" pitchFamily="34" charset="0"/>
                <a:ea typeface="Heiti SC Light"/>
                <a:cs typeface="Heiti SC Light"/>
              </a:rPr>
              <a:t>ZTE green</a:t>
            </a:r>
            <a:endParaRPr lang="en-US" altLang="ja-JP" sz="800" noProof="1">
              <a:solidFill>
                <a:prstClr val="white"/>
              </a:solidFill>
              <a:latin typeface="Arial" panose="020B0604020202020204" pitchFamily="34" charset="0"/>
              <a:ea typeface="Heiti SC Light"/>
              <a:cs typeface="Heiti SC Light"/>
            </a:endParaRPr>
          </a:p>
        </p:txBody>
      </p:sp>
      <p:grpSp>
        <p:nvGrpSpPr>
          <p:cNvPr id="2" name="组 5"/>
          <p:cNvGrpSpPr/>
          <p:nvPr/>
        </p:nvGrpSpPr>
        <p:grpSpPr bwMode="auto">
          <a:xfrm>
            <a:off x="9364663" y="3851275"/>
            <a:ext cx="1392237" cy="989013"/>
            <a:chOff x="9286278" y="1725515"/>
            <a:chExt cx="1392554" cy="989008"/>
          </a:xfrm>
        </p:grpSpPr>
        <p:grpSp>
          <p:nvGrpSpPr>
            <p:cNvPr id="3" name="组 6"/>
            <p:cNvGrpSpPr/>
            <p:nvPr/>
          </p:nvGrpSpPr>
          <p:grpSpPr bwMode="auto">
            <a:xfrm>
              <a:off x="9286278" y="1725515"/>
              <a:ext cx="935158" cy="254390"/>
              <a:chOff x="9286278" y="1725515"/>
              <a:chExt cx="935158" cy="254390"/>
            </a:xfrm>
          </p:grpSpPr>
          <p:sp>
            <p:nvSpPr>
              <p:cNvPr id="16"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dirty="0">
                  <a:solidFill>
                    <a:prstClr val="white"/>
                  </a:solidFill>
                  <a:latin typeface="Arial" panose="020B0604020202020204" pitchFamily="34" charset="0"/>
                  <a:ea typeface="微软雅黑" panose="020B0503020204020204" charset="-122"/>
                  <a:cs typeface="Arial" panose="020B0604020202020204" pitchFamily="34" charset="0"/>
                </a:endParaRPr>
              </a:p>
            </p:txBody>
          </p:sp>
          <p:sp>
            <p:nvSpPr>
              <p:cNvPr id="17" name="文本框 19"/>
              <p:cNvSpPr txBox="1">
                <a:spLocks noChangeArrowheads="1"/>
              </p:cNvSpPr>
              <p:nvPr/>
            </p:nvSpPr>
            <p:spPr bwMode="auto">
              <a:xfrm>
                <a:off x="9503622" y="1756625"/>
                <a:ext cx="717814" cy="200055"/>
              </a:xfrm>
              <a:prstGeom prst="rect">
                <a:avLst/>
              </a:prstGeom>
              <a:noFill/>
              <a:ln w="9525">
                <a:noFill/>
                <a:miter lim="800000"/>
              </a:ln>
            </p:spPr>
            <p:txBody>
              <a:bodyPr>
                <a:spAutoFit/>
              </a:bodyPr>
              <a:lstStyle/>
              <a:p>
                <a:pPr fontAlgn="auto">
                  <a:spcBef>
                    <a:spcPts val="0"/>
                  </a:spcBef>
                  <a:spcAft>
                    <a:spcPts val="0"/>
                  </a:spcAft>
                  <a:buFontTx/>
                  <a:buNone/>
                </a:pPr>
                <a:r>
                  <a:rPr kumimoji="1" lang="en-US" altLang="zh-CN" sz="700" i="1" dirty="0">
                    <a:solidFill>
                      <a:prstClr val="white"/>
                    </a:solidFill>
                    <a:latin typeface="Arial" panose="020B0604020202020204" pitchFamily="34" charset="0"/>
                    <a:ea typeface="微软雅黑" panose="020B0503020204020204" charset="-122"/>
                    <a:cs typeface="+mn-cs"/>
                  </a:rPr>
                  <a:t>G143, B212</a:t>
                </a:r>
                <a:endParaRPr kumimoji="1" lang="zh-CN" altLang="en-US" sz="700" i="1" dirty="0">
                  <a:solidFill>
                    <a:prstClr val="white"/>
                  </a:solidFill>
                  <a:latin typeface="Arial" panose="020B0604020202020204" pitchFamily="34" charset="0"/>
                  <a:ea typeface="微软雅黑" panose="020B0503020204020204" charset="-122"/>
                  <a:cs typeface="+mn-cs"/>
                </a:endParaRPr>
              </a:p>
            </p:txBody>
          </p:sp>
        </p:grpSp>
        <p:grpSp>
          <p:nvGrpSpPr>
            <p:cNvPr id="4" name="组 9"/>
            <p:cNvGrpSpPr/>
            <p:nvPr/>
          </p:nvGrpSpPr>
          <p:grpSpPr bwMode="auto">
            <a:xfrm>
              <a:off x="9286278" y="2098975"/>
              <a:ext cx="1199362" cy="254390"/>
              <a:chOff x="9286278" y="2098975"/>
              <a:chExt cx="1199362" cy="254390"/>
            </a:xfrm>
          </p:grpSpPr>
          <p:sp>
            <p:nvSpPr>
              <p:cNvPr id="14" name="矩形 13"/>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dirty="0">
                  <a:solidFill>
                    <a:prstClr val="white"/>
                  </a:solidFill>
                  <a:latin typeface="Arial" panose="020B0604020202020204" pitchFamily="34" charset="0"/>
                  <a:ea typeface="微软雅黑" panose="020B0503020204020204" charset="-122"/>
                  <a:cs typeface="Arial" panose="020B0604020202020204" pitchFamily="34" charset="0"/>
                </a:endParaRPr>
              </a:p>
            </p:txBody>
          </p:sp>
          <p:sp>
            <p:nvSpPr>
              <p:cNvPr id="15" name="文本框 15"/>
              <p:cNvSpPr txBox="1">
                <a:spLocks noChangeArrowheads="1"/>
              </p:cNvSpPr>
              <p:nvPr/>
            </p:nvSpPr>
            <p:spPr bwMode="auto">
              <a:xfrm>
                <a:off x="9503622" y="2130085"/>
                <a:ext cx="982018" cy="200055"/>
              </a:xfrm>
              <a:prstGeom prst="rect">
                <a:avLst/>
              </a:prstGeom>
              <a:noFill/>
              <a:ln w="9525">
                <a:noFill/>
                <a:miter lim="800000"/>
              </a:ln>
            </p:spPr>
            <p:txBody>
              <a:bodyPr>
                <a:spAutoFit/>
              </a:bodyPr>
              <a:lstStyle/>
              <a:p>
                <a:pPr fontAlgn="auto">
                  <a:spcBef>
                    <a:spcPts val="0"/>
                  </a:spcBef>
                  <a:spcAft>
                    <a:spcPts val="0"/>
                  </a:spcAft>
                  <a:buFontTx/>
                  <a:buNone/>
                </a:pPr>
                <a:r>
                  <a:rPr kumimoji="1" lang="en-US" altLang="zh-CN" sz="700" i="1" dirty="0">
                    <a:solidFill>
                      <a:prstClr val="white"/>
                    </a:solidFill>
                    <a:latin typeface="Arial" panose="020B0604020202020204" pitchFamily="34" charset="0"/>
                    <a:ea typeface="微软雅黑" panose="020B0503020204020204" charset="-122"/>
                    <a:cs typeface="+mn-cs"/>
                  </a:rPr>
                  <a:t>R140,G198, B62</a:t>
                </a:r>
                <a:endParaRPr kumimoji="1" lang="zh-CN" altLang="en-US" sz="700" i="1" dirty="0">
                  <a:solidFill>
                    <a:prstClr val="white"/>
                  </a:solidFill>
                  <a:latin typeface="Arial" panose="020B0604020202020204" pitchFamily="34" charset="0"/>
                  <a:ea typeface="微软雅黑" panose="020B0503020204020204" charset="-122"/>
                  <a:cs typeface="+mn-cs"/>
                </a:endParaRPr>
              </a:p>
            </p:txBody>
          </p:sp>
        </p:grpSp>
        <p:sp>
          <p:nvSpPr>
            <p:cNvPr id="12"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dirty="0">
                <a:solidFill>
                  <a:prstClr val="white"/>
                </a:solidFill>
                <a:latin typeface="Arial" panose="020B0604020202020204" pitchFamily="34" charset="0"/>
                <a:ea typeface="微软雅黑" panose="020B0503020204020204" charset="-122"/>
                <a:cs typeface="Arial" panose="020B0604020202020204" pitchFamily="34" charset="0"/>
              </a:endParaRPr>
            </a:p>
          </p:txBody>
        </p:sp>
        <p:sp>
          <p:nvSpPr>
            <p:cNvPr id="13" name="文本框 12"/>
            <p:cNvSpPr txBox="1">
              <a:spLocks noChangeArrowheads="1"/>
            </p:cNvSpPr>
            <p:nvPr/>
          </p:nvSpPr>
          <p:spPr bwMode="auto">
            <a:xfrm>
              <a:off x="9503622" y="2491243"/>
              <a:ext cx="1175210" cy="200055"/>
            </a:xfrm>
            <a:prstGeom prst="rect">
              <a:avLst/>
            </a:prstGeom>
            <a:noFill/>
            <a:ln w="9525">
              <a:noFill/>
              <a:miter lim="800000"/>
            </a:ln>
          </p:spPr>
          <p:txBody>
            <a:bodyPr>
              <a:spAutoFit/>
            </a:bodyPr>
            <a:lstStyle/>
            <a:p>
              <a:pPr fontAlgn="auto">
                <a:spcBef>
                  <a:spcPts val="0"/>
                </a:spcBef>
                <a:spcAft>
                  <a:spcPts val="0"/>
                </a:spcAft>
                <a:buFontTx/>
                <a:buNone/>
              </a:pPr>
              <a:r>
                <a:rPr kumimoji="1" lang="en-US" altLang="zh-CN" sz="700" i="1" dirty="0">
                  <a:solidFill>
                    <a:prstClr val="white"/>
                  </a:solidFill>
                  <a:latin typeface="Arial" panose="020B0604020202020204" pitchFamily="34" charset="0"/>
                  <a:ea typeface="微软雅黑" panose="020B0503020204020204" charset="-122"/>
                  <a:cs typeface="+mn-cs"/>
                </a:rPr>
                <a:t>R90,G203, B245</a:t>
              </a:r>
              <a:endParaRPr kumimoji="1" lang="zh-CN" altLang="en-US" sz="700" i="1" dirty="0">
                <a:solidFill>
                  <a:prstClr val="white"/>
                </a:solidFill>
                <a:latin typeface="Arial" panose="020B0604020202020204" pitchFamily="34" charset="0"/>
                <a:ea typeface="微软雅黑" panose="020B0503020204020204" charset="-122"/>
                <a:cs typeface="+mn-cs"/>
              </a:endParaRPr>
            </a:p>
          </p:txBody>
        </p:sp>
      </p:grpSp>
      <p:sp>
        <p:nvSpPr>
          <p:cNvPr id="26" name="标题 13"/>
          <p:cNvSpPr>
            <a:spLocks noGrp="1"/>
          </p:cNvSpPr>
          <p:nvPr>
            <p:ph type="title" hasCustomPrompt="1"/>
          </p:nvPr>
        </p:nvSpPr>
        <p:spPr>
          <a:xfrm>
            <a:off x="336137" y="411131"/>
            <a:ext cx="8513762" cy="723727"/>
          </a:xfrm>
        </p:spPr>
        <p:txBody>
          <a:bodyPr rtlCol="0">
            <a:noAutofit/>
          </a:bodyPr>
          <a:lstStyle>
            <a:lvl1pPr>
              <a:defRPr lang="zh-CN" altLang="en-US" b="1" dirty="0">
                <a:solidFill>
                  <a:srgbClr val="008FD4"/>
                </a:solidFill>
                <a:latin typeface="Arial" panose="020B0604020202020204" pitchFamily="34" charset="0"/>
                <a:ea typeface="微软雅黑" panose="020B0503020204020204" charset="-122"/>
                <a:cs typeface="Arial" panose="020B0604020202020204" pitchFamily="34" charset="0"/>
              </a:defRPr>
            </a:lvl1pPr>
          </a:lstStyle>
          <a:p>
            <a:pPr lvl="0"/>
            <a:r>
              <a:rPr lang="en-US" altLang="zh-CN" dirty="0"/>
              <a:t>Title </a:t>
            </a:r>
            <a:endParaRPr lang="zh-CN" altLang="en-US" dirty="0"/>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userDrawn="1">
  <p:cSld name="12_内容">
    <p:spTree>
      <p:nvGrpSpPr>
        <p:cNvPr id="1" name=""/>
        <p:cNvGrpSpPr/>
        <p:nvPr/>
      </p:nvGrpSpPr>
      <p:grpSpPr>
        <a:xfrm>
          <a:off x="0" y="0"/>
          <a:ext cx="0" cy="0"/>
          <a:chOff x="0" y="0"/>
          <a:chExt cx="0" cy="0"/>
        </a:xfrm>
      </p:grpSpPr>
      <p:pic>
        <p:nvPicPr>
          <p:cNvPr id="5" name="Picture 3" descr="ZTE_ppt_design_0202-06.jpg"/>
          <p:cNvPicPr>
            <a:picLocks noChangeAspect="1"/>
          </p:cNvPicPr>
          <p:nvPr/>
        </p:nvPicPr>
        <p:blipFill>
          <a:blip r:embed="rId2" cstate="print"/>
          <a:srcRect/>
          <a:stretch>
            <a:fillRect/>
          </a:stretch>
        </p:blipFill>
        <p:spPr bwMode="auto">
          <a:xfrm>
            <a:off x="0" y="4779963"/>
            <a:ext cx="9144000" cy="387350"/>
          </a:xfrm>
          <a:prstGeom prst="rect">
            <a:avLst/>
          </a:prstGeom>
          <a:noFill/>
          <a:ln w="9525">
            <a:noFill/>
            <a:miter lim="800000"/>
            <a:headEnd/>
            <a:tailEnd/>
          </a:ln>
        </p:spPr>
      </p:pic>
      <p:sp>
        <p:nvSpPr>
          <p:cNvPr id="6" name="TextBox 4"/>
          <p:cNvSpPr txBox="1">
            <a:spLocks noChangeArrowheads="1"/>
          </p:cNvSpPr>
          <p:nvPr/>
        </p:nvSpPr>
        <p:spPr bwMode="auto">
          <a:xfrm>
            <a:off x="4271963" y="4914900"/>
            <a:ext cx="2190750" cy="169863"/>
          </a:xfrm>
          <a:prstGeom prst="rect">
            <a:avLst/>
          </a:prstGeom>
          <a:noFill/>
          <a:ln w="9525">
            <a:noFill/>
            <a:miter lim="800000"/>
          </a:ln>
        </p:spPr>
        <p:txBody>
          <a:bodyPr lIns="0" tIns="0" rIns="0" bIns="0"/>
          <a:lstStyle/>
          <a:p>
            <a:pPr fontAlgn="auto">
              <a:spcBef>
                <a:spcPts val="0"/>
              </a:spcBef>
              <a:spcAft>
                <a:spcPts val="0"/>
              </a:spcAft>
              <a:buFontTx/>
              <a:buNone/>
            </a:pPr>
            <a:r>
              <a:rPr kumimoji="1" lang="en-US" sz="600" dirty="0">
                <a:solidFill>
                  <a:srgbClr val="7F7F7F"/>
                </a:solidFill>
                <a:latin typeface="Arial" panose="020B0604020202020204" pitchFamily="34" charset="0"/>
                <a:ea typeface="微软雅黑" panose="020B0503020204020204" charset="-122"/>
                <a:cs typeface="+mn-cs"/>
              </a:rPr>
              <a:t>© ZTE Corporation. All rights reserved</a:t>
            </a:r>
            <a:endParaRPr kumimoji="1" lang="en-US" sz="600" dirty="0">
              <a:solidFill>
                <a:srgbClr val="7F7F7F"/>
              </a:solidFill>
              <a:latin typeface="Arial" panose="020B0604020202020204" pitchFamily="34" charset="0"/>
              <a:ea typeface="微软雅黑" panose="020B0503020204020204" charset="-122"/>
              <a:cs typeface="+mn-cs"/>
            </a:endParaRPr>
          </a:p>
        </p:txBody>
      </p:sp>
      <p:sp>
        <p:nvSpPr>
          <p:cNvPr id="7" name="Slide Number Placeholder 5"/>
          <p:cNvSpPr>
            <a:spLocks noGrp="1"/>
          </p:cNvSpPr>
          <p:nvPr/>
        </p:nvSpPr>
        <p:spPr bwMode="auto">
          <a:xfrm>
            <a:off x="238125" y="4849813"/>
            <a:ext cx="419100" cy="365125"/>
          </a:xfrm>
          <a:prstGeom prst="rect">
            <a:avLst/>
          </a:prstGeom>
          <a:noFill/>
          <a:ln w="9525">
            <a:noFill/>
            <a:miter lim="800000"/>
          </a:ln>
        </p:spPr>
        <p:txBody>
          <a:bodyPr anchor="ctr"/>
          <a:lstStyle/>
          <a:p>
            <a:pPr fontAlgn="auto">
              <a:spcBef>
                <a:spcPts val="0"/>
              </a:spcBef>
              <a:spcAft>
                <a:spcPts val="0"/>
              </a:spcAft>
              <a:buFontTx/>
              <a:buNone/>
            </a:pPr>
            <a:fld id="{495FEC5C-3B70-4F79-98EF-D890A59B06E1}" type="slidenum">
              <a:rPr lang="en-US" sz="800">
                <a:solidFill>
                  <a:srgbClr val="404040"/>
                </a:solidFill>
                <a:latin typeface="Arial" panose="020B0604020202020204" pitchFamily="34" charset="0"/>
                <a:ea typeface="微软雅黑" panose="020B0503020204020204" charset="-122"/>
                <a:cs typeface="+mn-cs"/>
              </a:rPr>
            </a:fld>
            <a:endParaRPr lang="en-US" sz="800" dirty="0">
              <a:solidFill>
                <a:srgbClr val="404040"/>
              </a:solidFill>
              <a:latin typeface="Arial" panose="020B0604020202020204" pitchFamily="34" charset="0"/>
              <a:ea typeface="微软雅黑" panose="020B0503020204020204" charset="-122"/>
              <a:cs typeface="+mn-cs"/>
            </a:endParaRPr>
          </a:p>
        </p:txBody>
      </p:sp>
      <p:sp>
        <p:nvSpPr>
          <p:cNvPr id="8"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fontAlgn="auto">
              <a:spcBef>
                <a:spcPts val="0"/>
              </a:spcBef>
              <a:spcAft>
                <a:spcPts val="0"/>
              </a:spcAft>
              <a:buFontTx/>
              <a:buNone/>
            </a:pPr>
            <a:r>
              <a:rPr lang="en-US" sz="900" noProof="1">
                <a:solidFill>
                  <a:prstClr val="white"/>
                </a:solidFill>
                <a:latin typeface="Arial" panose="020B0604020202020204" pitchFamily="34" charset="0"/>
                <a:ea typeface="Heiti SC Light"/>
                <a:cs typeface="+mn-cs"/>
              </a:rPr>
              <a:t>T</a:t>
            </a:r>
            <a:r>
              <a:rPr lang="en-US" altLang="zh-CN" sz="900" noProof="1">
                <a:solidFill>
                  <a:prstClr val="white"/>
                </a:solidFill>
                <a:latin typeface="Arial" panose="020B0604020202020204" pitchFamily="34" charset="0"/>
                <a:ea typeface="Heiti SC Light"/>
                <a:cs typeface="+mn-cs"/>
              </a:rPr>
              <a:t>itle:</a:t>
            </a:r>
            <a:endParaRPr lang="en-US" altLang="ja-JP" sz="900" noProof="1">
              <a:solidFill>
                <a:prstClr val="white"/>
              </a:solidFill>
              <a:latin typeface="Arial" panose="020B0604020202020204" pitchFamily="34" charset="0"/>
              <a:ea typeface="Heiti SC Light"/>
              <a:cs typeface="+mn-cs"/>
            </a:endParaRPr>
          </a:p>
          <a:p>
            <a:pPr defTabSz="935355" fontAlgn="auto">
              <a:spcBef>
                <a:spcPts val="0"/>
              </a:spcBef>
              <a:spcAft>
                <a:spcPts val="0"/>
              </a:spcAft>
              <a:buFontTx/>
              <a:buNone/>
            </a:pPr>
            <a:r>
              <a:rPr lang="en-US" altLang="zh-CN" sz="800" noProof="1">
                <a:solidFill>
                  <a:prstClr val="white"/>
                </a:solidFill>
                <a:latin typeface="Arial" panose="020B0604020202020204" pitchFamily="34" charset="0"/>
                <a:ea typeface="Heiti SC Light"/>
                <a:cs typeface="+mn-cs"/>
              </a:rPr>
              <a:t>Type</a:t>
            </a:r>
            <a:r>
              <a:rPr lang="en-US" altLang="ja-JP" sz="800" noProof="1">
                <a:solidFill>
                  <a:prstClr val="white"/>
                </a:solidFill>
                <a:latin typeface="Arial" panose="020B0604020202020204" pitchFamily="34" charset="0"/>
                <a:ea typeface="Heiti SC Light"/>
                <a:cs typeface="+mn-cs"/>
              </a:rPr>
              <a:t>: </a:t>
            </a:r>
            <a:r>
              <a:rPr lang="en-US" altLang="ja-JP" sz="800" noProof="1">
                <a:solidFill>
                  <a:prstClr val="white"/>
                </a:solidFill>
                <a:latin typeface="Arial" panose="020B0604020202020204" pitchFamily="34" charset="0"/>
                <a:ea typeface="MS PGothic" panose="020B0600070205080204" pitchFamily="34" charset="-128"/>
                <a:cs typeface="+mn-cs"/>
              </a:rPr>
              <a:t>Arial</a:t>
            </a:r>
            <a:endParaRPr lang="en-US" sz="800" dirty="0">
              <a:solidFill>
                <a:prstClr val="white"/>
              </a:solidFill>
              <a:latin typeface="Arial" panose="020B0604020202020204" pitchFamily="34" charset="0"/>
              <a:ea typeface="Heiti SC Light"/>
              <a:cs typeface="+mn-cs"/>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a:t>
            </a:r>
            <a:r>
              <a:rPr lang="en-US" altLang="ja-JP" sz="800" noProof="1">
                <a:solidFill>
                  <a:prstClr val="white"/>
                </a:solidFill>
                <a:latin typeface="Arial" panose="020B0604020202020204" pitchFamily="34" charset="0"/>
                <a:ea typeface="Heiti SC Light"/>
                <a:cs typeface="Heiti SC Light"/>
              </a:rPr>
              <a:t>22-24</a:t>
            </a:r>
            <a:r>
              <a:rPr lang="en-US" altLang="zh-CN" sz="800" noProof="1">
                <a:solidFill>
                  <a:prstClr val="white"/>
                </a:solidFill>
                <a:latin typeface="Arial" panose="020B0604020202020204" pitchFamily="34" charset="0"/>
                <a:ea typeface="Heiti SC Light"/>
                <a:cs typeface="Heiti SC Light"/>
              </a:rPr>
              <a:t>pt</a:t>
            </a:r>
            <a:endParaRPr lang="en-US" altLang="ja-JP" sz="8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C</a:t>
            </a:r>
            <a:r>
              <a:rPr lang="en-US" altLang="zh-CN" sz="800" noProof="1">
                <a:solidFill>
                  <a:prstClr val="white"/>
                </a:solidFill>
                <a:latin typeface="Arial" panose="020B0604020202020204" pitchFamily="34" charset="0"/>
                <a:ea typeface="Heiti SC Light"/>
                <a:cs typeface="Heiti SC Light"/>
              </a:rPr>
              <a:t>olor</a:t>
            </a: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he ZTE blue</a:t>
            </a:r>
            <a:r>
              <a:rPr lang="en-US" altLang="ja-JP" sz="800" noProof="1">
                <a:solidFill>
                  <a:prstClr val="white"/>
                </a:solidFill>
                <a:latin typeface="Arial" panose="020B0604020202020204" pitchFamily="34" charset="0"/>
                <a:ea typeface="Heiti SC Light"/>
                <a:cs typeface="Heiti SC Light"/>
              </a:rPr>
              <a:t> </a:t>
            </a:r>
            <a:endParaRPr lang="en-US" altLang="ja-JP" sz="8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endParaRPr lang="en-US" altLang="zh-CN" sz="9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r>
              <a:rPr lang="en-US" altLang="zh-CN" sz="900" noProof="1">
                <a:solidFill>
                  <a:prstClr val="white"/>
                </a:solidFill>
                <a:latin typeface="Arial" panose="020B0604020202020204" pitchFamily="34" charset="0"/>
                <a:ea typeface="Heiti SC Light"/>
                <a:cs typeface="Heiti SC Light"/>
              </a:rPr>
              <a:t>Subtitle:</a:t>
            </a:r>
            <a:endParaRPr lang="en-US" altLang="ja-JP" sz="9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ype: </a:t>
            </a:r>
            <a:r>
              <a:rPr lang="en-US" altLang="ja-JP" sz="800" noProof="1">
                <a:solidFill>
                  <a:prstClr val="white"/>
                </a:solidFill>
                <a:latin typeface="Arial" panose="020B0604020202020204" pitchFamily="34" charset="0"/>
                <a:ea typeface="MS PGothic" panose="020B0600070205080204" pitchFamily="34" charset="-128"/>
                <a:cs typeface="+mn-cs"/>
              </a:rPr>
              <a:t>Arial</a:t>
            </a:r>
            <a:endParaRPr lang="en-US" sz="800" dirty="0">
              <a:solidFill>
                <a:prstClr val="white"/>
              </a:solidFill>
              <a:latin typeface="Arial" panose="020B0604020202020204" pitchFamily="34" charset="0"/>
              <a:ea typeface="微软雅黑" panose="020B0503020204020204" charset="-122"/>
              <a:cs typeface="+mn-cs"/>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：14-</a:t>
            </a:r>
            <a:r>
              <a:rPr lang="en-US" altLang="ja-JP" sz="800" noProof="1">
                <a:solidFill>
                  <a:prstClr val="white"/>
                </a:solidFill>
                <a:latin typeface="Arial" panose="020B0604020202020204" pitchFamily="34" charset="0"/>
                <a:ea typeface="Heiti SC Light"/>
                <a:cs typeface="Heiti SC Light"/>
              </a:rPr>
              <a:t>18pt</a:t>
            </a:r>
            <a:endParaRPr lang="en-US" altLang="ja-JP" sz="8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Color: The </a:t>
            </a:r>
            <a:r>
              <a:rPr lang="en-US" altLang="zh-CN" sz="800" noProof="1">
                <a:solidFill>
                  <a:prstClr val="white"/>
                </a:solidFill>
                <a:latin typeface="Arial" panose="020B0604020202020204" pitchFamily="34" charset="0"/>
                <a:ea typeface="Heiti SC Light"/>
                <a:cs typeface="Heiti SC Light"/>
              </a:rPr>
              <a:t>ZTE green</a:t>
            </a:r>
            <a:endParaRPr lang="en-US" altLang="ja-JP" sz="800" noProof="1">
              <a:solidFill>
                <a:prstClr val="white"/>
              </a:solidFill>
              <a:latin typeface="Arial" panose="020B0604020202020204" pitchFamily="34" charset="0"/>
              <a:ea typeface="Heiti SC Light"/>
              <a:cs typeface="Heiti SC Light"/>
            </a:endParaRPr>
          </a:p>
        </p:txBody>
      </p:sp>
      <p:grpSp>
        <p:nvGrpSpPr>
          <p:cNvPr id="2" name="组 5"/>
          <p:cNvGrpSpPr/>
          <p:nvPr/>
        </p:nvGrpSpPr>
        <p:grpSpPr bwMode="auto">
          <a:xfrm>
            <a:off x="9364663" y="3851275"/>
            <a:ext cx="1392237" cy="989013"/>
            <a:chOff x="9286278" y="1725515"/>
            <a:chExt cx="1392554" cy="989008"/>
          </a:xfrm>
        </p:grpSpPr>
        <p:grpSp>
          <p:nvGrpSpPr>
            <p:cNvPr id="3" name="组 6"/>
            <p:cNvGrpSpPr/>
            <p:nvPr/>
          </p:nvGrpSpPr>
          <p:grpSpPr bwMode="auto">
            <a:xfrm>
              <a:off x="9286278" y="1725515"/>
              <a:ext cx="935158" cy="254390"/>
              <a:chOff x="9286278" y="1725515"/>
              <a:chExt cx="935158" cy="254390"/>
            </a:xfrm>
          </p:grpSpPr>
          <p:sp>
            <p:nvSpPr>
              <p:cNvPr id="16"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dirty="0">
                  <a:solidFill>
                    <a:prstClr val="white"/>
                  </a:solidFill>
                  <a:latin typeface="Arial" panose="020B0604020202020204" pitchFamily="34" charset="0"/>
                  <a:ea typeface="微软雅黑" panose="020B0503020204020204" charset="-122"/>
                  <a:cs typeface="Arial" panose="020B0604020202020204" pitchFamily="34" charset="0"/>
                </a:endParaRPr>
              </a:p>
            </p:txBody>
          </p:sp>
          <p:sp>
            <p:nvSpPr>
              <p:cNvPr id="17" name="文本框 19"/>
              <p:cNvSpPr txBox="1">
                <a:spLocks noChangeArrowheads="1"/>
              </p:cNvSpPr>
              <p:nvPr/>
            </p:nvSpPr>
            <p:spPr bwMode="auto">
              <a:xfrm>
                <a:off x="9503622" y="1756625"/>
                <a:ext cx="717814" cy="200055"/>
              </a:xfrm>
              <a:prstGeom prst="rect">
                <a:avLst/>
              </a:prstGeom>
              <a:noFill/>
              <a:ln w="9525">
                <a:noFill/>
                <a:miter lim="800000"/>
              </a:ln>
            </p:spPr>
            <p:txBody>
              <a:bodyPr>
                <a:spAutoFit/>
              </a:bodyPr>
              <a:lstStyle/>
              <a:p>
                <a:pPr fontAlgn="auto">
                  <a:spcBef>
                    <a:spcPts val="0"/>
                  </a:spcBef>
                  <a:spcAft>
                    <a:spcPts val="0"/>
                  </a:spcAft>
                  <a:buFontTx/>
                  <a:buNone/>
                </a:pPr>
                <a:r>
                  <a:rPr kumimoji="1" lang="en-US" altLang="zh-CN" sz="700" i="1" dirty="0">
                    <a:solidFill>
                      <a:prstClr val="white"/>
                    </a:solidFill>
                    <a:latin typeface="Arial" panose="020B0604020202020204" pitchFamily="34" charset="0"/>
                    <a:ea typeface="微软雅黑" panose="020B0503020204020204" charset="-122"/>
                    <a:cs typeface="+mn-cs"/>
                  </a:rPr>
                  <a:t>G143, B212</a:t>
                </a:r>
                <a:endParaRPr kumimoji="1" lang="zh-CN" altLang="en-US" sz="700" i="1" dirty="0">
                  <a:solidFill>
                    <a:prstClr val="white"/>
                  </a:solidFill>
                  <a:latin typeface="Arial" panose="020B0604020202020204" pitchFamily="34" charset="0"/>
                  <a:ea typeface="微软雅黑" panose="020B0503020204020204" charset="-122"/>
                  <a:cs typeface="+mn-cs"/>
                </a:endParaRPr>
              </a:p>
            </p:txBody>
          </p:sp>
        </p:grpSp>
        <p:grpSp>
          <p:nvGrpSpPr>
            <p:cNvPr id="4" name="组 9"/>
            <p:cNvGrpSpPr/>
            <p:nvPr/>
          </p:nvGrpSpPr>
          <p:grpSpPr bwMode="auto">
            <a:xfrm>
              <a:off x="9286278" y="2098975"/>
              <a:ext cx="1199362" cy="254390"/>
              <a:chOff x="9286278" y="2098975"/>
              <a:chExt cx="1199362" cy="254390"/>
            </a:xfrm>
          </p:grpSpPr>
          <p:sp>
            <p:nvSpPr>
              <p:cNvPr id="14" name="矩形 13"/>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dirty="0">
                  <a:solidFill>
                    <a:prstClr val="white"/>
                  </a:solidFill>
                  <a:latin typeface="Arial" panose="020B0604020202020204" pitchFamily="34" charset="0"/>
                  <a:ea typeface="微软雅黑" panose="020B0503020204020204" charset="-122"/>
                  <a:cs typeface="Arial" panose="020B0604020202020204" pitchFamily="34" charset="0"/>
                </a:endParaRPr>
              </a:p>
            </p:txBody>
          </p:sp>
          <p:sp>
            <p:nvSpPr>
              <p:cNvPr id="15" name="文本框 15"/>
              <p:cNvSpPr txBox="1">
                <a:spLocks noChangeArrowheads="1"/>
              </p:cNvSpPr>
              <p:nvPr/>
            </p:nvSpPr>
            <p:spPr bwMode="auto">
              <a:xfrm>
                <a:off x="9503622" y="2130085"/>
                <a:ext cx="982018" cy="200055"/>
              </a:xfrm>
              <a:prstGeom prst="rect">
                <a:avLst/>
              </a:prstGeom>
              <a:noFill/>
              <a:ln w="9525">
                <a:noFill/>
                <a:miter lim="800000"/>
              </a:ln>
            </p:spPr>
            <p:txBody>
              <a:bodyPr>
                <a:spAutoFit/>
              </a:bodyPr>
              <a:lstStyle/>
              <a:p>
                <a:pPr fontAlgn="auto">
                  <a:spcBef>
                    <a:spcPts val="0"/>
                  </a:spcBef>
                  <a:spcAft>
                    <a:spcPts val="0"/>
                  </a:spcAft>
                  <a:buFontTx/>
                  <a:buNone/>
                </a:pPr>
                <a:r>
                  <a:rPr kumimoji="1" lang="en-US" altLang="zh-CN" sz="700" i="1" dirty="0">
                    <a:solidFill>
                      <a:prstClr val="white"/>
                    </a:solidFill>
                    <a:latin typeface="Arial" panose="020B0604020202020204" pitchFamily="34" charset="0"/>
                    <a:ea typeface="微软雅黑" panose="020B0503020204020204" charset="-122"/>
                    <a:cs typeface="+mn-cs"/>
                  </a:rPr>
                  <a:t>R140,G198, B62</a:t>
                </a:r>
                <a:endParaRPr kumimoji="1" lang="zh-CN" altLang="en-US" sz="700" i="1" dirty="0">
                  <a:solidFill>
                    <a:prstClr val="white"/>
                  </a:solidFill>
                  <a:latin typeface="Arial" panose="020B0604020202020204" pitchFamily="34" charset="0"/>
                  <a:ea typeface="微软雅黑" panose="020B0503020204020204" charset="-122"/>
                  <a:cs typeface="+mn-cs"/>
                </a:endParaRPr>
              </a:p>
            </p:txBody>
          </p:sp>
        </p:grpSp>
        <p:sp>
          <p:nvSpPr>
            <p:cNvPr id="12"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dirty="0">
                <a:solidFill>
                  <a:prstClr val="white"/>
                </a:solidFill>
                <a:latin typeface="Arial" panose="020B0604020202020204" pitchFamily="34" charset="0"/>
                <a:ea typeface="微软雅黑" panose="020B0503020204020204" charset="-122"/>
                <a:cs typeface="Arial" panose="020B0604020202020204" pitchFamily="34" charset="0"/>
              </a:endParaRPr>
            </a:p>
          </p:txBody>
        </p:sp>
        <p:sp>
          <p:nvSpPr>
            <p:cNvPr id="13" name="文本框 12"/>
            <p:cNvSpPr txBox="1">
              <a:spLocks noChangeArrowheads="1"/>
            </p:cNvSpPr>
            <p:nvPr/>
          </p:nvSpPr>
          <p:spPr bwMode="auto">
            <a:xfrm>
              <a:off x="9503622" y="2491243"/>
              <a:ext cx="1175210" cy="200055"/>
            </a:xfrm>
            <a:prstGeom prst="rect">
              <a:avLst/>
            </a:prstGeom>
            <a:noFill/>
            <a:ln w="9525">
              <a:noFill/>
              <a:miter lim="800000"/>
            </a:ln>
          </p:spPr>
          <p:txBody>
            <a:bodyPr>
              <a:spAutoFit/>
            </a:bodyPr>
            <a:lstStyle/>
            <a:p>
              <a:pPr fontAlgn="auto">
                <a:spcBef>
                  <a:spcPts val="0"/>
                </a:spcBef>
                <a:spcAft>
                  <a:spcPts val="0"/>
                </a:spcAft>
                <a:buFontTx/>
                <a:buNone/>
              </a:pPr>
              <a:r>
                <a:rPr kumimoji="1" lang="en-US" altLang="zh-CN" sz="700" i="1" dirty="0">
                  <a:solidFill>
                    <a:prstClr val="white"/>
                  </a:solidFill>
                  <a:latin typeface="Arial" panose="020B0604020202020204" pitchFamily="34" charset="0"/>
                  <a:ea typeface="微软雅黑" panose="020B0503020204020204" charset="-122"/>
                  <a:cs typeface="+mn-cs"/>
                </a:rPr>
                <a:t>R90,G203, B245</a:t>
              </a:r>
              <a:endParaRPr kumimoji="1" lang="zh-CN" altLang="en-US" sz="700" i="1" dirty="0">
                <a:solidFill>
                  <a:prstClr val="white"/>
                </a:solidFill>
                <a:latin typeface="Arial" panose="020B0604020202020204" pitchFamily="34" charset="0"/>
                <a:ea typeface="微软雅黑" panose="020B0503020204020204" charset="-122"/>
                <a:cs typeface="+mn-cs"/>
              </a:endParaRPr>
            </a:p>
          </p:txBody>
        </p:sp>
      </p:grpSp>
      <p:sp>
        <p:nvSpPr>
          <p:cNvPr id="26" name="标题 13"/>
          <p:cNvSpPr>
            <a:spLocks noGrp="1"/>
          </p:cNvSpPr>
          <p:nvPr>
            <p:ph type="title" hasCustomPrompt="1"/>
          </p:nvPr>
        </p:nvSpPr>
        <p:spPr>
          <a:xfrm>
            <a:off x="336137" y="411131"/>
            <a:ext cx="8513762" cy="723727"/>
          </a:xfrm>
        </p:spPr>
        <p:txBody>
          <a:bodyPr rtlCol="0">
            <a:noAutofit/>
          </a:bodyPr>
          <a:lstStyle>
            <a:lvl1pPr>
              <a:defRPr lang="zh-CN" altLang="en-US" b="1" dirty="0">
                <a:solidFill>
                  <a:srgbClr val="008FD4"/>
                </a:solidFill>
                <a:latin typeface="Arial" panose="020B0604020202020204" pitchFamily="34" charset="0"/>
                <a:ea typeface="微软雅黑" panose="020B0503020204020204" charset="-122"/>
                <a:cs typeface="Arial" panose="020B0604020202020204" pitchFamily="34" charset="0"/>
              </a:defRPr>
            </a:lvl1pPr>
          </a:lstStyle>
          <a:p>
            <a:pPr lvl="0"/>
            <a:r>
              <a:rPr lang="en-US" altLang="zh-CN" dirty="0"/>
              <a:t>Title </a:t>
            </a:r>
            <a:endParaRPr lang="zh-CN" altLang="en-US" dirty="0"/>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userDrawn="1">
  <p:cSld name="13_内容">
    <p:spTree>
      <p:nvGrpSpPr>
        <p:cNvPr id="1" name=""/>
        <p:cNvGrpSpPr/>
        <p:nvPr/>
      </p:nvGrpSpPr>
      <p:grpSpPr>
        <a:xfrm>
          <a:off x="0" y="0"/>
          <a:ext cx="0" cy="0"/>
          <a:chOff x="0" y="0"/>
          <a:chExt cx="0" cy="0"/>
        </a:xfrm>
      </p:grpSpPr>
      <p:pic>
        <p:nvPicPr>
          <p:cNvPr id="5" name="Picture 3" descr="ZTE_ppt_design_0202-06.jpg"/>
          <p:cNvPicPr>
            <a:picLocks noChangeAspect="1"/>
          </p:cNvPicPr>
          <p:nvPr/>
        </p:nvPicPr>
        <p:blipFill>
          <a:blip r:embed="rId2" cstate="print"/>
          <a:srcRect/>
          <a:stretch>
            <a:fillRect/>
          </a:stretch>
        </p:blipFill>
        <p:spPr bwMode="auto">
          <a:xfrm>
            <a:off x="0" y="4779963"/>
            <a:ext cx="9144000" cy="387350"/>
          </a:xfrm>
          <a:prstGeom prst="rect">
            <a:avLst/>
          </a:prstGeom>
          <a:noFill/>
          <a:ln w="9525">
            <a:noFill/>
            <a:miter lim="800000"/>
            <a:headEnd/>
            <a:tailEnd/>
          </a:ln>
        </p:spPr>
      </p:pic>
      <p:sp>
        <p:nvSpPr>
          <p:cNvPr id="6" name="TextBox 4"/>
          <p:cNvSpPr txBox="1">
            <a:spLocks noChangeArrowheads="1"/>
          </p:cNvSpPr>
          <p:nvPr/>
        </p:nvSpPr>
        <p:spPr bwMode="auto">
          <a:xfrm>
            <a:off x="4271963" y="4914900"/>
            <a:ext cx="2190750" cy="169863"/>
          </a:xfrm>
          <a:prstGeom prst="rect">
            <a:avLst/>
          </a:prstGeom>
          <a:noFill/>
          <a:ln w="9525">
            <a:noFill/>
            <a:miter lim="800000"/>
          </a:ln>
        </p:spPr>
        <p:txBody>
          <a:bodyPr lIns="0" tIns="0" rIns="0" bIns="0"/>
          <a:lstStyle/>
          <a:p>
            <a:pPr>
              <a:buFontTx/>
              <a:buNone/>
            </a:pPr>
            <a:r>
              <a:rPr kumimoji="1" lang="en-US" sz="600" dirty="0">
                <a:solidFill>
                  <a:srgbClr val="7F7F7F"/>
                </a:solidFill>
                <a:latin typeface="Arial" panose="020B0604020202020204" pitchFamily="34" charset="0"/>
                <a:ea typeface="微软雅黑" panose="020B0503020204020204" charset="-122"/>
              </a:rPr>
              <a:t>© ZTE Corporation. All rights reserved</a:t>
            </a:r>
            <a:endParaRPr kumimoji="1" lang="en-US" sz="600" dirty="0">
              <a:solidFill>
                <a:srgbClr val="7F7F7F"/>
              </a:solidFill>
              <a:latin typeface="Arial" panose="020B0604020202020204" pitchFamily="34" charset="0"/>
              <a:ea typeface="微软雅黑" panose="020B0503020204020204" charset="-122"/>
            </a:endParaRPr>
          </a:p>
        </p:txBody>
      </p:sp>
      <p:sp>
        <p:nvSpPr>
          <p:cNvPr id="7" name="Slide Number Placeholder 5"/>
          <p:cNvSpPr>
            <a:spLocks noGrp="1"/>
          </p:cNvSpPr>
          <p:nvPr/>
        </p:nvSpPr>
        <p:spPr bwMode="auto">
          <a:xfrm>
            <a:off x="238125" y="4849813"/>
            <a:ext cx="419100" cy="365125"/>
          </a:xfrm>
          <a:prstGeom prst="rect">
            <a:avLst/>
          </a:prstGeom>
          <a:noFill/>
          <a:ln w="9525">
            <a:noFill/>
            <a:miter lim="800000"/>
          </a:ln>
        </p:spPr>
        <p:txBody>
          <a:bodyPr anchor="ctr"/>
          <a:lstStyle/>
          <a:p>
            <a:pPr>
              <a:buFontTx/>
              <a:buNone/>
            </a:pPr>
            <a:fld id="{495FEC5C-3B70-4F79-98EF-D890A59B06E1}" type="slidenum">
              <a:rPr lang="en-US" sz="800">
                <a:solidFill>
                  <a:srgbClr val="404040"/>
                </a:solidFill>
                <a:latin typeface="Arial" panose="020B0604020202020204" pitchFamily="34" charset="0"/>
                <a:ea typeface="微软雅黑" panose="020B0503020204020204" charset="-122"/>
              </a:rPr>
            </a:fld>
            <a:endParaRPr lang="en-US" sz="800" dirty="0">
              <a:solidFill>
                <a:srgbClr val="404040"/>
              </a:solidFill>
              <a:latin typeface="Arial" panose="020B0604020202020204" pitchFamily="34" charset="0"/>
              <a:ea typeface="微软雅黑" panose="020B0503020204020204" charset="-122"/>
            </a:endParaRPr>
          </a:p>
        </p:txBody>
      </p:sp>
      <p:sp>
        <p:nvSpPr>
          <p:cNvPr id="8"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a:buFontTx/>
              <a:buNone/>
            </a:pPr>
            <a:r>
              <a:rPr lang="en-US" sz="900" noProof="1">
                <a:solidFill>
                  <a:prstClr val="white"/>
                </a:solidFill>
                <a:latin typeface="Arial" panose="020B0604020202020204" pitchFamily="34" charset="0"/>
                <a:ea typeface="Heiti SC Light"/>
              </a:rPr>
              <a:t>T</a:t>
            </a:r>
            <a:r>
              <a:rPr lang="en-US" altLang="zh-CN" sz="900" noProof="1">
                <a:solidFill>
                  <a:prstClr val="white"/>
                </a:solidFill>
                <a:latin typeface="Arial" panose="020B0604020202020204" pitchFamily="34" charset="0"/>
                <a:ea typeface="Heiti SC Light"/>
              </a:rPr>
              <a:t>itle:</a:t>
            </a:r>
            <a:endParaRPr lang="en-US" altLang="ja-JP" sz="900" noProof="1">
              <a:solidFill>
                <a:prstClr val="white"/>
              </a:solidFill>
              <a:latin typeface="Arial" panose="020B0604020202020204" pitchFamily="34" charset="0"/>
              <a:ea typeface="Heiti SC Light"/>
            </a:endParaRPr>
          </a:p>
          <a:p>
            <a:pPr defTabSz="935355">
              <a:buFontTx/>
              <a:buNone/>
            </a:pPr>
            <a:r>
              <a:rPr lang="en-US" altLang="zh-CN" sz="800" noProof="1">
                <a:solidFill>
                  <a:prstClr val="white"/>
                </a:solidFill>
                <a:latin typeface="Arial" panose="020B0604020202020204" pitchFamily="34" charset="0"/>
                <a:ea typeface="Heiti SC Light"/>
              </a:rPr>
              <a:t>Type</a:t>
            </a:r>
            <a:r>
              <a:rPr lang="en-US" altLang="ja-JP" sz="800" noProof="1">
                <a:solidFill>
                  <a:prstClr val="white"/>
                </a:solidFill>
                <a:latin typeface="Arial" panose="020B0604020202020204" pitchFamily="34" charset="0"/>
                <a:ea typeface="Heiti SC Light"/>
              </a:rPr>
              <a:t>: </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dirty="0">
              <a:solidFill>
                <a:prstClr val="white"/>
              </a:solidFill>
              <a:latin typeface="Arial" panose="020B0604020202020204" pitchFamily="34" charset="0"/>
              <a:ea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a:t>
            </a:r>
            <a:r>
              <a:rPr lang="en-US" altLang="ja-JP" sz="800" noProof="1">
                <a:solidFill>
                  <a:prstClr val="white"/>
                </a:solidFill>
                <a:latin typeface="Arial" panose="020B0604020202020204" pitchFamily="34" charset="0"/>
                <a:ea typeface="Heiti SC Light"/>
                <a:cs typeface="Heiti SC Light"/>
              </a:rPr>
              <a:t>22-24</a:t>
            </a:r>
            <a:r>
              <a:rPr lang="en-US" altLang="zh-CN" sz="800" noProof="1">
                <a:solidFill>
                  <a:prstClr val="white"/>
                </a:solidFill>
                <a:latin typeface="Arial" panose="020B0604020202020204" pitchFamily="34" charset="0"/>
                <a:ea typeface="Heiti SC Light"/>
                <a:cs typeface="Heiti SC Light"/>
              </a:rPr>
              <a:t>pt</a:t>
            </a:r>
            <a:endParaRPr lang="en-US" altLang="ja-JP" sz="800" noProof="1">
              <a:solidFill>
                <a:prstClr val="white"/>
              </a:solidFill>
              <a:latin typeface="Arial" panose="020B0604020202020204" pitchFamily="34" charset="0"/>
              <a:ea typeface="Heiti SC Light"/>
              <a:cs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C</a:t>
            </a:r>
            <a:r>
              <a:rPr lang="en-US" altLang="zh-CN" sz="800" noProof="1">
                <a:solidFill>
                  <a:prstClr val="white"/>
                </a:solidFill>
                <a:latin typeface="Arial" panose="020B0604020202020204" pitchFamily="34" charset="0"/>
                <a:ea typeface="Heiti SC Light"/>
                <a:cs typeface="Heiti SC Light"/>
              </a:rPr>
              <a:t>olor</a:t>
            </a: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he ZTE blue</a:t>
            </a:r>
            <a:r>
              <a:rPr lang="en-US" altLang="ja-JP" sz="800" noProof="1">
                <a:solidFill>
                  <a:prstClr val="white"/>
                </a:solidFill>
                <a:latin typeface="Arial" panose="020B0604020202020204" pitchFamily="34" charset="0"/>
                <a:ea typeface="Heiti SC Light"/>
                <a:cs typeface="Heiti SC Light"/>
              </a:rPr>
              <a:t> </a:t>
            </a:r>
            <a:endParaRPr lang="en-US" altLang="ja-JP" sz="800" noProof="1">
              <a:solidFill>
                <a:prstClr val="white"/>
              </a:solidFill>
              <a:latin typeface="Arial" panose="020B0604020202020204" pitchFamily="34" charset="0"/>
              <a:ea typeface="Heiti SC Light"/>
              <a:cs typeface="Heiti SC Light"/>
            </a:endParaRPr>
          </a:p>
          <a:p>
            <a:pPr defTabSz="935355">
              <a:buFontTx/>
              <a:buNone/>
            </a:pPr>
            <a:endParaRPr lang="en-US" altLang="zh-CN" sz="900" noProof="1">
              <a:solidFill>
                <a:prstClr val="white"/>
              </a:solidFill>
              <a:latin typeface="Arial" panose="020B0604020202020204" pitchFamily="34" charset="0"/>
              <a:ea typeface="Heiti SC Light"/>
              <a:cs typeface="Heiti SC Light"/>
            </a:endParaRPr>
          </a:p>
          <a:p>
            <a:pPr defTabSz="935355">
              <a:buFontTx/>
              <a:buNone/>
            </a:pPr>
            <a:r>
              <a:rPr lang="en-US" altLang="zh-CN" sz="900" noProof="1">
                <a:solidFill>
                  <a:prstClr val="white"/>
                </a:solidFill>
                <a:latin typeface="Arial" panose="020B0604020202020204" pitchFamily="34" charset="0"/>
                <a:ea typeface="Heiti SC Light"/>
                <a:cs typeface="Heiti SC Light"/>
              </a:rPr>
              <a:t>Subtitle:</a:t>
            </a:r>
            <a:endParaRPr lang="en-US" altLang="ja-JP" sz="900" noProof="1">
              <a:solidFill>
                <a:prstClr val="white"/>
              </a:solidFill>
              <a:latin typeface="Arial" panose="020B0604020202020204" pitchFamily="34" charset="0"/>
              <a:ea typeface="Heiti SC Light"/>
              <a:cs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ype: </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dirty="0">
              <a:solidFill>
                <a:prstClr val="white"/>
              </a:solidFill>
              <a:latin typeface="Arial" panose="020B0604020202020204" pitchFamily="34" charset="0"/>
              <a:ea typeface="微软雅黑" panose="020B0503020204020204" charset="-122"/>
            </a:endParaRPr>
          </a:p>
          <a:p>
            <a:pPr defTabSz="935355">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：14-</a:t>
            </a:r>
            <a:r>
              <a:rPr lang="en-US" altLang="ja-JP" sz="800" noProof="1">
                <a:solidFill>
                  <a:prstClr val="white"/>
                </a:solidFill>
                <a:latin typeface="Arial" panose="020B0604020202020204" pitchFamily="34" charset="0"/>
                <a:ea typeface="Heiti SC Light"/>
                <a:cs typeface="Heiti SC Light"/>
              </a:rPr>
              <a:t>18pt</a:t>
            </a:r>
            <a:endParaRPr lang="en-US" altLang="ja-JP" sz="800" noProof="1">
              <a:solidFill>
                <a:prstClr val="white"/>
              </a:solidFill>
              <a:latin typeface="Arial" panose="020B0604020202020204" pitchFamily="34" charset="0"/>
              <a:ea typeface="Heiti SC Light"/>
              <a:cs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Color: The </a:t>
            </a:r>
            <a:r>
              <a:rPr lang="en-US" altLang="zh-CN" sz="800" noProof="1">
                <a:solidFill>
                  <a:prstClr val="white"/>
                </a:solidFill>
                <a:latin typeface="Arial" panose="020B0604020202020204" pitchFamily="34" charset="0"/>
                <a:ea typeface="Heiti SC Light"/>
                <a:cs typeface="Heiti SC Light"/>
              </a:rPr>
              <a:t>ZTE green</a:t>
            </a:r>
            <a:endParaRPr lang="en-US" altLang="ja-JP" sz="800" noProof="1">
              <a:solidFill>
                <a:prstClr val="white"/>
              </a:solidFill>
              <a:latin typeface="Arial" panose="020B0604020202020204" pitchFamily="34" charset="0"/>
              <a:ea typeface="Heiti SC Light"/>
              <a:cs typeface="Heiti SC Light"/>
            </a:endParaRPr>
          </a:p>
        </p:txBody>
      </p:sp>
      <p:grpSp>
        <p:nvGrpSpPr>
          <p:cNvPr id="2" name="组 5"/>
          <p:cNvGrpSpPr/>
          <p:nvPr/>
        </p:nvGrpSpPr>
        <p:grpSpPr bwMode="auto">
          <a:xfrm>
            <a:off x="9364663" y="3851275"/>
            <a:ext cx="1392237" cy="989013"/>
            <a:chOff x="9286278" y="1725515"/>
            <a:chExt cx="1392554" cy="989008"/>
          </a:xfrm>
        </p:grpSpPr>
        <p:grpSp>
          <p:nvGrpSpPr>
            <p:cNvPr id="3" name="组 6"/>
            <p:cNvGrpSpPr/>
            <p:nvPr/>
          </p:nvGrpSpPr>
          <p:grpSpPr bwMode="auto">
            <a:xfrm>
              <a:off x="9286278" y="1725515"/>
              <a:ext cx="935158" cy="254390"/>
              <a:chOff x="9286278" y="1725515"/>
              <a:chExt cx="935158" cy="254390"/>
            </a:xfrm>
          </p:grpSpPr>
          <p:sp>
            <p:nvSpPr>
              <p:cNvPr id="16"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dirty="0">
                  <a:solidFill>
                    <a:prstClr val="white"/>
                  </a:solidFill>
                  <a:latin typeface="Arial" panose="020B0604020202020204" pitchFamily="34" charset="0"/>
                  <a:ea typeface="微软雅黑" panose="020B0503020204020204" charset="-122"/>
                  <a:cs typeface="Arial" panose="020B0604020202020204" pitchFamily="34" charset="0"/>
                </a:endParaRPr>
              </a:p>
            </p:txBody>
          </p:sp>
          <p:sp>
            <p:nvSpPr>
              <p:cNvPr id="17" name="文本框 19"/>
              <p:cNvSpPr txBox="1">
                <a:spLocks noChangeArrowheads="1"/>
              </p:cNvSpPr>
              <p:nvPr/>
            </p:nvSpPr>
            <p:spPr bwMode="auto">
              <a:xfrm>
                <a:off x="9503622" y="1756625"/>
                <a:ext cx="717814"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微软雅黑" panose="020B0503020204020204" charset="-122"/>
                  </a:rPr>
                  <a:t>G143, B212</a:t>
                </a:r>
                <a:endParaRPr kumimoji="1" lang="zh-CN" altLang="en-US" sz="700" i="1" dirty="0">
                  <a:solidFill>
                    <a:prstClr val="white"/>
                  </a:solidFill>
                  <a:latin typeface="Arial" panose="020B0604020202020204" pitchFamily="34" charset="0"/>
                  <a:ea typeface="微软雅黑" panose="020B0503020204020204" charset="-122"/>
                </a:endParaRPr>
              </a:p>
            </p:txBody>
          </p:sp>
        </p:grpSp>
        <p:grpSp>
          <p:nvGrpSpPr>
            <p:cNvPr id="4" name="组 9"/>
            <p:cNvGrpSpPr/>
            <p:nvPr/>
          </p:nvGrpSpPr>
          <p:grpSpPr bwMode="auto">
            <a:xfrm>
              <a:off x="9286278" y="2098975"/>
              <a:ext cx="1199362" cy="254390"/>
              <a:chOff x="9286278" y="2098975"/>
              <a:chExt cx="1199362" cy="254390"/>
            </a:xfrm>
          </p:grpSpPr>
          <p:sp>
            <p:nvSpPr>
              <p:cNvPr id="14" name="矩形 13"/>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dirty="0">
                  <a:solidFill>
                    <a:prstClr val="white"/>
                  </a:solidFill>
                  <a:latin typeface="Arial" panose="020B0604020202020204" pitchFamily="34" charset="0"/>
                  <a:ea typeface="微软雅黑" panose="020B0503020204020204" charset="-122"/>
                  <a:cs typeface="Arial" panose="020B0604020202020204" pitchFamily="34" charset="0"/>
                </a:endParaRPr>
              </a:p>
            </p:txBody>
          </p:sp>
          <p:sp>
            <p:nvSpPr>
              <p:cNvPr id="15" name="文本框 15"/>
              <p:cNvSpPr txBox="1">
                <a:spLocks noChangeArrowheads="1"/>
              </p:cNvSpPr>
              <p:nvPr/>
            </p:nvSpPr>
            <p:spPr bwMode="auto">
              <a:xfrm>
                <a:off x="9503622" y="2130085"/>
                <a:ext cx="982018"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微软雅黑" panose="020B0503020204020204" charset="-122"/>
                  </a:rPr>
                  <a:t>R140,G198, B62</a:t>
                </a:r>
                <a:endParaRPr kumimoji="1" lang="zh-CN" altLang="en-US" sz="700" i="1" dirty="0">
                  <a:solidFill>
                    <a:prstClr val="white"/>
                  </a:solidFill>
                  <a:latin typeface="Arial" panose="020B0604020202020204" pitchFamily="34" charset="0"/>
                  <a:ea typeface="微软雅黑" panose="020B0503020204020204" charset="-122"/>
                </a:endParaRPr>
              </a:p>
            </p:txBody>
          </p:sp>
        </p:grpSp>
        <p:sp>
          <p:nvSpPr>
            <p:cNvPr id="12"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dirty="0">
                <a:solidFill>
                  <a:prstClr val="white"/>
                </a:solidFill>
                <a:latin typeface="Arial" panose="020B0604020202020204" pitchFamily="34" charset="0"/>
                <a:ea typeface="微软雅黑" panose="020B0503020204020204" charset="-122"/>
                <a:cs typeface="Arial" panose="020B0604020202020204" pitchFamily="34" charset="0"/>
              </a:endParaRPr>
            </a:p>
          </p:txBody>
        </p:sp>
        <p:sp>
          <p:nvSpPr>
            <p:cNvPr id="13" name="文本框 12"/>
            <p:cNvSpPr txBox="1">
              <a:spLocks noChangeArrowheads="1"/>
            </p:cNvSpPr>
            <p:nvPr/>
          </p:nvSpPr>
          <p:spPr bwMode="auto">
            <a:xfrm>
              <a:off x="9503622" y="2491243"/>
              <a:ext cx="1175210"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微软雅黑" panose="020B0503020204020204" charset="-122"/>
                </a:rPr>
                <a:t>R90,G203, B245</a:t>
              </a:r>
              <a:endParaRPr kumimoji="1" lang="zh-CN" altLang="en-US" sz="700" i="1" dirty="0">
                <a:solidFill>
                  <a:prstClr val="white"/>
                </a:solidFill>
                <a:latin typeface="Arial" panose="020B0604020202020204" pitchFamily="34" charset="0"/>
                <a:ea typeface="微软雅黑" panose="020B0503020204020204" charset="-122"/>
              </a:endParaRPr>
            </a:p>
          </p:txBody>
        </p:sp>
      </p:grpSp>
      <p:sp>
        <p:nvSpPr>
          <p:cNvPr id="26" name="标题 13"/>
          <p:cNvSpPr>
            <a:spLocks noGrp="1"/>
          </p:cNvSpPr>
          <p:nvPr>
            <p:ph type="title" hasCustomPrompt="1"/>
          </p:nvPr>
        </p:nvSpPr>
        <p:spPr>
          <a:xfrm>
            <a:off x="336137" y="411131"/>
            <a:ext cx="8513762" cy="723727"/>
          </a:xfrm>
        </p:spPr>
        <p:txBody>
          <a:bodyPr rtlCol="0">
            <a:noAutofit/>
          </a:bodyPr>
          <a:lstStyle>
            <a:lvl1pPr>
              <a:defRPr lang="zh-CN" altLang="en-US" b="1" dirty="0">
                <a:solidFill>
                  <a:srgbClr val="008FD4"/>
                </a:solidFill>
                <a:latin typeface="Arial" panose="020B0604020202020204" pitchFamily="34" charset="0"/>
                <a:ea typeface="微软雅黑" panose="020B0503020204020204" charset="-122"/>
                <a:cs typeface="Arial" panose="020B0604020202020204" pitchFamily="34" charset="0"/>
              </a:defRPr>
            </a:lvl1pPr>
          </a:lstStyle>
          <a:p>
            <a:pPr lvl="0"/>
            <a:r>
              <a:rPr lang="en-US" altLang="zh-CN" dirty="0"/>
              <a:t>Title </a:t>
            </a:r>
            <a:endParaRPr lang="zh-CN" altLang="en-US" dirty="0"/>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1">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4" name="内容占位符 3"/>
          <p:cNvSpPr>
            <a:spLocks noGrp="1"/>
          </p:cNvSpPr>
          <p:nvPr>
            <p:ph sz="quarter" idx="10"/>
          </p:nvPr>
        </p:nvSpPr>
        <p:spPr>
          <a:xfrm>
            <a:off x="333375" y="1331259"/>
            <a:ext cx="8516938" cy="3318132"/>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woObj" preserve="1">
  <p:cSld name="2">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endParaRPr lang="zh-CN" altLang="en-US" strike="noStrike" noProof="1"/>
          </a:p>
        </p:txBody>
      </p:sp>
      <p:sp>
        <p:nvSpPr>
          <p:cNvPr id="3" name="内容占位符 2"/>
          <p:cNvSpPr>
            <a:spLocks noGrp="1"/>
          </p:cNvSpPr>
          <p:nvPr>
            <p:ph sz="half" idx="1"/>
          </p:nvPr>
        </p:nvSpPr>
        <p:spPr>
          <a:xfrm>
            <a:off x="358775" y="1200150"/>
            <a:ext cx="4168775" cy="3189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4" name="内容占位符 3"/>
          <p:cNvSpPr>
            <a:spLocks noGrp="1"/>
          </p:cNvSpPr>
          <p:nvPr>
            <p:ph sz="half" idx="2"/>
          </p:nvPr>
        </p:nvSpPr>
        <p:spPr>
          <a:xfrm>
            <a:off x="4679950" y="1200150"/>
            <a:ext cx="4170363" cy="3189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2">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358775" y="1200150"/>
            <a:ext cx="4168775" cy="3189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4679950" y="1200150"/>
            <a:ext cx="4170363" cy="3189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x">
  <p:cSld name="标题和文本">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a:xfrm>
            <a:off x="838200" y="6356350"/>
            <a:ext cx="2743200" cy="365125"/>
          </a:xfrm>
        </p:spPr>
        <p:txBody>
          <a:bodyPr/>
          <a:lstStyle/>
          <a:p>
            <a:fld id="{AC1B7B3F-A56B-4310-A966-BD55D80449F1}"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p:spPr>
        <p:txBody>
          <a:bodyPr/>
          <a:lstStyle/>
          <a:p>
            <a:fld id="{73127340-2293-49D2-96F1-6E7BF0C8FD9C}" type="slidenum">
              <a:rPr lang="zh-CN" altLang="en-US" smtClean="0"/>
            </a:fld>
            <a:endParaRPr lang="zh-CN" altLang="en-US"/>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2_标题幻灯片">
    <p:spTree>
      <p:nvGrpSpPr>
        <p:cNvPr id="1" name=""/>
        <p:cNvGrpSpPr/>
        <p:nvPr/>
      </p:nvGrpSpPr>
      <p:grpSpPr>
        <a:xfrm>
          <a:off x="0" y="0"/>
          <a:ext cx="0" cy="0"/>
          <a:chOff x="0" y="0"/>
          <a:chExt cx="0" cy="0"/>
        </a:xfrm>
      </p:grpSpPr>
      <p:pic>
        <p:nvPicPr>
          <p:cNvPr id="3" name="图片 2" descr="未标题-4"/>
          <p:cNvPicPr>
            <a:picLocks noChangeAspect="1"/>
          </p:cNvPicPr>
          <p:nvPr userDrawn="1"/>
        </p:nvPicPr>
        <p:blipFill>
          <a:blip r:embed="rId2" cstate="email"/>
          <a:stretch>
            <a:fillRect/>
          </a:stretch>
        </p:blipFill>
        <p:spPr>
          <a:xfrm>
            <a:off x="2385" y="-7702"/>
            <a:ext cx="9143286" cy="5143500"/>
          </a:xfrm>
          <a:prstGeom prst="rect">
            <a:avLst/>
          </a:prstGeom>
        </p:spPr>
      </p:pic>
      <p:sp>
        <p:nvSpPr>
          <p:cNvPr id="2" name="矩形 1"/>
          <p:cNvSpPr/>
          <p:nvPr userDrawn="1"/>
        </p:nvSpPr>
        <p:spPr>
          <a:xfrm>
            <a:off x="2385" y="-20538"/>
            <a:ext cx="9159766" cy="5151202"/>
          </a:xfrm>
          <a:prstGeom prst="rect">
            <a:avLst/>
          </a:prstGeom>
          <a:gradFill>
            <a:gsLst>
              <a:gs pos="11000">
                <a:srgbClr val="09204C">
                  <a:alpha val="58000"/>
                </a:srgbClr>
              </a:gs>
              <a:gs pos="100000">
                <a:srgbClr val="145595">
                  <a:alpha val="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pic>
        <p:nvPicPr>
          <p:cNvPr id="5" name="图片 4" descr="ZTE-e-白"/>
          <p:cNvPicPr>
            <a:picLocks noChangeAspect="1"/>
          </p:cNvPicPr>
          <p:nvPr userDrawn="1"/>
        </p:nvPicPr>
        <p:blipFill>
          <a:blip r:embed="rId3" cstate="email"/>
          <a:stretch>
            <a:fillRect/>
          </a:stretch>
        </p:blipFill>
        <p:spPr>
          <a:xfrm>
            <a:off x="8622147" y="4785996"/>
            <a:ext cx="432003" cy="280051"/>
          </a:xfrm>
          <a:prstGeom prst="rect">
            <a:avLst/>
          </a:prstGeom>
        </p:spPr>
      </p:pic>
      <p:grpSp>
        <p:nvGrpSpPr>
          <p:cNvPr id="6" name="组合 5"/>
          <p:cNvGrpSpPr/>
          <p:nvPr userDrawn="1"/>
        </p:nvGrpSpPr>
        <p:grpSpPr>
          <a:xfrm>
            <a:off x="1715863" y="722715"/>
            <a:ext cx="5712513" cy="323996"/>
            <a:chOff x="1988082" y="963299"/>
            <a:chExt cx="7618470" cy="432051"/>
          </a:xfrm>
        </p:grpSpPr>
        <p:pic>
          <p:nvPicPr>
            <p:cNvPr id="7" name="图片 6"/>
            <p:cNvPicPr>
              <a:picLocks noChangeAspect="1"/>
            </p:cNvPicPr>
            <p:nvPr/>
          </p:nvPicPr>
          <p:blipFill>
            <a:blip r:embed="rId4" cstate="email"/>
            <a:stretch>
              <a:fillRect/>
            </a:stretch>
          </p:blipFill>
          <p:spPr>
            <a:xfrm>
              <a:off x="1988082" y="963299"/>
              <a:ext cx="3809897" cy="432051"/>
            </a:xfrm>
            <a:prstGeom prst="rect">
              <a:avLst/>
            </a:prstGeom>
          </p:spPr>
        </p:pic>
        <p:pic>
          <p:nvPicPr>
            <p:cNvPr id="9" name="图片 8"/>
            <p:cNvPicPr>
              <a:picLocks noChangeAspect="1"/>
            </p:cNvPicPr>
            <p:nvPr/>
          </p:nvPicPr>
          <p:blipFill>
            <a:blip r:embed="rId4" cstate="email"/>
            <a:stretch>
              <a:fillRect/>
            </a:stretch>
          </p:blipFill>
          <p:spPr>
            <a:xfrm flipH="1">
              <a:off x="5796656" y="963299"/>
              <a:ext cx="3809896" cy="432051"/>
            </a:xfrm>
            <a:prstGeom prst="rect">
              <a:avLst/>
            </a:prstGeom>
          </p:spPr>
        </p:pic>
      </p:gr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obj">
  <p:cSld name="1_1">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userDrawn="1">
  <p:cSld name="3_标题幻灯片">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5"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a:buFontTx/>
              <a:buNone/>
            </a:pPr>
            <a:r>
              <a:rPr lang="en-US" sz="900" noProof="1">
                <a:solidFill>
                  <a:prstClr val="white"/>
                </a:solidFill>
                <a:latin typeface="Arial" panose="020B0604020202020204" pitchFamily="34" charset="0"/>
                <a:ea typeface="Heiti SC Light"/>
              </a:rPr>
              <a:t>T</a:t>
            </a:r>
            <a:r>
              <a:rPr lang="en-US" altLang="zh-CN" sz="900" noProof="1">
                <a:solidFill>
                  <a:prstClr val="white"/>
                </a:solidFill>
                <a:latin typeface="Arial" panose="020B0604020202020204" pitchFamily="34" charset="0"/>
                <a:ea typeface="Heiti SC Light"/>
              </a:rPr>
              <a:t>itle:</a:t>
            </a:r>
            <a:endParaRPr lang="en-US" altLang="ja-JP" sz="900" noProof="1">
              <a:solidFill>
                <a:prstClr val="white"/>
              </a:solidFill>
              <a:latin typeface="Arial" panose="020B0604020202020204" pitchFamily="34" charset="0"/>
              <a:ea typeface="Heiti SC Light"/>
            </a:endParaRPr>
          </a:p>
          <a:p>
            <a:pPr defTabSz="935355">
              <a:buFontTx/>
              <a:buNone/>
            </a:pPr>
            <a:r>
              <a:rPr lang="en-US" altLang="zh-CN" sz="800" noProof="1">
                <a:solidFill>
                  <a:prstClr val="white"/>
                </a:solidFill>
                <a:latin typeface="Arial" panose="020B0604020202020204" pitchFamily="34" charset="0"/>
                <a:ea typeface="Heiti SC Light"/>
              </a:rPr>
              <a:t>Type</a:t>
            </a:r>
            <a:r>
              <a:rPr lang="en-US" altLang="ja-JP" sz="800" noProof="1">
                <a:solidFill>
                  <a:prstClr val="white"/>
                </a:solidFill>
                <a:latin typeface="Arial" panose="020B0604020202020204" pitchFamily="34" charset="0"/>
                <a:ea typeface="Heiti SC Light"/>
              </a:rPr>
              <a:t>: </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dirty="0">
              <a:solidFill>
                <a:prstClr val="white"/>
              </a:solidFill>
              <a:latin typeface="Arial" panose="020B0604020202020204" pitchFamily="34" charset="0"/>
            </a:endParaRPr>
          </a:p>
          <a:p>
            <a:pPr defTabSz="935355">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：32-</a:t>
            </a:r>
            <a:r>
              <a:rPr lang="en-US" altLang="ja-JP" sz="800" noProof="1">
                <a:solidFill>
                  <a:prstClr val="white"/>
                </a:solidFill>
                <a:latin typeface="Arial" panose="020B0604020202020204" pitchFamily="34" charset="0"/>
                <a:ea typeface="Heiti SC Light"/>
                <a:cs typeface="Heiti SC Light"/>
              </a:rPr>
              <a:t>24-</a:t>
            </a:r>
            <a:r>
              <a:rPr lang="en-US" altLang="zh-CN" sz="800" noProof="1">
                <a:solidFill>
                  <a:prstClr val="white"/>
                </a:solidFill>
                <a:latin typeface="Arial" panose="020B0604020202020204" pitchFamily="34" charset="0"/>
                <a:ea typeface="Heiti SC Light"/>
                <a:cs typeface="Heiti SC Light"/>
              </a:rPr>
              <a:t>pt</a:t>
            </a:r>
            <a:endParaRPr lang="en-US" altLang="ja-JP" sz="800" noProof="1">
              <a:solidFill>
                <a:prstClr val="white"/>
              </a:solidFill>
              <a:latin typeface="Arial" panose="020B0604020202020204" pitchFamily="34" charset="0"/>
              <a:ea typeface="Heiti SC Light"/>
              <a:cs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C</a:t>
            </a:r>
            <a:r>
              <a:rPr lang="en-US" altLang="zh-CN" sz="800" noProof="1">
                <a:solidFill>
                  <a:prstClr val="white"/>
                </a:solidFill>
                <a:latin typeface="Arial" panose="020B0604020202020204" pitchFamily="34" charset="0"/>
                <a:ea typeface="Heiti SC Light"/>
                <a:cs typeface="Heiti SC Light"/>
              </a:rPr>
              <a:t>olor</a:t>
            </a: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he ZTE blue</a:t>
            </a:r>
            <a:r>
              <a:rPr lang="en-US" altLang="ja-JP" sz="800" noProof="1">
                <a:solidFill>
                  <a:prstClr val="white"/>
                </a:solidFill>
                <a:latin typeface="Arial" panose="020B0604020202020204" pitchFamily="34" charset="0"/>
                <a:ea typeface="Heiti SC Light"/>
                <a:cs typeface="Heiti SC Light"/>
              </a:rPr>
              <a:t> </a:t>
            </a:r>
            <a:endParaRPr lang="en-US" altLang="ja-JP" sz="800" noProof="1">
              <a:solidFill>
                <a:prstClr val="white"/>
              </a:solidFill>
              <a:latin typeface="Arial" panose="020B0604020202020204" pitchFamily="34" charset="0"/>
              <a:ea typeface="Heiti SC Light"/>
              <a:cs typeface="Heiti SC Light"/>
            </a:endParaRPr>
          </a:p>
          <a:p>
            <a:pPr defTabSz="935355">
              <a:buFontTx/>
              <a:buNone/>
            </a:pPr>
            <a:endParaRPr lang="en-US" altLang="zh-CN" sz="900" noProof="1">
              <a:solidFill>
                <a:prstClr val="white"/>
              </a:solidFill>
              <a:latin typeface="Arial" panose="020B0604020202020204" pitchFamily="34" charset="0"/>
              <a:ea typeface="Heiti SC Light"/>
              <a:cs typeface="Heiti SC Light"/>
            </a:endParaRPr>
          </a:p>
          <a:p>
            <a:pPr defTabSz="935355">
              <a:buFontTx/>
              <a:buNone/>
            </a:pPr>
            <a:r>
              <a:rPr lang="en-US" altLang="zh-CN" sz="900" noProof="1">
                <a:solidFill>
                  <a:prstClr val="white"/>
                </a:solidFill>
                <a:latin typeface="Arial" panose="020B0604020202020204" pitchFamily="34" charset="0"/>
                <a:ea typeface="Heiti SC Light"/>
                <a:cs typeface="Heiti SC Light"/>
              </a:rPr>
              <a:t>Subtitle:</a:t>
            </a:r>
            <a:endParaRPr lang="en-US" altLang="ja-JP" sz="900" noProof="1">
              <a:solidFill>
                <a:prstClr val="white"/>
              </a:solidFill>
              <a:latin typeface="Arial" panose="020B0604020202020204" pitchFamily="34" charset="0"/>
              <a:ea typeface="Heiti SC Light"/>
              <a:cs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ype: </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dirty="0">
              <a:solidFill>
                <a:prstClr val="white"/>
              </a:solidFill>
              <a:latin typeface="Arial" panose="020B0604020202020204" pitchFamily="34" charset="0"/>
            </a:endParaRPr>
          </a:p>
          <a:p>
            <a:pPr defTabSz="935355">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a:t>
            </a:r>
            <a:r>
              <a:rPr lang="en-US" altLang="ja-JP" sz="800" noProof="1">
                <a:solidFill>
                  <a:prstClr val="white"/>
                </a:solidFill>
                <a:latin typeface="Arial" panose="020B0604020202020204" pitchFamily="34" charset="0"/>
                <a:ea typeface="Heiti SC Light"/>
                <a:cs typeface="Heiti SC Light"/>
              </a:rPr>
              <a:t>20pt</a:t>
            </a:r>
            <a:endParaRPr lang="en-US" altLang="ja-JP" sz="800" noProof="1">
              <a:solidFill>
                <a:prstClr val="white"/>
              </a:solidFill>
              <a:latin typeface="Arial" panose="020B0604020202020204" pitchFamily="34" charset="0"/>
              <a:ea typeface="Heiti SC Light"/>
              <a:cs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Color: The </a:t>
            </a:r>
            <a:r>
              <a:rPr lang="en-US" altLang="zh-CN" sz="800" noProof="1">
                <a:solidFill>
                  <a:prstClr val="white"/>
                </a:solidFill>
                <a:latin typeface="Arial" panose="020B0604020202020204" pitchFamily="34" charset="0"/>
                <a:ea typeface="Heiti SC Light"/>
                <a:cs typeface="Heiti SC Light"/>
              </a:rPr>
              <a:t>ZTE green</a:t>
            </a:r>
            <a:endParaRPr lang="en-US" altLang="ja-JP" sz="800" noProof="1">
              <a:solidFill>
                <a:prstClr val="white"/>
              </a:solidFill>
              <a:latin typeface="Arial" panose="020B0604020202020204" pitchFamily="34" charset="0"/>
              <a:ea typeface="Heiti SC Light"/>
              <a:cs typeface="Heiti SC Light"/>
            </a:endParaRPr>
          </a:p>
        </p:txBody>
      </p:sp>
      <p:sp>
        <p:nvSpPr>
          <p:cNvPr id="6" name="TextBox 4"/>
          <p:cNvSpPr txBox="1">
            <a:spLocks noChangeArrowheads="1"/>
          </p:cNvSpPr>
          <p:nvPr/>
        </p:nvSpPr>
        <p:spPr bwMode="auto">
          <a:xfrm>
            <a:off x="5848350" y="4454525"/>
            <a:ext cx="184150" cy="368300"/>
          </a:xfrm>
          <a:prstGeom prst="rect">
            <a:avLst/>
          </a:prstGeom>
          <a:noFill/>
          <a:ln w="9525">
            <a:noFill/>
            <a:miter lim="800000"/>
          </a:ln>
        </p:spPr>
        <p:txBody>
          <a:bodyPr wrap="none">
            <a:spAutoFit/>
          </a:bodyPr>
          <a:lstStyle/>
          <a:p>
            <a:pPr>
              <a:buFontTx/>
              <a:buNone/>
            </a:pPr>
            <a:endParaRPr lang="en-US" dirty="0">
              <a:solidFill>
                <a:prstClr val="black"/>
              </a:solidFill>
              <a:latin typeface="Arial" panose="020B0604020202020204" pitchFamily="34" charset="0"/>
            </a:endParaRPr>
          </a:p>
        </p:txBody>
      </p:sp>
      <p:sp>
        <p:nvSpPr>
          <p:cNvPr id="7" name="TextBox 5"/>
          <p:cNvSpPr txBox="1">
            <a:spLocks noChangeArrowheads="1"/>
          </p:cNvSpPr>
          <p:nvPr/>
        </p:nvSpPr>
        <p:spPr bwMode="auto">
          <a:xfrm>
            <a:off x="4814888" y="4170363"/>
            <a:ext cx="184150" cy="368300"/>
          </a:xfrm>
          <a:prstGeom prst="rect">
            <a:avLst/>
          </a:prstGeom>
          <a:noFill/>
          <a:ln w="9525">
            <a:noFill/>
            <a:miter lim="800000"/>
          </a:ln>
        </p:spPr>
        <p:txBody>
          <a:bodyPr wrap="none">
            <a:spAutoFit/>
          </a:bodyPr>
          <a:lstStyle/>
          <a:p>
            <a:pPr>
              <a:buFontTx/>
              <a:buNone/>
            </a:pPr>
            <a:endParaRPr lang="en-US" dirty="0">
              <a:solidFill>
                <a:prstClr val="black"/>
              </a:solidFill>
              <a:latin typeface="Arial" panose="020B0604020202020204" pitchFamily="34" charset="0"/>
            </a:endParaRPr>
          </a:p>
        </p:txBody>
      </p:sp>
      <p:sp>
        <p:nvSpPr>
          <p:cNvPr id="10" name="TextBox 6"/>
          <p:cNvSpPr txBox="1">
            <a:spLocks noChangeArrowheads="1"/>
          </p:cNvSpPr>
          <p:nvPr/>
        </p:nvSpPr>
        <p:spPr bwMode="auto">
          <a:xfrm>
            <a:off x="4037013" y="3638550"/>
            <a:ext cx="185737" cy="369888"/>
          </a:xfrm>
          <a:prstGeom prst="rect">
            <a:avLst/>
          </a:prstGeom>
          <a:noFill/>
          <a:ln w="9525">
            <a:noFill/>
            <a:miter lim="800000"/>
          </a:ln>
        </p:spPr>
        <p:txBody>
          <a:bodyPr wrap="none">
            <a:spAutoFit/>
          </a:bodyPr>
          <a:lstStyle/>
          <a:p>
            <a:pPr>
              <a:buFontTx/>
              <a:buNone/>
            </a:pPr>
            <a:endParaRPr lang="en-US" dirty="0">
              <a:solidFill>
                <a:prstClr val="black"/>
              </a:solidFill>
              <a:latin typeface="Arial" panose="020B0604020202020204" pitchFamily="34" charset="0"/>
            </a:endParaRPr>
          </a:p>
        </p:txBody>
      </p:sp>
      <p:grpSp>
        <p:nvGrpSpPr>
          <p:cNvPr id="2" name="组 5"/>
          <p:cNvGrpSpPr/>
          <p:nvPr/>
        </p:nvGrpSpPr>
        <p:grpSpPr bwMode="auto">
          <a:xfrm>
            <a:off x="9364663" y="3851275"/>
            <a:ext cx="1392237" cy="989013"/>
            <a:chOff x="9286278" y="1725515"/>
            <a:chExt cx="1392554" cy="989008"/>
          </a:xfrm>
        </p:grpSpPr>
        <p:grpSp>
          <p:nvGrpSpPr>
            <p:cNvPr id="3" name="组 6"/>
            <p:cNvGrpSpPr/>
            <p:nvPr/>
          </p:nvGrpSpPr>
          <p:grpSpPr bwMode="auto">
            <a:xfrm>
              <a:off x="9286278" y="1725515"/>
              <a:ext cx="935158" cy="254390"/>
              <a:chOff x="9286278" y="1725515"/>
              <a:chExt cx="935158" cy="254390"/>
            </a:xfrm>
          </p:grpSpPr>
          <p:sp>
            <p:nvSpPr>
              <p:cNvPr id="18"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9" name="文本框 19"/>
              <p:cNvSpPr txBox="1">
                <a:spLocks noChangeArrowheads="1"/>
              </p:cNvSpPr>
              <p:nvPr/>
            </p:nvSpPr>
            <p:spPr bwMode="auto">
              <a:xfrm>
                <a:off x="9503622" y="1756625"/>
                <a:ext cx="717814"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宋体" panose="02010600030101010101" pitchFamily="2" charset="-122"/>
                  </a:rPr>
                  <a:t>G143, B212</a:t>
                </a:r>
                <a:endParaRPr kumimoji="1" lang="zh-CN" altLang="en-US" sz="700" i="1">
                  <a:solidFill>
                    <a:prstClr val="white"/>
                  </a:solidFill>
                  <a:latin typeface="Arial" panose="020B0604020202020204" pitchFamily="34" charset="0"/>
                  <a:ea typeface="宋体" panose="02010600030101010101" pitchFamily="2" charset="-122"/>
                </a:endParaRPr>
              </a:p>
            </p:txBody>
          </p:sp>
        </p:grpSp>
        <p:grpSp>
          <p:nvGrpSpPr>
            <p:cNvPr id="4" name="组 9"/>
            <p:cNvGrpSpPr/>
            <p:nvPr/>
          </p:nvGrpSpPr>
          <p:grpSpPr bwMode="auto">
            <a:xfrm>
              <a:off x="9286278" y="2098975"/>
              <a:ext cx="1199362" cy="254390"/>
              <a:chOff x="9286278" y="2098975"/>
              <a:chExt cx="1199362" cy="254390"/>
            </a:xfrm>
          </p:grpSpPr>
          <p:sp>
            <p:nvSpPr>
              <p:cNvPr id="16" name="矩形 15"/>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7" name="文本框 15"/>
              <p:cNvSpPr txBox="1">
                <a:spLocks noChangeArrowheads="1"/>
              </p:cNvSpPr>
              <p:nvPr/>
            </p:nvSpPr>
            <p:spPr bwMode="auto">
              <a:xfrm>
                <a:off x="9503622" y="2130085"/>
                <a:ext cx="982018"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宋体" panose="02010600030101010101" pitchFamily="2" charset="-122"/>
                  </a:rPr>
                  <a:t>R140,G198, B62</a:t>
                </a:r>
                <a:endParaRPr kumimoji="1" lang="zh-CN" altLang="en-US" sz="700" i="1">
                  <a:solidFill>
                    <a:prstClr val="white"/>
                  </a:solidFill>
                  <a:latin typeface="Arial" panose="020B0604020202020204" pitchFamily="34" charset="0"/>
                  <a:ea typeface="宋体" panose="02010600030101010101" pitchFamily="2" charset="-122"/>
                </a:endParaRPr>
              </a:p>
            </p:txBody>
          </p:sp>
        </p:grpSp>
        <p:sp>
          <p:nvSpPr>
            <p:cNvPr id="14"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5" name="文本框 12"/>
            <p:cNvSpPr txBox="1">
              <a:spLocks noChangeArrowheads="1"/>
            </p:cNvSpPr>
            <p:nvPr/>
          </p:nvSpPr>
          <p:spPr bwMode="auto">
            <a:xfrm>
              <a:off x="9503622" y="2491243"/>
              <a:ext cx="1175210"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宋体" panose="02010600030101010101" pitchFamily="2" charset="-122"/>
                </a:rPr>
                <a:t>R90,G203, B245</a:t>
              </a:r>
              <a:endParaRPr kumimoji="1" lang="zh-CN" altLang="en-US" sz="700" i="1">
                <a:solidFill>
                  <a:prstClr val="white"/>
                </a:solidFill>
                <a:latin typeface="Arial" panose="020B0604020202020204" pitchFamily="34" charset="0"/>
                <a:ea typeface="宋体" panose="02010600030101010101" pitchFamily="2" charset="-122"/>
              </a:endParaRPr>
            </a:p>
          </p:txBody>
        </p:sp>
      </p:grpSp>
      <p:sp>
        <p:nvSpPr>
          <p:cNvPr id="20" name="TextBox 18"/>
          <p:cNvSpPr txBox="1">
            <a:spLocks noChangeArrowheads="1"/>
          </p:cNvSpPr>
          <p:nvPr/>
        </p:nvSpPr>
        <p:spPr bwMode="auto">
          <a:xfrm>
            <a:off x="8153400" y="1016000"/>
            <a:ext cx="914400" cy="914400"/>
          </a:xfrm>
          <a:prstGeom prst="rect">
            <a:avLst/>
          </a:prstGeom>
          <a:noFill/>
          <a:ln w="9525">
            <a:noFill/>
            <a:miter lim="800000"/>
          </a:ln>
        </p:spPr>
        <p:txBody>
          <a:bodyPr wrap="none" lIns="0" tIns="0" rIns="0" bIns="0"/>
          <a:lstStyle/>
          <a:p>
            <a:pPr>
              <a:buFontTx/>
              <a:buNone/>
            </a:pPr>
            <a:endParaRPr kumimoji="1" lang="en-US" dirty="0">
              <a:solidFill>
                <a:prstClr val="black"/>
              </a:solidFill>
              <a:latin typeface="Arial" panose="020B0604020202020204" pitchFamily="34" charset="0"/>
            </a:endParaRPr>
          </a:p>
        </p:txBody>
      </p:sp>
      <p:sp>
        <p:nvSpPr>
          <p:cNvPr id="21" name="TextBox 19"/>
          <p:cNvSpPr txBox="1">
            <a:spLocks noChangeArrowheads="1"/>
          </p:cNvSpPr>
          <p:nvPr/>
        </p:nvSpPr>
        <p:spPr bwMode="auto">
          <a:xfrm>
            <a:off x="4864100" y="3378200"/>
            <a:ext cx="914400" cy="914400"/>
          </a:xfrm>
          <a:prstGeom prst="rect">
            <a:avLst/>
          </a:prstGeom>
          <a:noFill/>
          <a:ln w="9525">
            <a:noFill/>
            <a:miter lim="800000"/>
          </a:ln>
        </p:spPr>
        <p:txBody>
          <a:bodyPr wrap="none" lIns="0" tIns="0" rIns="0" bIns="0"/>
          <a:lstStyle/>
          <a:p>
            <a:pPr>
              <a:buFontTx/>
              <a:buNone/>
            </a:pPr>
            <a:endParaRPr kumimoji="1" lang="en-US" dirty="0">
              <a:solidFill>
                <a:prstClr val="black"/>
              </a:solidFill>
              <a:latin typeface="Arial" panose="020B0604020202020204" pitchFamily="34" charset="0"/>
            </a:endParaRPr>
          </a:p>
        </p:txBody>
      </p:sp>
      <p:pic>
        <p:nvPicPr>
          <p:cNvPr id="22" name="Picture 20" descr="ZTE_ppt_design_0202-09.png"/>
          <p:cNvPicPr>
            <a:picLocks noChangeAspect="1"/>
          </p:cNvPicPr>
          <p:nvPr/>
        </p:nvPicPr>
        <p:blipFill>
          <a:blip r:embed="rId3" cstate="print"/>
          <a:srcRect/>
          <a:stretch>
            <a:fillRect/>
          </a:stretch>
        </p:blipFill>
        <p:spPr bwMode="auto">
          <a:xfrm>
            <a:off x="7567613" y="454025"/>
            <a:ext cx="1208087" cy="790575"/>
          </a:xfrm>
          <a:prstGeom prst="rect">
            <a:avLst/>
          </a:prstGeom>
          <a:noFill/>
          <a:ln w="9525">
            <a:noFill/>
            <a:miter lim="800000"/>
            <a:headEnd/>
            <a:tailEnd/>
          </a:ln>
        </p:spPr>
      </p:pic>
      <p:sp>
        <p:nvSpPr>
          <p:cNvPr id="9" name="副标题 2"/>
          <p:cNvSpPr>
            <a:spLocks noGrp="1"/>
          </p:cNvSpPr>
          <p:nvPr>
            <p:ph type="subTitle" idx="1"/>
          </p:nvPr>
        </p:nvSpPr>
        <p:spPr>
          <a:xfrm>
            <a:off x="430210" y="1314082"/>
            <a:ext cx="6400800" cy="562760"/>
          </a:xfrm>
        </p:spPr>
        <p:txBody>
          <a:bodyPr>
            <a:normAutofit/>
          </a:bodyPr>
          <a:lstStyle>
            <a:lvl1pPr marL="0" indent="0" algn="l">
              <a:lnSpc>
                <a:spcPct val="100000"/>
              </a:lnSpc>
              <a:buNone/>
              <a:defRPr kumimoji="1" lang="zh-CN" altLang="en-US" sz="2200" b="0" i="0" kern="1200" dirty="0">
                <a:solidFill>
                  <a:srgbClr val="8CC63E"/>
                </a:solidFill>
                <a:latin typeface="Arial" panose="020B0604020202020204" pitchFamily="34" charset="0"/>
                <a:ea typeface="微软雅黑" panose="020B0503020204020204" charset="-122"/>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lvl="0"/>
            <a:r>
              <a:rPr lang="zh-CN" altLang="en-US"/>
              <a:t>单击此处编辑母版副标题样式</a:t>
            </a:r>
            <a:endParaRPr lang="en-US" dirty="0"/>
          </a:p>
        </p:txBody>
      </p:sp>
      <p:sp>
        <p:nvSpPr>
          <p:cNvPr id="35" name="Text Placeholder 34"/>
          <p:cNvSpPr>
            <a:spLocks noGrp="1"/>
          </p:cNvSpPr>
          <p:nvPr>
            <p:ph type="body" sz="quarter" idx="10"/>
          </p:nvPr>
        </p:nvSpPr>
        <p:spPr>
          <a:xfrm>
            <a:off x="430622" y="2391270"/>
            <a:ext cx="4478338" cy="1006822"/>
          </a:xfrm>
        </p:spPr>
        <p:txBody>
          <a:bodyPr>
            <a:normAutofit/>
          </a:bodyPr>
          <a:lstStyle>
            <a:lvl1pPr marL="0" indent="0">
              <a:buNone/>
              <a:defRPr sz="1400">
                <a:solidFill>
                  <a:srgbClr val="FFFFFF"/>
                </a:solidFill>
                <a:latin typeface="Arial" panose="020B0604020202020204" pitchFamily="34" charset="0"/>
                <a:ea typeface="Arial" panose="020B0604020202020204" pitchFamily="34" charset="0"/>
                <a:cs typeface="Arial" panose="020B0604020202020204" pitchFamily="34" charset="0"/>
              </a:defRPr>
            </a:lvl1pPr>
          </a:lstStyle>
          <a:p>
            <a:pPr lvl="0"/>
            <a:r>
              <a:rPr lang="zh-CN" altLang="en-US"/>
              <a:t>单击此处编辑母版文本样式</a:t>
            </a:r>
            <a:endParaRPr lang="zh-CN" altLang="en-US"/>
          </a:p>
        </p:txBody>
      </p:sp>
      <p:sp>
        <p:nvSpPr>
          <p:cNvPr id="8" name="标题 1"/>
          <p:cNvSpPr>
            <a:spLocks noGrp="1"/>
          </p:cNvSpPr>
          <p:nvPr>
            <p:ph type="ctrTitle"/>
          </p:nvPr>
        </p:nvSpPr>
        <p:spPr>
          <a:xfrm>
            <a:off x="430210" y="860996"/>
            <a:ext cx="6400800" cy="444238"/>
          </a:xfrm>
        </p:spPr>
        <p:txBody>
          <a:bodyPr>
            <a:noAutofit/>
          </a:bodyPr>
          <a:lstStyle>
            <a:lvl1pPr algn="l">
              <a:defRPr kumimoji="1" lang="zh-CN" altLang="en-US" sz="2800" b="1" i="0" kern="1200" dirty="0">
                <a:solidFill>
                  <a:schemeClr val="bg1"/>
                </a:solidFill>
                <a:latin typeface="Arial" panose="020B0604020202020204" pitchFamily="34" charset="0"/>
                <a:ea typeface="微软雅黑" panose="020B0503020204020204" charset="-122"/>
                <a:cs typeface="Arial" panose="020B0604020202020204" pitchFamily="34" charset="0"/>
              </a:defRPr>
            </a:lvl1pPr>
          </a:lstStyle>
          <a:p>
            <a:pPr lvl="0"/>
            <a:r>
              <a:rPr lang="zh-CN" altLang="en-US"/>
              <a:t>单击此处编辑母版标题样式</a:t>
            </a:r>
            <a:endParaRPr lang="en-US" dirty="0"/>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userDrawn="1">
  <p:cSld name="4_内容">
    <p:spTree>
      <p:nvGrpSpPr>
        <p:cNvPr id="1" name=""/>
        <p:cNvGrpSpPr/>
        <p:nvPr/>
      </p:nvGrpSpPr>
      <p:grpSpPr>
        <a:xfrm>
          <a:off x="0" y="0"/>
          <a:ext cx="0" cy="0"/>
          <a:chOff x="0" y="0"/>
          <a:chExt cx="0" cy="0"/>
        </a:xfrm>
      </p:grpSpPr>
      <p:sp>
        <p:nvSpPr>
          <p:cNvPr id="4"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a:buFontTx/>
              <a:buNone/>
            </a:pPr>
            <a:r>
              <a:rPr lang="en-US" sz="900" noProof="1">
                <a:solidFill>
                  <a:prstClr val="white"/>
                </a:solidFill>
                <a:latin typeface="Arial" panose="020B0604020202020204" pitchFamily="34" charset="0"/>
                <a:ea typeface="Heiti SC Light"/>
              </a:rPr>
              <a:t>T</a:t>
            </a:r>
            <a:r>
              <a:rPr lang="en-US" altLang="zh-CN" sz="900" noProof="1">
                <a:solidFill>
                  <a:prstClr val="white"/>
                </a:solidFill>
                <a:latin typeface="Arial" panose="020B0604020202020204" pitchFamily="34" charset="0"/>
                <a:ea typeface="Heiti SC Light"/>
              </a:rPr>
              <a:t>itle:</a:t>
            </a:r>
            <a:endParaRPr lang="en-US" altLang="ja-JP" sz="900" noProof="1">
              <a:solidFill>
                <a:prstClr val="white"/>
              </a:solidFill>
              <a:latin typeface="Arial" panose="020B0604020202020204" pitchFamily="34" charset="0"/>
              <a:ea typeface="Heiti SC Light"/>
            </a:endParaRPr>
          </a:p>
          <a:p>
            <a:pPr defTabSz="935355">
              <a:buFontTx/>
              <a:buNone/>
            </a:pPr>
            <a:r>
              <a:rPr lang="en-US" altLang="zh-CN" sz="800" noProof="1">
                <a:solidFill>
                  <a:prstClr val="white"/>
                </a:solidFill>
                <a:latin typeface="Arial" panose="020B0604020202020204" pitchFamily="34" charset="0"/>
                <a:ea typeface="Heiti SC Light"/>
              </a:rPr>
              <a:t>Type</a:t>
            </a:r>
            <a:r>
              <a:rPr lang="en-US" altLang="ja-JP" sz="800" noProof="1">
                <a:solidFill>
                  <a:prstClr val="white"/>
                </a:solidFill>
                <a:latin typeface="Arial" panose="020B0604020202020204" pitchFamily="34" charset="0"/>
                <a:ea typeface="Heiti SC Light"/>
              </a:rPr>
              <a:t>: </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dirty="0">
              <a:solidFill>
                <a:prstClr val="white"/>
              </a:solidFill>
              <a:latin typeface="Arial" panose="020B0604020202020204" pitchFamily="34" charset="0"/>
              <a:ea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a:t>
            </a:r>
            <a:r>
              <a:rPr lang="en-US" altLang="ja-JP" sz="800" noProof="1">
                <a:solidFill>
                  <a:prstClr val="white"/>
                </a:solidFill>
                <a:latin typeface="Arial" panose="020B0604020202020204" pitchFamily="34" charset="0"/>
                <a:ea typeface="Heiti SC Light"/>
                <a:cs typeface="Heiti SC Light"/>
              </a:rPr>
              <a:t>22-24</a:t>
            </a:r>
            <a:r>
              <a:rPr lang="en-US" altLang="zh-CN" sz="800" noProof="1">
                <a:solidFill>
                  <a:prstClr val="white"/>
                </a:solidFill>
                <a:latin typeface="Arial" panose="020B0604020202020204" pitchFamily="34" charset="0"/>
                <a:ea typeface="Heiti SC Light"/>
                <a:cs typeface="Heiti SC Light"/>
              </a:rPr>
              <a:t>pt</a:t>
            </a:r>
            <a:endParaRPr lang="en-US" altLang="ja-JP" sz="800" noProof="1">
              <a:solidFill>
                <a:prstClr val="white"/>
              </a:solidFill>
              <a:latin typeface="Arial" panose="020B0604020202020204" pitchFamily="34" charset="0"/>
              <a:ea typeface="Heiti SC Light"/>
              <a:cs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C</a:t>
            </a:r>
            <a:r>
              <a:rPr lang="en-US" altLang="zh-CN" sz="800" noProof="1">
                <a:solidFill>
                  <a:prstClr val="white"/>
                </a:solidFill>
                <a:latin typeface="Arial" panose="020B0604020202020204" pitchFamily="34" charset="0"/>
                <a:ea typeface="Heiti SC Light"/>
                <a:cs typeface="Heiti SC Light"/>
              </a:rPr>
              <a:t>olor</a:t>
            </a: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he ZTE blue</a:t>
            </a:r>
            <a:r>
              <a:rPr lang="en-US" altLang="ja-JP" sz="800" noProof="1">
                <a:solidFill>
                  <a:prstClr val="white"/>
                </a:solidFill>
                <a:latin typeface="Arial" panose="020B0604020202020204" pitchFamily="34" charset="0"/>
                <a:ea typeface="Heiti SC Light"/>
                <a:cs typeface="Heiti SC Light"/>
              </a:rPr>
              <a:t> </a:t>
            </a:r>
            <a:endParaRPr lang="en-US" altLang="ja-JP" sz="800" noProof="1">
              <a:solidFill>
                <a:prstClr val="white"/>
              </a:solidFill>
              <a:latin typeface="Arial" panose="020B0604020202020204" pitchFamily="34" charset="0"/>
              <a:ea typeface="Heiti SC Light"/>
              <a:cs typeface="Heiti SC Light"/>
            </a:endParaRPr>
          </a:p>
          <a:p>
            <a:pPr defTabSz="935355">
              <a:buFontTx/>
              <a:buNone/>
            </a:pPr>
            <a:endParaRPr lang="en-US" altLang="zh-CN" sz="900" noProof="1">
              <a:solidFill>
                <a:prstClr val="white"/>
              </a:solidFill>
              <a:latin typeface="Arial" panose="020B0604020202020204" pitchFamily="34" charset="0"/>
              <a:ea typeface="Heiti SC Light"/>
              <a:cs typeface="Heiti SC Light"/>
            </a:endParaRPr>
          </a:p>
          <a:p>
            <a:pPr defTabSz="935355">
              <a:buFontTx/>
              <a:buNone/>
            </a:pPr>
            <a:r>
              <a:rPr lang="en-US" altLang="zh-CN" sz="900" noProof="1">
                <a:solidFill>
                  <a:prstClr val="white"/>
                </a:solidFill>
                <a:latin typeface="Arial" panose="020B0604020202020204" pitchFamily="34" charset="0"/>
                <a:ea typeface="Heiti SC Light"/>
                <a:cs typeface="Heiti SC Light"/>
              </a:rPr>
              <a:t>Subtitle:</a:t>
            </a:r>
            <a:endParaRPr lang="en-US" altLang="ja-JP" sz="900" noProof="1">
              <a:solidFill>
                <a:prstClr val="white"/>
              </a:solidFill>
              <a:latin typeface="Arial" panose="020B0604020202020204" pitchFamily="34" charset="0"/>
              <a:ea typeface="Heiti SC Light"/>
              <a:cs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ype</a:t>
            </a:r>
            <a:r>
              <a:rPr lang="en-US" altLang="en-US" sz="800" noProof="1">
                <a:solidFill>
                  <a:prstClr val="white"/>
                </a:solidFill>
                <a:latin typeface="Arial" panose="020B0604020202020204" pitchFamily="34" charset="0"/>
                <a:ea typeface="Heiti SC Light"/>
                <a:cs typeface="Heiti SC Light"/>
              </a:rPr>
              <a:t>：</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dirty="0">
              <a:solidFill>
                <a:prstClr val="white"/>
              </a:solidFill>
              <a:latin typeface="Arial" panose="020B0604020202020204" pitchFamily="34" charset="0"/>
            </a:endParaRPr>
          </a:p>
          <a:p>
            <a:pPr defTabSz="935355">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：14-</a:t>
            </a:r>
            <a:r>
              <a:rPr lang="en-US" altLang="ja-JP" sz="800" noProof="1">
                <a:solidFill>
                  <a:prstClr val="white"/>
                </a:solidFill>
                <a:latin typeface="Arial" panose="020B0604020202020204" pitchFamily="34" charset="0"/>
                <a:ea typeface="Heiti SC Light"/>
                <a:cs typeface="Heiti SC Light"/>
              </a:rPr>
              <a:t>18pt</a:t>
            </a:r>
            <a:endParaRPr lang="en-US" altLang="ja-JP" sz="800" noProof="1">
              <a:solidFill>
                <a:prstClr val="white"/>
              </a:solidFill>
              <a:latin typeface="Arial" panose="020B0604020202020204" pitchFamily="34" charset="0"/>
              <a:ea typeface="Heiti SC Light"/>
              <a:cs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Color: The </a:t>
            </a:r>
            <a:r>
              <a:rPr lang="en-US" altLang="zh-CN" sz="800" noProof="1">
                <a:solidFill>
                  <a:prstClr val="white"/>
                </a:solidFill>
                <a:latin typeface="Arial" panose="020B0604020202020204" pitchFamily="34" charset="0"/>
                <a:ea typeface="Heiti SC Light"/>
                <a:cs typeface="Heiti SC Light"/>
              </a:rPr>
              <a:t>ZTE green</a:t>
            </a:r>
            <a:endParaRPr lang="en-US" altLang="ja-JP" sz="800" noProof="1">
              <a:solidFill>
                <a:prstClr val="white"/>
              </a:solidFill>
              <a:latin typeface="Arial" panose="020B0604020202020204" pitchFamily="34" charset="0"/>
              <a:ea typeface="Heiti SC Light"/>
              <a:cs typeface="Heiti SC Light"/>
            </a:endParaRPr>
          </a:p>
        </p:txBody>
      </p:sp>
      <p:grpSp>
        <p:nvGrpSpPr>
          <p:cNvPr id="2" name="组 5"/>
          <p:cNvGrpSpPr/>
          <p:nvPr/>
        </p:nvGrpSpPr>
        <p:grpSpPr bwMode="auto">
          <a:xfrm>
            <a:off x="9364663" y="3851275"/>
            <a:ext cx="1392237" cy="989013"/>
            <a:chOff x="9286278" y="1725515"/>
            <a:chExt cx="1392554" cy="989008"/>
          </a:xfrm>
        </p:grpSpPr>
        <p:grpSp>
          <p:nvGrpSpPr>
            <p:cNvPr id="3" name="组 6"/>
            <p:cNvGrpSpPr/>
            <p:nvPr/>
          </p:nvGrpSpPr>
          <p:grpSpPr bwMode="auto">
            <a:xfrm>
              <a:off x="9286278" y="1725515"/>
              <a:ext cx="935158" cy="254390"/>
              <a:chOff x="9286278" y="1725515"/>
              <a:chExt cx="935158" cy="254390"/>
            </a:xfrm>
          </p:grpSpPr>
          <p:sp>
            <p:nvSpPr>
              <p:cNvPr id="12"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3" name="文本框 19"/>
              <p:cNvSpPr txBox="1">
                <a:spLocks noChangeArrowheads="1"/>
              </p:cNvSpPr>
              <p:nvPr/>
            </p:nvSpPr>
            <p:spPr bwMode="auto">
              <a:xfrm>
                <a:off x="9503622" y="1756625"/>
                <a:ext cx="717814"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宋体" panose="02010600030101010101" pitchFamily="2" charset="-122"/>
                  </a:rPr>
                  <a:t>G143, B212</a:t>
                </a:r>
                <a:endParaRPr kumimoji="1" lang="zh-CN" altLang="en-US" sz="700" i="1">
                  <a:solidFill>
                    <a:prstClr val="white"/>
                  </a:solidFill>
                  <a:latin typeface="Arial" panose="020B0604020202020204" pitchFamily="34" charset="0"/>
                  <a:ea typeface="宋体" panose="02010600030101010101" pitchFamily="2" charset="-122"/>
                </a:endParaRPr>
              </a:p>
            </p:txBody>
          </p:sp>
        </p:grpSp>
        <p:grpSp>
          <p:nvGrpSpPr>
            <p:cNvPr id="5" name="组 9"/>
            <p:cNvGrpSpPr/>
            <p:nvPr/>
          </p:nvGrpSpPr>
          <p:grpSpPr bwMode="auto">
            <a:xfrm>
              <a:off x="9286278" y="2098975"/>
              <a:ext cx="1199362" cy="254390"/>
              <a:chOff x="9286278" y="2098975"/>
              <a:chExt cx="1199362" cy="254390"/>
            </a:xfrm>
          </p:grpSpPr>
          <p:sp>
            <p:nvSpPr>
              <p:cNvPr id="10" name="矩形 14"/>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1" name="文本框 15"/>
              <p:cNvSpPr txBox="1">
                <a:spLocks noChangeArrowheads="1"/>
              </p:cNvSpPr>
              <p:nvPr/>
            </p:nvSpPr>
            <p:spPr bwMode="auto">
              <a:xfrm>
                <a:off x="9503622" y="2130085"/>
                <a:ext cx="982018"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宋体" panose="02010600030101010101" pitchFamily="2" charset="-122"/>
                  </a:rPr>
                  <a:t>R140,G198, B62</a:t>
                </a:r>
                <a:endParaRPr kumimoji="1" lang="zh-CN" altLang="en-US" sz="700" i="1">
                  <a:solidFill>
                    <a:prstClr val="white"/>
                  </a:solidFill>
                  <a:latin typeface="Arial" panose="020B0604020202020204" pitchFamily="34" charset="0"/>
                  <a:ea typeface="宋体" panose="02010600030101010101" pitchFamily="2" charset="-122"/>
                </a:endParaRPr>
              </a:p>
            </p:txBody>
          </p:sp>
        </p:grpSp>
        <p:sp>
          <p:nvSpPr>
            <p:cNvPr id="8"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9" name="文本框 12"/>
            <p:cNvSpPr txBox="1">
              <a:spLocks noChangeArrowheads="1"/>
            </p:cNvSpPr>
            <p:nvPr/>
          </p:nvSpPr>
          <p:spPr bwMode="auto">
            <a:xfrm>
              <a:off x="9503622" y="2491243"/>
              <a:ext cx="1175210"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宋体" panose="02010600030101010101" pitchFamily="2" charset="-122"/>
                </a:rPr>
                <a:t>R90,G203, B245</a:t>
              </a:r>
              <a:endParaRPr kumimoji="1" lang="zh-CN" altLang="en-US" sz="700" i="1">
                <a:solidFill>
                  <a:prstClr val="white"/>
                </a:solidFill>
                <a:latin typeface="Arial" panose="020B0604020202020204" pitchFamily="34" charset="0"/>
                <a:ea typeface="宋体" panose="02010600030101010101" pitchFamily="2" charset="-122"/>
              </a:endParaRPr>
            </a:p>
          </p:txBody>
        </p:sp>
      </p:grpSp>
      <p:pic>
        <p:nvPicPr>
          <p:cNvPr id="14" name="Picture 15" descr="ZTE_ppt_design_0202-06.jpg"/>
          <p:cNvPicPr>
            <a:picLocks noChangeAspect="1"/>
          </p:cNvPicPr>
          <p:nvPr/>
        </p:nvPicPr>
        <p:blipFill>
          <a:blip r:embed="rId2" cstate="print"/>
          <a:srcRect/>
          <a:stretch>
            <a:fillRect/>
          </a:stretch>
        </p:blipFill>
        <p:spPr bwMode="auto">
          <a:xfrm>
            <a:off x="0" y="4779963"/>
            <a:ext cx="9144000" cy="387350"/>
          </a:xfrm>
          <a:prstGeom prst="rect">
            <a:avLst/>
          </a:prstGeom>
          <a:noFill/>
          <a:ln w="9525">
            <a:noFill/>
            <a:miter lim="800000"/>
            <a:headEnd/>
            <a:tailEnd/>
          </a:ln>
        </p:spPr>
      </p:pic>
      <p:sp>
        <p:nvSpPr>
          <p:cNvPr id="15" name="TextBox 16"/>
          <p:cNvSpPr txBox="1">
            <a:spLocks noChangeArrowheads="1"/>
          </p:cNvSpPr>
          <p:nvPr/>
        </p:nvSpPr>
        <p:spPr bwMode="auto">
          <a:xfrm>
            <a:off x="4271963" y="4914900"/>
            <a:ext cx="2190750" cy="169863"/>
          </a:xfrm>
          <a:prstGeom prst="rect">
            <a:avLst/>
          </a:prstGeom>
          <a:noFill/>
          <a:ln w="9525">
            <a:noFill/>
            <a:miter lim="800000"/>
          </a:ln>
        </p:spPr>
        <p:txBody>
          <a:bodyPr lIns="0" tIns="0" rIns="0" bIns="0"/>
          <a:lstStyle/>
          <a:p>
            <a:pPr>
              <a:buFontTx/>
              <a:buNone/>
            </a:pPr>
            <a:r>
              <a:rPr kumimoji="1" lang="en-US" sz="600" dirty="0">
                <a:solidFill>
                  <a:srgbClr val="7F7F7F"/>
                </a:solidFill>
                <a:latin typeface="Arial" panose="020B0604020202020204" pitchFamily="34" charset="0"/>
              </a:rPr>
              <a:t>© ZTE Corporation. All rights reserved</a:t>
            </a:r>
            <a:endParaRPr kumimoji="1" lang="en-US" sz="600" dirty="0">
              <a:solidFill>
                <a:srgbClr val="7F7F7F"/>
              </a:solidFill>
              <a:latin typeface="Arial" panose="020B0604020202020204" pitchFamily="34" charset="0"/>
            </a:endParaRPr>
          </a:p>
        </p:txBody>
      </p:sp>
      <p:sp>
        <p:nvSpPr>
          <p:cNvPr id="16" name="Slide Number Placeholder 5"/>
          <p:cNvSpPr>
            <a:spLocks noGrp="1"/>
          </p:cNvSpPr>
          <p:nvPr/>
        </p:nvSpPr>
        <p:spPr bwMode="auto">
          <a:xfrm>
            <a:off x="238125" y="4849813"/>
            <a:ext cx="419100" cy="365125"/>
          </a:xfrm>
          <a:prstGeom prst="rect">
            <a:avLst/>
          </a:prstGeom>
          <a:noFill/>
          <a:ln w="9525">
            <a:noFill/>
            <a:miter lim="800000"/>
          </a:ln>
        </p:spPr>
        <p:txBody>
          <a:bodyPr anchor="ctr"/>
          <a:lstStyle/>
          <a:p>
            <a:pPr>
              <a:buFontTx/>
              <a:buNone/>
            </a:pPr>
            <a:fld id="{5774FD34-B19B-4EC0-B7CE-4C8A769027F1}" type="slidenum">
              <a:rPr lang="en-US" sz="800">
                <a:solidFill>
                  <a:srgbClr val="404040"/>
                </a:solidFill>
                <a:latin typeface="Arial" panose="020B0604020202020204" pitchFamily="34" charset="0"/>
              </a:rPr>
            </a:fld>
            <a:endParaRPr lang="en-US" sz="800" dirty="0">
              <a:solidFill>
                <a:srgbClr val="404040"/>
              </a:solidFill>
              <a:latin typeface="Arial" panose="020B0604020202020204" pitchFamily="34" charset="0"/>
            </a:endParaRPr>
          </a:p>
        </p:txBody>
      </p:sp>
      <p:sp>
        <p:nvSpPr>
          <p:cNvPr id="32" name="文本占位符 2"/>
          <p:cNvSpPr>
            <a:spLocks noGrp="1"/>
          </p:cNvSpPr>
          <p:nvPr>
            <p:ph idx="12"/>
          </p:nvPr>
        </p:nvSpPr>
        <p:spPr>
          <a:xfrm>
            <a:off x="336136" y="1270076"/>
            <a:ext cx="8513763" cy="3346880"/>
          </a:xfrm>
          <a:prstGeom prst="rect">
            <a:avLst/>
          </a:prstGeom>
        </p:spPr>
        <p:txBody>
          <a:bodyPr rtlCol="0">
            <a:noAutofit/>
          </a:bodyPr>
          <a:lstStyle>
            <a:lvl1pPr>
              <a:defRPr kumimoji="1" lang="zh-CN" altLang="en-US" sz="18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400" b="0" i="0" kern="1200" dirty="0" smtClean="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stStyle>
          <a:p>
            <a:pPr lvl="0"/>
            <a:r>
              <a:rPr lang="zh-CN" altLang="en-US"/>
              <a:t>单击此处编辑母版文本样式</a:t>
            </a:r>
            <a:endParaRPr lang="zh-CN" altLang="en-US"/>
          </a:p>
          <a:p>
            <a:pPr lvl="1"/>
            <a:r>
              <a:rPr lang="zh-CN" altLang="en-US"/>
              <a:t>第二级</a:t>
            </a:r>
            <a:endParaRPr lang="zh-CN" altLang="en-US"/>
          </a:p>
        </p:txBody>
      </p:sp>
      <p:sp>
        <p:nvSpPr>
          <p:cNvPr id="33" name="标题 13"/>
          <p:cNvSpPr>
            <a:spLocks noGrp="1"/>
          </p:cNvSpPr>
          <p:nvPr>
            <p:ph type="title"/>
          </p:nvPr>
        </p:nvSpPr>
        <p:spPr>
          <a:xfrm>
            <a:off x="336137" y="411131"/>
            <a:ext cx="8513762" cy="723727"/>
          </a:xfrm>
        </p:spPr>
        <p:txBody>
          <a:bodyPr rtlCol="0">
            <a:noAutofit/>
          </a:bodyPr>
          <a:lstStyle>
            <a:lvl1pPr>
              <a:defRPr lang="zh-CN" altLang="en-US" b="1" dirty="0">
                <a:solidFill>
                  <a:srgbClr val="008FD4"/>
                </a:solidFill>
                <a:latin typeface="Arial" panose="020B0604020202020204" pitchFamily="34" charset="0"/>
                <a:cs typeface="Arial" panose="020B0604020202020204" pitchFamily="34" charset="0"/>
              </a:defRPr>
            </a:lvl1pPr>
          </a:lstStyle>
          <a:p>
            <a:pPr lvl="0"/>
            <a:r>
              <a:rPr lang="zh-CN" altLang="en-US"/>
              <a:t>单击此处编辑母版标题样式</a:t>
            </a:r>
            <a:endParaRPr lang="zh-CN" altLang="en-US" dirty="0"/>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userDrawn="1">
  <p:cSld name="14_内容">
    <p:spTree>
      <p:nvGrpSpPr>
        <p:cNvPr id="1" name=""/>
        <p:cNvGrpSpPr/>
        <p:nvPr/>
      </p:nvGrpSpPr>
      <p:grpSpPr>
        <a:xfrm>
          <a:off x="0" y="0"/>
          <a:ext cx="0" cy="0"/>
          <a:chOff x="0" y="0"/>
          <a:chExt cx="0" cy="0"/>
        </a:xfrm>
      </p:grpSpPr>
      <p:pic>
        <p:nvPicPr>
          <p:cNvPr id="5" name="Picture 3" descr="ZTE_ppt_design_0202-06.jpg"/>
          <p:cNvPicPr>
            <a:picLocks noChangeAspect="1"/>
          </p:cNvPicPr>
          <p:nvPr/>
        </p:nvPicPr>
        <p:blipFill>
          <a:blip r:embed="rId2" cstate="print"/>
          <a:srcRect/>
          <a:stretch>
            <a:fillRect/>
          </a:stretch>
        </p:blipFill>
        <p:spPr bwMode="auto">
          <a:xfrm>
            <a:off x="0" y="4779963"/>
            <a:ext cx="9144000" cy="387350"/>
          </a:xfrm>
          <a:prstGeom prst="rect">
            <a:avLst/>
          </a:prstGeom>
          <a:noFill/>
          <a:ln w="9525">
            <a:noFill/>
            <a:miter lim="800000"/>
            <a:headEnd/>
            <a:tailEnd/>
          </a:ln>
        </p:spPr>
      </p:pic>
      <p:sp>
        <p:nvSpPr>
          <p:cNvPr id="6" name="TextBox 4"/>
          <p:cNvSpPr txBox="1">
            <a:spLocks noChangeArrowheads="1"/>
          </p:cNvSpPr>
          <p:nvPr/>
        </p:nvSpPr>
        <p:spPr bwMode="auto">
          <a:xfrm>
            <a:off x="4271963" y="4914900"/>
            <a:ext cx="2190750" cy="169863"/>
          </a:xfrm>
          <a:prstGeom prst="rect">
            <a:avLst/>
          </a:prstGeom>
          <a:noFill/>
          <a:ln w="9525">
            <a:noFill/>
            <a:miter lim="800000"/>
          </a:ln>
        </p:spPr>
        <p:txBody>
          <a:bodyPr lIns="0" tIns="0" rIns="0" bIns="0"/>
          <a:lstStyle/>
          <a:p>
            <a:pPr>
              <a:buFontTx/>
              <a:buNone/>
            </a:pPr>
            <a:r>
              <a:rPr kumimoji="1" lang="en-US" sz="600" dirty="0">
                <a:solidFill>
                  <a:srgbClr val="7F7F7F"/>
                </a:solidFill>
                <a:latin typeface="Arial" panose="020B0604020202020204" pitchFamily="34" charset="0"/>
              </a:rPr>
              <a:t>© ZTE Corporation. All rights reserved</a:t>
            </a:r>
            <a:endParaRPr kumimoji="1" lang="en-US" sz="600" dirty="0">
              <a:solidFill>
                <a:srgbClr val="7F7F7F"/>
              </a:solidFill>
              <a:latin typeface="Arial" panose="020B0604020202020204" pitchFamily="34" charset="0"/>
            </a:endParaRPr>
          </a:p>
        </p:txBody>
      </p:sp>
      <p:sp>
        <p:nvSpPr>
          <p:cNvPr id="7" name="Slide Number Placeholder 5"/>
          <p:cNvSpPr>
            <a:spLocks noGrp="1"/>
          </p:cNvSpPr>
          <p:nvPr/>
        </p:nvSpPr>
        <p:spPr bwMode="auto">
          <a:xfrm>
            <a:off x="238125" y="4849813"/>
            <a:ext cx="419100" cy="365125"/>
          </a:xfrm>
          <a:prstGeom prst="rect">
            <a:avLst/>
          </a:prstGeom>
          <a:noFill/>
          <a:ln w="9525">
            <a:noFill/>
            <a:miter lim="800000"/>
          </a:ln>
        </p:spPr>
        <p:txBody>
          <a:bodyPr anchor="ctr"/>
          <a:lstStyle/>
          <a:p>
            <a:pPr>
              <a:buFontTx/>
              <a:buNone/>
            </a:pPr>
            <a:fld id="{AF1A5DC9-0CFA-4CCA-9847-7CD50157358B}" type="slidenum">
              <a:rPr lang="en-US" sz="800">
                <a:solidFill>
                  <a:srgbClr val="404040"/>
                </a:solidFill>
                <a:latin typeface="Arial" panose="020B0604020202020204" pitchFamily="34" charset="0"/>
              </a:rPr>
            </a:fld>
            <a:endParaRPr lang="en-US" sz="800" dirty="0">
              <a:solidFill>
                <a:srgbClr val="404040"/>
              </a:solidFill>
              <a:latin typeface="Arial" panose="020B0604020202020204" pitchFamily="34" charset="0"/>
            </a:endParaRPr>
          </a:p>
        </p:txBody>
      </p:sp>
      <p:sp>
        <p:nvSpPr>
          <p:cNvPr id="8"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a:buFontTx/>
              <a:buNone/>
            </a:pPr>
            <a:r>
              <a:rPr lang="en-US" sz="900" noProof="1">
                <a:solidFill>
                  <a:prstClr val="white"/>
                </a:solidFill>
                <a:latin typeface="Arial" panose="020B0604020202020204" pitchFamily="34" charset="0"/>
                <a:ea typeface="Heiti SC Light"/>
              </a:rPr>
              <a:t>T</a:t>
            </a:r>
            <a:r>
              <a:rPr lang="en-US" altLang="zh-CN" sz="900" noProof="1">
                <a:solidFill>
                  <a:prstClr val="white"/>
                </a:solidFill>
                <a:latin typeface="Arial" panose="020B0604020202020204" pitchFamily="34" charset="0"/>
                <a:ea typeface="Heiti SC Light"/>
              </a:rPr>
              <a:t>itle:</a:t>
            </a:r>
            <a:endParaRPr lang="en-US" altLang="ja-JP" sz="900" noProof="1">
              <a:solidFill>
                <a:prstClr val="white"/>
              </a:solidFill>
              <a:latin typeface="Arial" panose="020B0604020202020204" pitchFamily="34" charset="0"/>
              <a:ea typeface="Heiti SC Light"/>
            </a:endParaRPr>
          </a:p>
          <a:p>
            <a:pPr defTabSz="935355">
              <a:buFontTx/>
              <a:buNone/>
            </a:pPr>
            <a:r>
              <a:rPr lang="en-US" altLang="zh-CN" sz="800" noProof="1">
                <a:solidFill>
                  <a:prstClr val="white"/>
                </a:solidFill>
                <a:latin typeface="Arial" panose="020B0604020202020204" pitchFamily="34" charset="0"/>
                <a:ea typeface="Heiti SC Light"/>
              </a:rPr>
              <a:t>Type</a:t>
            </a:r>
            <a:r>
              <a:rPr lang="en-US" altLang="ja-JP" sz="800" noProof="1">
                <a:solidFill>
                  <a:prstClr val="white"/>
                </a:solidFill>
                <a:latin typeface="Arial" panose="020B0604020202020204" pitchFamily="34" charset="0"/>
                <a:ea typeface="Heiti SC Light"/>
              </a:rPr>
              <a:t>:  </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dirty="0">
              <a:solidFill>
                <a:prstClr val="white"/>
              </a:solidFill>
              <a:latin typeface="Arial" panose="020B0604020202020204" pitchFamily="34" charset="0"/>
              <a:ea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 </a:t>
            </a:r>
            <a:r>
              <a:rPr lang="en-US" altLang="ja-JP" sz="800" noProof="1">
                <a:solidFill>
                  <a:prstClr val="white"/>
                </a:solidFill>
                <a:latin typeface="Arial" panose="020B0604020202020204" pitchFamily="34" charset="0"/>
                <a:ea typeface="Heiti SC Light"/>
                <a:cs typeface="Heiti SC Light"/>
              </a:rPr>
              <a:t>22-24</a:t>
            </a:r>
            <a:r>
              <a:rPr lang="en-US" altLang="zh-CN" sz="800" noProof="1">
                <a:solidFill>
                  <a:prstClr val="white"/>
                </a:solidFill>
                <a:latin typeface="Arial" panose="020B0604020202020204" pitchFamily="34" charset="0"/>
                <a:ea typeface="Heiti SC Light"/>
                <a:cs typeface="Heiti SC Light"/>
              </a:rPr>
              <a:t>pt</a:t>
            </a:r>
            <a:endParaRPr lang="en-US" altLang="ja-JP" sz="800" noProof="1">
              <a:solidFill>
                <a:prstClr val="white"/>
              </a:solidFill>
              <a:latin typeface="Arial" panose="020B0604020202020204" pitchFamily="34" charset="0"/>
              <a:ea typeface="Heiti SC Light"/>
              <a:cs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C</a:t>
            </a:r>
            <a:r>
              <a:rPr lang="en-US" altLang="zh-CN" sz="800" noProof="1">
                <a:solidFill>
                  <a:prstClr val="white"/>
                </a:solidFill>
                <a:latin typeface="Arial" panose="020B0604020202020204" pitchFamily="34" charset="0"/>
                <a:ea typeface="Heiti SC Light"/>
                <a:cs typeface="Heiti SC Light"/>
              </a:rPr>
              <a:t>olor: </a:t>
            </a: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he ZTE blue</a:t>
            </a:r>
            <a:r>
              <a:rPr lang="en-US" altLang="ja-JP" sz="800" noProof="1">
                <a:solidFill>
                  <a:prstClr val="white"/>
                </a:solidFill>
                <a:latin typeface="Arial" panose="020B0604020202020204" pitchFamily="34" charset="0"/>
                <a:ea typeface="Heiti SC Light"/>
                <a:cs typeface="Heiti SC Light"/>
              </a:rPr>
              <a:t> </a:t>
            </a:r>
            <a:endParaRPr lang="en-US" altLang="ja-JP" sz="800" noProof="1">
              <a:solidFill>
                <a:prstClr val="white"/>
              </a:solidFill>
              <a:latin typeface="Arial" panose="020B0604020202020204" pitchFamily="34" charset="0"/>
              <a:ea typeface="Heiti SC Light"/>
              <a:cs typeface="Heiti SC Light"/>
            </a:endParaRPr>
          </a:p>
          <a:p>
            <a:pPr defTabSz="935355">
              <a:buFontTx/>
              <a:buNone/>
            </a:pPr>
            <a:endParaRPr lang="en-US" altLang="zh-CN" sz="900" noProof="1">
              <a:solidFill>
                <a:prstClr val="white"/>
              </a:solidFill>
              <a:latin typeface="Arial" panose="020B0604020202020204" pitchFamily="34" charset="0"/>
              <a:ea typeface="Heiti SC Light"/>
              <a:cs typeface="Heiti SC Light"/>
            </a:endParaRPr>
          </a:p>
          <a:p>
            <a:pPr defTabSz="935355">
              <a:buFontTx/>
              <a:buNone/>
            </a:pPr>
            <a:r>
              <a:rPr lang="en-US" altLang="zh-CN" sz="900" noProof="1">
                <a:solidFill>
                  <a:prstClr val="white"/>
                </a:solidFill>
                <a:latin typeface="Arial" panose="020B0604020202020204" pitchFamily="34" charset="0"/>
                <a:ea typeface="Heiti SC Light"/>
                <a:cs typeface="Heiti SC Light"/>
              </a:rPr>
              <a:t>Subtitle:</a:t>
            </a:r>
            <a:endParaRPr lang="en-US" altLang="ja-JP" sz="900" noProof="1">
              <a:solidFill>
                <a:prstClr val="white"/>
              </a:solidFill>
              <a:latin typeface="Arial" panose="020B0604020202020204" pitchFamily="34" charset="0"/>
              <a:ea typeface="Heiti SC Light"/>
              <a:cs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ype:  </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dirty="0">
              <a:solidFill>
                <a:prstClr val="white"/>
              </a:solidFill>
              <a:latin typeface="Arial" panose="020B0604020202020204" pitchFamily="34" charset="0"/>
            </a:endParaRPr>
          </a:p>
          <a:p>
            <a:pPr defTabSz="935355">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：14-</a:t>
            </a:r>
            <a:r>
              <a:rPr lang="en-US" altLang="ja-JP" sz="800" noProof="1">
                <a:solidFill>
                  <a:prstClr val="white"/>
                </a:solidFill>
                <a:latin typeface="Arial" panose="020B0604020202020204" pitchFamily="34" charset="0"/>
                <a:ea typeface="Heiti SC Light"/>
                <a:cs typeface="Heiti SC Light"/>
              </a:rPr>
              <a:t>18pt</a:t>
            </a:r>
            <a:endParaRPr lang="en-US" altLang="ja-JP" sz="800" noProof="1">
              <a:solidFill>
                <a:prstClr val="white"/>
              </a:solidFill>
              <a:latin typeface="Arial" panose="020B0604020202020204" pitchFamily="34" charset="0"/>
              <a:ea typeface="Heiti SC Light"/>
              <a:cs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Color: The </a:t>
            </a:r>
            <a:r>
              <a:rPr lang="en-US" altLang="zh-CN" sz="800" noProof="1">
                <a:solidFill>
                  <a:prstClr val="white"/>
                </a:solidFill>
                <a:latin typeface="Arial" panose="020B0604020202020204" pitchFamily="34" charset="0"/>
                <a:ea typeface="Heiti SC Light"/>
                <a:cs typeface="Heiti SC Light"/>
              </a:rPr>
              <a:t>ZTE green</a:t>
            </a:r>
            <a:endParaRPr lang="en-US" altLang="ja-JP" sz="800" noProof="1">
              <a:solidFill>
                <a:prstClr val="white"/>
              </a:solidFill>
              <a:latin typeface="Arial" panose="020B0604020202020204" pitchFamily="34" charset="0"/>
              <a:ea typeface="Heiti SC Light"/>
              <a:cs typeface="Heiti SC Light"/>
            </a:endParaRPr>
          </a:p>
        </p:txBody>
      </p:sp>
      <p:grpSp>
        <p:nvGrpSpPr>
          <p:cNvPr id="2" name="组 5"/>
          <p:cNvGrpSpPr/>
          <p:nvPr/>
        </p:nvGrpSpPr>
        <p:grpSpPr bwMode="auto">
          <a:xfrm>
            <a:off x="9364663" y="3851275"/>
            <a:ext cx="1392237" cy="989013"/>
            <a:chOff x="9286278" y="1725515"/>
            <a:chExt cx="1392554" cy="989008"/>
          </a:xfrm>
        </p:grpSpPr>
        <p:grpSp>
          <p:nvGrpSpPr>
            <p:cNvPr id="3" name="组 6"/>
            <p:cNvGrpSpPr/>
            <p:nvPr/>
          </p:nvGrpSpPr>
          <p:grpSpPr bwMode="auto">
            <a:xfrm>
              <a:off x="9286278" y="1725515"/>
              <a:ext cx="935158" cy="254390"/>
              <a:chOff x="9286278" y="1725515"/>
              <a:chExt cx="935158" cy="254390"/>
            </a:xfrm>
          </p:grpSpPr>
          <p:sp>
            <p:nvSpPr>
              <p:cNvPr id="16"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7" name="文本框 19"/>
              <p:cNvSpPr txBox="1">
                <a:spLocks noChangeArrowheads="1"/>
              </p:cNvSpPr>
              <p:nvPr/>
            </p:nvSpPr>
            <p:spPr bwMode="auto">
              <a:xfrm>
                <a:off x="9503622" y="1756625"/>
                <a:ext cx="717814"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宋体" panose="02010600030101010101" pitchFamily="2" charset="-122"/>
                  </a:rPr>
                  <a:t>G143, B212</a:t>
                </a:r>
                <a:endParaRPr kumimoji="1" lang="zh-CN" altLang="en-US" sz="700" i="1">
                  <a:solidFill>
                    <a:prstClr val="white"/>
                  </a:solidFill>
                  <a:latin typeface="Arial" panose="020B0604020202020204" pitchFamily="34" charset="0"/>
                  <a:ea typeface="宋体" panose="02010600030101010101" pitchFamily="2" charset="-122"/>
                </a:endParaRPr>
              </a:p>
            </p:txBody>
          </p:sp>
        </p:grpSp>
        <p:grpSp>
          <p:nvGrpSpPr>
            <p:cNvPr id="4" name="组 9"/>
            <p:cNvGrpSpPr/>
            <p:nvPr/>
          </p:nvGrpSpPr>
          <p:grpSpPr bwMode="auto">
            <a:xfrm>
              <a:off x="9286278" y="2098975"/>
              <a:ext cx="1199362" cy="254390"/>
              <a:chOff x="9286278" y="2098975"/>
              <a:chExt cx="1199362" cy="254390"/>
            </a:xfrm>
          </p:grpSpPr>
          <p:sp>
            <p:nvSpPr>
              <p:cNvPr id="14" name="矩形 13"/>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5" name="文本框 15"/>
              <p:cNvSpPr txBox="1">
                <a:spLocks noChangeArrowheads="1"/>
              </p:cNvSpPr>
              <p:nvPr/>
            </p:nvSpPr>
            <p:spPr bwMode="auto">
              <a:xfrm>
                <a:off x="9503622" y="2130085"/>
                <a:ext cx="982018"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宋体" panose="02010600030101010101" pitchFamily="2" charset="-122"/>
                  </a:rPr>
                  <a:t>R140,G198, B62</a:t>
                </a:r>
                <a:endParaRPr kumimoji="1" lang="zh-CN" altLang="en-US" sz="700" i="1">
                  <a:solidFill>
                    <a:prstClr val="white"/>
                  </a:solidFill>
                  <a:latin typeface="Arial" panose="020B0604020202020204" pitchFamily="34" charset="0"/>
                  <a:ea typeface="宋体" panose="02010600030101010101" pitchFamily="2" charset="-122"/>
                </a:endParaRPr>
              </a:p>
            </p:txBody>
          </p:sp>
        </p:grpSp>
        <p:sp>
          <p:nvSpPr>
            <p:cNvPr id="12"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3" name="文本框 12"/>
            <p:cNvSpPr txBox="1">
              <a:spLocks noChangeArrowheads="1"/>
            </p:cNvSpPr>
            <p:nvPr/>
          </p:nvSpPr>
          <p:spPr bwMode="auto">
            <a:xfrm>
              <a:off x="9503622" y="2491243"/>
              <a:ext cx="1175210"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宋体" panose="02010600030101010101" pitchFamily="2" charset="-122"/>
                </a:rPr>
                <a:t>R90,G203, B245</a:t>
              </a:r>
              <a:endParaRPr kumimoji="1" lang="zh-CN" altLang="en-US" sz="700" i="1">
                <a:solidFill>
                  <a:prstClr val="white"/>
                </a:solidFill>
                <a:latin typeface="Arial" panose="020B0604020202020204" pitchFamily="34" charset="0"/>
                <a:ea typeface="宋体" panose="02010600030101010101" pitchFamily="2" charset="-122"/>
              </a:endParaRPr>
            </a:p>
          </p:txBody>
        </p:sp>
      </p:grpSp>
      <p:sp>
        <p:nvSpPr>
          <p:cNvPr id="18" name="TextBox 18"/>
          <p:cNvSpPr txBox="1">
            <a:spLocks noChangeArrowheads="1"/>
          </p:cNvSpPr>
          <p:nvPr/>
        </p:nvSpPr>
        <p:spPr bwMode="auto">
          <a:xfrm>
            <a:off x="7932738" y="79375"/>
            <a:ext cx="1112837" cy="304800"/>
          </a:xfrm>
          <a:prstGeom prst="rect">
            <a:avLst/>
          </a:prstGeom>
          <a:noFill/>
          <a:ln w="9525">
            <a:noFill/>
            <a:miter lim="800000"/>
          </a:ln>
        </p:spPr>
        <p:txBody>
          <a:bodyPr lIns="0" tIns="0" rIns="0" bIns="0"/>
          <a:lstStyle/>
          <a:p>
            <a:pPr>
              <a:buFontTx/>
              <a:buNone/>
            </a:pPr>
            <a:r>
              <a:rPr lang="en-US" sz="1000" dirty="0">
                <a:solidFill>
                  <a:srgbClr val="404040"/>
                </a:solidFill>
                <a:latin typeface="Arial" panose="020B0604020202020204" pitchFamily="34" charset="0"/>
                <a:ea typeface="Heiti SC Light"/>
              </a:rPr>
              <a:t>Confidential▲</a:t>
            </a:r>
            <a:endParaRPr kumimoji="1" lang="en-US" sz="1000" dirty="0">
              <a:solidFill>
                <a:srgbClr val="404040"/>
              </a:solidFill>
              <a:latin typeface="Arial" panose="020B0604020202020204" pitchFamily="34" charset="0"/>
              <a:ea typeface="Heiti SC Light"/>
            </a:endParaRPr>
          </a:p>
        </p:txBody>
      </p:sp>
      <p:sp>
        <p:nvSpPr>
          <p:cNvPr id="26" name="文本占位符 2"/>
          <p:cNvSpPr>
            <a:spLocks noGrp="1"/>
          </p:cNvSpPr>
          <p:nvPr>
            <p:ph idx="12"/>
          </p:nvPr>
        </p:nvSpPr>
        <p:spPr>
          <a:xfrm>
            <a:off x="4747351" y="1270076"/>
            <a:ext cx="4102547" cy="3346880"/>
          </a:xfrm>
          <a:prstGeom prst="rect">
            <a:avLst/>
          </a:prstGeom>
        </p:spPr>
        <p:txBody>
          <a:bodyPr rtlCol="0">
            <a:noAutofit/>
          </a:bodyPr>
          <a:lstStyle>
            <a:lvl1pPr>
              <a:defRPr kumimoji="1" lang="zh-CN" altLang="en-US" sz="18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400" b="0" i="0" kern="1200" dirty="0" smtClean="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stStyle>
          <a:p>
            <a:pPr lvl="0"/>
            <a:r>
              <a:rPr lang="zh-CN" altLang="en-US"/>
              <a:t>单击此处编辑母版文本样式</a:t>
            </a:r>
            <a:endParaRPr lang="zh-CN" altLang="en-US"/>
          </a:p>
          <a:p>
            <a:pPr lvl="1"/>
            <a:r>
              <a:rPr lang="zh-CN" altLang="en-US"/>
              <a:t>第二级</a:t>
            </a:r>
            <a:endParaRPr lang="zh-CN" altLang="en-US"/>
          </a:p>
        </p:txBody>
      </p:sp>
      <p:sp>
        <p:nvSpPr>
          <p:cNvPr id="27" name="文本占位符 2"/>
          <p:cNvSpPr>
            <a:spLocks noGrp="1"/>
          </p:cNvSpPr>
          <p:nvPr>
            <p:ph idx="13"/>
          </p:nvPr>
        </p:nvSpPr>
        <p:spPr>
          <a:xfrm>
            <a:off x="336136" y="1270076"/>
            <a:ext cx="4102549" cy="3346880"/>
          </a:xfrm>
          <a:prstGeom prst="rect">
            <a:avLst/>
          </a:prstGeom>
        </p:spPr>
        <p:txBody>
          <a:bodyPr rtlCol="0">
            <a:noAutofit/>
          </a:bodyPr>
          <a:lstStyle>
            <a:lvl1pPr>
              <a:defRPr kumimoji="1" lang="zh-CN" altLang="en-US" sz="18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400" b="0" i="0" kern="1200" dirty="0" smtClean="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stStyle>
          <a:p>
            <a:pPr lvl="0"/>
            <a:r>
              <a:rPr lang="zh-CN" altLang="en-US"/>
              <a:t>单击此处编辑母版文本样式</a:t>
            </a:r>
            <a:endParaRPr lang="zh-CN" altLang="en-US"/>
          </a:p>
          <a:p>
            <a:pPr lvl="1"/>
            <a:r>
              <a:rPr lang="zh-CN" altLang="en-US"/>
              <a:t>第二级</a:t>
            </a:r>
            <a:endParaRPr lang="zh-CN" altLang="en-US"/>
          </a:p>
        </p:txBody>
      </p:sp>
      <p:sp>
        <p:nvSpPr>
          <p:cNvPr id="28" name="标题 13"/>
          <p:cNvSpPr>
            <a:spLocks noGrp="1"/>
          </p:cNvSpPr>
          <p:nvPr>
            <p:ph type="title"/>
          </p:nvPr>
        </p:nvSpPr>
        <p:spPr>
          <a:xfrm>
            <a:off x="336137" y="411131"/>
            <a:ext cx="8513762" cy="723727"/>
          </a:xfrm>
        </p:spPr>
        <p:txBody>
          <a:bodyPr rtlCol="0">
            <a:noAutofit/>
          </a:bodyPr>
          <a:lstStyle>
            <a:lvl1pPr>
              <a:defRPr lang="zh-CN" altLang="en-US" b="1" dirty="0">
                <a:solidFill>
                  <a:srgbClr val="008FD4"/>
                </a:solidFill>
                <a:latin typeface="Arial" panose="020B0604020202020204" pitchFamily="34" charset="0"/>
                <a:cs typeface="Arial" panose="020B0604020202020204" pitchFamily="34" charset="0"/>
              </a:defRPr>
            </a:lvl1pPr>
          </a:lstStyle>
          <a:p>
            <a:pPr lvl="0"/>
            <a:r>
              <a:rPr lang="zh-CN" altLang="en-US"/>
              <a:t>单击此处编辑母版标题样式</a:t>
            </a:r>
            <a:endParaRPr lang="zh-CN" altLang="en-US" dirty="0"/>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userDrawn="1">
  <p:cSld name="15_内容">
    <p:spTree>
      <p:nvGrpSpPr>
        <p:cNvPr id="1" name=""/>
        <p:cNvGrpSpPr/>
        <p:nvPr/>
      </p:nvGrpSpPr>
      <p:grpSpPr>
        <a:xfrm>
          <a:off x="0" y="0"/>
          <a:ext cx="0" cy="0"/>
          <a:chOff x="0" y="0"/>
          <a:chExt cx="0" cy="0"/>
        </a:xfrm>
      </p:grpSpPr>
      <p:pic>
        <p:nvPicPr>
          <p:cNvPr id="5" name="Picture 3" descr="ZTE_ppt_design_0202-06.jpg"/>
          <p:cNvPicPr>
            <a:picLocks noChangeAspect="1"/>
          </p:cNvPicPr>
          <p:nvPr/>
        </p:nvPicPr>
        <p:blipFill>
          <a:blip r:embed="rId2" cstate="print"/>
          <a:srcRect/>
          <a:stretch>
            <a:fillRect/>
          </a:stretch>
        </p:blipFill>
        <p:spPr bwMode="auto">
          <a:xfrm>
            <a:off x="0" y="4779963"/>
            <a:ext cx="9144000" cy="387350"/>
          </a:xfrm>
          <a:prstGeom prst="rect">
            <a:avLst/>
          </a:prstGeom>
          <a:noFill/>
          <a:ln w="9525">
            <a:noFill/>
            <a:miter lim="800000"/>
            <a:headEnd/>
            <a:tailEnd/>
          </a:ln>
        </p:spPr>
      </p:pic>
      <p:sp>
        <p:nvSpPr>
          <p:cNvPr id="6" name="TextBox 4"/>
          <p:cNvSpPr txBox="1">
            <a:spLocks noChangeArrowheads="1"/>
          </p:cNvSpPr>
          <p:nvPr/>
        </p:nvSpPr>
        <p:spPr bwMode="auto">
          <a:xfrm>
            <a:off x="4271963" y="4914900"/>
            <a:ext cx="2190750" cy="169863"/>
          </a:xfrm>
          <a:prstGeom prst="rect">
            <a:avLst/>
          </a:prstGeom>
          <a:noFill/>
          <a:ln w="9525">
            <a:noFill/>
            <a:miter lim="800000"/>
          </a:ln>
        </p:spPr>
        <p:txBody>
          <a:bodyPr lIns="0" tIns="0" rIns="0" bIns="0"/>
          <a:lstStyle/>
          <a:p>
            <a:pPr>
              <a:buFontTx/>
              <a:buNone/>
            </a:pPr>
            <a:r>
              <a:rPr kumimoji="1" lang="en-US" sz="600" dirty="0">
                <a:solidFill>
                  <a:srgbClr val="7F7F7F"/>
                </a:solidFill>
                <a:latin typeface="Arial" panose="020B0604020202020204" pitchFamily="34" charset="0"/>
              </a:rPr>
              <a:t>© ZTE Corporation. All rights reserved</a:t>
            </a:r>
            <a:endParaRPr kumimoji="1" lang="en-US" sz="600" dirty="0">
              <a:solidFill>
                <a:srgbClr val="7F7F7F"/>
              </a:solidFill>
              <a:latin typeface="Arial" panose="020B0604020202020204" pitchFamily="34" charset="0"/>
            </a:endParaRPr>
          </a:p>
        </p:txBody>
      </p:sp>
      <p:sp>
        <p:nvSpPr>
          <p:cNvPr id="7" name="Slide Number Placeholder 5"/>
          <p:cNvSpPr>
            <a:spLocks noGrp="1"/>
          </p:cNvSpPr>
          <p:nvPr/>
        </p:nvSpPr>
        <p:spPr bwMode="auto">
          <a:xfrm>
            <a:off x="238125" y="4849813"/>
            <a:ext cx="419100" cy="365125"/>
          </a:xfrm>
          <a:prstGeom prst="rect">
            <a:avLst/>
          </a:prstGeom>
          <a:noFill/>
          <a:ln w="9525">
            <a:noFill/>
            <a:miter lim="800000"/>
          </a:ln>
        </p:spPr>
        <p:txBody>
          <a:bodyPr anchor="ctr"/>
          <a:lstStyle/>
          <a:p>
            <a:pPr>
              <a:buFontTx/>
              <a:buNone/>
            </a:pPr>
            <a:fld id="{495FEC5C-3B70-4F79-98EF-D890A59B06E1}" type="slidenum">
              <a:rPr lang="en-US" sz="800">
                <a:solidFill>
                  <a:srgbClr val="404040"/>
                </a:solidFill>
                <a:latin typeface="Arial" panose="020B0604020202020204" pitchFamily="34" charset="0"/>
              </a:rPr>
            </a:fld>
            <a:endParaRPr lang="en-US" sz="800" dirty="0">
              <a:solidFill>
                <a:srgbClr val="404040"/>
              </a:solidFill>
              <a:latin typeface="Arial" panose="020B0604020202020204" pitchFamily="34" charset="0"/>
            </a:endParaRPr>
          </a:p>
        </p:txBody>
      </p:sp>
      <p:sp>
        <p:nvSpPr>
          <p:cNvPr id="8"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a:buFontTx/>
              <a:buNone/>
            </a:pPr>
            <a:r>
              <a:rPr lang="en-US" sz="900" noProof="1">
                <a:solidFill>
                  <a:prstClr val="white"/>
                </a:solidFill>
                <a:latin typeface="Arial" panose="020B0604020202020204" pitchFamily="34" charset="0"/>
                <a:ea typeface="Heiti SC Light"/>
              </a:rPr>
              <a:t>T</a:t>
            </a:r>
            <a:r>
              <a:rPr lang="en-US" altLang="zh-CN" sz="900" noProof="1">
                <a:solidFill>
                  <a:prstClr val="white"/>
                </a:solidFill>
                <a:latin typeface="Arial" panose="020B0604020202020204" pitchFamily="34" charset="0"/>
                <a:ea typeface="Heiti SC Light"/>
              </a:rPr>
              <a:t>itle:</a:t>
            </a:r>
            <a:endParaRPr lang="en-US" altLang="ja-JP" sz="900" noProof="1">
              <a:solidFill>
                <a:prstClr val="white"/>
              </a:solidFill>
              <a:latin typeface="Arial" panose="020B0604020202020204" pitchFamily="34" charset="0"/>
              <a:ea typeface="Heiti SC Light"/>
            </a:endParaRPr>
          </a:p>
          <a:p>
            <a:pPr defTabSz="935355">
              <a:buFontTx/>
              <a:buNone/>
            </a:pPr>
            <a:r>
              <a:rPr lang="en-US" altLang="zh-CN" sz="800" noProof="1">
                <a:solidFill>
                  <a:prstClr val="white"/>
                </a:solidFill>
                <a:latin typeface="Arial" panose="020B0604020202020204" pitchFamily="34" charset="0"/>
                <a:ea typeface="Heiti SC Light"/>
              </a:rPr>
              <a:t>Type</a:t>
            </a:r>
            <a:r>
              <a:rPr lang="en-US" altLang="ja-JP" sz="800" noProof="1">
                <a:solidFill>
                  <a:prstClr val="white"/>
                </a:solidFill>
                <a:latin typeface="Arial" panose="020B0604020202020204" pitchFamily="34" charset="0"/>
                <a:ea typeface="Heiti SC Light"/>
              </a:rPr>
              <a:t>: </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dirty="0">
              <a:solidFill>
                <a:prstClr val="white"/>
              </a:solidFill>
              <a:latin typeface="Arial" panose="020B0604020202020204" pitchFamily="34" charset="0"/>
              <a:ea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a:t>
            </a:r>
            <a:r>
              <a:rPr lang="en-US" altLang="ja-JP" sz="800" noProof="1">
                <a:solidFill>
                  <a:prstClr val="white"/>
                </a:solidFill>
                <a:latin typeface="Arial" panose="020B0604020202020204" pitchFamily="34" charset="0"/>
                <a:ea typeface="Heiti SC Light"/>
                <a:cs typeface="Heiti SC Light"/>
              </a:rPr>
              <a:t>22-24</a:t>
            </a:r>
            <a:r>
              <a:rPr lang="en-US" altLang="zh-CN" sz="800" noProof="1">
                <a:solidFill>
                  <a:prstClr val="white"/>
                </a:solidFill>
                <a:latin typeface="Arial" panose="020B0604020202020204" pitchFamily="34" charset="0"/>
                <a:ea typeface="Heiti SC Light"/>
                <a:cs typeface="Heiti SC Light"/>
              </a:rPr>
              <a:t>pt</a:t>
            </a:r>
            <a:endParaRPr lang="en-US" altLang="ja-JP" sz="800" noProof="1">
              <a:solidFill>
                <a:prstClr val="white"/>
              </a:solidFill>
              <a:latin typeface="Arial" panose="020B0604020202020204" pitchFamily="34" charset="0"/>
              <a:ea typeface="Heiti SC Light"/>
              <a:cs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C</a:t>
            </a:r>
            <a:r>
              <a:rPr lang="en-US" altLang="zh-CN" sz="800" noProof="1">
                <a:solidFill>
                  <a:prstClr val="white"/>
                </a:solidFill>
                <a:latin typeface="Arial" panose="020B0604020202020204" pitchFamily="34" charset="0"/>
                <a:ea typeface="Heiti SC Light"/>
                <a:cs typeface="Heiti SC Light"/>
              </a:rPr>
              <a:t>olor</a:t>
            </a: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he ZTE blue</a:t>
            </a:r>
            <a:r>
              <a:rPr lang="en-US" altLang="ja-JP" sz="800" noProof="1">
                <a:solidFill>
                  <a:prstClr val="white"/>
                </a:solidFill>
                <a:latin typeface="Arial" panose="020B0604020202020204" pitchFamily="34" charset="0"/>
                <a:ea typeface="Heiti SC Light"/>
                <a:cs typeface="Heiti SC Light"/>
              </a:rPr>
              <a:t> </a:t>
            </a:r>
            <a:endParaRPr lang="en-US" altLang="ja-JP" sz="800" noProof="1">
              <a:solidFill>
                <a:prstClr val="white"/>
              </a:solidFill>
              <a:latin typeface="Arial" panose="020B0604020202020204" pitchFamily="34" charset="0"/>
              <a:ea typeface="Heiti SC Light"/>
              <a:cs typeface="Heiti SC Light"/>
            </a:endParaRPr>
          </a:p>
          <a:p>
            <a:pPr defTabSz="935355">
              <a:buFontTx/>
              <a:buNone/>
            </a:pPr>
            <a:endParaRPr lang="en-US" altLang="zh-CN" sz="900" noProof="1">
              <a:solidFill>
                <a:prstClr val="white"/>
              </a:solidFill>
              <a:latin typeface="Arial" panose="020B0604020202020204" pitchFamily="34" charset="0"/>
              <a:ea typeface="Heiti SC Light"/>
              <a:cs typeface="Heiti SC Light"/>
            </a:endParaRPr>
          </a:p>
          <a:p>
            <a:pPr defTabSz="935355">
              <a:buFontTx/>
              <a:buNone/>
            </a:pPr>
            <a:r>
              <a:rPr lang="en-US" altLang="zh-CN" sz="900" noProof="1">
                <a:solidFill>
                  <a:prstClr val="white"/>
                </a:solidFill>
                <a:latin typeface="Arial" panose="020B0604020202020204" pitchFamily="34" charset="0"/>
                <a:ea typeface="Heiti SC Light"/>
                <a:cs typeface="Heiti SC Light"/>
              </a:rPr>
              <a:t>Subtitle:</a:t>
            </a:r>
            <a:endParaRPr lang="en-US" altLang="ja-JP" sz="900" noProof="1">
              <a:solidFill>
                <a:prstClr val="white"/>
              </a:solidFill>
              <a:latin typeface="Arial" panose="020B0604020202020204" pitchFamily="34" charset="0"/>
              <a:ea typeface="Heiti SC Light"/>
              <a:cs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ype: </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dirty="0">
              <a:solidFill>
                <a:prstClr val="white"/>
              </a:solidFill>
              <a:latin typeface="Arial" panose="020B0604020202020204" pitchFamily="34" charset="0"/>
            </a:endParaRPr>
          </a:p>
          <a:p>
            <a:pPr defTabSz="935355">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：14-</a:t>
            </a:r>
            <a:r>
              <a:rPr lang="en-US" altLang="ja-JP" sz="800" noProof="1">
                <a:solidFill>
                  <a:prstClr val="white"/>
                </a:solidFill>
                <a:latin typeface="Arial" panose="020B0604020202020204" pitchFamily="34" charset="0"/>
                <a:ea typeface="Heiti SC Light"/>
                <a:cs typeface="Heiti SC Light"/>
              </a:rPr>
              <a:t>18pt</a:t>
            </a:r>
            <a:endParaRPr lang="en-US" altLang="ja-JP" sz="800" noProof="1">
              <a:solidFill>
                <a:prstClr val="white"/>
              </a:solidFill>
              <a:latin typeface="Arial" panose="020B0604020202020204" pitchFamily="34" charset="0"/>
              <a:ea typeface="Heiti SC Light"/>
              <a:cs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Color: The </a:t>
            </a:r>
            <a:r>
              <a:rPr lang="en-US" altLang="zh-CN" sz="800" noProof="1">
                <a:solidFill>
                  <a:prstClr val="white"/>
                </a:solidFill>
                <a:latin typeface="Arial" panose="020B0604020202020204" pitchFamily="34" charset="0"/>
                <a:ea typeface="Heiti SC Light"/>
                <a:cs typeface="Heiti SC Light"/>
              </a:rPr>
              <a:t>ZTE green</a:t>
            </a:r>
            <a:endParaRPr lang="en-US" altLang="ja-JP" sz="800" noProof="1">
              <a:solidFill>
                <a:prstClr val="white"/>
              </a:solidFill>
              <a:latin typeface="Arial" panose="020B0604020202020204" pitchFamily="34" charset="0"/>
              <a:ea typeface="Heiti SC Light"/>
              <a:cs typeface="Heiti SC Light"/>
            </a:endParaRPr>
          </a:p>
        </p:txBody>
      </p:sp>
      <p:grpSp>
        <p:nvGrpSpPr>
          <p:cNvPr id="2" name="组 5"/>
          <p:cNvGrpSpPr/>
          <p:nvPr/>
        </p:nvGrpSpPr>
        <p:grpSpPr bwMode="auto">
          <a:xfrm>
            <a:off x="9364663" y="3851275"/>
            <a:ext cx="1392237" cy="989013"/>
            <a:chOff x="9286278" y="1725515"/>
            <a:chExt cx="1392554" cy="989008"/>
          </a:xfrm>
        </p:grpSpPr>
        <p:grpSp>
          <p:nvGrpSpPr>
            <p:cNvPr id="3" name="组 6"/>
            <p:cNvGrpSpPr/>
            <p:nvPr/>
          </p:nvGrpSpPr>
          <p:grpSpPr bwMode="auto">
            <a:xfrm>
              <a:off x="9286278" y="1725515"/>
              <a:ext cx="935158" cy="254390"/>
              <a:chOff x="9286278" y="1725515"/>
              <a:chExt cx="935158" cy="254390"/>
            </a:xfrm>
          </p:grpSpPr>
          <p:sp>
            <p:nvSpPr>
              <p:cNvPr id="16"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7" name="文本框 19"/>
              <p:cNvSpPr txBox="1">
                <a:spLocks noChangeArrowheads="1"/>
              </p:cNvSpPr>
              <p:nvPr/>
            </p:nvSpPr>
            <p:spPr bwMode="auto">
              <a:xfrm>
                <a:off x="9503622" y="1756625"/>
                <a:ext cx="717814"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宋体" panose="02010600030101010101" pitchFamily="2" charset="-122"/>
                  </a:rPr>
                  <a:t>G143, B212</a:t>
                </a:r>
                <a:endParaRPr kumimoji="1" lang="zh-CN" altLang="en-US" sz="700" i="1">
                  <a:solidFill>
                    <a:prstClr val="white"/>
                  </a:solidFill>
                  <a:latin typeface="Arial" panose="020B0604020202020204" pitchFamily="34" charset="0"/>
                  <a:ea typeface="宋体" panose="02010600030101010101" pitchFamily="2" charset="-122"/>
                </a:endParaRPr>
              </a:p>
            </p:txBody>
          </p:sp>
        </p:grpSp>
        <p:grpSp>
          <p:nvGrpSpPr>
            <p:cNvPr id="4" name="组 9"/>
            <p:cNvGrpSpPr/>
            <p:nvPr/>
          </p:nvGrpSpPr>
          <p:grpSpPr bwMode="auto">
            <a:xfrm>
              <a:off x="9286278" y="2098975"/>
              <a:ext cx="1199362" cy="254390"/>
              <a:chOff x="9286278" y="2098975"/>
              <a:chExt cx="1199362" cy="254390"/>
            </a:xfrm>
          </p:grpSpPr>
          <p:sp>
            <p:nvSpPr>
              <p:cNvPr id="14" name="矩形 13"/>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5" name="文本框 15"/>
              <p:cNvSpPr txBox="1">
                <a:spLocks noChangeArrowheads="1"/>
              </p:cNvSpPr>
              <p:nvPr/>
            </p:nvSpPr>
            <p:spPr bwMode="auto">
              <a:xfrm>
                <a:off x="9503622" y="2130085"/>
                <a:ext cx="982018"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宋体" panose="02010600030101010101" pitchFamily="2" charset="-122"/>
                  </a:rPr>
                  <a:t>R140,G198, B62</a:t>
                </a:r>
                <a:endParaRPr kumimoji="1" lang="zh-CN" altLang="en-US" sz="700" i="1">
                  <a:solidFill>
                    <a:prstClr val="white"/>
                  </a:solidFill>
                  <a:latin typeface="Arial" panose="020B0604020202020204" pitchFamily="34" charset="0"/>
                  <a:ea typeface="宋体" panose="02010600030101010101" pitchFamily="2" charset="-122"/>
                </a:endParaRPr>
              </a:p>
            </p:txBody>
          </p:sp>
        </p:grpSp>
        <p:sp>
          <p:nvSpPr>
            <p:cNvPr id="12"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3" name="文本框 12"/>
            <p:cNvSpPr txBox="1">
              <a:spLocks noChangeArrowheads="1"/>
            </p:cNvSpPr>
            <p:nvPr/>
          </p:nvSpPr>
          <p:spPr bwMode="auto">
            <a:xfrm>
              <a:off x="9503622" y="2491243"/>
              <a:ext cx="1175210"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宋体" panose="02010600030101010101" pitchFamily="2" charset="-122"/>
                </a:rPr>
                <a:t>R90,G203, B245</a:t>
              </a:r>
              <a:endParaRPr kumimoji="1" lang="zh-CN" altLang="en-US" sz="700" i="1">
                <a:solidFill>
                  <a:prstClr val="white"/>
                </a:solidFill>
                <a:latin typeface="Arial" panose="020B0604020202020204" pitchFamily="34" charset="0"/>
                <a:ea typeface="宋体" panose="02010600030101010101" pitchFamily="2" charset="-122"/>
              </a:endParaRPr>
            </a:p>
          </p:txBody>
        </p:sp>
      </p:grpSp>
      <p:sp>
        <p:nvSpPr>
          <p:cNvPr id="18" name="TextBox 18"/>
          <p:cNvSpPr txBox="1">
            <a:spLocks noChangeArrowheads="1"/>
          </p:cNvSpPr>
          <p:nvPr/>
        </p:nvSpPr>
        <p:spPr bwMode="auto">
          <a:xfrm>
            <a:off x="7932738" y="79375"/>
            <a:ext cx="1112837" cy="304800"/>
          </a:xfrm>
          <a:prstGeom prst="rect">
            <a:avLst/>
          </a:prstGeom>
          <a:noFill/>
          <a:ln w="9525">
            <a:noFill/>
            <a:miter lim="800000"/>
          </a:ln>
        </p:spPr>
        <p:txBody>
          <a:bodyPr lIns="0" tIns="0" rIns="0" bIns="0"/>
          <a:lstStyle/>
          <a:p>
            <a:pPr>
              <a:buFontTx/>
              <a:buNone/>
            </a:pPr>
            <a:r>
              <a:rPr lang="en-US" sz="1000" dirty="0">
                <a:solidFill>
                  <a:srgbClr val="404040"/>
                </a:solidFill>
                <a:latin typeface="Arial" panose="020B0604020202020204" pitchFamily="34" charset="0"/>
                <a:ea typeface="Heiti SC Light"/>
              </a:rPr>
              <a:t>Confidential▲</a:t>
            </a:r>
            <a:endParaRPr kumimoji="1" lang="en-US" sz="1000" dirty="0">
              <a:solidFill>
                <a:srgbClr val="404040"/>
              </a:solidFill>
              <a:latin typeface="Arial" panose="020B0604020202020204" pitchFamily="34" charset="0"/>
              <a:ea typeface="Heiti SC Light"/>
            </a:endParaRPr>
          </a:p>
        </p:txBody>
      </p:sp>
      <p:sp>
        <p:nvSpPr>
          <p:cNvPr id="23" name="文本占位符 2"/>
          <p:cNvSpPr>
            <a:spLocks noGrp="1"/>
          </p:cNvSpPr>
          <p:nvPr>
            <p:ph idx="11"/>
          </p:nvPr>
        </p:nvSpPr>
        <p:spPr>
          <a:xfrm>
            <a:off x="5678397" y="1270076"/>
            <a:ext cx="3171501" cy="3346880"/>
          </a:xfrm>
          <a:prstGeom prst="rect">
            <a:avLst/>
          </a:prstGeom>
        </p:spPr>
        <p:txBody>
          <a:bodyPr rtlCol="0">
            <a:noAutofit/>
          </a:bodyPr>
          <a:lstStyle>
            <a:lvl1pPr>
              <a:defRPr kumimoji="1" lang="zh-CN" altLang="en-US" sz="18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400" b="0" i="0" kern="1200" dirty="0" smtClean="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stStyle>
          <a:p>
            <a:pPr lvl="0"/>
            <a:r>
              <a:rPr lang="zh-CN" altLang="en-US"/>
              <a:t>单击此处编辑母版文本样式</a:t>
            </a:r>
            <a:endParaRPr lang="zh-CN" altLang="en-US"/>
          </a:p>
          <a:p>
            <a:pPr lvl="1"/>
            <a:r>
              <a:rPr lang="zh-CN" altLang="en-US"/>
              <a:t>第二级</a:t>
            </a:r>
            <a:endParaRPr lang="zh-CN" altLang="en-US"/>
          </a:p>
        </p:txBody>
      </p:sp>
      <p:sp>
        <p:nvSpPr>
          <p:cNvPr id="25" name="文本占位符 2"/>
          <p:cNvSpPr>
            <a:spLocks noGrp="1"/>
          </p:cNvSpPr>
          <p:nvPr>
            <p:ph idx="12"/>
          </p:nvPr>
        </p:nvSpPr>
        <p:spPr>
          <a:xfrm>
            <a:off x="336136" y="1270076"/>
            <a:ext cx="5041495" cy="3346880"/>
          </a:xfrm>
          <a:prstGeom prst="rect">
            <a:avLst/>
          </a:prstGeom>
        </p:spPr>
        <p:txBody>
          <a:bodyPr rtlCol="0">
            <a:noAutofit/>
          </a:bodyPr>
          <a:lstStyle>
            <a:lvl1pPr>
              <a:defRPr kumimoji="1" lang="zh-CN" altLang="en-US" sz="18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400" b="0" i="0" kern="1200" dirty="0" smtClean="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stStyle>
          <a:p>
            <a:pPr lvl="0"/>
            <a:r>
              <a:rPr lang="zh-CN" altLang="en-US"/>
              <a:t>单击此处编辑母版文本样式</a:t>
            </a:r>
            <a:endParaRPr lang="zh-CN" altLang="en-US"/>
          </a:p>
          <a:p>
            <a:pPr lvl="1"/>
            <a:r>
              <a:rPr lang="zh-CN" altLang="en-US"/>
              <a:t>第二级</a:t>
            </a:r>
            <a:endParaRPr lang="zh-CN" altLang="en-US"/>
          </a:p>
        </p:txBody>
      </p:sp>
      <p:sp>
        <p:nvSpPr>
          <p:cNvPr id="26" name="标题 13"/>
          <p:cNvSpPr>
            <a:spLocks noGrp="1"/>
          </p:cNvSpPr>
          <p:nvPr>
            <p:ph type="title"/>
          </p:nvPr>
        </p:nvSpPr>
        <p:spPr>
          <a:xfrm>
            <a:off x="336137" y="411131"/>
            <a:ext cx="8513762" cy="723727"/>
          </a:xfrm>
        </p:spPr>
        <p:txBody>
          <a:bodyPr rtlCol="0">
            <a:noAutofit/>
          </a:bodyPr>
          <a:lstStyle>
            <a:lvl1pPr>
              <a:defRPr lang="zh-CN" altLang="en-US" b="1" dirty="0">
                <a:solidFill>
                  <a:srgbClr val="008FD4"/>
                </a:solidFill>
                <a:latin typeface="Arial" panose="020B0604020202020204" pitchFamily="34" charset="0"/>
                <a:cs typeface="Arial" panose="020B0604020202020204" pitchFamily="34" charset="0"/>
              </a:defRPr>
            </a:lvl1pPr>
          </a:lstStyle>
          <a:p>
            <a:pPr lvl="0"/>
            <a:r>
              <a:rPr lang="zh-CN" altLang="en-US"/>
              <a:t>单击此处编辑母版标题样式</a:t>
            </a:r>
            <a:endParaRPr lang="zh-CN" altLang="en-US" dirty="0"/>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userDrawn="1">
  <p:cSld name="2_目录">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4"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a:buFontTx/>
              <a:buNone/>
            </a:pPr>
            <a:r>
              <a:rPr lang="en-US" sz="900" noProof="1">
                <a:solidFill>
                  <a:prstClr val="white"/>
                </a:solidFill>
                <a:latin typeface="Arial" panose="020B0604020202020204" pitchFamily="34" charset="0"/>
                <a:ea typeface="Heiti SC Light"/>
              </a:rPr>
              <a:t>T</a:t>
            </a:r>
            <a:r>
              <a:rPr lang="en-US" altLang="zh-CN" sz="900" noProof="1">
                <a:solidFill>
                  <a:prstClr val="white"/>
                </a:solidFill>
                <a:latin typeface="Arial" panose="020B0604020202020204" pitchFamily="34" charset="0"/>
                <a:ea typeface="Heiti SC Light"/>
              </a:rPr>
              <a:t>itle:</a:t>
            </a:r>
            <a:endParaRPr lang="en-US" altLang="ja-JP" sz="900" noProof="1">
              <a:solidFill>
                <a:prstClr val="white"/>
              </a:solidFill>
              <a:latin typeface="Arial" panose="020B0604020202020204" pitchFamily="34" charset="0"/>
              <a:ea typeface="Heiti SC Light"/>
            </a:endParaRPr>
          </a:p>
          <a:p>
            <a:pPr defTabSz="935355">
              <a:buFontTx/>
              <a:buNone/>
            </a:pPr>
            <a:r>
              <a:rPr lang="en-US" altLang="zh-CN" sz="800" noProof="1">
                <a:solidFill>
                  <a:prstClr val="white"/>
                </a:solidFill>
                <a:latin typeface="Arial" panose="020B0604020202020204" pitchFamily="34" charset="0"/>
                <a:ea typeface="Heiti SC Light"/>
              </a:rPr>
              <a:t>Type</a:t>
            </a:r>
            <a:r>
              <a:rPr lang="en-US" altLang="ja-JP" sz="800" noProof="1">
                <a:solidFill>
                  <a:prstClr val="white"/>
                </a:solidFill>
                <a:latin typeface="Arial" panose="020B0604020202020204" pitchFamily="34" charset="0"/>
                <a:ea typeface="Heiti SC Light"/>
              </a:rPr>
              <a:t>: </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dirty="0">
              <a:solidFill>
                <a:prstClr val="white"/>
              </a:solidFill>
              <a:latin typeface="Arial" panose="020B0604020202020204" pitchFamily="34" charset="0"/>
              <a:ea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a:t>
            </a:r>
            <a:r>
              <a:rPr lang="en-US" altLang="ja-JP" sz="800" noProof="1">
                <a:solidFill>
                  <a:prstClr val="white"/>
                </a:solidFill>
                <a:latin typeface="Arial" panose="020B0604020202020204" pitchFamily="34" charset="0"/>
                <a:ea typeface="Heiti SC Light"/>
                <a:cs typeface="Heiti SC Light"/>
              </a:rPr>
              <a:t>24</a:t>
            </a:r>
            <a:r>
              <a:rPr lang="en-US" altLang="zh-CN" sz="800" noProof="1">
                <a:solidFill>
                  <a:prstClr val="white"/>
                </a:solidFill>
                <a:latin typeface="Arial" panose="020B0604020202020204" pitchFamily="34" charset="0"/>
                <a:ea typeface="Heiti SC Light"/>
                <a:cs typeface="Heiti SC Light"/>
              </a:rPr>
              <a:t>pt</a:t>
            </a:r>
            <a:endParaRPr lang="en-US" altLang="ja-JP" sz="800" noProof="1">
              <a:solidFill>
                <a:prstClr val="white"/>
              </a:solidFill>
              <a:latin typeface="Arial" panose="020B0604020202020204" pitchFamily="34" charset="0"/>
              <a:ea typeface="Heiti SC Light"/>
              <a:cs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C</a:t>
            </a:r>
            <a:r>
              <a:rPr lang="en-US" altLang="zh-CN" sz="800" noProof="1">
                <a:solidFill>
                  <a:prstClr val="white"/>
                </a:solidFill>
                <a:latin typeface="Arial" panose="020B0604020202020204" pitchFamily="34" charset="0"/>
                <a:ea typeface="Heiti SC Light"/>
                <a:cs typeface="Heiti SC Light"/>
              </a:rPr>
              <a:t>olor</a:t>
            </a: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he ZTE blue</a:t>
            </a:r>
            <a:r>
              <a:rPr lang="en-US" altLang="ja-JP" sz="800" noProof="1">
                <a:solidFill>
                  <a:prstClr val="white"/>
                </a:solidFill>
                <a:latin typeface="Arial" panose="020B0604020202020204" pitchFamily="34" charset="0"/>
                <a:ea typeface="Heiti SC Light"/>
                <a:cs typeface="Heiti SC Light"/>
              </a:rPr>
              <a:t> </a:t>
            </a:r>
            <a:endParaRPr lang="en-US" altLang="ja-JP" sz="800" noProof="1">
              <a:solidFill>
                <a:prstClr val="white"/>
              </a:solidFill>
              <a:latin typeface="Arial" panose="020B0604020202020204" pitchFamily="34" charset="0"/>
              <a:ea typeface="Heiti SC Light"/>
              <a:cs typeface="Heiti SC Light"/>
            </a:endParaRPr>
          </a:p>
          <a:p>
            <a:pPr defTabSz="935355">
              <a:buFontTx/>
              <a:buNone/>
            </a:pPr>
            <a:endParaRPr lang="en-US" altLang="zh-CN" sz="900" noProof="1">
              <a:solidFill>
                <a:prstClr val="white"/>
              </a:solidFill>
              <a:latin typeface="Arial" panose="020B0604020202020204" pitchFamily="34" charset="0"/>
              <a:ea typeface="Heiti SC Light"/>
              <a:cs typeface="Heiti SC Light"/>
            </a:endParaRPr>
          </a:p>
          <a:p>
            <a:pPr defTabSz="935355">
              <a:buFontTx/>
              <a:buNone/>
            </a:pPr>
            <a:r>
              <a:rPr lang="en-US" altLang="zh-CN" sz="900" noProof="1">
                <a:solidFill>
                  <a:prstClr val="white"/>
                </a:solidFill>
                <a:latin typeface="Arial" panose="020B0604020202020204" pitchFamily="34" charset="0"/>
                <a:ea typeface="Heiti SC Light"/>
                <a:cs typeface="Heiti SC Light"/>
              </a:rPr>
              <a:t>Subtitle:</a:t>
            </a:r>
            <a:endParaRPr lang="en-US" altLang="ja-JP" sz="900" noProof="1">
              <a:solidFill>
                <a:prstClr val="white"/>
              </a:solidFill>
              <a:latin typeface="Arial" panose="020B0604020202020204" pitchFamily="34" charset="0"/>
              <a:ea typeface="Heiti SC Light"/>
              <a:cs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ype:  </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dirty="0">
              <a:solidFill>
                <a:prstClr val="white"/>
              </a:solidFill>
              <a:latin typeface="Arial" panose="020B0604020202020204" pitchFamily="34" charset="0"/>
            </a:endParaRPr>
          </a:p>
          <a:p>
            <a:pPr defTabSz="935355">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a:t>
            </a:r>
            <a:r>
              <a:rPr lang="en-US" altLang="zh-CN" sz="800" noProof="1">
                <a:solidFill>
                  <a:prstClr val="white"/>
                </a:solidFill>
                <a:latin typeface="Arial" panose="020B0604020202020204" pitchFamily="34" charset="0"/>
                <a:ea typeface="Heiti SC Light"/>
                <a:cs typeface="Heiti SC Light"/>
              </a:rPr>
              <a:t>16-</a:t>
            </a:r>
            <a:r>
              <a:rPr lang="en-US" altLang="ja-JP" sz="800" noProof="1">
                <a:solidFill>
                  <a:prstClr val="white"/>
                </a:solidFill>
                <a:latin typeface="Arial" panose="020B0604020202020204" pitchFamily="34" charset="0"/>
                <a:ea typeface="Heiti SC Light"/>
                <a:cs typeface="Heiti SC Light"/>
              </a:rPr>
              <a:t>20pt</a:t>
            </a:r>
            <a:endParaRPr lang="en-US" altLang="ja-JP" sz="800" noProof="1">
              <a:solidFill>
                <a:prstClr val="white"/>
              </a:solidFill>
              <a:latin typeface="Arial" panose="020B0604020202020204" pitchFamily="34" charset="0"/>
              <a:ea typeface="Heiti SC Light"/>
              <a:cs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Color: The </a:t>
            </a:r>
            <a:r>
              <a:rPr lang="en-US" altLang="zh-CN" sz="800" noProof="1">
                <a:solidFill>
                  <a:prstClr val="white"/>
                </a:solidFill>
                <a:latin typeface="Arial" panose="020B0604020202020204" pitchFamily="34" charset="0"/>
                <a:ea typeface="Heiti SC Light"/>
                <a:cs typeface="Heiti SC Light"/>
              </a:rPr>
              <a:t>ZTE green</a:t>
            </a:r>
            <a:endParaRPr lang="en-US" altLang="ja-JP" sz="800" noProof="1">
              <a:solidFill>
                <a:prstClr val="white"/>
              </a:solidFill>
              <a:latin typeface="Arial" panose="020B0604020202020204" pitchFamily="34" charset="0"/>
              <a:ea typeface="Heiti SC Light"/>
              <a:cs typeface="Heiti SC Light"/>
            </a:endParaRPr>
          </a:p>
        </p:txBody>
      </p:sp>
      <p:grpSp>
        <p:nvGrpSpPr>
          <p:cNvPr id="2" name="组 5"/>
          <p:cNvGrpSpPr/>
          <p:nvPr/>
        </p:nvGrpSpPr>
        <p:grpSpPr bwMode="auto">
          <a:xfrm>
            <a:off x="9364663" y="3851275"/>
            <a:ext cx="1392237" cy="989013"/>
            <a:chOff x="9286278" y="1725515"/>
            <a:chExt cx="1392554" cy="989008"/>
          </a:xfrm>
        </p:grpSpPr>
        <p:grpSp>
          <p:nvGrpSpPr>
            <p:cNvPr id="3" name="组 6"/>
            <p:cNvGrpSpPr/>
            <p:nvPr/>
          </p:nvGrpSpPr>
          <p:grpSpPr bwMode="auto">
            <a:xfrm>
              <a:off x="9286278" y="1725515"/>
              <a:ext cx="935158" cy="254390"/>
              <a:chOff x="9286278" y="1725515"/>
              <a:chExt cx="935158" cy="254390"/>
            </a:xfrm>
          </p:grpSpPr>
          <p:sp>
            <p:nvSpPr>
              <p:cNvPr id="12"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3" name="文本框 19"/>
              <p:cNvSpPr txBox="1">
                <a:spLocks noChangeArrowheads="1"/>
              </p:cNvSpPr>
              <p:nvPr/>
            </p:nvSpPr>
            <p:spPr bwMode="auto">
              <a:xfrm>
                <a:off x="9503622" y="1756625"/>
                <a:ext cx="717814"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宋体" panose="02010600030101010101" pitchFamily="2" charset="-122"/>
                  </a:rPr>
                  <a:t>G143, B212</a:t>
                </a:r>
                <a:endParaRPr kumimoji="1" lang="zh-CN" altLang="en-US" sz="700" i="1">
                  <a:solidFill>
                    <a:prstClr val="white"/>
                  </a:solidFill>
                  <a:latin typeface="Arial" panose="020B0604020202020204" pitchFamily="34" charset="0"/>
                  <a:ea typeface="宋体" panose="02010600030101010101" pitchFamily="2" charset="-122"/>
                </a:endParaRPr>
              </a:p>
            </p:txBody>
          </p:sp>
        </p:grpSp>
        <p:grpSp>
          <p:nvGrpSpPr>
            <p:cNvPr id="5" name="组 9"/>
            <p:cNvGrpSpPr/>
            <p:nvPr/>
          </p:nvGrpSpPr>
          <p:grpSpPr bwMode="auto">
            <a:xfrm>
              <a:off x="9286278" y="2098975"/>
              <a:ext cx="1199362" cy="254390"/>
              <a:chOff x="9286278" y="2098975"/>
              <a:chExt cx="1199362" cy="254390"/>
            </a:xfrm>
          </p:grpSpPr>
          <p:sp>
            <p:nvSpPr>
              <p:cNvPr id="10" name="矩形 14"/>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1" name="文本框 15"/>
              <p:cNvSpPr txBox="1">
                <a:spLocks noChangeArrowheads="1"/>
              </p:cNvSpPr>
              <p:nvPr/>
            </p:nvSpPr>
            <p:spPr bwMode="auto">
              <a:xfrm>
                <a:off x="9503622" y="2130085"/>
                <a:ext cx="982018"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宋体" panose="02010600030101010101" pitchFamily="2" charset="-122"/>
                  </a:rPr>
                  <a:t>R140,G198, B62</a:t>
                </a:r>
                <a:endParaRPr kumimoji="1" lang="zh-CN" altLang="en-US" sz="700" i="1">
                  <a:solidFill>
                    <a:prstClr val="white"/>
                  </a:solidFill>
                  <a:latin typeface="Arial" panose="020B0604020202020204" pitchFamily="34" charset="0"/>
                  <a:ea typeface="宋体" panose="02010600030101010101" pitchFamily="2" charset="-122"/>
                </a:endParaRPr>
              </a:p>
            </p:txBody>
          </p:sp>
        </p:grpSp>
        <p:sp>
          <p:nvSpPr>
            <p:cNvPr id="8"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9" name="文本框 12"/>
            <p:cNvSpPr txBox="1">
              <a:spLocks noChangeArrowheads="1"/>
            </p:cNvSpPr>
            <p:nvPr/>
          </p:nvSpPr>
          <p:spPr bwMode="auto">
            <a:xfrm>
              <a:off x="9503622" y="2491243"/>
              <a:ext cx="1175210"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宋体" panose="02010600030101010101" pitchFamily="2" charset="-122"/>
                </a:rPr>
                <a:t>R90,G203, B245</a:t>
              </a:r>
              <a:endParaRPr kumimoji="1" lang="zh-CN" altLang="en-US" sz="700" i="1">
                <a:solidFill>
                  <a:prstClr val="white"/>
                </a:solidFill>
                <a:latin typeface="Arial" panose="020B0604020202020204" pitchFamily="34" charset="0"/>
                <a:ea typeface="宋体" panose="02010600030101010101" pitchFamily="2" charset="-122"/>
              </a:endParaRPr>
            </a:p>
          </p:txBody>
        </p:sp>
      </p:grpSp>
      <p:sp>
        <p:nvSpPr>
          <p:cNvPr id="24" name="标题 1"/>
          <p:cNvSpPr>
            <a:spLocks noGrp="1"/>
          </p:cNvSpPr>
          <p:nvPr>
            <p:ph type="ctrTitle"/>
          </p:nvPr>
        </p:nvSpPr>
        <p:spPr>
          <a:xfrm>
            <a:off x="1645426" y="415004"/>
            <a:ext cx="6920949" cy="718293"/>
          </a:xfrm>
        </p:spPr>
        <p:txBody>
          <a:bodyPr rtlCol="0">
            <a:normAutofit/>
          </a:bodyPr>
          <a:lstStyle>
            <a:lvl1pPr>
              <a:defRPr lang="en-US" altLang="zh-CN" sz="2400" dirty="0" smtClean="0">
                <a:solidFill>
                  <a:srgbClr val="008FD4"/>
                </a:solidFill>
                <a:latin typeface="Arial" panose="020B0604020202020204" pitchFamily="34" charset="0"/>
                <a:cs typeface="Arial" panose="020B0604020202020204" pitchFamily="34" charset="0"/>
              </a:defRPr>
            </a:lvl1pPr>
          </a:lstStyle>
          <a:p>
            <a:pPr lvl="0"/>
            <a:r>
              <a:rPr lang="zh-CN" altLang="en-US"/>
              <a:t>单击此处编辑母版标题样式</a:t>
            </a:r>
            <a:endParaRPr lang="en-US" altLang="zh-CN" dirty="0"/>
          </a:p>
        </p:txBody>
      </p:sp>
      <p:sp>
        <p:nvSpPr>
          <p:cNvPr id="36" name="Rectangle 3"/>
          <p:cNvSpPr>
            <a:spLocks noGrp="1" noChangeArrowheads="1"/>
          </p:cNvSpPr>
          <p:nvPr>
            <p:ph idx="10"/>
          </p:nvPr>
        </p:nvSpPr>
        <p:spPr bwMode="auto">
          <a:xfrm>
            <a:off x="1645426" y="1180188"/>
            <a:ext cx="6920949" cy="3044499"/>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rtlCol="0">
            <a:normAutofit/>
          </a:bodyPr>
          <a:lstStyle>
            <a:lvl1pPr>
              <a:defRPr kumimoji="1" lang="zh-CN" altLang="en-US" sz="2000" dirty="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800" b="0" i="0" kern="1200" baseline="0" dirty="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vl3pPr>
              <a:defRPr kumimoji="1" lang="zh-CN" altLang="en-US" sz="1600" b="0" i="0" kern="1200" dirty="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3pPr>
            <a:lvl4pPr>
              <a:defRPr kumimoji="1" lang="zh-CN" altLang="en-US" sz="1400" b="0" i="0" kern="1200" dirty="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4pPr>
            <a:lvl5pPr>
              <a:defRPr kumimoji="1" lang="zh-CN" altLang="en-US" sz="1200" b="0" i="0" kern="1200" dirty="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dirty="0"/>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userDrawn="1">
  <p:cSld name="1_感谢">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5" name="Title 4"/>
          <p:cNvSpPr>
            <a:spLocks noGrp="1"/>
          </p:cNvSpPr>
          <p:nvPr>
            <p:ph type="title"/>
          </p:nvPr>
        </p:nvSpPr>
        <p:spPr>
          <a:xfrm>
            <a:off x="1196858" y="1493618"/>
            <a:ext cx="6144216" cy="1115297"/>
          </a:xfrm>
        </p:spPr>
        <p:txBody>
          <a:bodyPr rtlCol="0">
            <a:noAutofit/>
          </a:bodyPr>
          <a:lstStyle>
            <a:lvl1pPr>
              <a:defRPr lang="en-US" sz="4000" baseline="0" dirty="0">
                <a:solidFill>
                  <a:schemeClr val="bg1"/>
                </a:solidFill>
                <a:latin typeface="Arial" panose="020B0604020202020204" pitchFamily="34" charset="0"/>
                <a:cs typeface="Arial" panose="020B0604020202020204" pitchFamily="34" charset="0"/>
              </a:defRPr>
            </a:lvl1pPr>
          </a:lstStyle>
          <a:p>
            <a:pPr lvl="0"/>
            <a:r>
              <a:rPr lang="zh-CN" altLang="en-US"/>
              <a:t>单击此处编辑母版标题样式</a:t>
            </a:r>
            <a:endParaRPr lang="en-US" dirty="0"/>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1">
    <p:spTree>
      <p:nvGrpSpPr>
        <p:cNvPr id="1" name=""/>
        <p:cNvGrpSpPr/>
        <p:nvPr/>
      </p:nvGrpSpPr>
      <p:grpSpPr>
        <a:xfrm>
          <a:off x="0" y="0"/>
          <a:ext cx="0" cy="0"/>
          <a:chOff x="0" y="0"/>
          <a:chExt cx="0" cy="0"/>
        </a:xfrm>
      </p:grpSpPr>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3">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358775" y="1200150"/>
            <a:ext cx="5065280" cy="3189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5569527" y="1200150"/>
            <a:ext cx="3280786" cy="3189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twoObj" preserve="1">
  <p:cSld name="2">
    <p:spTree>
      <p:nvGrpSpPr>
        <p:cNvPr id="1" name=""/>
        <p:cNvGrpSpPr/>
        <p:nvPr/>
      </p:nvGrpSpPr>
      <p:grpSpPr>
        <a:xfrm>
          <a:off x="0" y="0"/>
          <a:ext cx="0" cy="0"/>
          <a:chOff x="0" y="0"/>
          <a:chExt cx="0" cy="0"/>
        </a:xfrm>
      </p:grpSpPr>
      <p:sp>
        <p:nvSpPr>
          <p:cNvPr id="2" name="标题 1"/>
          <p:cNvSpPr>
            <a:spLocks noGrp="1"/>
          </p:cNvSpPr>
          <p:nvPr>
            <p:ph type="title"/>
          </p:nvPr>
        </p:nvSpPr>
        <p:spPr>
          <a:xfrm>
            <a:off x="333375" y="341313"/>
            <a:ext cx="8516938" cy="722312"/>
          </a:xfrm>
          <a:prstGeom prst="rect">
            <a:avLst/>
          </a:prstGeom>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358775" y="1200150"/>
            <a:ext cx="4168775" cy="3189288"/>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4679950" y="1200150"/>
            <a:ext cx="4170363" cy="3189288"/>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twoObj" preserve="1">
  <p:cSld name="3">
    <p:spTree>
      <p:nvGrpSpPr>
        <p:cNvPr id="1" name=""/>
        <p:cNvGrpSpPr/>
        <p:nvPr/>
      </p:nvGrpSpPr>
      <p:grpSpPr>
        <a:xfrm>
          <a:off x="0" y="0"/>
          <a:ext cx="0" cy="0"/>
          <a:chOff x="0" y="0"/>
          <a:chExt cx="0" cy="0"/>
        </a:xfrm>
      </p:grpSpPr>
      <p:sp>
        <p:nvSpPr>
          <p:cNvPr id="2" name="标题 1"/>
          <p:cNvSpPr>
            <a:spLocks noGrp="1"/>
          </p:cNvSpPr>
          <p:nvPr>
            <p:ph type="title"/>
          </p:nvPr>
        </p:nvSpPr>
        <p:spPr>
          <a:xfrm>
            <a:off x="333375" y="341313"/>
            <a:ext cx="8516938" cy="722312"/>
          </a:xfrm>
          <a:prstGeom prst="rect">
            <a:avLst/>
          </a:prstGeom>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358775" y="1200150"/>
            <a:ext cx="5065280" cy="3189288"/>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5569527" y="1200150"/>
            <a:ext cx="3280786" cy="3189288"/>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userDrawn="1">
  <p:cSld name="4_仅标题">
    <p:spTree>
      <p:nvGrpSpPr>
        <p:cNvPr id="1" name=""/>
        <p:cNvGrpSpPr/>
        <p:nvPr/>
      </p:nvGrpSpPr>
      <p:grpSpPr>
        <a:xfrm>
          <a:off x="0" y="0"/>
          <a:ext cx="0" cy="0"/>
          <a:chOff x="0" y="0"/>
          <a:chExt cx="0" cy="0"/>
        </a:xfrm>
      </p:grpSpPr>
      <p:sp>
        <p:nvSpPr>
          <p:cNvPr id="4"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a:r>
              <a:rPr lang="en-US" sz="900" noProof="1">
                <a:solidFill>
                  <a:prstClr val="white"/>
                </a:solidFill>
                <a:latin typeface="Arial" panose="020B0604020202020204" pitchFamily="34" charset="0"/>
                <a:ea typeface="Heiti SC Light"/>
              </a:rPr>
              <a:t>T</a:t>
            </a:r>
            <a:r>
              <a:rPr lang="en-US" altLang="zh-CN" sz="900" noProof="1">
                <a:solidFill>
                  <a:prstClr val="white"/>
                </a:solidFill>
                <a:latin typeface="Arial" panose="020B0604020202020204" pitchFamily="34" charset="0"/>
                <a:ea typeface="Heiti SC Light"/>
              </a:rPr>
              <a:t>itle:</a:t>
            </a:r>
            <a:endParaRPr lang="en-US" altLang="ja-JP" sz="900" noProof="1">
              <a:solidFill>
                <a:prstClr val="white"/>
              </a:solidFill>
              <a:latin typeface="Arial" panose="020B0604020202020204" pitchFamily="34" charset="0"/>
              <a:ea typeface="Heiti SC Light"/>
            </a:endParaRPr>
          </a:p>
          <a:p>
            <a:pPr defTabSz="935355"/>
            <a:r>
              <a:rPr lang="en-US" altLang="zh-CN" sz="800" noProof="1">
                <a:solidFill>
                  <a:prstClr val="white"/>
                </a:solidFill>
                <a:latin typeface="Arial" panose="020B0604020202020204" pitchFamily="34" charset="0"/>
                <a:ea typeface="Heiti SC Light"/>
              </a:rPr>
              <a:t>Type</a:t>
            </a:r>
            <a:r>
              <a:rPr lang="en-US" altLang="ja-JP" sz="800" noProof="1">
                <a:solidFill>
                  <a:prstClr val="white"/>
                </a:solidFill>
                <a:latin typeface="Arial" panose="020B0604020202020204" pitchFamily="34" charset="0"/>
                <a:ea typeface="Heiti SC Light"/>
              </a:rPr>
              <a:t>: </a:t>
            </a:r>
            <a:r>
              <a:rPr lang="en-US" altLang="ja-JP" sz="800" noProof="1">
                <a:solidFill>
                  <a:prstClr val="white"/>
                </a:solidFill>
                <a:latin typeface="Arial" panose="020B0604020202020204" pitchFamily="34" charset="0"/>
              </a:rPr>
              <a:t>Arial</a:t>
            </a:r>
            <a:endParaRPr lang="en-US" sz="800" dirty="0">
              <a:solidFill>
                <a:prstClr val="white"/>
              </a:solidFill>
              <a:latin typeface="Arial" panose="020B0604020202020204" pitchFamily="34" charset="0"/>
              <a:ea typeface="Heiti SC Light"/>
            </a:endParaRPr>
          </a:p>
          <a:p>
            <a:pPr defTabSz="935355"/>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a:t>
            </a:r>
            <a:r>
              <a:rPr lang="en-US" altLang="ja-JP" sz="800" noProof="1">
                <a:solidFill>
                  <a:prstClr val="white"/>
                </a:solidFill>
                <a:latin typeface="Arial" panose="020B0604020202020204" pitchFamily="34" charset="0"/>
                <a:ea typeface="Heiti SC Light"/>
                <a:cs typeface="Heiti SC Light"/>
              </a:rPr>
              <a:t>22-24</a:t>
            </a:r>
            <a:r>
              <a:rPr lang="en-US" altLang="zh-CN" sz="800" noProof="1">
                <a:solidFill>
                  <a:prstClr val="white"/>
                </a:solidFill>
                <a:latin typeface="Arial" panose="020B0604020202020204" pitchFamily="34" charset="0"/>
                <a:ea typeface="Heiti SC Light"/>
                <a:cs typeface="Heiti SC Light"/>
              </a:rPr>
              <a:t>pt</a:t>
            </a:r>
            <a:endParaRPr lang="en-US" altLang="ja-JP" sz="800" noProof="1">
              <a:solidFill>
                <a:prstClr val="white"/>
              </a:solidFill>
              <a:latin typeface="Arial" panose="020B0604020202020204" pitchFamily="34" charset="0"/>
              <a:ea typeface="Heiti SC Light"/>
              <a:cs typeface="Heiti SC Light"/>
            </a:endParaRPr>
          </a:p>
          <a:p>
            <a:pPr defTabSz="935355"/>
            <a:r>
              <a:rPr lang="en-US" sz="800" noProof="1">
                <a:solidFill>
                  <a:prstClr val="white"/>
                </a:solidFill>
                <a:latin typeface="Arial" panose="020B0604020202020204" pitchFamily="34" charset="0"/>
                <a:ea typeface="Heiti SC Light"/>
                <a:cs typeface="Heiti SC Light"/>
              </a:rPr>
              <a:t>C</a:t>
            </a:r>
            <a:r>
              <a:rPr lang="en-US" altLang="zh-CN" sz="800" noProof="1">
                <a:solidFill>
                  <a:prstClr val="white"/>
                </a:solidFill>
                <a:latin typeface="Arial" panose="020B0604020202020204" pitchFamily="34" charset="0"/>
                <a:ea typeface="Heiti SC Light"/>
                <a:cs typeface="Heiti SC Light"/>
              </a:rPr>
              <a:t>olor</a:t>
            </a: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he ZTE blue</a:t>
            </a:r>
            <a:r>
              <a:rPr lang="en-US" altLang="ja-JP" sz="800" noProof="1">
                <a:solidFill>
                  <a:prstClr val="white"/>
                </a:solidFill>
                <a:latin typeface="Arial" panose="020B0604020202020204" pitchFamily="34" charset="0"/>
                <a:ea typeface="Heiti SC Light"/>
                <a:cs typeface="Heiti SC Light"/>
              </a:rPr>
              <a:t> </a:t>
            </a:r>
            <a:endParaRPr lang="en-US" altLang="ja-JP" sz="800" noProof="1">
              <a:solidFill>
                <a:prstClr val="white"/>
              </a:solidFill>
              <a:latin typeface="Arial" panose="020B0604020202020204" pitchFamily="34" charset="0"/>
              <a:ea typeface="Heiti SC Light"/>
              <a:cs typeface="Heiti SC Light"/>
            </a:endParaRPr>
          </a:p>
          <a:p>
            <a:pPr defTabSz="935355"/>
            <a:endParaRPr lang="en-US" altLang="zh-CN" sz="900" noProof="1">
              <a:solidFill>
                <a:prstClr val="white"/>
              </a:solidFill>
              <a:latin typeface="Arial" panose="020B0604020202020204" pitchFamily="34" charset="0"/>
              <a:ea typeface="Heiti SC Light"/>
              <a:cs typeface="Heiti SC Light"/>
            </a:endParaRPr>
          </a:p>
          <a:p>
            <a:pPr defTabSz="935355"/>
            <a:r>
              <a:rPr lang="en-US" altLang="zh-CN" sz="900" noProof="1">
                <a:solidFill>
                  <a:prstClr val="white"/>
                </a:solidFill>
                <a:latin typeface="Arial" panose="020B0604020202020204" pitchFamily="34" charset="0"/>
                <a:ea typeface="Heiti SC Light"/>
                <a:cs typeface="Heiti SC Light"/>
              </a:rPr>
              <a:t>Subtitle:</a:t>
            </a:r>
            <a:endParaRPr lang="en-US" altLang="ja-JP" sz="900" noProof="1">
              <a:solidFill>
                <a:prstClr val="white"/>
              </a:solidFill>
              <a:latin typeface="Arial" panose="020B0604020202020204" pitchFamily="34" charset="0"/>
              <a:ea typeface="Heiti SC Light"/>
              <a:cs typeface="Heiti SC Light"/>
            </a:endParaRPr>
          </a:p>
          <a:p>
            <a:pPr defTabSz="935355"/>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ype</a:t>
            </a:r>
            <a:r>
              <a:rPr lang="en-US" altLang="en-US" sz="800" noProof="1">
                <a:solidFill>
                  <a:prstClr val="white"/>
                </a:solidFill>
                <a:latin typeface="Arial" panose="020B0604020202020204" pitchFamily="34" charset="0"/>
                <a:ea typeface="Heiti SC Light"/>
                <a:cs typeface="Heiti SC Light"/>
              </a:rPr>
              <a:t>：</a:t>
            </a:r>
            <a:r>
              <a:rPr lang="en-US" altLang="ja-JP" sz="800" noProof="1">
                <a:solidFill>
                  <a:prstClr val="white"/>
                </a:solidFill>
                <a:latin typeface="Arial" panose="020B0604020202020204" pitchFamily="34" charset="0"/>
              </a:rPr>
              <a:t>Arial</a:t>
            </a:r>
            <a:endParaRPr lang="en-US" sz="800" dirty="0">
              <a:solidFill>
                <a:prstClr val="white"/>
              </a:solidFill>
              <a:latin typeface="Arial" panose="020B0604020202020204" pitchFamily="34" charset="0"/>
            </a:endParaRPr>
          </a:p>
          <a:p>
            <a:pPr defTabSz="935355"/>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：14-</a:t>
            </a:r>
            <a:r>
              <a:rPr lang="en-US" altLang="ja-JP" sz="800" noProof="1">
                <a:solidFill>
                  <a:prstClr val="white"/>
                </a:solidFill>
                <a:latin typeface="Arial" panose="020B0604020202020204" pitchFamily="34" charset="0"/>
                <a:ea typeface="Heiti SC Light"/>
                <a:cs typeface="Heiti SC Light"/>
              </a:rPr>
              <a:t>18pt</a:t>
            </a:r>
            <a:endParaRPr lang="en-US" altLang="ja-JP" sz="800" noProof="1">
              <a:solidFill>
                <a:prstClr val="white"/>
              </a:solidFill>
              <a:latin typeface="Arial" panose="020B0604020202020204" pitchFamily="34" charset="0"/>
              <a:ea typeface="Heiti SC Light"/>
              <a:cs typeface="Heiti SC Light"/>
            </a:endParaRPr>
          </a:p>
          <a:p>
            <a:pPr defTabSz="935355"/>
            <a:r>
              <a:rPr lang="en-US" sz="800" noProof="1">
                <a:solidFill>
                  <a:prstClr val="white"/>
                </a:solidFill>
                <a:latin typeface="Arial" panose="020B0604020202020204" pitchFamily="34" charset="0"/>
                <a:ea typeface="Heiti SC Light"/>
                <a:cs typeface="Heiti SC Light"/>
              </a:rPr>
              <a:t>Color: The </a:t>
            </a:r>
            <a:r>
              <a:rPr lang="en-US" altLang="zh-CN" sz="800" noProof="1">
                <a:solidFill>
                  <a:prstClr val="white"/>
                </a:solidFill>
                <a:latin typeface="Arial" panose="020B0604020202020204" pitchFamily="34" charset="0"/>
                <a:ea typeface="Heiti SC Light"/>
                <a:cs typeface="Heiti SC Light"/>
              </a:rPr>
              <a:t>ZTE green</a:t>
            </a:r>
            <a:endParaRPr lang="en-US" altLang="ja-JP" sz="800" noProof="1">
              <a:solidFill>
                <a:prstClr val="white"/>
              </a:solidFill>
              <a:latin typeface="Arial" panose="020B0604020202020204" pitchFamily="34" charset="0"/>
              <a:ea typeface="Heiti SC Light"/>
              <a:cs typeface="Heiti SC Light"/>
            </a:endParaRPr>
          </a:p>
        </p:txBody>
      </p:sp>
      <p:grpSp>
        <p:nvGrpSpPr>
          <p:cNvPr id="2" name="组 5"/>
          <p:cNvGrpSpPr/>
          <p:nvPr/>
        </p:nvGrpSpPr>
        <p:grpSpPr bwMode="auto">
          <a:xfrm>
            <a:off x="9364663" y="3851275"/>
            <a:ext cx="1392237" cy="989013"/>
            <a:chOff x="9286278" y="1725515"/>
            <a:chExt cx="1392554" cy="989008"/>
          </a:xfrm>
        </p:grpSpPr>
        <p:grpSp>
          <p:nvGrpSpPr>
            <p:cNvPr id="3" name="组 6"/>
            <p:cNvGrpSpPr/>
            <p:nvPr/>
          </p:nvGrpSpPr>
          <p:grpSpPr bwMode="auto">
            <a:xfrm>
              <a:off x="9286278" y="1725515"/>
              <a:ext cx="935158" cy="254390"/>
              <a:chOff x="9286278" y="1725515"/>
              <a:chExt cx="935158" cy="254390"/>
            </a:xfrm>
          </p:grpSpPr>
          <p:sp>
            <p:nvSpPr>
              <p:cNvPr id="12"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3" name="文本框 19"/>
              <p:cNvSpPr txBox="1">
                <a:spLocks noChangeArrowheads="1"/>
              </p:cNvSpPr>
              <p:nvPr/>
            </p:nvSpPr>
            <p:spPr bwMode="auto">
              <a:xfrm>
                <a:off x="9503622" y="1756625"/>
                <a:ext cx="717814" cy="200055"/>
              </a:xfrm>
              <a:prstGeom prst="rect">
                <a:avLst/>
              </a:prstGeom>
              <a:noFill/>
              <a:ln w="9525">
                <a:noFill/>
                <a:miter lim="800000"/>
              </a:ln>
            </p:spPr>
            <p:txBody>
              <a:bodyPr>
                <a:spAutoFit/>
              </a:bodyPr>
              <a:lstStyle/>
              <a:p>
                <a:r>
                  <a:rPr kumimoji="1" lang="en-US" altLang="zh-CN" sz="700" i="1" dirty="0">
                    <a:solidFill>
                      <a:prstClr val="white"/>
                    </a:solidFill>
                    <a:latin typeface="Arial" panose="020B0604020202020204" pitchFamily="34" charset="0"/>
                  </a:rPr>
                  <a:t>G143, B212</a:t>
                </a:r>
                <a:endParaRPr kumimoji="1" lang="zh-CN" altLang="en-US" sz="700" i="1">
                  <a:solidFill>
                    <a:prstClr val="white"/>
                  </a:solidFill>
                  <a:latin typeface="Arial" panose="020B0604020202020204" pitchFamily="34" charset="0"/>
                </a:endParaRPr>
              </a:p>
            </p:txBody>
          </p:sp>
        </p:grpSp>
        <p:grpSp>
          <p:nvGrpSpPr>
            <p:cNvPr id="5" name="组 9"/>
            <p:cNvGrpSpPr/>
            <p:nvPr/>
          </p:nvGrpSpPr>
          <p:grpSpPr bwMode="auto">
            <a:xfrm>
              <a:off x="9286278" y="2098975"/>
              <a:ext cx="1199362" cy="254390"/>
              <a:chOff x="9286278" y="2098975"/>
              <a:chExt cx="1199362" cy="254390"/>
            </a:xfrm>
          </p:grpSpPr>
          <p:sp>
            <p:nvSpPr>
              <p:cNvPr id="10" name="矩形 14"/>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1" name="文本框 15"/>
              <p:cNvSpPr txBox="1">
                <a:spLocks noChangeArrowheads="1"/>
              </p:cNvSpPr>
              <p:nvPr/>
            </p:nvSpPr>
            <p:spPr bwMode="auto">
              <a:xfrm>
                <a:off x="9503622" y="2130085"/>
                <a:ext cx="982018" cy="200055"/>
              </a:xfrm>
              <a:prstGeom prst="rect">
                <a:avLst/>
              </a:prstGeom>
              <a:noFill/>
              <a:ln w="9525">
                <a:noFill/>
                <a:miter lim="800000"/>
              </a:ln>
            </p:spPr>
            <p:txBody>
              <a:bodyPr>
                <a:spAutoFit/>
              </a:bodyPr>
              <a:lstStyle/>
              <a:p>
                <a:r>
                  <a:rPr kumimoji="1" lang="en-US" altLang="zh-CN" sz="700" i="1" dirty="0">
                    <a:solidFill>
                      <a:prstClr val="white"/>
                    </a:solidFill>
                    <a:latin typeface="Arial" panose="020B0604020202020204" pitchFamily="34" charset="0"/>
                  </a:rPr>
                  <a:t>R140,G198, B62</a:t>
                </a:r>
                <a:endParaRPr kumimoji="1" lang="zh-CN" altLang="en-US" sz="700" i="1">
                  <a:solidFill>
                    <a:prstClr val="white"/>
                  </a:solidFill>
                  <a:latin typeface="Arial" panose="020B0604020202020204" pitchFamily="34" charset="0"/>
                </a:endParaRPr>
              </a:p>
            </p:txBody>
          </p:sp>
        </p:grpSp>
        <p:sp>
          <p:nvSpPr>
            <p:cNvPr id="8"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9" name="文本框 12"/>
            <p:cNvSpPr txBox="1">
              <a:spLocks noChangeArrowheads="1"/>
            </p:cNvSpPr>
            <p:nvPr/>
          </p:nvSpPr>
          <p:spPr bwMode="auto">
            <a:xfrm>
              <a:off x="9503622" y="2491243"/>
              <a:ext cx="1175210" cy="200055"/>
            </a:xfrm>
            <a:prstGeom prst="rect">
              <a:avLst/>
            </a:prstGeom>
            <a:noFill/>
            <a:ln w="9525">
              <a:noFill/>
              <a:miter lim="800000"/>
            </a:ln>
          </p:spPr>
          <p:txBody>
            <a:bodyPr>
              <a:spAutoFit/>
            </a:bodyPr>
            <a:lstStyle/>
            <a:p>
              <a:r>
                <a:rPr kumimoji="1" lang="en-US" altLang="zh-CN" sz="700" i="1" dirty="0">
                  <a:solidFill>
                    <a:prstClr val="white"/>
                  </a:solidFill>
                  <a:latin typeface="Arial" panose="020B0604020202020204" pitchFamily="34" charset="0"/>
                </a:rPr>
                <a:t>R90,G203, B245</a:t>
              </a:r>
              <a:endParaRPr kumimoji="1" lang="zh-CN" altLang="en-US" sz="700" i="1">
                <a:solidFill>
                  <a:prstClr val="white"/>
                </a:solidFill>
                <a:latin typeface="Arial" panose="020B0604020202020204" pitchFamily="34" charset="0"/>
              </a:endParaRPr>
            </a:p>
          </p:txBody>
        </p:sp>
      </p:grpSp>
      <p:pic>
        <p:nvPicPr>
          <p:cNvPr id="14" name="Picture 15" descr="ZTE_ppt_design_0202-06.jpg"/>
          <p:cNvPicPr>
            <a:picLocks noChangeAspect="1"/>
          </p:cNvPicPr>
          <p:nvPr/>
        </p:nvPicPr>
        <p:blipFill>
          <a:blip r:embed="rId2" cstate="print"/>
          <a:srcRect/>
          <a:stretch>
            <a:fillRect/>
          </a:stretch>
        </p:blipFill>
        <p:spPr bwMode="auto">
          <a:xfrm>
            <a:off x="0" y="4779963"/>
            <a:ext cx="9144000" cy="387350"/>
          </a:xfrm>
          <a:prstGeom prst="rect">
            <a:avLst/>
          </a:prstGeom>
          <a:noFill/>
          <a:ln w="9525">
            <a:noFill/>
            <a:miter lim="800000"/>
            <a:headEnd/>
            <a:tailEnd/>
          </a:ln>
        </p:spPr>
      </p:pic>
      <p:sp>
        <p:nvSpPr>
          <p:cNvPr id="15" name="TextBox 16"/>
          <p:cNvSpPr txBox="1">
            <a:spLocks noChangeArrowheads="1"/>
          </p:cNvSpPr>
          <p:nvPr/>
        </p:nvSpPr>
        <p:spPr bwMode="auto">
          <a:xfrm>
            <a:off x="4271963" y="4914900"/>
            <a:ext cx="2190750" cy="169863"/>
          </a:xfrm>
          <a:prstGeom prst="rect">
            <a:avLst/>
          </a:prstGeom>
          <a:noFill/>
          <a:ln w="9525">
            <a:noFill/>
            <a:miter lim="800000"/>
          </a:ln>
        </p:spPr>
        <p:txBody>
          <a:bodyPr lIns="0" tIns="0" rIns="0" bIns="0"/>
          <a:lstStyle/>
          <a:p>
            <a:r>
              <a:rPr kumimoji="1" lang="en-US" sz="600" dirty="0">
                <a:solidFill>
                  <a:srgbClr val="7F7F7F"/>
                </a:solidFill>
                <a:latin typeface="Arial" panose="020B0604020202020204" pitchFamily="34" charset="0"/>
              </a:rPr>
              <a:t>© ZTE Corporation. All rights reserved</a:t>
            </a:r>
            <a:endParaRPr kumimoji="1" lang="en-US" sz="600" dirty="0">
              <a:solidFill>
                <a:srgbClr val="7F7F7F"/>
              </a:solidFill>
              <a:latin typeface="Arial" panose="020B0604020202020204" pitchFamily="34" charset="0"/>
            </a:endParaRPr>
          </a:p>
        </p:txBody>
      </p:sp>
      <p:sp>
        <p:nvSpPr>
          <p:cNvPr id="16" name="Slide Number Placeholder 5"/>
          <p:cNvSpPr>
            <a:spLocks noGrp="1"/>
          </p:cNvSpPr>
          <p:nvPr/>
        </p:nvSpPr>
        <p:spPr bwMode="auto">
          <a:xfrm>
            <a:off x="238125" y="4849813"/>
            <a:ext cx="419100" cy="365125"/>
          </a:xfrm>
          <a:prstGeom prst="rect">
            <a:avLst/>
          </a:prstGeom>
          <a:noFill/>
          <a:ln w="9525">
            <a:noFill/>
            <a:miter lim="800000"/>
          </a:ln>
        </p:spPr>
        <p:txBody>
          <a:bodyPr anchor="ctr"/>
          <a:lstStyle/>
          <a:p>
            <a:fld id="{5774FD34-B19B-4EC0-B7CE-4C8A769027F1}" type="slidenum">
              <a:rPr lang="en-US" sz="800">
                <a:solidFill>
                  <a:srgbClr val="404040"/>
                </a:solidFill>
                <a:latin typeface="Arial" panose="020B0604020202020204" pitchFamily="34" charset="0"/>
              </a:rPr>
            </a:fld>
            <a:endParaRPr lang="en-US" sz="800" dirty="0">
              <a:solidFill>
                <a:srgbClr val="404040"/>
              </a:solidFill>
              <a:latin typeface="Arial" panose="020B0604020202020204" pitchFamily="34" charset="0"/>
            </a:endParaRPr>
          </a:p>
        </p:txBody>
      </p:sp>
      <p:sp>
        <p:nvSpPr>
          <p:cNvPr id="33" name="标题 13"/>
          <p:cNvSpPr>
            <a:spLocks noGrp="1"/>
          </p:cNvSpPr>
          <p:nvPr>
            <p:ph type="title"/>
          </p:nvPr>
        </p:nvSpPr>
        <p:spPr>
          <a:xfrm>
            <a:off x="336137" y="411131"/>
            <a:ext cx="8513762" cy="723727"/>
          </a:xfrm>
          <a:prstGeom prst="rect">
            <a:avLst/>
          </a:prstGeom>
        </p:spPr>
        <p:txBody>
          <a:bodyPr rtlCol="0">
            <a:noAutofit/>
          </a:bodyPr>
          <a:lstStyle>
            <a:lvl1pPr>
              <a:defRPr lang="zh-CN" altLang="en-US" b="1" dirty="0">
                <a:solidFill>
                  <a:srgbClr val="008FD4"/>
                </a:solidFill>
                <a:latin typeface="Arial" panose="020B0604020202020204" pitchFamily="34" charset="0"/>
                <a:cs typeface="Arial" panose="020B0604020202020204" pitchFamily="34" charset="0"/>
              </a:defRPr>
            </a:lvl1pPr>
          </a:lstStyle>
          <a:p>
            <a:pPr lvl="0"/>
            <a:r>
              <a:rPr lang="zh-CN" altLang="en-US"/>
              <a:t>单击此处编辑母版标题样式</a:t>
            </a:r>
            <a:endParaRPr lang="zh-CN" alt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7_内容">
    <p:spTree>
      <p:nvGrpSpPr>
        <p:cNvPr id="1" name=""/>
        <p:cNvGrpSpPr/>
        <p:nvPr/>
      </p:nvGrpSpPr>
      <p:grpSpPr>
        <a:xfrm>
          <a:off x="0" y="0"/>
          <a:ext cx="0" cy="0"/>
          <a:chOff x="0" y="0"/>
          <a:chExt cx="0" cy="0"/>
        </a:xfrm>
      </p:grpSpPr>
      <p:pic>
        <p:nvPicPr>
          <p:cNvPr id="8" name="Picture 2" descr="ZTE-PPT-16x9-03"/>
          <p:cNvPicPr>
            <a:picLocks noChangeAspect="1" noChangeArrowheads="1"/>
          </p:cNvPicPr>
          <p:nvPr userDrawn="1"/>
        </p:nvPicPr>
        <p:blipFill>
          <a:blip r:embed="rId2" cstate="print"/>
          <a:srcRect/>
          <a:stretch>
            <a:fillRect/>
          </a:stretch>
        </p:blipFill>
        <p:spPr bwMode="auto">
          <a:xfrm>
            <a:off x="0" y="-17405"/>
            <a:ext cx="9146240" cy="5143501"/>
          </a:xfrm>
          <a:prstGeom prst="rect">
            <a:avLst/>
          </a:prstGeom>
          <a:noFill/>
          <a:ln w="9525">
            <a:noFill/>
            <a:miter lim="800000"/>
            <a:headEnd/>
            <a:tailEnd/>
          </a:ln>
        </p:spPr>
      </p:pic>
      <p:sp>
        <p:nvSpPr>
          <p:cNvPr id="18" name="TextBox 16"/>
          <p:cNvSpPr txBox="1">
            <a:spLocks noChangeArrowheads="1"/>
          </p:cNvSpPr>
          <p:nvPr/>
        </p:nvSpPr>
        <p:spPr bwMode="auto">
          <a:xfrm>
            <a:off x="4271816" y="4914803"/>
            <a:ext cx="2191124" cy="169990"/>
          </a:xfrm>
          <a:prstGeom prst="rect">
            <a:avLst/>
          </a:prstGeom>
          <a:noFill/>
          <a:ln w="9525">
            <a:noFill/>
            <a:miter lim="800000"/>
          </a:ln>
        </p:spPr>
        <p:txBody>
          <a:bodyPr lIns="0" tIns="0" rIns="0" bIns="0"/>
          <a:lstStyle/>
          <a:p>
            <a:pPr defTabSz="457200"/>
            <a:r>
              <a:rPr kumimoji="1" lang="en-US" altLang="zh-CN" sz="600" dirty="0">
                <a:solidFill>
                  <a:srgbClr val="7F7F7F"/>
                </a:solidFill>
                <a:latin typeface="宋体" panose="02010600030101010101" pitchFamily="2" charset="-122"/>
              </a:rPr>
              <a:t>© ZTE Corporation. All rights reserved</a:t>
            </a:r>
            <a:endParaRPr kumimoji="1" lang="en-US" altLang="zh-CN" sz="600" dirty="0">
              <a:solidFill>
                <a:srgbClr val="7F7F7F"/>
              </a:solidFill>
              <a:latin typeface="宋体" panose="02010600030101010101" pitchFamily="2" charset="-122"/>
            </a:endParaRPr>
          </a:p>
        </p:txBody>
      </p:sp>
      <p:sp>
        <p:nvSpPr>
          <p:cNvPr id="19" name="Slide Number Placeholder 5"/>
          <p:cNvSpPr>
            <a:spLocks noGrp="1"/>
          </p:cNvSpPr>
          <p:nvPr/>
        </p:nvSpPr>
        <p:spPr bwMode="auto">
          <a:xfrm>
            <a:off x="238395" y="4849962"/>
            <a:ext cx="418943" cy="365390"/>
          </a:xfrm>
          <a:prstGeom prst="rect">
            <a:avLst/>
          </a:prstGeom>
          <a:noFill/>
          <a:ln w="9525">
            <a:noFill/>
            <a:miter lim="800000"/>
          </a:ln>
        </p:spPr>
        <p:txBody>
          <a:bodyPr lIns="91430" tIns="45715" rIns="91430" bIns="45715" anchor="ctr"/>
          <a:lstStyle/>
          <a:p>
            <a:pPr defTabSz="457200"/>
            <a:fld id="{BC835BF3-BBDB-422A-A074-4D1FFA40D6B6}" type="slidenum">
              <a:rPr lang="en-US" altLang="zh-CN" sz="800">
                <a:solidFill>
                  <a:srgbClr val="404040"/>
                </a:solidFill>
                <a:latin typeface="Heiti SC Light"/>
              </a:rPr>
            </a:fld>
            <a:endParaRPr lang="en-US" altLang="zh-CN" sz="800" dirty="0">
              <a:solidFill>
                <a:srgbClr val="404040"/>
              </a:solidFill>
              <a:latin typeface="Heiti SC Light"/>
            </a:endParaRPr>
          </a:p>
        </p:txBody>
      </p:sp>
      <p:sp>
        <p:nvSpPr>
          <p:cNvPr id="9" name="文本占位符 2"/>
          <p:cNvSpPr>
            <a:spLocks noGrp="1"/>
          </p:cNvSpPr>
          <p:nvPr>
            <p:ph idx="1"/>
          </p:nvPr>
        </p:nvSpPr>
        <p:spPr>
          <a:xfrm>
            <a:off x="185580" y="701030"/>
            <a:ext cx="2264993" cy="1847340"/>
          </a:xfrm>
          <a:prstGeom prst="rect">
            <a:avLst/>
          </a:prstGeom>
        </p:spPr>
        <p:txBody>
          <a:bodyPr rtlCol="0">
            <a:noAutofit/>
          </a:bodyPr>
          <a:lstStyle>
            <a:lvl1pPr>
              <a:defRPr kumimoji="1" lang="zh-CN" altLang="en-US" sz="1000" dirty="0" smtClean="0">
                <a:solidFill>
                  <a:srgbClr val="404040"/>
                </a:solidFill>
              </a:defRPr>
            </a:lvl1pPr>
            <a:lvl2pPr>
              <a:defRPr kumimoji="1" lang="zh-CN" altLang="en-US" sz="800" b="0" i="0" kern="1200" dirty="0" smtClean="0">
                <a:solidFill>
                  <a:srgbClr val="404040"/>
                </a:solidFill>
                <a:latin typeface="+mn-lt"/>
                <a:ea typeface="微软雅黑" panose="020B0503020204020204" charset="-122"/>
                <a:cs typeface="+mn-cs"/>
              </a:defRPr>
            </a:lvl2pPr>
          </a:lstStyle>
          <a:p>
            <a:pPr lvl="0"/>
            <a:r>
              <a:rPr lang="zh-CN" altLang="en-US" dirty="0"/>
              <a:t>单击此处编辑母版文本样式</a:t>
            </a:r>
            <a:endParaRPr lang="zh-CN" altLang="en-US" dirty="0"/>
          </a:p>
          <a:p>
            <a:pPr lvl="1"/>
            <a:r>
              <a:rPr lang="zh-CN" altLang="en-US" dirty="0"/>
              <a:t>第二级</a:t>
            </a:r>
            <a:endParaRPr lang="zh-CN" altLang="en-US" dirty="0"/>
          </a:p>
        </p:txBody>
      </p:sp>
      <p:sp>
        <p:nvSpPr>
          <p:cNvPr id="14" name="标题 13"/>
          <p:cNvSpPr>
            <a:spLocks noGrp="1"/>
          </p:cNvSpPr>
          <p:nvPr>
            <p:ph type="title"/>
          </p:nvPr>
        </p:nvSpPr>
        <p:spPr>
          <a:xfrm>
            <a:off x="185580" y="226928"/>
            <a:ext cx="4700399" cy="399468"/>
          </a:xfrm>
        </p:spPr>
        <p:txBody>
          <a:bodyPr rtlCol="0">
            <a:noAutofit/>
          </a:bodyPr>
          <a:lstStyle>
            <a:lvl1pPr>
              <a:defRPr lang="zh-CN" altLang="en-US" dirty="0">
                <a:solidFill>
                  <a:srgbClr val="008FD4"/>
                </a:solidFill>
              </a:defRPr>
            </a:lvl1pPr>
          </a:lstStyle>
          <a:p>
            <a:pPr lvl="0"/>
            <a:r>
              <a:rPr lang="zh-CN" altLang="en-US" dirty="0"/>
              <a:t>单击此处编辑母版标题样式</a:t>
            </a:r>
            <a:endParaRPr lang="zh-CN" altLang="en-US" dirty="0"/>
          </a:p>
        </p:txBody>
      </p:sp>
      <p:sp>
        <p:nvSpPr>
          <p:cNvPr id="24" name="文本占位符 2"/>
          <p:cNvSpPr>
            <a:spLocks noGrp="1"/>
          </p:cNvSpPr>
          <p:nvPr>
            <p:ph idx="10"/>
          </p:nvPr>
        </p:nvSpPr>
        <p:spPr>
          <a:xfrm>
            <a:off x="2620986" y="701030"/>
            <a:ext cx="2264993" cy="1847340"/>
          </a:xfrm>
          <a:prstGeom prst="rect">
            <a:avLst/>
          </a:prstGeom>
        </p:spPr>
        <p:txBody>
          <a:bodyPr rtlCol="0">
            <a:noAutofit/>
          </a:bodyPr>
          <a:lstStyle>
            <a:lvl1pPr>
              <a:defRPr kumimoji="1" lang="zh-CN" altLang="en-US" sz="1000" dirty="0" smtClean="0">
                <a:solidFill>
                  <a:srgbClr val="404040"/>
                </a:solidFill>
              </a:defRPr>
            </a:lvl1pPr>
            <a:lvl2pPr>
              <a:defRPr kumimoji="1" lang="zh-CN" altLang="en-US" sz="800" b="0" i="0" kern="1200" dirty="0" smtClean="0">
                <a:solidFill>
                  <a:srgbClr val="404040"/>
                </a:solidFill>
                <a:latin typeface="+mn-lt"/>
                <a:ea typeface="微软雅黑" panose="020B0503020204020204" charset="-122"/>
                <a:cs typeface="+mn-cs"/>
              </a:defRPr>
            </a:lvl2pPr>
          </a:lstStyle>
          <a:p>
            <a:pPr lvl="0"/>
            <a:r>
              <a:rPr lang="zh-CN" altLang="en-US"/>
              <a:t>单击此处编辑母版文本样式</a:t>
            </a:r>
            <a:endParaRPr lang="zh-CN" altLang="en-US"/>
          </a:p>
          <a:p>
            <a:pPr lvl="1"/>
            <a:r>
              <a:rPr lang="zh-CN" altLang="en-US"/>
              <a:t>第二级</a:t>
            </a:r>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4_仅标题">
    <p:spTree>
      <p:nvGrpSpPr>
        <p:cNvPr id="1" name=""/>
        <p:cNvGrpSpPr/>
        <p:nvPr/>
      </p:nvGrpSpPr>
      <p:grpSpPr>
        <a:xfrm>
          <a:off x="0" y="0"/>
          <a:ext cx="0" cy="0"/>
          <a:chOff x="0" y="0"/>
          <a:chExt cx="0" cy="0"/>
        </a:xfrm>
      </p:grpSpPr>
      <p:sp>
        <p:nvSpPr>
          <p:cNvPr id="4"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fontAlgn="base">
              <a:spcBef>
                <a:spcPct val="0"/>
              </a:spcBef>
              <a:spcAft>
                <a:spcPct val="0"/>
              </a:spcAft>
            </a:pPr>
            <a:r>
              <a:rPr lang="en-US" sz="900" noProof="1">
                <a:solidFill>
                  <a:prstClr val="white"/>
                </a:solidFill>
                <a:latin typeface="Arial" panose="020B0604020202020204" pitchFamily="34" charset="0"/>
                <a:ea typeface="Heiti SC Light"/>
                <a:cs typeface="Arial" panose="020B0604020202020204" pitchFamily="34" charset="0"/>
              </a:rPr>
              <a:t>T</a:t>
            </a:r>
            <a:r>
              <a:rPr lang="en-US" altLang="zh-CN" sz="900" noProof="1">
                <a:solidFill>
                  <a:prstClr val="white"/>
                </a:solidFill>
                <a:latin typeface="Arial" panose="020B0604020202020204" pitchFamily="34" charset="0"/>
                <a:ea typeface="Heiti SC Light"/>
                <a:cs typeface="Arial" panose="020B0604020202020204" pitchFamily="34" charset="0"/>
              </a:rPr>
              <a:t>itle:</a:t>
            </a:r>
            <a:endParaRPr lang="en-US" altLang="ja-JP" sz="900" noProof="1">
              <a:solidFill>
                <a:prstClr val="white"/>
              </a:solidFill>
              <a:latin typeface="Arial" panose="020B0604020202020204" pitchFamily="34" charset="0"/>
              <a:ea typeface="Heiti SC Light"/>
              <a:cs typeface="Arial" panose="020B0604020202020204" pitchFamily="34" charset="0"/>
            </a:endParaRPr>
          </a:p>
          <a:p>
            <a:pPr defTabSz="935355" fontAlgn="base">
              <a:spcBef>
                <a:spcPct val="0"/>
              </a:spcBef>
              <a:spcAft>
                <a:spcPct val="0"/>
              </a:spcAft>
            </a:pPr>
            <a:r>
              <a:rPr lang="en-US" altLang="zh-CN" sz="800" noProof="1">
                <a:solidFill>
                  <a:prstClr val="white"/>
                </a:solidFill>
                <a:latin typeface="Arial" panose="020B0604020202020204" pitchFamily="34" charset="0"/>
                <a:ea typeface="Heiti SC Light"/>
                <a:cs typeface="Arial" panose="020B0604020202020204" pitchFamily="34" charset="0"/>
              </a:rPr>
              <a:t>Type</a:t>
            </a:r>
            <a:r>
              <a:rPr lang="en-US" altLang="ja-JP" sz="800" noProof="1">
                <a:solidFill>
                  <a:prstClr val="white"/>
                </a:solidFill>
                <a:latin typeface="Arial" panose="020B0604020202020204" pitchFamily="34" charset="0"/>
                <a:ea typeface="Heiti SC Light"/>
                <a:cs typeface="Arial" panose="020B0604020202020204" pitchFamily="34" charset="0"/>
              </a:rPr>
              <a:t>: </a:t>
            </a:r>
            <a:r>
              <a:rPr lang="en-US" altLang="ja-JP" sz="800" noProof="1">
                <a:solidFill>
                  <a:prstClr val="white"/>
                </a:solidFill>
                <a:latin typeface="Arial" panose="020B0604020202020204" pitchFamily="34" charset="0"/>
                <a:cs typeface="Arial" panose="020B0604020202020204" pitchFamily="34" charset="0"/>
              </a:rPr>
              <a:t>Arial</a:t>
            </a:r>
            <a:endParaRPr lang="en-US" sz="800" dirty="0">
              <a:solidFill>
                <a:prstClr val="white"/>
              </a:solidFill>
              <a:latin typeface="Arial" panose="020B0604020202020204" pitchFamily="34" charset="0"/>
              <a:ea typeface="Heiti SC Light"/>
              <a:cs typeface="Arial" panose="020B0604020202020204" pitchFamily="34" charset="0"/>
            </a:endParaRPr>
          </a:p>
          <a:p>
            <a:pPr defTabSz="935355" fontAlgn="base">
              <a:spcBef>
                <a:spcPct val="0"/>
              </a:spcBef>
              <a:spcAft>
                <a:spcPct val="0"/>
              </a:spcAft>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a:t>
            </a:r>
            <a:r>
              <a:rPr lang="en-US" altLang="ja-JP" sz="800" noProof="1">
                <a:solidFill>
                  <a:prstClr val="white"/>
                </a:solidFill>
                <a:latin typeface="Arial" panose="020B0604020202020204" pitchFamily="34" charset="0"/>
                <a:ea typeface="Heiti SC Light"/>
                <a:cs typeface="Heiti SC Light"/>
              </a:rPr>
              <a:t>22-24</a:t>
            </a:r>
            <a:r>
              <a:rPr lang="en-US" altLang="zh-CN" sz="800" noProof="1">
                <a:solidFill>
                  <a:prstClr val="white"/>
                </a:solidFill>
                <a:latin typeface="Arial" panose="020B0604020202020204" pitchFamily="34" charset="0"/>
                <a:ea typeface="Heiti SC Light"/>
                <a:cs typeface="Heiti SC Light"/>
              </a:rPr>
              <a:t>pt</a:t>
            </a:r>
            <a:endParaRPr lang="en-US" altLang="ja-JP" sz="800" noProof="1">
              <a:solidFill>
                <a:prstClr val="white"/>
              </a:solidFill>
              <a:latin typeface="Arial" panose="020B0604020202020204" pitchFamily="34" charset="0"/>
              <a:ea typeface="Heiti SC Light"/>
              <a:cs typeface="Heiti SC Light"/>
            </a:endParaRPr>
          </a:p>
          <a:p>
            <a:pPr defTabSz="935355" fontAlgn="base">
              <a:spcBef>
                <a:spcPct val="0"/>
              </a:spcBef>
              <a:spcAft>
                <a:spcPct val="0"/>
              </a:spcAft>
            </a:pPr>
            <a:r>
              <a:rPr lang="en-US" sz="800" noProof="1">
                <a:solidFill>
                  <a:prstClr val="white"/>
                </a:solidFill>
                <a:latin typeface="Arial" panose="020B0604020202020204" pitchFamily="34" charset="0"/>
                <a:ea typeface="Heiti SC Light"/>
                <a:cs typeface="Heiti SC Light"/>
              </a:rPr>
              <a:t>C</a:t>
            </a:r>
            <a:r>
              <a:rPr lang="en-US" altLang="zh-CN" sz="800" noProof="1">
                <a:solidFill>
                  <a:prstClr val="white"/>
                </a:solidFill>
                <a:latin typeface="Arial" panose="020B0604020202020204" pitchFamily="34" charset="0"/>
                <a:ea typeface="Heiti SC Light"/>
                <a:cs typeface="Heiti SC Light"/>
              </a:rPr>
              <a:t>olor</a:t>
            </a: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he ZTE blue</a:t>
            </a:r>
            <a:r>
              <a:rPr lang="en-US" altLang="ja-JP" sz="800" noProof="1">
                <a:solidFill>
                  <a:prstClr val="white"/>
                </a:solidFill>
                <a:latin typeface="Arial" panose="020B0604020202020204" pitchFamily="34" charset="0"/>
                <a:ea typeface="Heiti SC Light"/>
                <a:cs typeface="Heiti SC Light"/>
              </a:rPr>
              <a:t> </a:t>
            </a:r>
            <a:endParaRPr lang="en-US" altLang="ja-JP" sz="800" noProof="1">
              <a:solidFill>
                <a:prstClr val="white"/>
              </a:solidFill>
              <a:latin typeface="Arial" panose="020B0604020202020204" pitchFamily="34" charset="0"/>
              <a:ea typeface="Heiti SC Light"/>
              <a:cs typeface="Heiti SC Light"/>
            </a:endParaRPr>
          </a:p>
          <a:p>
            <a:pPr defTabSz="935355" fontAlgn="base">
              <a:spcBef>
                <a:spcPct val="0"/>
              </a:spcBef>
              <a:spcAft>
                <a:spcPct val="0"/>
              </a:spcAft>
            </a:pPr>
            <a:endParaRPr lang="en-US" altLang="zh-CN" sz="900" noProof="1">
              <a:solidFill>
                <a:prstClr val="white"/>
              </a:solidFill>
              <a:latin typeface="Arial" panose="020B0604020202020204" pitchFamily="34" charset="0"/>
              <a:ea typeface="Heiti SC Light"/>
              <a:cs typeface="Heiti SC Light"/>
            </a:endParaRPr>
          </a:p>
          <a:p>
            <a:pPr defTabSz="935355" fontAlgn="base">
              <a:spcBef>
                <a:spcPct val="0"/>
              </a:spcBef>
              <a:spcAft>
                <a:spcPct val="0"/>
              </a:spcAft>
            </a:pPr>
            <a:r>
              <a:rPr lang="en-US" altLang="zh-CN" sz="900" noProof="1">
                <a:solidFill>
                  <a:prstClr val="white"/>
                </a:solidFill>
                <a:latin typeface="Arial" panose="020B0604020202020204" pitchFamily="34" charset="0"/>
                <a:ea typeface="Heiti SC Light"/>
                <a:cs typeface="Heiti SC Light"/>
              </a:rPr>
              <a:t>Subtitle:</a:t>
            </a:r>
            <a:endParaRPr lang="en-US" altLang="ja-JP" sz="900" noProof="1">
              <a:solidFill>
                <a:prstClr val="white"/>
              </a:solidFill>
              <a:latin typeface="Arial" panose="020B0604020202020204" pitchFamily="34" charset="0"/>
              <a:ea typeface="Heiti SC Light"/>
              <a:cs typeface="Heiti SC Light"/>
            </a:endParaRPr>
          </a:p>
          <a:p>
            <a:pPr defTabSz="935355" fontAlgn="base">
              <a:spcBef>
                <a:spcPct val="0"/>
              </a:spcBef>
              <a:spcAft>
                <a:spcPct val="0"/>
              </a:spcAft>
            </a:pP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ype</a:t>
            </a:r>
            <a:r>
              <a:rPr lang="en-US" altLang="en-US" sz="800" noProof="1">
                <a:solidFill>
                  <a:prstClr val="white"/>
                </a:solidFill>
                <a:latin typeface="Arial" panose="020B0604020202020204" pitchFamily="34" charset="0"/>
                <a:ea typeface="Heiti SC Light"/>
                <a:cs typeface="Heiti SC Light"/>
              </a:rPr>
              <a:t>：</a:t>
            </a:r>
            <a:r>
              <a:rPr lang="en-US" altLang="ja-JP" sz="800" noProof="1">
                <a:solidFill>
                  <a:prstClr val="white"/>
                </a:solidFill>
                <a:latin typeface="Arial" panose="020B0604020202020204" pitchFamily="34" charset="0"/>
                <a:cs typeface="Arial" panose="020B0604020202020204" pitchFamily="34" charset="0"/>
              </a:rPr>
              <a:t>Arial</a:t>
            </a:r>
            <a:endParaRPr lang="en-US" sz="800" dirty="0">
              <a:solidFill>
                <a:prstClr val="white"/>
              </a:solidFill>
              <a:latin typeface="Arial" panose="020B0604020202020204" pitchFamily="34" charset="0"/>
              <a:ea typeface="宋体" panose="02010600030101010101" pitchFamily="2" charset="-122"/>
              <a:cs typeface="Arial" panose="020B0604020202020204" pitchFamily="34" charset="0"/>
            </a:endParaRPr>
          </a:p>
          <a:p>
            <a:pPr defTabSz="935355" fontAlgn="base">
              <a:spcBef>
                <a:spcPct val="0"/>
              </a:spcBef>
              <a:spcAft>
                <a:spcPct val="0"/>
              </a:spcAft>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：14-</a:t>
            </a:r>
            <a:r>
              <a:rPr lang="en-US" altLang="ja-JP" sz="800" noProof="1">
                <a:solidFill>
                  <a:prstClr val="white"/>
                </a:solidFill>
                <a:latin typeface="Arial" panose="020B0604020202020204" pitchFamily="34" charset="0"/>
                <a:ea typeface="Heiti SC Light"/>
                <a:cs typeface="Heiti SC Light"/>
              </a:rPr>
              <a:t>18pt</a:t>
            </a:r>
            <a:endParaRPr lang="en-US" altLang="ja-JP" sz="800" noProof="1">
              <a:solidFill>
                <a:prstClr val="white"/>
              </a:solidFill>
              <a:latin typeface="Arial" panose="020B0604020202020204" pitchFamily="34" charset="0"/>
              <a:ea typeface="Heiti SC Light"/>
              <a:cs typeface="Heiti SC Light"/>
            </a:endParaRPr>
          </a:p>
          <a:p>
            <a:pPr defTabSz="935355" fontAlgn="base">
              <a:spcBef>
                <a:spcPct val="0"/>
              </a:spcBef>
              <a:spcAft>
                <a:spcPct val="0"/>
              </a:spcAft>
            </a:pPr>
            <a:r>
              <a:rPr lang="en-US" sz="800" noProof="1">
                <a:solidFill>
                  <a:prstClr val="white"/>
                </a:solidFill>
                <a:latin typeface="Arial" panose="020B0604020202020204" pitchFamily="34" charset="0"/>
                <a:ea typeface="Heiti SC Light"/>
                <a:cs typeface="Heiti SC Light"/>
              </a:rPr>
              <a:t>Color: The </a:t>
            </a:r>
            <a:r>
              <a:rPr lang="en-US" altLang="zh-CN" sz="800" noProof="1">
                <a:solidFill>
                  <a:prstClr val="white"/>
                </a:solidFill>
                <a:latin typeface="Arial" panose="020B0604020202020204" pitchFamily="34" charset="0"/>
                <a:ea typeface="Heiti SC Light"/>
                <a:cs typeface="Heiti SC Light"/>
              </a:rPr>
              <a:t>ZTE green</a:t>
            </a:r>
            <a:endParaRPr lang="en-US" altLang="ja-JP" sz="800" noProof="1">
              <a:solidFill>
                <a:prstClr val="white"/>
              </a:solidFill>
              <a:latin typeface="Arial" panose="020B0604020202020204" pitchFamily="34" charset="0"/>
              <a:ea typeface="Heiti SC Light"/>
              <a:cs typeface="Heiti SC Light"/>
            </a:endParaRPr>
          </a:p>
        </p:txBody>
      </p:sp>
      <p:grpSp>
        <p:nvGrpSpPr>
          <p:cNvPr id="2" name="组 5"/>
          <p:cNvGrpSpPr/>
          <p:nvPr/>
        </p:nvGrpSpPr>
        <p:grpSpPr bwMode="auto">
          <a:xfrm>
            <a:off x="9364663" y="3851275"/>
            <a:ext cx="1392237" cy="989013"/>
            <a:chOff x="9286278" y="1725515"/>
            <a:chExt cx="1392554" cy="989008"/>
          </a:xfrm>
        </p:grpSpPr>
        <p:grpSp>
          <p:nvGrpSpPr>
            <p:cNvPr id="3" name="组 6"/>
            <p:cNvGrpSpPr/>
            <p:nvPr/>
          </p:nvGrpSpPr>
          <p:grpSpPr bwMode="auto">
            <a:xfrm>
              <a:off x="9286278" y="1725515"/>
              <a:ext cx="935158" cy="254390"/>
              <a:chOff x="9286278" y="1725515"/>
              <a:chExt cx="935158" cy="254390"/>
            </a:xfrm>
          </p:grpSpPr>
          <p:sp>
            <p:nvSpPr>
              <p:cNvPr id="12"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3" name="文本框 19"/>
              <p:cNvSpPr txBox="1">
                <a:spLocks noChangeArrowheads="1"/>
              </p:cNvSpPr>
              <p:nvPr/>
            </p:nvSpPr>
            <p:spPr bwMode="auto">
              <a:xfrm>
                <a:off x="9503622" y="1756625"/>
                <a:ext cx="717814" cy="200055"/>
              </a:xfrm>
              <a:prstGeom prst="rect">
                <a:avLst/>
              </a:prstGeom>
              <a:noFill/>
              <a:ln w="9525">
                <a:noFill/>
                <a:miter lim="800000"/>
              </a:ln>
            </p:spPr>
            <p:txBody>
              <a:bodyPr>
                <a:spAutoFit/>
              </a:bodyPr>
              <a:lstStyle/>
              <a:p>
                <a:pPr fontAlgn="base">
                  <a:spcBef>
                    <a:spcPct val="0"/>
                  </a:spcBef>
                  <a:spcAft>
                    <a:spcPct val="0"/>
                  </a:spcAft>
                </a:pPr>
                <a:r>
                  <a:rPr kumimoji="1" lang="en-US" altLang="zh-CN" sz="700" i="1" dirty="0">
                    <a:solidFill>
                      <a:prstClr val="white"/>
                    </a:solidFill>
                    <a:latin typeface="Arial" panose="020B0604020202020204" pitchFamily="34" charset="0"/>
                    <a:cs typeface="Arial" panose="020B0604020202020204" pitchFamily="34" charset="0"/>
                  </a:rPr>
                  <a:t>G143, B212</a:t>
                </a:r>
                <a:endParaRPr kumimoji="1" lang="zh-CN" altLang="en-US" sz="700" i="1">
                  <a:solidFill>
                    <a:prstClr val="white"/>
                  </a:solidFill>
                  <a:latin typeface="Arial" panose="020B0604020202020204" pitchFamily="34" charset="0"/>
                  <a:cs typeface="Arial" panose="020B0604020202020204" pitchFamily="34" charset="0"/>
                </a:endParaRPr>
              </a:p>
            </p:txBody>
          </p:sp>
        </p:grpSp>
        <p:grpSp>
          <p:nvGrpSpPr>
            <p:cNvPr id="5" name="组 9"/>
            <p:cNvGrpSpPr/>
            <p:nvPr/>
          </p:nvGrpSpPr>
          <p:grpSpPr bwMode="auto">
            <a:xfrm>
              <a:off x="9286278" y="2098975"/>
              <a:ext cx="1199362" cy="254390"/>
              <a:chOff x="9286278" y="2098975"/>
              <a:chExt cx="1199362" cy="254390"/>
            </a:xfrm>
          </p:grpSpPr>
          <p:sp>
            <p:nvSpPr>
              <p:cNvPr id="10" name="矩形 14"/>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1" name="文本框 15"/>
              <p:cNvSpPr txBox="1">
                <a:spLocks noChangeArrowheads="1"/>
              </p:cNvSpPr>
              <p:nvPr/>
            </p:nvSpPr>
            <p:spPr bwMode="auto">
              <a:xfrm>
                <a:off x="9503622" y="2130085"/>
                <a:ext cx="982018" cy="200055"/>
              </a:xfrm>
              <a:prstGeom prst="rect">
                <a:avLst/>
              </a:prstGeom>
              <a:noFill/>
              <a:ln w="9525">
                <a:noFill/>
                <a:miter lim="800000"/>
              </a:ln>
            </p:spPr>
            <p:txBody>
              <a:bodyPr>
                <a:spAutoFit/>
              </a:bodyPr>
              <a:lstStyle/>
              <a:p>
                <a:pPr fontAlgn="base">
                  <a:spcBef>
                    <a:spcPct val="0"/>
                  </a:spcBef>
                  <a:spcAft>
                    <a:spcPct val="0"/>
                  </a:spcAft>
                </a:pPr>
                <a:r>
                  <a:rPr kumimoji="1" lang="en-US" altLang="zh-CN" sz="700" i="1" dirty="0">
                    <a:solidFill>
                      <a:prstClr val="white"/>
                    </a:solidFill>
                    <a:latin typeface="Arial" panose="020B0604020202020204" pitchFamily="34" charset="0"/>
                    <a:cs typeface="Arial" panose="020B0604020202020204" pitchFamily="34" charset="0"/>
                  </a:rPr>
                  <a:t>R140,G198, B62</a:t>
                </a:r>
                <a:endParaRPr kumimoji="1" lang="zh-CN" altLang="en-US" sz="700" i="1">
                  <a:solidFill>
                    <a:prstClr val="white"/>
                  </a:solidFill>
                  <a:latin typeface="Arial" panose="020B0604020202020204" pitchFamily="34" charset="0"/>
                  <a:cs typeface="Arial" panose="020B0604020202020204" pitchFamily="34" charset="0"/>
                </a:endParaRPr>
              </a:p>
            </p:txBody>
          </p:sp>
        </p:grpSp>
        <p:sp>
          <p:nvSpPr>
            <p:cNvPr id="8"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9" name="文本框 12"/>
            <p:cNvSpPr txBox="1">
              <a:spLocks noChangeArrowheads="1"/>
            </p:cNvSpPr>
            <p:nvPr/>
          </p:nvSpPr>
          <p:spPr bwMode="auto">
            <a:xfrm>
              <a:off x="9503622" y="2491243"/>
              <a:ext cx="1175210" cy="200055"/>
            </a:xfrm>
            <a:prstGeom prst="rect">
              <a:avLst/>
            </a:prstGeom>
            <a:noFill/>
            <a:ln w="9525">
              <a:noFill/>
              <a:miter lim="800000"/>
            </a:ln>
          </p:spPr>
          <p:txBody>
            <a:bodyPr>
              <a:spAutoFit/>
            </a:bodyPr>
            <a:lstStyle/>
            <a:p>
              <a:pPr fontAlgn="base">
                <a:spcBef>
                  <a:spcPct val="0"/>
                </a:spcBef>
                <a:spcAft>
                  <a:spcPct val="0"/>
                </a:spcAft>
              </a:pPr>
              <a:r>
                <a:rPr kumimoji="1" lang="en-US" altLang="zh-CN" sz="700" i="1" dirty="0">
                  <a:solidFill>
                    <a:prstClr val="white"/>
                  </a:solidFill>
                  <a:latin typeface="Arial" panose="020B0604020202020204" pitchFamily="34" charset="0"/>
                  <a:cs typeface="Arial" panose="020B0604020202020204" pitchFamily="34" charset="0"/>
                </a:rPr>
                <a:t>R90,G203, B245</a:t>
              </a:r>
              <a:endParaRPr kumimoji="1" lang="zh-CN" altLang="en-US" sz="700" i="1">
                <a:solidFill>
                  <a:prstClr val="white"/>
                </a:solidFill>
                <a:latin typeface="Arial" panose="020B0604020202020204" pitchFamily="34" charset="0"/>
                <a:cs typeface="Arial" panose="020B0604020202020204" pitchFamily="34" charset="0"/>
              </a:endParaRPr>
            </a:p>
          </p:txBody>
        </p:sp>
      </p:grpSp>
      <p:pic>
        <p:nvPicPr>
          <p:cNvPr id="14" name="Picture 15" descr="ZTE_ppt_design_0202-06.jpg"/>
          <p:cNvPicPr>
            <a:picLocks noChangeAspect="1"/>
          </p:cNvPicPr>
          <p:nvPr/>
        </p:nvPicPr>
        <p:blipFill>
          <a:blip r:embed="rId2" cstate="print"/>
          <a:srcRect/>
          <a:stretch>
            <a:fillRect/>
          </a:stretch>
        </p:blipFill>
        <p:spPr bwMode="auto">
          <a:xfrm>
            <a:off x="0" y="4779963"/>
            <a:ext cx="9144000" cy="387350"/>
          </a:xfrm>
          <a:prstGeom prst="rect">
            <a:avLst/>
          </a:prstGeom>
          <a:noFill/>
          <a:ln w="9525">
            <a:noFill/>
            <a:miter lim="800000"/>
            <a:headEnd/>
            <a:tailEnd/>
          </a:ln>
        </p:spPr>
      </p:pic>
      <p:sp>
        <p:nvSpPr>
          <p:cNvPr id="15" name="TextBox 16"/>
          <p:cNvSpPr txBox="1">
            <a:spLocks noChangeArrowheads="1"/>
          </p:cNvSpPr>
          <p:nvPr/>
        </p:nvSpPr>
        <p:spPr bwMode="auto">
          <a:xfrm>
            <a:off x="4271963" y="4914900"/>
            <a:ext cx="2190750" cy="169863"/>
          </a:xfrm>
          <a:prstGeom prst="rect">
            <a:avLst/>
          </a:prstGeom>
          <a:noFill/>
          <a:ln w="9525">
            <a:noFill/>
            <a:miter lim="800000"/>
          </a:ln>
        </p:spPr>
        <p:txBody>
          <a:bodyPr lIns="0" tIns="0" rIns="0" bIns="0"/>
          <a:lstStyle/>
          <a:p>
            <a:pPr fontAlgn="base">
              <a:spcBef>
                <a:spcPct val="0"/>
              </a:spcBef>
              <a:spcAft>
                <a:spcPct val="0"/>
              </a:spcAft>
            </a:pPr>
            <a:r>
              <a:rPr kumimoji="1" lang="en-US" sz="600" dirty="0">
                <a:solidFill>
                  <a:srgbClr val="7F7F7F"/>
                </a:solidFill>
                <a:latin typeface="Arial" panose="020B0604020202020204" pitchFamily="34" charset="0"/>
                <a:ea typeface="宋体" panose="02010600030101010101" pitchFamily="2" charset="-122"/>
                <a:cs typeface="Arial" panose="020B0604020202020204" pitchFamily="34" charset="0"/>
              </a:rPr>
              <a:t>© ZTE Corporation. All rights reserved</a:t>
            </a:r>
            <a:endParaRPr kumimoji="1" lang="en-US" sz="600" dirty="0">
              <a:solidFill>
                <a:srgbClr val="7F7F7F"/>
              </a:solidFill>
              <a:latin typeface="Arial" panose="020B0604020202020204" pitchFamily="34" charset="0"/>
              <a:ea typeface="宋体" panose="02010600030101010101" pitchFamily="2" charset="-122"/>
              <a:cs typeface="Arial" panose="020B0604020202020204" pitchFamily="34" charset="0"/>
            </a:endParaRPr>
          </a:p>
        </p:txBody>
      </p:sp>
      <p:sp>
        <p:nvSpPr>
          <p:cNvPr id="16" name="Slide Number Placeholder 5"/>
          <p:cNvSpPr>
            <a:spLocks noGrp="1"/>
          </p:cNvSpPr>
          <p:nvPr/>
        </p:nvSpPr>
        <p:spPr bwMode="auto">
          <a:xfrm>
            <a:off x="238125" y="4849813"/>
            <a:ext cx="419100" cy="365125"/>
          </a:xfrm>
          <a:prstGeom prst="rect">
            <a:avLst/>
          </a:prstGeom>
          <a:noFill/>
          <a:ln w="9525">
            <a:noFill/>
            <a:miter lim="800000"/>
          </a:ln>
        </p:spPr>
        <p:txBody>
          <a:bodyPr anchor="ctr"/>
          <a:lstStyle/>
          <a:p>
            <a:pPr fontAlgn="base">
              <a:spcBef>
                <a:spcPct val="0"/>
              </a:spcBef>
              <a:spcAft>
                <a:spcPct val="0"/>
              </a:spcAft>
            </a:pPr>
            <a:fld id="{5774FD34-B19B-4EC0-B7CE-4C8A769027F1}" type="slidenum">
              <a:rPr lang="en-US" sz="800">
                <a:solidFill>
                  <a:srgbClr val="404040"/>
                </a:solidFill>
                <a:latin typeface="Arial" panose="020B0604020202020204" pitchFamily="34" charset="0"/>
                <a:ea typeface="宋体" panose="02010600030101010101" pitchFamily="2" charset="-122"/>
                <a:cs typeface="Arial" panose="020B0604020202020204" pitchFamily="34" charset="0"/>
              </a:rPr>
            </a:fld>
            <a:endParaRPr lang="en-US" sz="800" dirty="0">
              <a:solidFill>
                <a:srgbClr val="404040"/>
              </a:solidFill>
              <a:latin typeface="Arial" panose="020B0604020202020204" pitchFamily="34" charset="0"/>
              <a:ea typeface="宋体" panose="02010600030101010101" pitchFamily="2" charset="-122"/>
              <a:cs typeface="Arial" panose="020B060402020202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x" preserve="1">
  <p:cSld name="标题和文本">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a:xfrm>
            <a:off x="838200" y="6356350"/>
            <a:ext cx="2743200" cy="365125"/>
          </a:xfrm>
        </p:spPr>
        <p:txBody>
          <a:bodyPr/>
          <a:lstStyle/>
          <a:p>
            <a:fld id="{AC1B7B3F-A56B-4310-A966-BD55D80449F1}"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p:spPr>
        <p:txBody>
          <a:bodyPr/>
          <a:lstStyle/>
          <a:p>
            <a:fld id="{73127340-2293-49D2-96F1-6E7BF0C8FD9C}"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4" Type="http://schemas.openxmlformats.org/officeDocument/2006/relationships/theme" Target="../theme/theme1.xml"/><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image" Target="../media/image3.jpeg"/><Relationship Id="rId1" Type="http://schemas.openxmlformats.org/officeDocument/2006/relationships/slideLayout" Target="../slideLayouts/slideLayout2.xml"/></Relationships>
</file>

<file path=ppt/slideMasters/_rels/slideMaster3.xml.rels><?xml version="1.0" encoding="UTF-8" standalone="yes"?>
<Relationships xmlns="http://schemas.openxmlformats.org/package/2006/relationships"><Relationship Id="rId9" Type="http://schemas.openxmlformats.org/officeDocument/2006/relationships/image" Target="../media/image4.jpeg"/><Relationship Id="rId8" Type="http://schemas.openxmlformats.org/officeDocument/2006/relationships/slideLayout" Target="../slideLayouts/slideLayout10.xml"/><Relationship Id="rId7" Type="http://schemas.openxmlformats.org/officeDocument/2006/relationships/slideLayout" Target="../slideLayouts/slideLayout9.xml"/><Relationship Id="rId6" Type="http://schemas.openxmlformats.org/officeDocument/2006/relationships/slideLayout" Target="../slideLayouts/slideLayout8.xml"/><Relationship Id="rId5" Type="http://schemas.openxmlformats.org/officeDocument/2006/relationships/slideLayout" Target="../slideLayouts/slideLayout7.xml"/><Relationship Id="rId4" Type="http://schemas.openxmlformats.org/officeDocument/2006/relationships/slideLayout" Target="../slideLayouts/slideLayout6.xml"/><Relationship Id="rId3" Type="http://schemas.openxmlformats.org/officeDocument/2006/relationships/slideLayout" Target="../slideLayouts/slideLayout5.xml"/><Relationship Id="rId2" Type="http://schemas.openxmlformats.org/officeDocument/2006/relationships/slideLayout" Target="../slideLayouts/slideLayout4.xml"/><Relationship Id="rId10" Type="http://schemas.openxmlformats.org/officeDocument/2006/relationships/theme" Target="../theme/theme3.xml"/><Relationship Id="rId1" Type="http://schemas.openxmlformats.org/officeDocument/2006/relationships/slideLayout" Target="../slideLayouts/slideLayout3.xml"/></Relationships>
</file>

<file path=ppt/slideMasters/_rels/slideMaster4.xml.rels><?xml version="1.0" encoding="UTF-8" standalone="yes"?>
<Relationships xmlns="http://schemas.openxmlformats.org/package/2006/relationships"><Relationship Id="rId3" Type="http://schemas.openxmlformats.org/officeDocument/2006/relationships/theme" Target="../theme/theme4.xml"/><Relationship Id="rId2" Type="http://schemas.openxmlformats.org/officeDocument/2006/relationships/image" Target="../media/image7.jpeg"/><Relationship Id="rId1" Type="http://schemas.openxmlformats.org/officeDocument/2006/relationships/slideLayout" Target="../slideLayouts/slideLayout11.xml"/></Relationships>
</file>

<file path=ppt/slideMasters/_rels/slideMaster5.xml.rels><?xml version="1.0" encoding="UTF-8" standalone="yes"?>
<Relationships xmlns="http://schemas.openxmlformats.org/package/2006/relationships"><Relationship Id="rId6" Type="http://schemas.openxmlformats.org/officeDocument/2006/relationships/theme" Target="../theme/theme5.xml"/><Relationship Id="rId5" Type="http://schemas.openxmlformats.org/officeDocument/2006/relationships/image" Target="../media/image4.jpeg"/><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 Type="http://schemas.openxmlformats.org/officeDocument/2006/relationships/slideLayout" Target="../slideLayouts/slideLayout12.xml"/></Relationships>
</file>

<file path=ppt/slideMasters/_rels/slideMaster6.xml.rels><?xml version="1.0" encoding="UTF-8" standalone="yes"?>
<Relationships xmlns="http://schemas.openxmlformats.org/package/2006/relationships"><Relationship Id="rId6" Type="http://schemas.openxmlformats.org/officeDocument/2006/relationships/theme" Target="../theme/theme6.xml"/><Relationship Id="rId5" Type="http://schemas.openxmlformats.org/officeDocument/2006/relationships/slideLayout" Target="../slideLayouts/slideLayout20.xml"/><Relationship Id="rId4" Type="http://schemas.openxmlformats.org/officeDocument/2006/relationships/slideLayout" Target="../slideLayouts/slideLayout19.xml"/><Relationship Id="rId3" Type="http://schemas.openxmlformats.org/officeDocument/2006/relationships/slideLayout" Target="../slideLayouts/slideLayout18.xml"/><Relationship Id="rId2" Type="http://schemas.openxmlformats.org/officeDocument/2006/relationships/slideLayout" Target="../slideLayouts/slideLayout17.xml"/><Relationship Id="rId1" Type="http://schemas.openxmlformats.org/officeDocument/2006/relationships/slideLayout" Target="../slideLayouts/slideLayout16.xml"/></Relationships>
</file>

<file path=ppt/slideMasters/_rels/slideMaster7.xml.rels><?xml version="1.0" encoding="UTF-8" standalone="yes"?>
<Relationships xmlns="http://schemas.openxmlformats.org/package/2006/relationships"><Relationship Id="rId9" Type="http://schemas.openxmlformats.org/officeDocument/2006/relationships/slideLayout" Target="../slideLayouts/slideLayout29.xml"/><Relationship Id="rId8" Type="http://schemas.openxmlformats.org/officeDocument/2006/relationships/slideLayout" Target="../slideLayouts/slideLayout28.xml"/><Relationship Id="rId7" Type="http://schemas.openxmlformats.org/officeDocument/2006/relationships/slideLayout" Target="../slideLayouts/slideLayout27.xml"/><Relationship Id="rId6" Type="http://schemas.openxmlformats.org/officeDocument/2006/relationships/slideLayout" Target="../slideLayouts/slideLayout26.xml"/><Relationship Id="rId5" Type="http://schemas.openxmlformats.org/officeDocument/2006/relationships/slideLayout" Target="../slideLayouts/slideLayout25.xml"/><Relationship Id="rId4" Type="http://schemas.openxmlformats.org/officeDocument/2006/relationships/slideLayout" Target="../slideLayouts/slideLayout24.xml"/><Relationship Id="rId3" Type="http://schemas.openxmlformats.org/officeDocument/2006/relationships/slideLayout" Target="../slideLayouts/slideLayout23.xml"/><Relationship Id="rId2" Type="http://schemas.openxmlformats.org/officeDocument/2006/relationships/slideLayout" Target="../slideLayouts/slideLayout22.xml"/><Relationship Id="rId13" Type="http://schemas.openxmlformats.org/officeDocument/2006/relationships/theme" Target="../theme/theme7.xml"/><Relationship Id="rId12" Type="http://schemas.openxmlformats.org/officeDocument/2006/relationships/slideLayout" Target="../slideLayouts/slideLayout32.xml"/><Relationship Id="rId11" Type="http://schemas.openxmlformats.org/officeDocument/2006/relationships/slideLayout" Target="../slideLayouts/slideLayout31.xml"/><Relationship Id="rId10" Type="http://schemas.openxmlformats.org/officeDocument/2006/relationships/slideLayout" Target="../slideLayouts/slideLayout30.xml"/><Relationship Id="rId1" Type="http://schemas.openxmlformats.org/officeDocument/2006/relationships/slideLayout" Target="../slideLayouts/slideLayout21.xml"/></Relationships>
</file>

<file path=ppt/slideMasters/_rels/slideMaster8.xml.rels><?xml version="1.0" encoding="UTF-8" standalone="yes"?>
<Relationships xmlns="http://schemas.openxmlformats.org/package/2006/relationships"><Relationship Id="rId9" Type="http://schemas.openxmlformats.org/officeDocument/2006/relationships/slideLayout" Target="../slideLayouts/slideLayout41.xml"/><Relationship Id="rId8" Type="http://schemas.openxmlformats.org/officeDocument/2006/relationships/slideLayout" Target="../slideLayouts/slideLayout40.xml"/><Relationship Id="rId7" Type="http://schemas.openxmlformats.org/officeDocument/2006/relationships/slideLayout" Target="../slideLayouts/slideLayout39.xml"/><Relationship Id="rId6" Type="http://schemas.openxmlformats.org/officeDocument/2006/relationships/slideLayout" Target="../slideLayouts/slideLayout38.xml"/><Relationship Id="rId5" Type="http://schemas.openxmlformats.org/officeDocument/2006/relationships/slideLayout" Target="../slideLayouts/slideLayout37.xml"/><Relationship Id="rId4" Type="http://schemas.openxmlformats.org/officeDocument/2006/relationships/slideLayout" Target="../slideLayouts/slideLayout36.xml"/><Relationship Id="rId3" Type="http://schemas.openxmlformats.org/officeDocument/2006/relationships/slideLayout" Target="../slideLayouts/slideLayout35.xml"/><Relationship Id="rId27" Type="http://schemas.openxmlformats.org/officeDocument/2006/relationships/theme" Target="../theme/theme8.xml"/><Relationship Id="rId26" Type="http://schemas.openxmlformats.org/officeDocument/2006/relationships/slideLayout" Target="../slideLayouts/slideLayout58.xml"/><Relationship Id="rId25" Type="http://schemas.openxmlformats.org/officeDocument/2006/relationships/slideLayout" Target="../slideLayouts/slideLayout57.xml"/><Relationship Id="rId24" Type="http://schemas.openxmlformats.org/officeDocument/2006/relationships/slideLayout" Target="../slideLayouts/slideLayout56.xml"/><Relationship Id="rId23" Type="http://schemas.openxmlformats.org/officeDocument/2006/relationships/slideLayout" Target="../slideLayouts/slideLayout55.xml"/><Relationship Id="rId22" Type="http://schemas.openxmlformats.org/officeDocument/2006/relationships/slideLayout" Target="../slideLayouts/slideLayout54.xml"/><Relationship Id="rId21" Type="http://schemas.openxmlformats.org/officeDocument/2006/relationships/slideLayout" Target="../slideLayouts/slideLayout53.xml"/><Relationship Id="rId20" Type="http://schemas.openxmlformats.org/officeDocument/2006/relationships/slideLayout" Target="../slideLayouts/slideLayout52.xml"/><Relationship Id="rId2" Type="http://schemas.openxmlformats.org/officeDocument/2006/relationships/slideLayout" Target="../slideLayouts/slideLayout34.xml"/><Relationship Id="rId19" Type="http://schemas.openxmlformats.org/officeDocument/2006/relationships/slideLayout" Target="../slideLayouts/slideLayout51.xml"/><Relationship Id="rId18" Type="http://schemas.openxmlformats.org/officeDocument/2006/relationships/slideLayout" Target="../slideLayouts/slideLayout50.xml"/><Relationship Id="rId17" Type="http://schemas.openxmlformats.org/officeDocument/2006/relationships/slideLayout" Target="../slideLayouts/slideLayout49.xml"/><Relationship Id="rId16" Type="http://schemas.openxmlformats.org/officeDocument/2006/relationships/slideLayout" Target="../slideLayouts/slideLayout48.xml"/><Relationship Id="rId15" Type="http://schemas.openxmlformats.org/officeDocument/2006/relationships/slideLayout" Target="../slideLayouts/slideLayout47.xml"/><Relationship Id="rId14" Type="http://schemas.openxmlformats.org/officeDocument/2006/relationships/slideLayout" Target="../slideLayouts/slideLayout46.xml"/><Relationship Id="rId13" Type="http://schemas.openxmlformats.org/officeDocument/2006/relationships/slideLayout" Target="../slideLayouts/slideLayout45.xml"/><Relationship Id="rId12" Type="http://schemas.openxmlformats.org/officeDocument/2006/relationships/slideLayout" Target="../slideLayouts/slideLayout44.xml"/><Relationship Id="rId11" Type="http://schemas.openxmlformats.org/officeDocument/2006/relationships/slideLayout" Target="../slideLayouts/slideLayout43.xml"/><Relationship Id="rId10" Type="http://schemas.openxmlformats.org/officeDocument/2006/relationships/slideLayout" Target="../slideLayouts/slideLayout42.xml"/><Relationship Id="rId1" Type="http://schemas.openxmlformats.org/officeDocument/2006/relationships/slideLayout" Target="../slideLayouts/slideLayout33.xml"/></Relationships>
</file>

<file path=ppt/slideMasters/_rels/slideMaster9.xml.rels><?xml version="1.0" encoding="UTF-8" standalone="yes"?>
<Relationships xmlns="http://schemas.openxmlformats.org/package/2006/relationships"><Relationship Id="rId6" Type="http://schemas.openxmlformats.org/officeDocument/2006/relationships/theme" Target="../theme/theme9.xml"/><Relationship Id="rId5" Type="http://schemas.openxmlformats.org/officeDocument/2006/relationships/image" Target="../media/image26.jpeg"/><Relationship Id="rId4" Type="http://schemas.openxmlformats.org/officeDocument/2006/relationships/slideLayout" Target="../slideLayouts/slideLayout62.xml"/><Relationship Id="rId3" Type="http://schemas.openxmlformats.org/officeDocument/2006/relationships/slideLayout" Target="../slideLayouts/slideLayout61.xml"/><Relationship Id="rId2" Type="http://schemas.openxmlformats.org/officeDocument/2006/relationships/slideLayout" Target="../slideLayouts/slideLayout60.xml"/><Relationship Id="rId1" Type="http://schemas.openxmlformats.org/officeDocument/2006/relationships/slideLayout" Target="../slideLayouts/slideLayout5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auto">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2050" name="Rectangle 8"/>
          <p:cNvSpPr>
            <a:spLocks noChangeArrowheads="1"/>
          </p:cNvSpPr>
          <p:nvPr/>
        </p:nvSpPr>
        <p:spPr bwMode="auto">
          <a:xfrm>
            <a:off x="9236075" y="2576513"/>
            <a:ext cx="1360488" cy="1235075"/>
          </a:xfrm>
          <a:prstGeom prst="rect">
            <a:avLst/>
          </a:prstGeom>
          <a:noFill/>
          <a:ln w="9525">
            <a:noFill/>
            <a:miter lim="800000"/>
          </a:ln>
        </p:spPr>
        <p:txBody>
          <a:bodyPr lIns="93442" tIns="46725" rIns="93442" bIns="46725" anchor="b" anchorCtr="1">
            <a:spAutoFit/>
          </a:bodyPr>
          <a:lstStyle/>
          <a:p>
            <a:pPr defTabSz="935355"/>
            <a:r>
              <a:rPr lang="en-US" altLang="en-US" sz="900" noProof="1">
                <a:solidFill>
                  <a:schemeClr val="bg1"/>
                </a:solidFill>
                <a:latin typeface="Arial" panose="020B0604020202020204" pitchFamily="34" charset="0"/>
                <a:ea typeface="Heiti SC Light"/>
                <a:cs typeface="Heiti SC Light"/>
              </a:rPr>
              <a:t>Title:</a:t>
            </a:r>
            <a:endParaRPr lang="en-US" altLang="en-US" sz="900" noProof="1">
              <a:solidFill>
                <a:schemeClr val="bg1"/>
              </a:solidFill>
              <a:latin typeface="Arial" panose="020B0604020202020204" pitchFamily="34" charset="0"/>
              <a:ea typeface="Heiti SC Light"/>
              <a:cs typeface="Heiti SC Light"/>
            </a:endParaRPr>
          </a:p>
          <a:p>
            <a:pPr defTabSz="935355"/>
            <a:r>
              <a:rPr lang="en-US" altLang="en-US" sz="800" noProof="1">
                <a:solidFill>
                  <a:schemeClr val="bg1"/>
                </a:solidFill>
                <a:latin typeface="Arial" panose="020B0604020202020204" pitchFamily="34" charset="0"/>
                <a:ea typeface="Heiti SC Light"/>
                <a:cs typeface="Heiti SC Light"/>
              </a:rPr>
              <a:t>Type: </a:t>
            </a:r>
            <a:r>
              <a:rPr lang="en-US" altLang="en-US" sz="800" noProof="1">
                <a:solidFill>
                  <a:schemeClr val="bg1"/>
                </a:solidFill>
                <a:latin typeface="Arial" panose="020B0604020202020204" pitchFamily="34" charset="0"/>
                <a:ea typeface="MS PGothic" panose="020B0600070205080204" pitchFamily="34" charset="-128"/>
              </a:rPr>
              <a:t>Arial</a:t>
            </a:r>
            <a:endParaRPr lang="en-US" sz="800">
              <a:solidFill>
                <a:schemeClr val="bg1"/>
              </a:solidFill>
              <a:latin typeface="Arial" panose="020B0604020202020204" pitchFamily="34" charset="0"/>
            </a:endParaRPr>
          </a:p>
          <a:p>
            <a:pPr defTabSz="935355"/>
            <a:r>
              <a:rPr lang="en-US" altLang="en-US" sz="800" noProof="1">
                <a:solidFill>
                  <a:schemeClr val="bg1"/>
                </a:solidFill>
                <a:latin typeface="Arial" panose="020B0604020202020204" pitchFamily="34" charset="0"/>
                <a:ea typeface="Heiti SC Light"/>
                <a:cs typeface="Heiti SC Light"/>
              </a:rPr>
              <a:t>Size：32-24-pt</a:t>
            </a:r>
            <a:endParaRPr lang="en-US" altLang="en-US" sz="800" noProof="1">
              <a:solidFill>
                <a:schemeClr val="bg1"/>
              </a:solidFill>
              <a:latin typeface="Arial" panose="020B0604020202020204" pitchFamily="34" charset="0"/>
              <a:ea typeface="Heiti SC Light"/>
              <a:cs typeface="Heiti SC Light"/>
            </a:endParaRPr>
          </a:p>
          <a:p>
            <a:pPr defTabSz="935355"/>
            <a:r>
              <a:rPr lang="en-US" altLang="en-US" sz="800" noProof="1">
                <a:solidFill>
                  <a:schemeClr val="bg1"/>
                </a:solidFill>
                <a:latin typeface="Arial" panose="020B0604020202020204" pitchFamily="34" charset="0"/>
                <a:ea typeface="Heiti SC Light"/>
                <a:cs typeface="Heiti SC Light"/>
              </a:rPr>
              <a:t>Color：The ZTE blue </a:t>
            </a:r>
            <a:endParaRPr lang="en-US" altLang="en-US" sz="800" noProof="1">
              <a:solidFill>
                <a:schemeClr val="bg1"/>
              </a:solidFill>
              <a:latin typeface="Arial" panose="020B0604020202020204" pitchFamily="34" charset="0"/>
              <a:ea typeface="Heiti SC Light"/>
              <a:cs typeface="Heiti SC Light"/>
            </a:endParaRPr>
          </a:p>
          <a:p>
            <a:pPr defTabSz="935355"/>
            <a:endParaRPr lang="en-US" altLang="en-US" sz="900" noProof="1">
              <a:solidFill>
                <a:schemeClr val="bg1"/>
              </a:solidFill>
              <a:latin typeface="Arial" panose="020B0604020202020204" pitchFamily="34" charset="0"/>
              <a:ea typeface="Heiti SC Light"/>
              <a:cs typeface="Heiti SC Light"/>
            </a:endParaRPr>
          </a:p>
          <a:p>
            <a:pPr defTabSz="935355"/>
            <a:r>
              <a:rPr lang="en-US" altLang="en-US" sz="900" noProof="1">
                <a:solidFill>
                  <a:schemeClr val="bg1"/>
                </a:solidFill>
                <a:latin typeface="Arial" panose="020B0604020202020204" pitchFamily="34" charset="0"/>
                <a:ea typeface="Heiti SC Light"/>
                <a:cs typeface="Heiti SC Light"/>
              </a:rPr>
              <a:t>Subtitle:</a:t>
            </a:r>
            <a:endParaRPr lang="en-US" altLang="en-US" sz="900" noProof="1">
              <a:solidFill>
                <a:schemeClr val="bg1"/>
              </a:solidFill>
              <a:latin typeface="Arial" panose="020B0604020202020204" pitchFamily="34" charset="0"/>
              <a:ea typeface="Heiti SC Light"/>
              <a:cs typeface="Heiti SC Light"/>
            </a:endParaRPr>
          </a:p>
          <a:p>
            <a:pPr defTabSz="935355"/>
            <a:r>
              <a:rPr lang="en-US" altLang="en-US" sz="800" noProof="1">
                <a:solidFill>
                  <a:schemeClr val="bg1"/>
                </a:solidFill>
                <a:latin typeface="Arial" panose="020B0604020202020204" pitchFamily="34" charset="0"/>
                <a:ea typeface="Heiti SC Light"/>
                <a:cs typeface="Heiti SC Light"/>
              </a:rPr>
              <a:t>Type: </a:t>
            </a:r>
            <a:r>
              <a:rPr lang="en-US" altLang="en-US" sz="800" noProof="1">
                <a:solidFill>
                  <a:schemeClr val="bg1"/>
                </a:solidFill>
                <a:latin typeface="Arial" panose="020B0604020202020204" pitchFamily="34" charset="0"/>
                <a:ea typeface="MS PGothic" panose="020B0600070205080204" pitchFamily="34" charset="-128"/>
              </a:rPr>
              <a:t>Arial</a:t>
            </a:r>
            <a:endParaRPr lang="en-US" sz="800">
              <a:solidFill>
                <a:schemeClr val="bg1"/>
              </a:solidFill>
              <a:latin typeface="Arial" panose="020B0604020202020204" pitchFamily="34" charset="0"/>
            </a:endParaRPr>
          </a:p>
          <a:p>
            <a:pPr defTabSz="935355"/>
            <a:r>
              <a:rPr lang="en-US" altLang="en-US" sz="800" noProof="1">
                <a:solidFill>
                  <a:schemeClr val="bg1"/>
                </a:solidFill>
                <a:latin typeface="Arial" panose="020B0604020202020204" pitchFamily="34" charset="0"/>
                <a:ea typeface="Heiti SC Light"/>
                <a:cs typeface="Heiti SC Light"/>
              </a:rPr>
              <a:t>Size：20pt</a:t>
            </a:r>
            <a:endParaRPr lang="en-US" altLang="en-US" sz="800" noProof="1">
              <a:solidFill>
                <a:schemeClr val="bg1"/>
              </a:solidFill>
              <a:latin typeface="Arial" panose="020B0604020202020204" pitchFamily="34" charset="0"/>
              <a:ea typeface="Heiti SC Light"/>
              <a:cs typeface="Heiti SC Light"/>
            </a:endParaRPr>
          </a:p>
          <a:p>
            <a:pPr defTabSz="935355"/>
            <a:r>
              <a:rPr lang="en-US" altLang="en-US" sz="800" noProof="1">
                <a:solidFill>
                  <a:schemeClr val="bg1"/>
                </a:solidFill>
                <a:latin typeface="Arial" panose="020B0604020202020204" pitchFamily="34" charset="0"/>
                <a:ea typeface="Heiti SC Light"/>
                <a:cs typeface="Heiti SC Light"/>
              </a:rPr>
              <a:t>Color: The ZTE green</a:t>
            </a:r>
            <a:endParaRPr lang="en-US" altLang="en-US" sz="800" noProof="1">
              <a:solidFill>
                <a:schemeClr val="bg1"/>
              </a:solidFill>
              <a:latin typeface="Arial" panose="020B0604020202020204" pitchFamily="34" charset="0"/>
              <a:ea typeface="Heiti SC Light"/>
              <a:cs typeface="Heiti SC Light"/>
            </a:endParaRPr>
          </a:p>
        </p:txBody>
      </p:sp>
      <p:sp>
        <p:nvSpPr>
          <p:cNvPr id="2051" name="TextBox 4"/>
          <p:cNvSpPr txBox="1">
            <a:spLocks noChangeArrowheads="1"/>
          </p:cNvSpPr>
          <p:nvPr/>
        </p:nvSpPr>
        <p:spPr bwMode="auto">
          <a:xfrm>
            <a:off x="5848350" y="4454525"/>
            <a:ext cx="309563" cy="365125"/>
          </a:xfrm>
          <a:prstGeom prst="rect">
            <a:avLst/>
          </a:prstGeom>
          <a:noFill/>
          <a:ln w="9525">
            <a:noFill/>
            <a:miter lim="800000"/>
          </a:ln>
        </p:spPr>
        <p:txBody>
          <a:bodyPr wrap="none">
            <a:spAutoFit/>
          </a:bodyPr>
          <a:lstStyle/>
          <a:p>
            <a:endParaRPr lang="en-US">
              <a:latin typeface="Arial" panose="020B0604020202020204" pitchFamily="34" charset="0"/>
            </a:endParaRPr>
          </a:p>
        </p:txBody>
      </p:sp>
      <p:sp>
        <p:nvSpPr>
          <p:cNvPr id="2052" name="TextBox 5"/>
          <p:cNvSpPr txBox="1">
            <a:spLocks noChangeArrowheads="1"/>
          </p:cNvSpPr>
          <p:nvPr/>
        </p:nvSpPr>
        <p:spPr bwMode="auto">
          <a:xfrm>
            <a:off x="4814888" y="4170363"/>
            <a:ext cx="309562" cy="366712"/>
          </a:xfrm>
          <a:prstGeom prst="rect">
            <a:avLst/>
          </a:prstGeom>
          <a:noFill/>
          <a:ln w="9525">
            <a:noFill/>
            <a:miter lim="800000"/>
          </a:ln>
        </p:spPr>
        <p:txBody>
          <a:bodyPr wrap="none">
            <a:spAutoFit/>
          </a:bodyPr>
          <a:lstStyle/>
          <a:p>
            <a:endParaRPr lang="en-US">
              <a:latin typeface="Arial" panose="020B0604020202020204" pitchFamily="34" charset="0"/>
            </a:endParaRPr>
          </a:p>
        </p:txBody>
      </p:sp>
      <p:sp>
        <p:nvSpPr>
          <p:cNvPr id="2053" name="TextBox 6"/>
          <p:cNvSpPr txBox="1">
            <a:spLocks noChangeArrowheads="1"/>
          </p:cNvSpPr>
          <p:nvPr/>
        </p:nvSpPr>
        <p:spPr bwMode="auto">
          <a:xfrm>
            <a:off x="4037013" y="3638550"/>
            <a:ext cx="309562" cy="365125"/>
          </a:xfrm>
          <a:prstGeom prst="rect">
            <a:avLst/>
          </a:prstGeom>
          <a:noFill/>
          <a:ln w="9525">
            <a:noFill/>
            <a:miter lim="800000"/>
          </a:ln>
        </p:spPr>
        <p:txBody>
          <a:bodyPr wrap="none">
            <a:spAutoFit/>
          </a:bodyPr>
          <a:lstStyle/>
          <a:p>
            <a:endParaRPr lang="en-US">
              <a:latin typeface="Arial" panose="020B0604020202020204" pitchFamily="34" charset="0"/>
            </a:endParaRPr>
          </a:p>
        </p:txBody>
      </p:sp>
      <p:grpSp>
        <p:nvGrpSpPr>
          <p:cNvPr id="2054" name="组 5"/>
          <p:cNvGrpSpPr/>
          <p:nvPr/>
        </p:nvGrpSpPr>
        <p:grpSpPr bwMode="auto">
          <a:xfrm>
            <a:off x="9364663" y="3851275"/>
            <a:ext cx="1392237" cy="989013"/>
            <a:chOff x="0" y="0"/>
            <a:chExt cx="1392554" cy="989008"/>
          </a:xfrm>
        </p:grpSpPr>
        <p:grpSp>
          <p:nvGrpSpPr>
            <p:cNvPr id="2055" name="组 6"/>
            <p:cNvGrpSpPr/>
            <p:nvPr/>
          </p:nvGrpSpPr>
          <p:grpSpPr bwMode="auto">
            <a:xfrm>
              <a:off x="0" y="0"/>
              <a:ext cx="935158" cy="254390"/>
              <a:chOff x="0" y="0"/>
              <a:chExt cx="935158" cy="254390"/>
            </a:xfrm>
          </p:grpSpPr>
          <p:sp>
            <p:nvSpPr>
              <p:cNvPr id="2056" name="矩形 18"/>
              <p:cNvSpPr>
                <a:spLocks noChangeArrowheads="1"/>
              </p:cNvSpPr>
              <p:nvPr/>
            </p:nvSpPr>
            <p:spPr bwMode="auto">
              <a:xfrm>
                <a:off x="0" y="0"/>
                <a:ext cx="254390" cy="254390"/>
              </a:xfrm>
              <a:prstGeom prst="rect">
                <a:avLst/>
              </a:prstGeom>
              <a:solidFill>
                <a:srgbClr val="008FD4"/>
              </a:solidFill>
              <a:ln w="9525">
                <a:noFill/>
                <a:miter lim="800000"/>
              </a:ln>
            </p:spPr>
            <p:txBody>
              <a:bodyPr anchor="ctr"/>
              <a:lstStyle/>
              <a:p>
                <a:pPr algn="ctr"/>
                <a:endParaRPr lang="zh-CN" altLang="en-US">
                  <a:solidFill>
                    <a:srgbClr val="FFFFFF"/>
                  </a:solidFill>
                  <a:latin typeface="Arial" panose="020B0604020202020204" pitchFamily="34" charset="0"/>
                </a:endParaRPr>
              </a:p>
            </p:txBody>
          </p:sp>
          <p:sp>
            <p:nvSpPr>
              <p:cNvPr id="2057" name="文本框 19"/>
              <p:cNvSpPr txBox="1">
                <a:spLocks noChangeArrowheads="1"/>
              </p:cNvSpPr>
              <p:nvPr/>
            </p:nvSpPr>
            <p:spPr bwMode="auto">
              <a:xfrm>
                <a:off x="217344" y="31110"/>
                <a:ext cx="717814" cy="200055"/>
              </a:xfrm>
              <a:prstGeom prst="rect">
                <a:avLst/>
              </a:prstGeom>
              <a:noFill/>
              <a:ln w="9525">
                <a:noFill/>
                <a:miter lim="800000"/>
              </a:ln>
            </p:spPr>
            <p:txBody>
              <a:bodyPr>
                <a:spAutoFit/>
              </a:bodyPr>
              <a:lstStyle/>
              <a:p>
                <a:r>
                  <a:rPr lang="en-US" sz="700" i="1">
                    <a:solidFill>
                      <a:schemeClr val="bg1"/>
                    </a:solidFill>
                    <a:latin typeface="Arial" panose="020B0604020202020204" pitchFamily="34" charset="0"/>
                  </a:rPr>
                  <a:t>G143, B212</a:t>
                </a:r>
                <a:endParaRPr lang="zh-CN" altLang="en-US" sz="700" i="1">
                  <a:solidFill>
                    <a:schemeClr val="bg1"/>
                  </a:solidFill>
                  <a:latin typeface="Arial" panose="020B0604020202020204" pitchFamily="34" charset="0"/>
                </a:endParaRPr>
              </a:p>
            </p:txBody>
          </p:sp>
        </p:grpSp>
        <p:grpSp>
          <p:nvGrpSpPr>
            <p:cNvPr id="2058" name="组 9"/>
            <p:cNvGrpSpPr/>
            <p:nvPr/>
          </p:nvGrpSpPr>
          <p:grpSpPr bwMode="auto">
            <a:xfrm>
              <a:off x="0" y="373460"/>
              <a:ext cx="1199362" cy="254390"/>
              <a:chOff x="0" y="0"/>
              <a:chExt cx="1199362" cy="254390"/>
            </a:xfrm>
          </p:grpSpPr>
          <p:sp>
            <p:nvSpPr>
              <p:cNvPr id="2059" name="矩形 14"/>
              <p:cNvSpPr>
                <a:spLocks noChangeArrowheads="1"/>
              </p:cNvSpPr>
              <p:nvPr/>
            </p:nvSpPr>
            <p:spPr bwMode="auto">
              <a:xfrm>
                <a:off x="0" y="0"/>
                <a:ext cx="254390" cy="254390"/>
              </a:xfrm>
              <a:prstGeom prst="rect">
                <a:avLst/>
              </a:prstGeom>
              <a:solidFill>
                <a:srgbClr val="8CC63E"/>
              </a:solidFill>
              <a:ln w="9525">
                <a:noFill/>
                <a:miter lim="800000"/>
              </a:ln>
            </p:spPr>
            <p:txBody>
              <a:bodyPr anchor="ctr"/>
              <a:lstStyle/>
              <a:p>
                <a:pPr algn="ctr"/>
                <a:endParaRPr lang="zh-CN" altLang="en-US">
                  <a:solidFill>
                    <a:srgbClr val="FFFFFF"/>
                  </a:solidFill>
                  <a:latin typeface="Arial" panose="020B0604020202020204" pitchFamily="34" charset="0"/>
                </a:endParaRPr>
              </a:p>
            </p:txBody>
          </p:sp>
          <p:sp>
            <p:nvSpPr>
              <p:cNvPr id="2060" name="文本框 15"/>
              <p:cNvSpPr txBox="1">
                <a:spLocks noChangeArrowheads="1"/>
              </p:cNvSpPr>
              <p:nvPr/>
            </p:nvSpPr>
            <p:spPr bwMode="auto">
              <a:xfrm>
                <a:off x="217344" y="31110"/>
                <a:ext cx="982018" cy="200055"/>
              </a:xfrm>
              <a:prstGeom prst="rect">
                <a:avLst/>
              </a:prstGeom>
              <a:noFill/>
              <a:ln w="9525">
                <a:noFill/>
                <a:miter lim="800000"/>
              </a:ln>
            </p:spPr>
            <p:txBody>
              <a:bodyPr>
                <a:spAutoFit/>
              </a:bodyPr>
              <a:lstStyle/>
              <a:p>
                <a:r>
                  <a:rPr lang="en-US" sz="700" i="1">
                    <a:solidFill>
                      <a:schemeClr val="bg1"/>
                    </a:solidFill>
                    <a:latin typeface="Arial" panose="020B0604020202020204" pitchFamily="34" charset="0"/>
                  </a:rPr>
                  <a:t>R140,G198, B62</a:t>
                </a:r>
                <a:endParaRPr lang="zh-CN" altLang="en-US" sz="700" i="1">
                  <a:solidFill>
                    <a:schemeClr val="bg1"/>
                  </a:solidFill>
                  <a:latin typeface="Arial" panose="020B0604020202020204" pitchFamily="34" charset="0"/>
                </a:endParaRPr>
              </a:p>
            </p:txBody>
          </p:sp>
        </p:grpSp>
        <p:sp>
          <p:nvSpPr>
            <p:cNvPr id="2061" name="矩形 10"/>
            <p:cNvSpPr>
              <a:spLocks noChangeArrowheads="1"/>
            </p:cNvSpPr>
            <p:nvPr/>
          </p:nvSpPr>
          <p:spPr bwMode="auto">
            <a:xfrm>
              <a:off x="0" y="734618"/>
              <a:ext cx="254390" cy="254390"/>
            </a:xfrm>
            <a:prstGeom prst="rect">
              <a:avLst/>
            </a:prstGeom>
            <a:solidFill>
              <a:srgbClr val="5ACBF5"/>
            </a:solidFill>
            <a:ln w="9525">
              <a:noFill/>
              <a:miter lim="800000"/>
            </a:ln>
          </p:spPr>
          <p:txBody>
            <a:bodyPr anchor="ctr"/>
            <a:lstStyle/>
            <a:p>
              <a:pPr algn="ctr"/>
              <a:endParaRPr lang="zh-CN" altLang="en-US">
                <a:solidFill>
                  <a:srgbClr val="FFFFFF"/>
                </a:solidFill>
                <a:latin typeface="Arial" panose="020B0604020202020204" pitchFamily="34" charset="0"/>
              </a:endParaRPr>
            </a:p>
          </p:txBody>
        </p:sp>
        <p:sp>
          <p:nvSpPr>
            <p:cNvPr id="2062" name="文本框 12"/>
            <p:cNvSpPr txBox="1">
              <a:spLocks noChangeArrowheads="1"/>
            </p:cNvSpPr>
            <p:nvPr/>
          </p:nvSpPr>
          <p:spPr bwMode="auto">
            <a:xfrm>
              <a:off x="217344" y="765728"/>
              <a:ext cx="1175210" cy="200055"/>
            </a:xfrm>
            <a:prstGeom prst="rect">
              <a:avLst/>
            </a:prstGeom>
            <a:noFill/>
            <a:ln w="9525">
              <a:noFill/>
              <a:miter lim="800000"/>
            </a:ln>
          </p:spPr>
          <p:txBody>
            <a:bodyPr>
              <a:spAutoFit/>
            </a:bodyPr>
            <a:lstStyle/>
            <a:p>
              <a:r>
                <a:rPr lang="en-US" sz="700" i="1">
                  <a:solidFill>
                    <a:schemeClr val="bg1"/>
                  </a:solidFill>
                  <a:latin typeface="Arial" panose="020B0604020202020204" pitchFamily="34" charset="0"/>
                </a:rPr>
                <a:t>R90,G203, B245</a:t>
              </a:r>
              <a:endParaRPr lang="zh-CN" altLang="en-US" sz="700" i="1">
                <a:solidFill>
                  <a:schemeClr val="bg1"/>
                </a:solidFill>
                <a:latin typeface="Arial" panose="020B0604020202020204" pitchFamily="34" charset="0"/>
              </a:endParaRPr>
            </a:p>
          </p:txBody>
        </p:sp>
      </p:grpSp>
      <p:sp>
        <p:nvSpPr>
          <p:cNvPr id="2063" name="TextBox 18"/>
          <p:cNvSpPr txBox="1">
            <a:spLocks noChangeArrowheads="1"/>
          </p:cNvSpPr>
          <p:nvPr/>
        </p:nvSpPr>
        <p:spPr bwMode="auto">
          <a:xfrm>
            <a:off x="8153400" y="1016000"/>
            <a:ext cx="914400" cy="914400"/>
          </a:xfrm>
          <a:prstGeom prst="rect">
            <a:avLst/>
          </a:prstGeom>
          <a:noFill/>
          <a:ln w="9525">
            <a:noFill/>
            <a:miter lim="800000"/>
          </a:ln>
        </p:spPr>
        <p:txBody>
          <a:bodyPr wrap="none" lIns="0" tIns="0" rIns="0" bIns="0"/>
          <a:lstStyle/>
          <a:p>
            <a:endParaRPr lang="en-US">
              <a:latin typeface="Arial" panose="020B0604020202020204" pitchFamily="34" charset="0"/>
            </a:endParaRPr>
          </a:p>
        </p:txBody>
      </p:sp>
      <p:sp>
        <p:nvSpPr>
          <p:cNvPr id="2064" name="TextBox 19"/>
          <p:cNvSpPr txBox="1">
            <a:spLocks noChangeArrowheads="1"/>
          </p:cNvSpPr>
          <p:nvPr/>
        </p:nvSpPr>
        <p:spPr bwMode="auto">
          <a:xfrm>
            <a:off x="4864100" y="3378200"/>
            <a:ext cx="914400" cy="914400"/>
          </a:xfrm>
          <a:prstGeom prst="rect">
            <a:avLst/>
          </a:prstGeom>
          <a:noFill/>
          <a:ln w="9525">
            <a:noFill/>
            <a:miter lim="800000"/>
          </a:ln>
        </p:spPr>
        <p:txBody>
          <a:bodyPr wrap="none" lIns="0" tIns="0" rIns="0" bIns="0"/>
          <a:lstStyle/>
          <a:p>
            <a:endParaRPr lang="en-US">
              <a:latin typeface="Arial" panose="020B0604020202020204" pitchFamily="34" charset="0"/>
            </a:endParaRPr>
          </a:p>
        </p:txBody>
      </p:sp>
      <p:sp>
        <p:nvSpPr>
          <p:cNvPr id="2065" name="标题占位符 1"/>
          <p:cNvSpPr>
            <a:spLocks noGrp="1" noChangeArrowheads="1"/>
          </p:cNvSpPr>
          <p:nvPr>
            <p:ph type="title"/>
          </p:nvPr>
        </p:nvSpPr>
        <p:spPr bwMode="auto">
          <a:xfrm>
            <a:off x="333375" y="342900"/>
            <a:ext cx="6767513" cy="720725"/>
          </a:xfrm>
          <a:prstGeom prst="rect">
            <a:avLst/>
          </a:prstGeom>
          <a:noFill/>
          <a:ln w="9525">
            <a:noFill/>
            <a:miter lim="800000"/>
          </a:ln>
        </p:spPr>
        <p:txBody>
          <a:bodyPr vert="horz" wrap="square" lIns="0" tIns="0" rIns="0" bIns="0" numCol="1" anchor="t" anchorCtr="0" compatLnSpc="1"/>
          <a:lstStyle/>
          <a:p>
            <a:pPr lvl="0"/>
            <a:r>
              <a:rPr lang="zh-CN"/>
              <a:t>单击此处编辑母版标题样式</a:t>
            </a:r>
            <a:endParaRPr lang="zh-CN"/>
          </a:p>
        </p:txBody>
      </p:sp>
      <p:sp>
        <p:nvSpPr>
          <p:cNvPr id="2066" name="文本占位符 2"/>
          <p:cNvSpPr>
            <a:spLocks noGrp="1" noChangeArrowheads="1"/>
          </p:cNvSpPr>
          <p:nvPr>
            <p:ph type="body" idx="1"/>
          </p:nvPr>
        </p:nvSpPr>
        <p:spPr bwMode="auto">
          <a:xfrm>
            <a:off x="358775" y="1200150"/>
            <a:ext cx="8491538" cy="3189288"/>
          </a:xfrm>
          <a:prstGeom prst="rect">
            <a:avLst/>
          </a:prstGeom>
          <a:noFill/>
          <a:ln w="9525">
            <a:noFill/>
            <a:miter lim="800000"/>
          </a:ln>
        </p:spPr>
        <p:txBody>
          <a:bodyPr vert="horz" wrap="square" lIns="0" tIns="0" rIns="0" bIns="0" numCol="1" anchor="t" anchorCtr="0" compatLnSpc="1"/>
          <a:lstStyle/>
          <a:p>
            <a:pPr lvl="0"/>
            <a:r>
              <a:rPr lang="zh-CN"/>
              <a:t>单击此处编辑母版文本样式</a:t>
            </a:r>
            <a:endParaRPr lang="zh-CN"/>
          </a:p>
          <a:p>
            <a:pPr lvl="1"/>
            <a:r>
              <a:rPr lang="zh-CN"/>
              <a:t>二级</a:t>
            </a:r>
            <a:endParaRPr lang="zh-CN"/>
          </a:p>
          <a:p>
            <a:pPr lvl="2"/>
            <a:r>
              <a:rPr lang="zh-CN"/>
              <a:t>三级</a:t>
            </a:r>
            <a:endParaRPr lang="zh-CN"/>
          </a:p>
          <a:p>
            <a:pPr lvl="3"/>
            <a:r>
              <a:rPr lang="zh-CN"/>
              <a:t>四级</a:t>
            </a:r>
            <a:endParaRPr lang="zh-CN"/>
          </a:p>
          <a:p>
            <a:pPr lvl="4"/>
            <a:r>
              <a:rPr lang="zh-CN"/>
              <a:t>五级</a:t>
            </a:r>
            <a:endParaRPr lang="zh-CN"/>
          </a:p>
        </p:txBody>
      </p:sp>
      <p:pic>
        <p:nvPicPr>
          <p:cNvPr id="2067" name="Picture 19" descr="1-01"/>
          <p:cNvPicPr>
            <a:picLocks noChangeAspect="1" noChangeArrowheads="1"/>
          </p:cNvPicPr>
          <p:nvPr/>
        </p:nvPicPr>
        <p:blipFill>
          <a:blip r:embed="rId3" cstate="print"/>
          <a:srcRect/>
          <a:stretch>
            <a:fillRect/>
          </a:stretch>
        </p:blipFill>
        <p:spPr bwMode="auto">
          <a:xfrm>
            <a:off x="7158038" y="69850"/>
            <a:ext cx="1789112" cy="1343025"/>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3649" r:id="rId1"/>
  </p:sldLayoutIdLst>
  <p:txStyles>
    <p:titleStyle>
      <a:lvl1pPr algn="l" defTabSz="457200" rtl="0" eaLnBrk="1" fontAlgn="base" hangingPunct="1">
        <a:spcBef>
          <a:spcPct val="0"/>
        </a:spcBef>
        <a:spcAft>
          <a:spcPct val="0"/>
        </a:spcAft>
        <a:defRPr sz="2400">
          <a:solidFill>
            <a:schemeClr val="tx1"/>
          </a:solidFill>
          <a:latin typeface="+mj-lt"/>
          <a:ea typeface="+mj-ea"/>
          <a:cs typeface="+mj-cs"/>
        </a:defRPr>
      </a:lvl1pPr>
      <a:lvl2pPr algn="l" defTabSz="457200" rtl="0" eaLnBrk="1" fontAlgn="base" hangingPunct="1">
        <a:spcBef>
          <a:spcPct val="0"/>
        </a:spcBef>
        <a:spcAft>
          <a:spcPct val="0"/>
        </a:spcAft>
        <a:defRPr sz="2400">
          <a:solidFill>
            <a:schemeClr val="tx1"/>
          </a:solidFill>
          <a:latin typeface="Calibri" panose="020F0502020204030204" pitchFamily="34" charset="0"/>
          <a:ea typeface="微软雅黑" panose="020B0503020204020204" charset="-122"/>
        </a:defRPr>
      </a:lvl2pPr>
      <a:lvl3pPr algn="l" defTabSz="457200" rtl="0" eaLnBrk="1" fontAlgn="base" hangingPunct="1">
        <a:spcBef>
          <a:spcPct val="0"/>
        </a:spcBef>
        <a:spcAft>
          <a:spcPct val="0"/>
        </a:spcAft>
        <a:defRPr sz="2400">
          <a:solidFill>
            <a:schemeClr val="tx1"/>
          </a:solidFill>
          <a:latin typeface="Calibri" panose="020F0502020204030204" pitchFamily="34" charset="0"/>
          <a:ea typeface="微软雅黑" panose="020B0503020204020204" charset="-122"/>
        </a:defRPr>
      </a:lvl3pPr>
      <a:lvl4pPr algn="l" defTabSz="457200" rtl="0" eaLnBrk="1" fontAlgn="base" hangingPunct="1">
        <a:spcBef>
          <a:spcPct val="0"/>
        </a:spcBef>
        <a:spcAft>
          <a:spcPct val="0"/>
        </a:spcAft>
        <a:defRPr sz="2400">
          <a:solidFill>
            <a:schemeClr val="tx1"/>
          </a:solidFill>
          <a:latin typeface="Calibri" panose="020F0502020204030204" pitchFamily="34" charset="0"/>
          <a:ea typeface="微软雅黑" panose="020B0503020204020204" charset="-122"/>
        </a:defRPr>
      </a:lvl4pPr>
      <a:lvl5pPr algn="l" defTabSz="457200" rtl="0" eaLnBrk="1" fontAlgn="base" hangingPunct="1">
        <a:spcBef>
          <a:spcPct val="0"/>
        </a:spcBef>
        <a:spcAft>
          <a:spcPct val="0"/>
        </a:spcAft>
        <a:defRPr sz="2400">
          <a:solidFill>
            <a:schemeClr val="tx1"/>
          </a:solidFill>
          <a:latin typeface="Calibri" panose="020F0502020204030204" pitchFamily="34" charset="0"/>
          <a:ea typeface="微软雅黑" panose="020B0503020204020204" charset="-122"/>
        </a:defRPr>
      </a:lvl5pPr>
      <a:lvl6pPr marL="457200" algn="l" defTabSz="457200" rtl="0" eaLnBrk="1" fontAlgn="base" hangingPunct="1">
        <a:spcBef>
          <a:spcPct val="0"/>
        </a:spcBef>
        <a:spcAft>
          <a:spcPct val="0"/>
        </a:spcAft>
        <a:defRPr sz="2400">
          <a:solidFill>
            <a:schemeClr val="tx1"/>
          </a:solidFill>
          <a:latin typeface="Calibri" panose="020F0502020204030204" pitchFamily="34" charset="0"/>
          <a:ea typeface="微软雅黑" panose="020B0503020204020204" charset="-122"/>
        </a:defRPr>
      </a:lvl6pPr>
      <a:lvl7pPr marL="914400" algn="l" defTabSz="457200" rtl="0" eaLnBrk="1" fontAlgn="base" hangingPunct="1">
        <a:spcBef>
          <a:spcPct val="0"/>
        </a:spcBef>
        <a:spcAft>
          <a:spcPct val="0"/>
        </a:spcAft>
        <a:defRPr sz="2400">
          <a:solidFill>
            <a:schemeClr val="tx1"/>
          </a:solidFill>
          <a:latin typeface="Calibri" panose="020F0502020204030204" pitchFamily="34" charset="0"/>
          <a:ea typeface="微软雅黑" panose="020B0503020204020204" charset="-122"/>
        </a:defRPr>
      </a:lvl7pPr>
      <a:lvl8pPr marL="1371600" algn="l" defTabSz="457200" rtl="0" eaLnBrk="1" fontAlgn="base" hangingPunct="1">
        <a:spcBef>
          <a:spcPct val="0"/>
        </a:spcBef>
        <a:spcAft>
          <a:spcPct val="0"/>
        </a:spcAft>
        <a:defRPr sz="2400">
          <a:solidFill>
            <a:schemeClr val="tx1"/>
          </a:solidFill>
          <a:latin typeface="Calibri" panose="020F0502020204030204" pitchFamily="34" charset="0"/>
          <a:ea typeface="微软雅黑" panose="020B0503020204020204" charset="-122"/>
        </a:defRPr>
      </a:lvl8pPr>
      <a:lvl9pPr marL="1828800" algn="l" defTabSz="457200" rtl="0" eaLnBrk="1" fontAlgn="base" hangingPunct="1">
        <a:spcBef>
          <a:spcPct val="0"/>
        </a:spcBef>
        <a:spcAft>
          <a:spcPct val="0"/>
        </a:spcAft>
        <a:defRPr sz="2400">
          <a:solidFill>
            <a:schemeClr val="tx1"/>
          </a:solidFill>
          <a:latin typeface="Calibri" panose="020F0502020204030204" pitchFamily="34" charset="0"/>
          <a:ea typeface="微软雅黑" panose="020B0503020204020204" charset="-122"/>
        </a:defRPr>
      </a:lvl9pPr>
    </p:titleStyle>
    <p:bodyStyle>
      <a:lvl1pPr algn="l" defTabSz="457200" rtl="0" eaLnBrk="1" fontAlgn="base" hangingPunct="1">
        <a:lnSpc>
          <a:spcPct val="120000"/>
        </a:lnSpc>
        <a:spcBef>
          <a:spcPct val="20000"/>
        </a:spcBef>
        <a:spcAft>
          <a:spcPct val="0"/>
        </a:spcAft>
        <a:buFont typeface="Arial" panose="020B0604020202020204" pitchFamily="34" charset="0"/>
        <a:defRPr sz="2000">
          <a:solidFill>
            <a:schemeClr val="tx1"/>
          </a:solidFill>
          <a:latin typeface="+mn-lt"/>
          <a:ea typeface="+mn-ea"/>
          <a:cs typeface="+mn-cs"/>
        </a:defRPr>
      </a:lvl1pPr>
      <a:lvl2pPr marL="742950" indent="-285750" algn="l" defTabSz="457200" rtl="0" eaLnBrk="1" fontAlgn="base" hangingPunct="1">
        <a:lnSpc>
          <a:spcPct val="120000"/>
        </a:lnSpc>
        <a:spcBef>
          <a:spcPct val="20000"/>
        </a:spcBef>
        <a:spcAft>
          <a:spcPct val="0"/>
        </a:spcAft>
        <a:buFont typeface="Arial" panose="020B0604020202020204" pitchFamily="34" charset="0"/>
        <a:buChar char="–"/>
        <a:defRPr>
          <a:solidFill>
            <a:schemeClr val="tx1"/>
          </a:solidFill>
          <a:latin typeface="+mn-lt"/>
          <a:ea typeface="+mn-ea"/>
        </a:defRPr>
      </a:lvl2pPr>
      <a:lvl3pPr marL="1143000" indent="-228600" algn="l" defTabSz="457200" rtl="0" eaLnBrk="1" fontAlgn="base" hangingPunct="1">
        <a:lnSpc>
          <a:spcPct val="120000"/>
        </a:lnSpc>
        <a:spcBef>
          <a:spcPct val="20000"/>
        </a:spcBef>
        <a:spcAft>
          <a:spcPct val="0"/>
        </a:spcAft>
        <a:buFont typeface="Arial" panose="020B0604020202020204" pitchFamily="34" charset="0"/>
        <a:buChar char="•"/>
        <a:defRPr sz="1600">
          <a:solidFill>
            <a:schemeClr val="tx1"/>
          </a:solidFill>
          <a:latin typeface="+mn-lt"/>
          <a:ea typeface="+mn-ea"/>
        </a:defRPr>
      </a:lvl3pPr>
      <a:lvl4pPr marL="1600200" indent="-228600" algn="l" defTabSz="457200" rtl="0" eaLnBrk="1" fontAlgn="base" hangingPunct="1">
        <a:lnSpc>
          <a:spcPct val="120000"/>
        </a:lnSpc>
        <a:spcBef>
          <a:spcPct val="20000"/>
        </a:spcBef>
        <a:spcAft>
          <a:spcPct val="0"/>
        </a:spcAft>
        <a:buFont typeface="Arial" panose="020B0604020202020204" pitchFamily="34" charset="0"/>
        <a:buChar char="–"/>
        <a:defRPr sz="1400">
          <a:solidFill>
            <a:schemeClr val="tx1"/>
          </a:solidFill>
          <a:latin typeface="+mn-lt"/>
          <a:ea typeface="+mn-ea"/>
        </a:defRPr>
      </a:lvl4pPr>
      <a:lvl5pPr marL="2057400" indent="-228600" algn="l" defTabSz="457200" rtl="0" eaLnBrk="1" fontAlgn="base" hangingPunct="1">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5pPr>
      <a:lvl6pPr marL="2514600" indent="-228600" algn="l" defTabSz="457200" rtl="0" eaLnBrk="1" fontAlgn="base" hangingPunct="1">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6pPr>
      <a:lvl7pPr marL="2971800" indent="-228600" algn="l" defTabSz="457200" rtl="0" eaLnBrk="1" fontAlgn="base" hangingPunct="1">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7pPr>
      <a:lvl8pPr marL="3429000" indent="-228600" algn="l" defTabSz="457200" rtl="0" eaLnBrk="1" fontAlgn="base" hangingPunct="1">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8pPr>
      <a:lvl9pPr marL="3886200" indent="-228600" algn="l" defTabSz="457200" rtl="0" eaLnBrk="1" fontAlgn="base" hangingPunct="1">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bwMode="auto">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3074" name="Rectangle 8"/>
          <p:cNvSpPr>
            <a:spLocks noChangeArrowheads="1"/>
          </p:cNvSpPr>
          <p:nvPr/>
        </p:nvSpPr>
        <p:spPr bwMode="auto">
          <a:xfrm>
            <a:off x="9236075" y="2576513"/>
            <a:ext cx="1360488" cy="1235075"/>
          </a:xfrm>
          <a:prstGeom prst="rect">
            <a:avLst/>
          </a:prstGeom>
          <a:noFill/>
          <a:ln w="9525">
            <a:noFill/>
            <a:miter lim="800000"/>
          </a:ln>
        </p:spPr>
        <p:txBody>
          <a:bodyPr lIns="93442" tIns="46725" rIns="93442" bIns="46725" anchor="b" anchorCtr="1">
            <a:spAutoFit/>
          </a:bodyPr>
          <a:lstStyle/>
          <a:p>
            <a:pPr defTabSz="935355"/>
            <a:r>
              <a:rPr lang="en-US" altLang="en-US" sz="900" noProof="1">
                <a:solidFill>
                  <a:schemeClr val="bg1"/>
                </a:solidFill>
                <a:latin typeface="Arial" panose="020B0604020202020204" pitchFamily="34" charset="0"/>
                <a:ea typeface="Heiti SC Light"/>
                <a:cs typeface="Heiti SC Light"/>
              </a:rPr>
              <a:t>Title:</a:t>
            </a:r>
            <a:endParaRPr lang="en-US" altLang="en-US" sz="900" noProof="1">
              <a:solidFill>
                <a:schemeClr val="bg1"/>
              </a:solidFill>
              <a:latin typeface="Arial" panose="020B0604020202020204" pitchFamily="34" charset="0"/>
              <a:ea typeface="Heiti SC Light"/>
              <a:cs typeface="Heiti SC Light"/>
            </a:endParaRPr>
          </a:p>
          <a:p>
            <a:pPr defTabSz="935355"/>
            <a:r>
              <a:rPr lang="en-US" altLang="en-US" sz="800" noProof="1">
                <a:solidFill>
                  <a:schemeClr val="bg1"/>
                </a:solidFill>
                <a:latin typeface="Arial" panose="020B0604020202020204" pitchFamily="34" charset="0"/>
                <a:ea typeface="Heiti SC Light"/>
                <a:cs typeface="Heiti SC Light"/>
              </a:rPr>
              <a:t>Type: </a:t>
            </a:r>
            <a:r>
              <a:rPr lang="en-US" altLang="en-US" sz="800" noProof="1">
                <a:solidFill>
                  <a:schemeClr val="bg1"/>
                </a:solidFill>
                <a:latin typeface="Arial" panose="020B0604020202020204" pitchFamily="34" charset="0"/>
                <a:ea typeface="MS PGothic" panose="020B0600070205080204" pitchFamily="34" charset="-128"/>
              </a:rPr>
              <a:t>Arial</a:t>
            </a:r>
            <a:endParaRPr lang="en-US" sz="800" dirty="0">
              <a:solidFill>
                <a:schemeClr val="bg1"/>
              </a:solidFill>
              <a:latin typeface="Arial" panose="020B0604020202020204" pitchFamily="34" charset="0"/>
            </a:endParaRPr>
          </a:p>
          <a:p>
            <a:pPr defTabSz="935355"/>
            <a:r>
              <a:rPr lang="en-US" altLang="en-US" sz="800" noProof="1">
                <a:solidFill>
                  <a:schemeClr val="bg1"/>
                </a:solidFill>
                <a:latin typeface="Arial" panose="020B0604020202020204" pitchFamily="34" charset="0"/>
                <a:ea typeface="Heiti SC Light"/>
                <a:cs typeface="Heiti SC Light"/>
              </a:rPr>
              <a:t>Size：24pt</a:t>
            </a:r>
            <a:endParaRPr lang="en-US" altLang="en-US" sz="800" noProof="1">
              <a:solidFill>
                <a:schemeClr val="bg1"/>
              </a:solidFill>
              <a:latin typeface="Arial" panose="020B0604020202020204" pitchFamily="34" charset="0"/>
              <a:ea typeface="Heiti SC Light"/>
              <a:cs typeface="Heiti SC Light"/>
            </a:endParaRPr>
          </a:p>
          <a:p>
            <a:pPr defTabSz="935355"/>
            <a:r>
              <a:rPr lang="en-US" altLang="en-US" sz="800" noProof="1">
                <a:solidFill>
                  <a:schemeClr val="bg1"/>
                </a:solidFill>
                <a:latin typeface="Arial" panose="020B0604020202020204" pitchFamily="34" charset="0"/>
                <a:ea typeface="Heiti SC Light"/>
                <a:cs typeface="Heiti SC Light"/>
              </a:rPr>
              <a:t>Color：The ZTE blue </a:t>
            </a:r>
            <a:endParaRPr lang="en-US" altLang="en-US" sz="800" noProof="1">
              <a:solidFill>
                <a:schemeClr val="bg1"/>
              </a:solidFill>
              <a:latin typeface="Arial" panose="020B0604020202020204" pitchFamily="34" charset="0"/>
              <a:ea typeface="Heiti SC Light"/>
              <a:cs typeface="Heiti SC Light"/>
            </a:endParaRPr>
          </a:p>
          <a:p>
            <a:pPr defTabSz="935355"/>
            <a:endParaRPr lang="en-US" altLang="en-US" sz="900" noProof="1">
              <a:solidFill>
                <a:schemeClr val="bg1"/>
              </a:solidFill>
              <a:latin typeface="Arial" panose="020B0604020202020204" pitchFamily="34" charset="0"/>
              <a:ea typeface="Heiti SC Light"/>
              <a:cs typeface="Heiti SC Light"/>
            </a:endParaRPr>
          </a:p>
          <a:p>
            <a:pPr defTabSz="935355"/>
            <a:r>
              <a:rPr lang="en-US" altLang="en-US" sz="900" noProof="1">
                <a:solidFill>
                  <a:schemeClr val="bg1"/>
                </a:solidFill>
                <a:latin typeface="Arial" panose="020B0604020202020204" pitchFamily="34" charset="0"/>
                <a:ea typeface="Heiti SC Light"/>
                <a:cs typeface="Heiti SC Light"/>
              </a:rPr>
              <a:t>Subtitle:</a:t>
            </a:r>
            <a:endParaRPr lang="en-US" altLang="en-US" sz="900" noProof="1">
              <a:solidFill>
                <a:schemeClr val="bg1"/>
              </a:solidFill>
              <a:latin typeface="Arial" panose="020B0604020202020204" pitchFamily="34" charset="0"/>
              <a:ea typeface="Heiti SC Light"/>
              <a:cs typeface="Heiti SC Light"/>
            </a:endParaRPr>
          </a:p>
          <a:p>
            <a:pPr defTabSz="935355"/>
            <a:r>
              <a:rPr lang="en-US" altLang="en-US" sz="800" noProof="1">
                <a:solidFill>
                  <a:schemeClr val="bg1"/>
                </a:solidFill>
                <a:latin typeface="Arial" panose="020B0604020202020204" pitchFamily="34" charset="0"/>
                <a:ea typeface="Heiti SC Light"/>
                <a:cs typeface="Heiti SC Light"/>
              </a:rPr>
              <a:t>Type:  </a:t>
            </a:r>
            <a:r>
              <a:rPr lang="en-US" altLang="en-US" sz="800" noProof="1">
                <a:solidFill>
                  <a:schemeClr val="bg1"/>
                </a:solidFill>
                <a:latin typeface="Arial" panose="020B0604020202020204" pitchFamily="34" charset="0"/>
                <a:ea typeface="MS PGothic" panose="020B0600070205080204" pitchFamily="34" charset="-128"/>
              </a:rPr>
              <a:t>Arial</a:t>
            </a:r>
            <a:endParaRPr lang="en-US" sz="800" dirty="0">
              <a:solidFill>
                <a:schemeClr val="bg1"/>
              </a:solidFill>
              <a:latin typeface="Arial" panose="020B0604020202020204" pitchFamily="34" charset="0"/>
            </a:endParaRPr>
          </a:p>
          <a:p>
            <a:pPr defTabSz="935355"/>
            <a:r>
              <a:rPr lang="en-US" altLang="en-US" sz="800" noProof="1">
                <a:solidFill>
                  <a:schemeClr val="bg1"/>
                </a:solidFill>
                <a:latin typeface="Arial" panose="020B0604020202020204" pitchFamily="34" charset="0"/>
                <a:ea typeface="Heiti SC Light"/>
                <a:cs typeface="Heiti SC Light"/>
              </a:rPr>
              <a:t>Size：16-20pt</a:t>
            </a:r>
            <a:endParaRPr lang="en-US" altLang="en-US" sz="800" noProof="1">
              <a:solidFill>
                <a:schemeClr val="bg1"/>
              </a:solidFill>
              <a:latin typeface="Arial" panose="020B0604020202020204" pitchFamily="34" charset="0"/>
              <a:ea typeface="Heiti SC Light"/>
              <a:cs typeface="Heiti SC Light"/>
            </a:endParaRPr>
          </a:p>
          <a:p>
            <a:pPr defTabSz="935355"/>
            <a:r>
              <a:rPr lang="en-US" altLang="en-US" sz="800" noProof="1">
                <a:solidFill>
                  <a:schemeClr val="bg1"/>
                </a:solidFill>
                <a:latin typeface="Arial" panose="020B0604020202020204" pitchFamily="34" charset="0"/>
                <a:ea typeface="Heiti SC Light"/>
                <a:cs typeface="Heiti SC Light"/>
              </a:rPr>
              <a:t>Color: The ZTE green</a:t>
            </a:r>
            <a:endParaRPr lang="en-US" altLang="en-US" sz="800" noProof="1">
              <a:solidFill>
                <a:schemeClr val="bg1"/>
              </a:solidFill>
              <a:latin typeface="Arial" panose="020B0604020202020204" pitchFamily="34" charset="0"/>
              <a:ea typeface="Heiti SC Light"/>
              <a:cs typeface="Heiti SC Light"/>
            </a:endParaRPr>
          </a:p>
        </p:txBody>
      </p:sp>
      <p:grpSp>
        <p:nvGrpSpPr>
          <p:cNvPr id="3075" name="组 5"/>
          <p:cNvGrpSpPr/>
          <p:nvPr/>
        </p:nvGrpSpPr>
        <p:grpSpPr bwMode="auto">
          <a:xfrm>
            <a:off x="9364663" y="3851275"/>
            <a:ext cx="1392237" cy="989013"/>
            <a:chOff x="0" y="0"/>
            <a:chExt cx="1392554" cy="989008"/>
          </a:xfrm>
        </p:grpSpPr>
        <p:grpSp>
          <p:nvGrpSpPr>
            <p:cNvPr id="3076" name="组 6"/>
            <p:cNvGrpSpPr/>
            <p:nvPr/>
          </p:nvGrpSpPr>
          <p:grpSpPr bwMode="auto">
            <a:xfrm>
              <a:off x="0" y="0"/>
              <a:ext cx="935158" cy="254390"/>
              <a:chOff x="0" y="0"/>
              <a:chExt cx="935158" cy="254390"/>
            </a:xfrm>
          </p:grpSpPr>
          <p:sp>
            <p:nvSpPr>
              <p:cNvPr id="3077" name="矩形 18"/>
              <p:cNvSpPr>
                <a:spLocks noChangeArrowheads="1"/>
              </p:cNvSpPr>
              <p:nvPr/>
            </p:nvSpPr>
            <p:spPr bwMode="auto">
              <a:xfrm>
                <a:off x="0" y="0"/>
                <a:ext cx="254390" cy="254390"/>
              </a:xfrm>
              <a:prstGeom prst="rect">
                <a:avLst/>
              </a:prstGeom>
              <a:solidFill>
                <a:srgbClr val="008FD4"/>
              </a:solidFill>
              <a:ln w="9525">
                <a:noFill/>
                <a:miter lim="800000"/>
              </a:ln>
            </p:spPr>
            <p:txBody>
              <a:bodyPr anchor="ctr"/>
              <a:lstStyle/>
              <a:p>
                <a:pPr algn="ctr"/>
                <a:endParaRPr lang="zh-CN" altLang="en-US">
                  <a:solidFill>
                    <a:srgbClr val="FFFFFF"/>
                  </a:solidFill>
                  <a:latin typeface="Arial" panose="020B0604020202020204" pitchFamily="34" charset="0"/>
                </a:endParaRPr>
              </a:p>
            </p:txBody>
          </p:sp>
          <p:sp>
            <p:nvSpPr>
              <p:cNvPr id="3078" name="文本框 19"/>
              <p:cNvSpPr txBox="1">
                <a:spLocks noChangeArrowheads="1"/>
              </p:cNvSpPr>
              <p:nvPr/>
            </p:nvSpPr>
            <p:spPr bwMode="auto">
              <a:xfrm>
                <a:off x="217344" y="31110"/>
                <a:ext cx="717814" cy="200055"/>
              </a:xfrm>
              <a:prstGeom prst="rect">
                <a:avLst/>
              </a:prstGeom>
              <a:noFill/>
              <a:ln w="9525">
                <a:noFill/>
                <a:miter lim="800000"/>
              </a:ln>
            </p:spPr>
            <p:txBody>
              <a:bodyPr>
                <a:spAutoFit/>
              </a:bodyPr>
              <a:lstStyle/>
              <a:p>
                <a:r>
                  <a:rPr lang="en-US" sz="700" i="1">
                    <a:solidFill>
                      <a:schemeClr val="bg1"/>
                    </a:solidFill>
                    <a:latin typeface="Arial" panose="020B0604020202020204" pitchFamily="34" charset="0"/>
                  </a:rPr>
                  <a:t>G143, B212</a:t>
                </a:r>
                <a:endParaRPr lang="zh-CN" altLang="en-US" sz="700" i="1">
                  <a:solidFill>
                    <a:schemeClr val="bg1"/>
                  </a:solidFill>
                  <a:latin typeface="Arial" panose="020B0604020202020204" pitchFamily="34" charset="0"/>
                </a:endParaRPr>
              </a:p>
            </p:txBody>
          </p:sp>
        </p:grpSp>
        <p:grpSp>
          <p:nvGrpSpPr>
            <p:cNvPr id="3079" name="组 9"/>
            <p:cNvGrpSpPr/>
            <p:nvPr/>
          </p:nvGrpSpPr>
          <p:grpSpPr bwMode="auto">
            <a:xfrm>
              <a:off x="0" y="373460"/>
              <a:ext cx="1199362" cy="254390"/>
              <a:chOff x="0" y="0"/>
              <a:chExt cx="1199362" cy="254390"/>
            </a:xfrm>
          </p:grpSpPr>
          <p:sp>
            <p:nvSpPr>
              <p:cNvPr id="3080" name="矩形 14"/>
              <p:cNvSpPr>
                <a:spLocks noChangeArrowheads="1"/>
              </p:cNvSpPr>
              <p:nvPr/>
            </p:nvSpPr>
            <p:spPr bwMode="auto">
              <a:xfrm>
                <a:off x="0" y="0"/>
                <a:ext cx="254390" cy="254390"/>
              </a:xfrm>
              <a:prstGeom prst="rect">
                <a:avLst/>
              </a:prstGeom>
              <a:solidFill>
                <a:srgbClr val="8CC63E"/>
              </a:solidFill>
              <a:ln w="9525">
                <a:noFill/>
                <a:miter lim="800000"/>
              </a:ln>
            </p:spPr>
            <p:txBody>
              <a:bodyPr anchor="ctr"/>
              <a:lstStyle/>
              <a:p>
                <a:pPr algn="ctr"/>
                <a:endParaRPr lang="zh-CN" altLang="en-US">
                  <a:solidFill>
                    <a:srgbClr val="FFFFFF"/>
                  </a:solidFill>
                  <a:latin typeface="Arial" panose="020B0604020202020204" pitchFamily="34" charset="0"/>
                </a:endParaRPr>
              </a:p>
            </p:txBody>
          </p:sp>
          <p:sp>
            <p:nvSpPr>
              <p:cNvPr id="3081" name="文本框 15"/>
              <p:cNvSpPr txBox="1">
                <a:spLocks noChangeArrowheads="1"/>
              </p:cNvSpPr>
              <p:nvPr/>
            </p:nvSpPr>
            <p:spPr bwMode="auto">
              <a:xfrm>
                <a:off x="217344" y="31110"/>
                <a:ext cx="982018" cy="200055"/>
              </a:xfrm>
              <a:prstGeom prst="rect">
                <a:avLst/>
              </a:prstGeom>
              <a:noFill/>
              <a:ln w="9525">
                <a:noFill/>
                <a:miter lim="800000"/>
              </a:ln>
            </p:spPr>
            <p:txBody>
              <a:bodyPr>
                <a:spAutoFit/>
              </a:bodyPr>
              <a:lstStyle/>
              <a:p>
                <a:r>
                  <a:rPr lang="en-US" sz="700" i="1">
                    <a:solidFill>
                      <a:schemeClr val="bg1"/>
                    </a:solidFill>
                    <a:latin typeface="Arial" panose="020B0604020202020204" pitchFamily="34" charset="0"/>
                  </a:rPr>
                  <a:t>R140,G198, B62</a:t>
                </a:r>
                <a:endParaRPr lang="zh-CN" altLang="en-US" sz="700" i="1">
                  <a:solidFill>
                    <a:schemeClr val="bg1"/>
                  </a:solidFill>
                  <a:latin typeface="Arial" panose="020B0604020202020204" pitchFamily="34" charset="0"/>
                </a:endParaRPr>
              </a:p>
            </p:txBody>
          </p:sp>
        </p:grpSp>
        <p:sp>
          <p:nvSpPr>
            <p:cNvPr id="3082" name="矩形 10"/>
            <p:cNvSpPr>
              <a:spLocks noChangeArrowheads="1"/>
            </p:cNvSpPr>
            <p:nvPr/>
          </p:nvSpPr>
          <p:spPr bwMode="auto">
            <a:xfrm>
              <a:off x="0" y="734618"/>
              <a:ext cx="254390" cy="254390"/>
            </a:xfrm>
            <a:prstGeom prst="rect">
              <a:avLst/>
            </a:prstGeom>
            <a:solidFill>
              <a:srgbClr val="5ACBF5"/>
            </a:solidFill>
            <a:ln w="9525">
              <a:noFill/>
              <a:miter lim="800000"/>
            </a:ln>
          </p:spPr>
          <p:txBody>
            <a:bodyPr anchor="ctr"/>
            <a:lstStyle/>
            <a:p>
              <a:pPr algn="ctr"/>
              <a:endParaRPr lang="zh-CN" altLang="en-US">
                <a:solidFill>
                  <a:srgbClr val="FFFFFF"/>
                </a:solidFill>
                <a:latin typeface="Arial" panose="020B0604020202020204" pitchFamily="34" charset="0"/>
              </a:endParaRPr>
            </a:p>
          </p:txBody>
        </p:sp>
        <p:sp>
          <p:nvSpPr>
            <p:cNvPr id="3083" name="文本框 12"/>
            <p:cNvSpPr txBox="1">
              <a:spLocks noChangeArrowheads="1"/>
            </p:cNvSpPr>
            <p:nvPr/>
          </p:nvSpPr>
          <p:spPr bwMode="auto">
            <a:xfrm>
              <a:off x="217344" y="765728"/>
              <a:ext cx="1175210" cy="200055"/>
            </a:xfrm>
            <a:prstGeom prst="rect">
              <a:avLst/>
            </a:prstGeom>
            <a:noFill/>
            <a:ln w="9525">
              <a:noFill/>
              <a:miter lim="800000"/>
            </a:ln>
          </p:spPr>
          <p:txBody>
            <a:bodyPr>
              <a:spAutoFit/>
            </a:bodyPr>
            <a:lstStyle/>
            <a:p>
              <a:r>
                <a:rPr lang="en-US" sz="700" i="1">
                  <a:solidFill>
                    <a:schemeClr val="bg1"/>
                  </a:solidFill>
                  <a:latin typeface="Arial" panose="020B0604020202020204" pitchFamily="34" charset="0"/>
                </a:rPr>
                <a:t>R90,G203, B245</a:t>
              </a:r>
              <a:endParaRPr lang="zh-CN" altLang="en-US" sz="700" i="1">
                <a:solidFill>
                  <a:schemeClr val="bg1"/>
                </a:solidFill>
                <a:latin typeface="Arial" panose="020B0604020202020204" pitchFamily="34" charset="0"/>
              </a:endParaRPr>
            </a:p>
          </p:txBody>
        </p:sp>
      </p:grpSp>
      <p:sp>
        <p:nvSpPr>
          <p:cNvPr id="3084" name="标题占位符 1"/>
          <p:cNvSpPr>
            <a:spLocks noGrp="1" noChangeArrowheads="1"/>
          </p:cNvSpPr>
          <p:nvPr>
            <p:ph type="title"/>
          </p:nvPr>
        </p:nvSpPr>
        <p:spPr bwMode="auto">
          <a:xfrm>
            <a:off x="1257299" y="341313"/>
            <a:ext cx="7593013" cy="722312"/>
          </a:xfrm>
          <a:prstGeom prst="rect">
            <a:avLst/>
          </a:prstGeom>
          <a:noFill/>
          <a:ln w="9525">
            <a:noFill/>
            <a:miter lim="800000"/>
          </a:ln>
        </p:spPr>
        <p:txBody>
          <a:bodyPr vert="horz" wrap="square" lIns="0" tIns="0" rIns="0" bIns="0" numCol="1" anchor="t" anchorCtr="0" compatLnSpc="1"/>
          <a:lstStyle/>
          <a:p>
            <a:pPr lvl="0"/>
            <a:r>
              <a:rPr lang="zh-CN"/>
              <a:t>单击此处编辑母版标题样式</a:t>
            </a:r>
            <a:endParaRPr lang="zh-CN"/>
          </a:p>
        </p:txBody>
      </p:sp>
      <p:sp>
        <p:nvSpPr>
          <p:cNvPr id="3085" name="文本占位符 2"/>
          <p:cNvSpPr>
            <a:spLocks noGrp="1" noChangeArrowheads="1"/>
          </p:cNvSpPr>
          <p:nvPr>
            <p:ph type="body" idx="1"/>
          </p:nvPr>
        </p:nvSpPr>
        <p:spPr bwMode="auto">
          <a:xfrm>
            <a:off x="1257299" y="1200150"/>
            <a:ext cx="7593014" cy="3189288"/>
          </a:xfrm>
          <a:prstGeom prst="rect">
            <a:avLst/>
          </a:prstGeom>
          <a:noFill/>
          <a:ln w="9525">
            <a:noFill/>
            <a:miter lim="800000"/>
          </a:ln>
        </p:spPr>
        <p:txBody>
          <a:bodyPr vert="horz" wrap="square" lIns="0" tIns="0" rIns="0" bIns="0" numCol="1" anchor="t" anchorCtr="0" compatLnSpc="1"/>
          <a:lstStyle/>
          <a:p>
            <a:pPr lvl="0"/>
            <a:r>
              <a:rPr lang="zh-CN" dirty="0"/>
              <a:t>单击此处编辑母版文本样式</a:t>
            </a:r>
            <a:endParaRPr lang="zh-CN" dirty="0"/>
          </a:p>
          <a:p>
            <a:pPr lvl="1"/>
            <a:r>
              <a:rPr lang="zh-CN" dirty="0"/>
              <a:t>二级</a:t>
            </a:r>
            <a:endParaRPr lang="zh-CN" dirty="0"/>
          </a:p>
          <a:p>
            <a:pPr lvl="2"/>
            <a:r>
              <a:rPr lang="zh-CN" dirty="0"/>
              <a:t>三级</a:t>
            </a:r>
            <a:endParaRPr lang="zh-CN" dirty="0"/>
          </a:p>
          <a:p>
            <a:pPr lvl="3"/>
            <a:r>
              <a:rPr lang="zh-CN" dirty="0"/>
              <a:t>四级</a:t>
            </a:r>
            <a:endParaRPr lang="zh-CN" dirty="0"/>
          </a:p>
          <a:p>
            <a:pPr lvl="4"/>
            <a:r>
              <a:rPr lang="zh-CN" dirty="0"/>
              <a:t>五级</a:t>
            </a:r>
            <a:endParaRPr lang="zh-CN" dirty="0"/>
          </a:p>
        </p:txBody>
      </p:sp>
    </p:spTree>
  </p:cSld>
  <p:clrMap bg1="lt1" tx1="dk1" bg2="lt2" tx2="dk2" accent1="accent1" accent2="accent2" accent3="accent3" accent4="accent4" accent5="accent5" accent6="accent6" hlink="hlink" folHlink="folHlink"/>
  <p:sldLayoutIdLst>
    <p:sldLayoutId id="2147483651" r:id="rId1"/>
  </p:sldLayoutIdLst>
  <p:txStyles>
    <p:titleStyle>
      <a:lvl1pPr algn="l" defTabSz="457200" rtl="0" fontAlgn="base">
        <a:spcBef>
          <a:spcPct val="0"/>
        </a:spcBef>
        <a:spcAft>
          <a:spcPct val="0"/>
        </a:spcAft>
        <a:defRPr sz="2400">
          <a:solidFill>
            <a:schemeClr val="tx1"/>
          </a:solidFill>
          <a:latin typeface="+mj-lt"/>
          <a:ea typeface="+mj-ea"/>
          <a:cs typeface="+mj-cs"/>
        </a:defRPr>
      </a:lvl1pPr>
      <a:lvl2pPr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2pPr>
      <a:lvl3pPr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3pPr>
      <a:lvl4pPr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4pPr>
      <a:lvl5pPr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5pPr>
      <a:lvl6pPr marL="4572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6pPr>
      <a:lvl7pPr marL="9144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7pPr>
      <a:lvl8pPr marL="13716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8pPr>
      <a:lvl9pPr marL="18288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9pPr>
    </p:titleStyle>
    <p:bodyStyle>
      <a:lvl1pPr algn="l" defTabSz="457200" rtl="0" fontAlgn="base">
        <a:lnSpc>
          <a:spcPct val="120000"/>
        </a:lnSpc>
        <a:spcBef>
          <a:spcPct val="20000"/>
        </a:spcBef>
        <a:spcAft>
          <a:spcPct val="0"/>
        </a:spcAft>
        <a:buFont typeface="Arial" panose="020B0604020202020204" pitchFamily="34" charset="0"/>
        <a:defRPr sz="2000">
          <a:solidFill>
            <a:schemeClr val="tx1"/>
          </a:solidFill>
          <a:latin typeface="+mn-lt"/>
          <a:ea typeface="+mn-ea"/>
          <a:cs typeface="+mn-cs"/>
        </a:defRPr>
      </a:lvl1pPr>
      <a:lvl2pPr marL="742950" indent="-285750" algn="l" defTabSz="457200" rtl="0" fontAlgn="base">
        <a:lnSpc>
          <a:spcPct val="120000"/>
        </a:lnSpc>
        <a:spcBef>
          <a:spcPct val="20000"/>
        </a:spcBef>
        <a:spcAft>
          <a:spcPct val="0"/>
        </a:spcAft>
        <a:buFont typeface="Arial" panose="020B0604020202020204" pitchFamily="34" charset="0"/>
        <a:buChar char="–"/>
        <a:defRPr>
          <a:solidFill>
            <a:schemeClr val="tx1"/>
          </a:solidFill>
          <a:latin typeface="+mn-lt"/>
          <a:ea typeface="+mn-ea"/>
        </a:defRPr>
      </a:lvl2pPr>
      <a:lvl3pPr marL="1143000" indent="-228600" algn="l" defTabSz="457200" rtl="0" fontAlgn="base">
        <a:lnSpc>
          <a:spcPct val="120000"/>
        </a:lnSpc>
        <a:spcBef>
          <a:spcPct val="20000"/>
        </a:spcBef>
        <a:spcAft>
          <a:spcPct val="0"/>
        </a:spcAft>
        <a:buFont typeface="Arial" panose="020B0604020202020204" pitchFamily="34" charset="0"/>
        <a:buChar char="•"/>
        <a:defRPr sz="1600">
          <a:solidFill>
            <a:schemeClr val="tx1"/>
          </a:solidFill>
          <a:latin typeface="+mn-lt"/>
          <a:ea typeface="+mn-ea"/>
        </a:defRPr>
      </a:lvl3pPr>
      <a:lvl4pPr marL="1600200" indent="-228600" algn="l" defTabSz="457200" rtl="0" fontAlgn="base">
        <a:lnSpc>
          <a:spcPct val="120000"/>
        </a:lnSpc>
        <a:spcBef>
          <a:spcPct val="20000"/>
        </a:spcBef>
        <a:spcAft>
          <a:spcPct val="0"/>
        </a:spcAft>
        <a:buFont typeface="Arial" panose="020B0604020202020204" pitchFamily="34" charset="0"/>
        <a:buChar char="–"/>
        <a:defRPr sz="1400">
          <a:solidFill>
            <a:schemeClr val="tx1"/>
          </a:solidFill>
          <a:latin typeface="+mn-lt"/>
          <a:ea typeface="+mn-ea"/>
        </a:defRPr>
      </a:lvl4pPr>
      <a:lvl5pPr marL="20574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5pPr>
      <a:lvl6pPr marL="25146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6pPr>
      <a:lvl7pPr marL="29718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7pPr>
      <a:lvl8pPr marL="34290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8pPr>
      <a:lvl9pPr marL="38862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bwMode="auto">
      <p:bgPr>
        <a:solidFill>
          <a:schemeClr val="bg1"/>
        </a:solidFill>
        <a:effectLst/>
      </p:bgPr>
    </p:bg>
    <p:spTree>
      <p:nvGrpSpPr>
        <p:cNvPr id="1" name=""/>
        <p:cNvGrpSpPr/>
        <p:nvPr/>
      </p:nvGrpSpPr>
      <p:grpSpPr>
        <a:xfrm>
          <a:off x="0" y="0"/>
          <a:ext cx="0" cy="0"/>
          <a:chOff x="0" y="0"/>
          <a:chExt cx="0" cy="0"/>
        </a:xfrm>
      </p:grpSpPr>
      <p:pic>
        <p:nvPicPr>
          <p:cNvPr id="4098" name="Picture 2" descr="ZTE-PPT-16x9-03"/>
          <p:cNvPicPr>
            <a:picLocks noChangeAspect="1" noChangeArrowheads="1"/>
          </p:cNvPicPr>
          <p:nvPr/>
        </p:nvPicPr>
        <p:blipFill>
          <a:blip r:embed="rId9" cstate="print"/>
          <a:srcRect/>
          <a:stretch>
            <a:fillRect/>
          </a:stretch>
        </p:blipFill>
        <p:spPr bwMode="auto">
          <a:xfrm>
            <a:off x="0" y="0"/>
            <a:ext cx="9144000" cy="5143500"/>
          </a:xfrm>
          <a:prstGeom prst="rect">
            <a:avLst/>
          </a:prstGeom>
          <a:noFill/>
          <a:ln w="9525">
            <a:noFill/>
            <a:miter lim="800000"/>
            <a:headEnd/>
            <a:tailEnd/>
          </a:ln>
        </p:spPr>
      </p:pic>
      <p:sp>
        <p:nvSpPr>
          <p:cNvPr id="4099" name="Rectangle 8"/>
          <p:cNvSpPr>
            <a:spLocks noChangeArrowheads="1"/>
          </p:cNvSpPr>
          <p:nvPr/>
        </p:nvSpPr>
        <p:spPr bwMode="auto">
          <a:xfrm>
            <a:off x="9236075" y="2576513"/>
            <a:ext cx="1360488" cy="1235075"/>
          </a:xfrm>
          <a:prstGeom prst="rect">
            <a:avLst/>
          </a:prstGeom>
          <a:noFill/>
          <a:ln w="9525">
            <a:noFill/>
            <a:miter lim="800000"/>
          </a:ln>
        </p:spPr>
        <p:txBody>
          <a:bodyPr lIns="93442" tIns="46725" rIns="93442" bIns="46725" anchor="b" anchorCtr="1">
            <a:spAutoFit/>
          </a:bodyPr>
          <a:lstStyle/>
          <a:p>
            <a:pPr defTabSz="935355"/>
            <a:r>
              <a:rPr lang="en-US" altLang="en-US" sz="900" noProof="1">
                <a:solidFill>
                  <a:schemeClr val="bg1"/>
                </a:solidFill>
                <a:latin typeface="Arial" panose="020B0604020202020204" pitchFamily="34" charset="0"/>
                <a:ea typeface="Heiti SC Light"/>
                <a:cs typeface="Heiti SC Light"/>
              </a:rPr>
              <a:t>Title:</a:t>
            </a:r>
            <a:endParaRPr lang="en-US" altLang="en-US" sz="900" noProof="1">
              <a:solidFill>
                <a:schemeClr val="bg1"/>
              </a:solidFill>
              <a:latin typeface="Arial" panose="020B0604020202020204" pitchFamily="34" charset="0"/>
              <a:ea typeface="Heiti SC Light"/>
              <a:cs typeface="Heiti SC Light"/>
            </a:endParaRPr>
          </a:p>
          <a:p>
            <a:pPr defTabSz="935355"/>
            <a:r>
              <a:rPr lang="en-US" altLang="en-US" sz="800" noProof="1">
                <a:solidFill>
                  <a:schemeClr val="bg1"/>
                </a:solidFill>
                <a:latin typeface="Arial" panose="020B0604020202020204" pitchFamily="34" charset="0"/>
                <a:ea typeface="Heiti SC Light"/>
                <a:cs typeface="Heiti SC Light"/>
              </a:rPr>
              <a:t>Type: </a:t>
            </a:r>
            <a:r>
              <a:rPr lang="en-US" altLang="en-US" sz="800" noProof="1">
                <a:solidFill>
                  <a:schemeClr val="bg1"/>
                </a:solidFill>
                <a:latin typeface="Arial" panose="020B0604020202020204" pitchFamily="34" charset="0"/>
                <a:ea typeface="MS PGothic" panose="020B0600070205080204" pitchFamily="34" charset="-128"/>
              </a:rPr>
              <a:t>Arial</a:t>
            </a:r>
            <a:endParaRPr lang="en-US" sz="800">
              <a:solidFill>
                <a:schemeClr val="bg1"/>
              </a:solidFill>
              <a:latin typeface="Arial" panose="020B0604020202020204" pitchFamily="34" charset="0"/>
            </a:endParaRPr>
          </a:p>
          <a:p>
            <a:pPr defTabSz="935355"/>
            <a:r>
              <a:rPr lang="en-US" altLang="en-US" sz="800" noProof="1">
                <a:solidFill>
                  <a:schemeClr val="bg1"/>
                </a:solidFill>
                <a:latin typeface="Arial" panose="020B0604020202020204" pitchFamily="34" charset="0"/>
                <a:ea typeface="Heiti SC Light"/>
                <a:cs typeface="Heiti SC Light"/>
              </a:rPr>
              <a:t>Size：22-24pt</a:t>
            </a:r>
            <a:endParaRPr lang="en-US" altLang="en-US" sz="800" noProof="1">
              <a:solidFill>
                <a:schemeClr val="bg1"/>
              </a:solidFill>
              <a:latin typeface="Arial" panose="020B0604020202020204" pitchFamily="34" charset="0"/>
              <a:ea typeface="Heiti SC Light"/>
              <a:cs typeface="Heiti SC Light"/>
            </a:endParaRPr>
          </a:p>
          <a:p>
            <a:pPr defTabSz="935355"/>
            <a:r>
              <a:rPr lang="en-US" altLang="en-US" sz="800" noProof="1">
                <a:solidFill>
                  <a:schemeClr val="bg1"/>
                </a:solidFill>
                <a:latin typeface="Arial" panose="020B0604020202020204" pitchFamily="34" charset="0"/>
                <a:ea typeface="Heiti SC Light"/>
                <a:cs typeface="Heiti SC Light"/>
              </a:rPr>
              <a:t>Color：The ZTE blue </a:t>
            </a:r>
            <a:endParaRPr lang="en-US" altLang="en-US" sz="800" noProof="1">
              <a:solidFill>
                <a:schemeClr val="bg1"/>
              </a:solidFill>
              <a:latin typeface="Arial" panose="020B0604020202020204" pitchFamily="34" charset="0"/>
              <a:ea typeface="Heiti SC Light"/>
              <a:cs typeface="Heiti SC Light"/>
            </a:endParaRPr>
          </a:p>
          <a:p>
            <a:pPr defTabSz="935355"/>
            <a:endParaRPr lang="en-US" altLang="en-US" sz="900" noProof="1">
              <a:solidFill>
                <a:schemeClr val="bg1"/>
              </a:solidFill>
              <a:latin typeface="Arial" panose="020B0604020202020204" pitchFamily="34" charset="0"/>
              <a:ea typeface="Heiti SC Light"/>
              <a:cs typeface="Heiti SC Light"/>
            </a:endParaRPr>
          </a:p>
          <a:p>
            <a:pPr defTabSz="935355"/>
            <a:r>
              <a:rPr lang="en-US" altLang="en-US" sz="900" noProof="1">
                <a:solidFill>
                  <a:schemeClr val="bg1"/>
                </a:solidFill>
                <a:latin typeface="Arial" panose="020B0604020202020204" pitchFamily="34" charset="0"/>
                <a:ea typeface="Heiti SC Light"/>
                <a:cs typeface="Heiti SC Light"/>
              </a:rPr>
              <a:t>Subtitle:</a:t>
            </a:r>
            <a:endParaRPr lang="en-US" altLang="en-US" sz="900" noProof="1">
              <a:solidFill>
                <a:schemeClr val="bg1"/>
              </a:solidFill>
              <a:latin typeface="Arial" panose="020B0604020202020204" pitchFamily="34" charset="0"/>
              <a:ea typeface="Heiti SC Light"/>
              <a:cs typeface="Heiti SC Light"/>
            </a:endParaRPr>
          </a:p>
          <a:p>
            <a:pPr defTabSz="935355"/>
            <a:r>
              <a:rPr lang="en-US" altLang="en-US" sz="800" noProof="1">
                <a:solidFill>
                  <a:schemeClr val="bg1"/>
                </a:solidFill>
                <a:latin typeface="Arial" panose="020B0604020202020204" pitchFamily="34" charset="0"/>
                <a:ea typeface="Heiti SC Light"/>
                <a:cs typeface="Heiti SC Light"/>
              </a:rPr>
              <a:t>Type：</a:t>
            </a:r>
            <a:r>
              <a:rPr lang="en-US" altLang="en-US" sz="800" noProof="1">
                <a:solidFill>
                  <a:schemeClr val="bg1"/>
                </a:solidFill>
                <a:latin typeface="Arial" panose="020B0604020202020204" pitchFamily="34" charset="0"/>
                <a:ea typeface="MS PGothic" panose="020B0600070205080204" pitchFamily="34" charset="-128"/>
              </a:rPr>
              <a:t>Arial</a:t>
            </a:r>
            <a:endParaRPr lang="en-US" sz="800">
              <a:solidFill>
                <a:schemeClr val="bg1"/>
              </a:solidFill>
              <a:latin typeface="Arial" panose="020B0604020202020204" pitchFamily="34" charset="0"/>
            </a:endParaRPr>
          </a:p>
          <a:p>
            <a:pPr defTabSz="935355"/>
            <a:r>
              <a:rPr lang="en-US" altLang="en-US" sz="800" noProof="1">
                <a:solidFill>
                  <a:schemeClr val="bg1"/>
                </a:solidFill>
                <a:latin typeface="Arial" panose="020B0604020202020204" pitchFamily="34" charset="0"/>
                <a:ea typeface="Heiti SC Light"/>
                <a:cs typeface="Heiti SC Light"/>
              </a:rPr>
              <a:t>Size：14-18pt</a:t>
            </a:r>
            <a:endParaRPr lang="en-US" altLang="en-US" sz="800" noProof="1">
              <a:solidFill>
                <a:schemeClr val="bg1"/>
              </a:solidFill>
              <a:latin typeface="Arial" panose="020B0604020202020204" pitchFamily="34" charset="0"/>
              <a:ea typeface="Heiti SC Light"/>
              <a:cs typeface="Heiti SC Light"/>
            </a:endParaRPr>
          </a:p>
          <a:p>
            <a:pPr defTabSz="935355"/>
            <a:r>
              <a:rPr lang="en-US" altLang="en-US" sz="800" noProof="1">
                <a:solidFill>
                  <a:schemeClr val="bg1"/>
                </a:solidFill>
                <a:latin typeface="Arial" panose="020B0604020202020204" pitchFamily="34" charset="0"/>
                <a:ea typeface="Heiti SC Light"/>
                <a:cs typeface="Heiti SC Light"/>
              </a:rPr>
              <a:t>Color: The ZTE green</a:t>
            </a:r>
            <a:endParaRPr lang="en-US" altLang="en-US" sz="800" noProof="1">
              <a:solidFill>
                <a:schemeClr val="bg1"/>
              </a:solidFill>
              <a:latin typeface="Arial" panose="020B0604020202020204" pitchFamily="34" charset="0"/>
              <a:ea typeface="Heiti SC Light"/>
              <a:cs typeface="Heiti SC Light"/>
            </a:endParaRPr>
          </a:p>
        </p:txBody>
      </p:sp>
      <p:grpSp>
        <p:nvGrpSpPr>
          <p:cNvPr id="4100" name="组 5"/>
          <p:cNvGrpSpPr/>
          <p:nvPr/>
        </p:nvGrpSpPr>
        <p:grpSpPr bwMode="auto">
          <a:xfrm>
            <a:off x="9364663" y="3851275"/>
            <a:ext cx="1392237" cy="989013"/>
            <a:chOff x="0" y="0"/>
            <a:chExt cx="1392554" cy="989008"/>
          </a:xfrm>
        </p:grpSpPr>
        <p:grpSp>
          <p:nvGrpSpPr>
            <p:cNvPr id="4101" name="组 6"/>
            <p:cNvGrpSpPr/>
            <p:nvPr/>
          </p:nvGrpSpPr>
          <p:grpSpPr bwMode="auto">
            <a:xfrm>
              <a:off x="0" y="0"/>
              <a:ext cx="935158" cy="254390"/>
              <a:chOff x="0" y="0"/>
              <a:chExt cx="935158" cy="254390"/>
            </a:xfrm>
          </p:grpSpPr>
          <p:sp>
            <p:nvSpPr>
              <p:cNvPr id="4102" name="矩形 18"/>
              <p:cNvSpPr>
                <a:spLocks noChangeArrowheads="1"/>
              </p:cNvSpPr>
              <p:nvPr/>
            </p:nvSpPr>
            <p:spPr bwMode="auto">
              <a:xfrm>
                <a:off x="0" y="0"/>
                <a:ext cx="254390" cy="254390"/>
              </a:xfrm>
              <a:prstGeom prst="rect">
                <a:avLst/>
              </a:prstGeom>
              <a:solidFill>
                <a:srgbClr val="008FD4"/>
              </a:solidFill>
              <a:ln w="9525">
                <a:noFill/>
                <a:miter lim="800000"/>
              </a:ln>
            </p:spPr>
            <p:txBody>
              <a:bodyPr anchor="ctr"/>
              <a:lstStyle/>
              <a:p>
                <a:pPr algn="ctr"/>
                <a:endParaRPr lang="zh-CN" altLang="en-US">
                  <a:solidFill>
                    <a:srgbClr val="FFFFFF"/>
                  </a:solidFill>
                  <a:latin typeface="Arial" panose="020B0604020202020204" pitchFamily="34" charset="0"/>
                </a:endParaRPr>
              </a:p>
            </p:txBody>
          </p:sp>
          <p:sp>
            <p:nvSpPr>
              <p:cNvPr id="4103" name="文本框 19"/>
              <p:cNvSpPr txBox="1">
                <a:spLocks noChangeArrowheads="1"/>
              </p:cNvSpPr>
              <p:nvPr/>
            </p:nvSpPr>
            <p:spPr bwMode="auto">
              <a:xfrm>
                <a:off x="217344" y="31110"/>
                <a:ext cx="717814" cy="200055"/>
              </a:xfrm>
              <a:prstGeom prst="rect">
                <a:avLst/>
              </a:prstGeom>
              <a:noFill/>
              <a:ln w="9525">
                <a:noFill/>
                <a:miter lim="800000"/>
              </a:ln>
            </p:spPr>
            <p:txBody>
              <a:bodyPr>
                <a:spAutoFit/>
              </a:bodyPr>
              <a:lstStyle/>
              <a:p>
                <a:r>
                  <a:rPr lang="en-US" sz="700" i="1">
                    <a:solidFill>
                      <a:schemeClr val="bg1"/>
                    </a:solidFill>
                    <a:latin typeface="Arial" panose="020B0604020202020204" pitchFamily="34" charset="0"/>
                  </a:rPr>
                  <a:t>G143, B212</a:t>
                </a:r>
                <a:endParaRPr lang="zh-CN" altLang="en-US" sz="700" i="1">
                  <a:solidFill>
                    <a:schemeClr val="bg1"/>
                  </a:solidFill>
                  <a:latin typeface="Arial" panose="020B0604020202020204" pitchFamily="34" charset="0"/>
                </a:endParaRPr>
              </a:p>
            </p:txBody>
          </p:sp>
        </p:grpSp>
        <p:grpSp>
          <p:nvGrpSpPr>
            <p:cNvPr id="4104" name="组 9"/>
            <p:cNvGrpSpPr/>
            <p:nvPr/>
          </p:nvGrpSpPr>
          <p:grpSpPr bwMode="auto">
            <a:xfrm>
              <a:off x="0" y="373460"/>
              <a:ext cx="1199362" cy="254390"/>
              <a:chOff x="0" y="0"/>
              <a:chExt cx="1199362" cy="254390"/>
            </a:xfrm>
          </p:grpSpPr>
          <p:sp>
            <p:nvSpPr>
              <p:cNvPr id="4105" name="矩形 14"/>
              <p:cNvSpPr>
                <a:spLocks noChangeArrowheads="1"/>
              </p:cNvSpPr>
              <p:nvPr/>
            </p:nvSpPr>
            <p:spPr bwMode="auto">
              <a:xfrm>
                <a:off x="0" y="0"/>
                <a:ext cx="254390" cy="254390"/>
              </a:xfrm>
              <a:prstGeom prst="rect">
                <a:avLst/>
              </a:prstGeom>
              <a:solidFill>
                <a:srgbClr val="8CC63E"/>
              </a:solidFill>
              <a:ln w="9525">
                <a:noFill/>
                <a:miter lim="800000"/>
              </a:ln>
            </p:spPr>
            <p:txBody>
              <a:bodyPr anchor="ctr"/>
              <a:lstStyle/>
              <a:p>
                <a:pPr algn="ctr"/>
                <a:endParaRPr lang="zh-CN" altLang="en-US">
                  <a:solidFill>
                    <a:srgbClr val="FFFFFF"/>
                  </a:solidFill>
                  <a:latin typeface="Arial" panose="020B0604020202020204" pitchFamily="34" charset="0"/>
                </a:endParaRPr>
              </a:p>
            </p:txBody>
          </p:sp>
          <p:sp>
            <p:nvSpPr>
              <p:cNvPr id="4106" name="文本框 15"/>
              <p:cNvSpPr txBox="1">
                <a:spLocks noChangeArrowheads="1"/>
              </p:cNvSpPr>
              <p:nvPr/>
            </p:nvSpPr>
            <p:spPr bwMode="auto">
              <a:xfrm>
                <a:off x="217344" y="31110"/>
                <a:ext cx="982018" cy="200055"/>
              </a:xfrm>
              <a:prstGeom prst="rect">
                <a:avLst/>
              </a:prstGeom>
              <a:noFill/>
              <a:ln w="9525">
                <a:noFill/>
                <a:miter lim="800000"/>
              </a:ln>
            </p:spPr>
            <p:txBody>
              <a:bodyPr>
                <a:spAutoFit/>
              </a:bodyPr>
              <a:lstStyle/>
              <a:p>
                <a:r>
                  <a:rPr lang="en-US" sz="700" i="1">
                    <a:solidFill>
                      <a:schemeClr val="bg1"/>
                    </a:solidFill>
                    <a:latin typeface="Arial" panose="020B0604020202020204" pitchFamily="34" charset="0"/>
                  </a:rPr>
                  <a:t>R140,G198, B62</a:t>
                </a:r>
                <a:endParaRPr lang="zh-CN" altLang="en-US" sz="700" i="1">
                  <a:solidFill>
                    <a:schemeClr val="bg1"/>
                  </a:solidFill>
                  <a:latin typeface="Arial" panose="020B0604020202020204" pitchFamily="34" charset="0"/>
                </a:endParaRPr>
              </a:p>
            </p:txBody>
          </p:sp>
        </p:grpSp>
        <p:sp>
          <p:nvSpPr>
            <p:cNvPr id="4107" name="矩形 10"/>
            <p:cNvSpPr>
              <a:spLocks noChangeArrowheads="1"/>
            </p:cNvSpPr>
            <p:nvPr/>
          </p:nvSpPr>
          <p:spPr bwMode="auto">
            <a:xfrm>
              <a:off x="0" y="734618"/>
              <a:ext cx="254390" cy="254390"/>
            </a:xfrm>
            <a:prstGeom prst="rect">
              <a:avLst/>
            </a:prstGeom>
            <a:solidFill>
              <a:srgbClr val="5ACBF5"/>
            </a:solidFill>
            <a:ln w="9525">
              <a:noFill/>
              <a:miter lim="800000"/>
            </a:ln>
          </p:spPr>
          <p:txBody>
            <a:bodyPr anchor="ctr"/>
            <a:lstStyle/>
            <a:p>
              <a:pPr algn="ctr"/>
              <a:endParaRPr lang="zh-CN" altLang="en-US">
                <a:solidFill>
                  <a:srgbClr val="FFFFFF"/>
                </a:solidFill>
                <a:latin typeface="Arial" panose="020B0604020202020204" pitchFamily="34" charset="0"/>
              </a:endParaRPr>
            </a:p>
          </p:txBody>
        </p:sp>
        <p:sp>
          <p:nvSpPr>
            <p:cNvPr id="4108" name="文本框 12"/>
            <p:cNvSpPr txBox="1">
              <a:spLocks noChangeArrowheads="1"/>
            </p:cNvSpPr>
            <p:nvPr/>
          </p:nvSpPr>
          <p:spPr bwMode="auto">
            <a:xfrm>
              <a:off x="217344" y="765728"/>
              <a:ext cx="1175210" cy="200055"/>
            </a:xfrm>
            <a:prstGeom prst="rect">
              <a:avLst/>
            </a:prstGeom>
            <a:noFill/>
            <a:ln w="9525">
              <a:noFill/>
              <a:miter lim="800000"/>
            </a:ln>
          </p:spPr>
          <p:txBody>
            <a:bodyPr>
              <a:spAutoFit/>
            </a:bodyPr>
            <a:lstStyle/>
            <a:p>
              <a:r>
                <a:rPr lang="en-US" sz="700" i="1">
                  <a:solidFill>
                    <a:schemeClr val="bg1"/>
                  </a:solidFill>
                  <a:latin typeface="Arial" panose="020B0604020202020204" pitchFamily="34" charset="0"/>
                </a:rPr>
                <a:t>R90,G203, B245</a:t>
              </a:r>
              <a:endParaRPr lang="zh-CN" altLang="en-US" sz="700" i="1">
                <a:solidFill>
                  <a:schemeClr val="bg1"/>
                </a:solidFill>
                <a:latin typeface="Arial" panose="020B0604020202020204" pitchFamily="34" charset="0"/>
              </a:endParaRPr>
            </a:p>
          </p:txBody>
        </p:sp>
      </p:grpSp>
      <p:sp>
        <p:nvSpPr>
          <p:cNvPr id="4109" name="TextBox 16"/>
          <p:cNvSpPr txBox="1">
            <a:spLocks noChangeArrowheads="1"/>
          </p:cNvSpPr>
          <p:nvPr/>
        </p:nvSpPr>
        <p:spPr bwMode="auto">
          <a:xfrm>
            <a:off x="4271963" y="4914900"/>
            <a:ext cx="2190750" cy="169863"/>
          </a:xfrm>
          <a:prstGeom prst="rect">
            <a:avLst/>
          </a:prstGeom>
          <a:noFill/>
          <a:ln w="9525">
            <a:noFill/>
            <a:miter lim="800000"/>
          </a:ln>
        </p:spPr>
        <p:txBody>
          <a:bodyPr lIns="0" tIns="0" rIns="0" bIns="0"/>
          <a:lstStyle/>
          <a:p>
            <a:r>
              <a:rPr lang="en-US" sz="600">
                <a:solidFill>
                  <a:srgbClr val="7F7F7F"/>
                </a:solidFill>
                <a:latin typeface="Arial" panose="020B0604020202020204" pitchFamily="34" charset="0"/>
              </a:rPr>
              <a:t>© ZTE Corporation. All rights reserved</a:t>
            </a:r>
            <a:endParaRPr lang="en-US" sz="600">
              <a:solidFill>
                <a:srgbClr val="7F7F7F"/>
              </a:solidFill>
              <a:latin typeface="Arial" panose="020B0604020202020204" pitchFamily="34" charset="0"/>
            </a:endParaRPr>
          </a:p>
        </p:txBody>
      </p:sp>
      <p:sp>
        <p:nvSpPr>
          <p:cNvPr id="4110" name="Slide Number Placeholder 5"/>
          <p:cNvSpPr>
            <a:spLocks noGrp="1" noChangeArrowheads="1"/>
          </p:cNvSpPr>
          <p:nvPr/>
        </p:nvSpPr>
        <p:spPr bwMode="auto">
          <a:xfrm>
            <a:off x="238125" y="4849813"/>
            <a:ext cx="419100" cy="365125"/>
          </a:xfrm>
          <a:prstGeom prst="rect">
            <a:avLst/>
          </a:prstGeom>
          <a:noFill/>
          <a:ln w="9525">
            <a:noFill/>
            <a:miter lim="800000"/>
          </a:ln>
        </p:spPr>
        <p:txBody>
          <a:bodyPr anchor="ctr"/>
          <a:lstStyle/>
          <a:p>
            <a:fld id="{63A232AC-B835-42C1-99DB-2C459B2C1403}" type="slidenum">
              <a:rPr lang="en-US" sz="800">
                <a:solidFill>
                  <a:srgbClr val="404040"/>
                </a:solidFill>
                <a:latin typeface="Arial" panose="020B0604020202020204" pitchFamily="34" charset="0"/>
              </a:rPr>
            </a:fld>
            <a:endParaRPr lang="en-US" sz="800">
              <a:solidFill>
                <a:srgbClr val="404040"/>
              </a:solidFill>
              <a:latin typeface="Arial" panose="020B0604020202020204" pitchFamily="34" charset="0"/>
            </a:endParaRPr>
          </a:p>
        </p:txBody>
      </p:sp>
      <p:sp>
        <p:nvSpPr>
          <p:cNvPr id="4111" name="标题占位符 1"/>
          <p:cNvSpPr>
            <a:spLocks noGrp="1" noChangeArrowheads="1"/>
          </p:cNvSpPr>
          <p:nvPr>
            <p:ph type="title"/>
          </p:nvPr>
        </p:nvSpPr>
        <p:spPr bwMode="auto">
          <a:xfrm>
            <a:off x="333375" y="341313"/>
            <a:ext cx="8516938" cy="722312"/>
          </a:xfrm>
          <a:prstGeom prst="rect">
            <a:avLst/>
          </a:prstGeom>
          <a:noFill/>
          <a:ln w="9525">
            <a:noFill/>
            <a:miter lim="800000"/>
          </a:ln>
        </p:spPr>
        <p:txBody>
          <a:bodyPr vert="horz" wrap="square" lIns="0" tIns="0" rIns="0" bIns="0" numCol="1" anchor="t" anchorCtr="0" compatLnSpc="1"/>
          <a:lstStyle/>
          <a:p>
            <a:pPr lvl="0"/>
            <a:r>
              <a:rPr lang="zh-CN"/>
              <a:t>单击此处编辑母版标题样式</a:t>
            </a:r>
            <a:endParaRPr lang="zh-CN"/>
          </a:p>
        </p:txBody>
      </p:sp>
      <p:sp>
        <p:nvSpPr>
          <p:cNvPr id="4112" name="文本占位符 2"/>
          <p:cNvSpPr>
            <a:spLocks noGrp="1" noChangeArrowheads="1"/>
          </p:cNvSpPr>
          <p:nvPr>
            <p:ph type="body" idx="1"/>
          </p:nvPr>
        </p:nvSpPr>
        <p:spPr bwMode="auto">
          <a:xfrm>
            <a:off x="358775" y="1200150"/>
            <a:ext cx="8491538" cy="3189288"/>
          </a:xfrm>
          <a:prstGeom prst="rect">
            <a:avLst/>
          </a:prstGeom>
          <a:noFill/>
          <a:ln w="9525">
            <a:noFill/>
            <a:miter lim="800000"/>
          </a:ln>
        </p:spPr>
        <p:txBody>
          <a:bodyPr vert="horz" wrap="square" lIns="0" tIns="0" rIns="0" bIns="0" numCol="1" anchor="t" anchorCtr="0" compatLnSpc="1"/>
          <a:lstStyle/>
          <a:p>
            <a:pPr lvl="0"/>
            <a:r>
              <a:rPr lang="zh-CN"/>
              <a:t>单击此处编辑母版文本样式</a:t>
            </a:r>
            <a:endParaRPr lang="zh-CN"/>
          </a:p>
          <a:p>
            <a:pPr lvl="1"/>
            <a:r>
              <a:rPr lang="zh-CN"/>
              <a:t>二级</a:t>
            </a:r>
            <a:endParaRPr lang="zh-CN"/>
          </a:p>
          <a:p>
            <a:pPr lvl="2"/>
            <a:r>
              <a:rPr lang="zh-CN"/>
              <a:t>三级</a:t>
            </a:r>
            <a:endParaRPr lang="zh-CN"/>
          </a:p>
          <a:p>
            <a:pPr lvl="3"/>
            <a:r>
              <a:rPr lang="zh-CN"/>
              <a:t>四级</a:t>
            </a:r>
            <a:endParaRPr lang="zh-CN"/>
          </a:p>
          <a:p>
            <a:pPr lvl="4"/>
            <a:r>
              <a:rPr lang="zh-CN"/>
              <a:t>五级</a:t>
            </a:r>
            <a:endParaRPr lang="zh-CN"/>
          </a:p>
        </p:txBody>
      </p:sp>
    </p:spTree>
  </p:cSld>
  <p:clrMap bg1="lt1" tx1="dk1" bg2="lt2" tx2="dk2" accent1="accent1" accent2="accent2" accent3="accent3" accent4="accent4" accent5="accent5" accent6="accent6" hlink="hlink" folHlink="folHlink"/>
  <p:sldLayoutIdLst>
    <p:sldLayoutId id="2147483653" r:id="rId1"/>
    <p:sldLayoutId id="2147483654" r:id="rId2"/>
    <p:sldLayoutId id="2147483655" r:id="rId3"/>
    <p:sldLayoutId id="2147483656" r:id="rId4"/>
    <p:sldLayoutId id="2147483657" r:id="rId5"/>
    <p:sldLayoutId id="2147483658" r:id="rId6"/>
    <p:sldLayoutId id="2147483659" r:id="rId7"/>
    <p:sldLayoutId id="2147483660" r:id="rId8"/>
  </p:sldLayoutIdLst>
  <p:txStyles>
    <p:titleStyle>
      <a:lvl1pPr algn="l" defTabSz="457200" rtl="0" fontAlgn="base">
        <a:spcBef>
          <a:spcPct val="0"/>
        </a:spcBef>
        <a:spcAft>
          <a:spcPct val="0"/>
        </a:spcAft>
        <a:defRPr sz="2400">
          <a:solidFill>
            <a:schemeClr val="tx1"/>
          </a:solidFill>
          <a:latin typeface="+mj-lt"/>
          <a:ea typeface="+mj-ea"/>
          <a:cs typeface="+mj-cs"/>
        </a:defRPr>
      </a:lvl1pPr>
      <a:lvl2pPr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2pPr>
      <a:lvl3pPr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3pPr>
      <a:lvl4pPr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4pPr>
      <a:lvl5pPr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5pPr>
      <a:lvl6pPr marL="4572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6pPr>
      <a:lvl7pPr marL="9144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7pPr>
      <a:lvl8pPr marL="13716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8pPr>
      <a:lvl9pPr marL="18288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9pPr>
    </p:titleStyle>
    <p:bodyStyle>
      <a:lvl1pPr algn="l" defTabSz="457200" rtl="0" fontAlgn="base">
        <a:lnSpc>
          <a:spcPct val="120000"/>
        </a:lnSpc>
        <a:spcBef>
          <a:spcPct val="20000"/>
        </a:spcBef>
        <a:spcAft>
          <a:spcPct val="0"/>
        </a:spcAft>
        <a:buFont typeface="Arial" panose="020B0604020202020204" pitchFamily="34" charset="0"/>
        <a:defRPr sz="2000">
          <a:solidFill>
            <a:schemeClr val="tx1"/>
          </a:solidFill>
          <a:latin typeface="+mn-lt"/>
          <a:ea typeface="+mn-ea"/>
          <a:cs typeface="+mn-cs"/>
        </a:defRPr>
      </a:lvl1pPr>
      <a:lvl2pPr marL="742950" indent="-285750" algn="l" defTabSz="457200" rtl="0" fontAlgn="base">
        <a:lnSpc>
          <a:spcPct val="120000"/>
        </a:lnSpc>
        <a:spcBef>
          <a:spcPct val="20000"/>
        </a:spcBef>
        <a:spcAft>
          <a:spcPct val="0"/>
        </a:spcAft>
        <a:buFont typeface="Arial" panose="020B0604020202020204" pitchFamily="34" charset="0"/>
        <a:buChar char="–"/>
        <a:defRPr>
          <a:solidFill>
            <a:schemeClr val="tx1"/>
          </a:solidFill>
          <a:latin typeface="+mn-lt"/>
          <a:ea typeface="+mn-ea"/>
        </a:defRPr>
      </a:lvl2pPr>
      <a:lvl3pPr marL="1143000" indent="-228600" algn="l" defTabSz="457200" rtl="0" fontAlgn="base">
        <a:lnSpc>
          <a:spcPct val="120000"/>
        </a:lnSpc>
        <a:spcBef>
          <a:spcPct val="20000"/>
        </a:spcBef>
        <a:spcAft>
          <a:spcPct val="0"/>
        </a:spcAft>
        <a:buFont typeface="Arial" panose="020B0604020202020204" pitchFamily="34" charset="0"/>
        <a:buChar char="•"/>
        <a:defRPr sz="1600">
          <a:solidFill>
            <a:schemeClr val="tx1"/>
          </a:solidFill>
          <a:latin typeface="+mn-lt"/>
          <a:ea typeface="+mn-ea"/>
        </a:defRPr>
      </a:lvl3pPr>
      <a:lvl4pPr marL="1600200" indent="-228600" algn="l" defTabSz="457200" rtl="0" fontAlgn="base">
        <a:lnSpc>
          <a:spcPct val="120000"/>
        </a:lnSpc>
        <a:spcBef>
          <a:spcPct val="20000"/>
        </a:spcBef>
        <a:spcAft>
          <a:spcPct val="0"/>
        </a:spcAft>
        <a:buFont typeface="Arial" panose="020B0604020202020204" pitchFamily="34" charset="0"/>
        <a:buChar char="–"/>
        <a:defRPr sz="1400">
          <a:solidFill>
            <a:schemeClr val="tx1"/>
          </a:solidFill>
          <a:latin typeface="+mn-lt"/>
          <a:ea typeface="+mn-ea"/>
        </a:defRPr>
      </a:lvl4pPr>
      <a:lvl5pPr marL="20574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5pPr>
      <a:lvl6pPr marL="25146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6pPr>
      <a:lvl7pPr marL="29718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7pPr>
      <a:lvl8pPr marL="34290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8pPr>
      <a:lvl9pPr marL="38862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bwMode="auto">
      <p:bgPr>
        <a:solidFill>
          <a:schemeClr val="bg1"/>
        </a:solidFill>
        <a:effectLst/>
      </p:bgPr>
    </p:bg>
    <p:spTree>
      <p:nvGrpSpPr>
        <p:cNvPr id="1" name=""/>
        <p:cNvGrpSpPr/>
        <p:nvPr/>
      </p:nvGrpSpPr>
      <p:grpSpPr>
        <a:xfrm>
          <a:off x="0" y="0"/>
          <a:ext cx="0" cy="0"/>
          <a:chOff x="0" y="0"/>
          <a:chExt cx="0" cy="0"/>
        </a:xfrm>
      </p:grpSpPr>
      <p:pic>
        <p:nvPicPr>
          <p:cNvPr id="7170" name="Picture 2" descr="ZTE-PPT-4x3-05"/>
          <p:cNvPicPr>
            <a:picLocks noChangeAspect="1" noChangeArrowheads="1"/>
          </p:cNvPicPr>
          <p:nvPr/>
        </p:nvPicPr>
        <p:blipFill>
          <a:blip r:embed="rId2" cstate="print"/>
          <a:srcRect/>
          <a:stretch>
            <a:fillRect/>
          </a:stretch>
        </p:blipFill>
        <p:spPr bwMode="auto">
          <a:xfrm>
            <a:off x="-26988" y="-822325"/>
            <a:ext cx="9191626" cy="6896100"/>
          </a:xfrm>
          <a:prstGeom prst="rect">
            <a:avLst/>
          </a:prstGeom>
          <a:noFill/>
          <a:ln w="9525">
            <a:noFill/>
            <a:miter lim="800000"/>
            <a:headEnd/>
            <a:tailEnd/>
          </a:ln>
        </p:spPr>
      </p:pic>
      <p:sp>
        <p:nvSpPr>
          <p:cNvPr id="7171" name="标题占位符 1"/>
          <p:cNvSpPr>
            <a:spLocks noGrp="1" noChangeArrowheads="1"/>
          </p:cNvSpPr>
          <p:nvPr>
            <p:ph type="title"/>
          </p:nvPr>
        </p:nvSpPr>
        <p:spPr bwMode="auto">
          <a:xfrm>
            <a:off x="333375" y="341313"/>
            <a:ext cx="8516938" cy="722312"/>
          </a:xfrm>
          <a:prstGeom prst="rect">
            <a:avLst/>
          </a:prstGeom>
          <a:noFill/>
          <a:ln w="9525">
            <a:noFill/>
            <a:miter lim="800000"/>
          </a:ln>
        </p:spPr>
        <p:txBody>
          <a:bodyPr vert="horz" wrap="square" lIns="0" tIns="0" rIns="0" bIns="0" numCol="1" anchor="t" anchorCtr="0" compatLnSpc="1"/>
          <a:lstStyle/>
          <a:p>
            <a:pPr lvl="0"/>
            <a:r>
              <a:rPr lang="zh-CN"/>
              <a:t>单击此处编辑母版标题样式</a:t>
            </a:r>
            <a:endParaRPr lang="zh-CN"/>
          </a:p>
        </p:txBody>
      </p:sp>
      <p:sp>
        <p:nvSpPr>
          <p:cNvPr id="7172" name="文本占位符 2"/>
          <p:cNvSpPr>
            <a:spLocks noGrp="1" noChangeArrowheads="1"/>
          </p:cNvSpPr>
          <p:nvPr>
            <p:ph type="body" idx="1"/>
          </p:nvPr>
        </p:nvSpPr>
        <p:spPr bwMode="auto">
          <a:xfrm>
            <a:off x="358775" y="1200150"/>
            <a:ext cx="8491538" cy="3189288"/>
          </a:xfrm>
          <a:prstGeom prst="rect">
            <a:avLst/>
          </a:prstGeom>
          <a:noFill/>
          <a:ln w="9525">
            <a:noFill/>
            <a:miter lim="800000"/>
          </a:ln>
        </p:spPr>
        <p:txBody>
          <a:bodyPr vert="horz" wrap="square" lIns="0" tIns="0" rIns="0" bIns="0" numCol="1" anchor="t" anchorCtr="0" compatLnSpc="1"/>
          <a:lstStyle/>
          <a:p>
            <a:pPr lvl="0"/>
            <a:r>
              <a:rPr lang="zh-CN"/>
              <a:t>单击此处编辑母版文本样式</a:t>
            </a:r>
            <a:endParaRPr lang="zh-CN"/>
          </a:p>
          <a:p>
            <a:pPr lvl="1"/>
            <a:r>
              <a:rPr lang="zh-CN"/>
              <a:t>二级</a:t>
            </a:r>
            <a:endParaRPr lang="zh-CN"/>
          </a:p>
          <a:p>
            <a:pPr lvl="2"/>
            <a:r>
              <a:rPr lang="zh-CN"/>
              <a:t>三级</a:t>
            </a:r>
            <a:endParaRPr lang="zh-CN"/>
          </a:p>
          <a:p>
            <a:pPr lvl="3"/>
            <a:r>
              <a:rPr lang="zh-CN"/>
              <a:t>四级</a:t>
            </a:r>
            <a:endParaRPr lang="zh-CN"/>
          </a:p>
          <a:p>
            <a:pPr lvl="4"/>
            <a:r>
              <a:rPr lang="zh-CN"/>
              <a:t>五级</a:t>
            </a:r>
            <a:endParaRPr lang="zh-CN"/>
          </a:p>
        </p:txBody>
      </p:sp>
    </p:spTree>
  </p:cSld>
  <p:clrMap bg1="lt1" tx1="dk1" bg2="lt2" tx2="dk2" accent1="accent1" accent2="accent2" accent3="accent3" accent4="accent4" accent5="accent5" accent6="accent6" hlink="hlink" folHlink="folHlink"/>
  <p:sldLayoutIdLst>
    <p:sldLayoutId id="2147483662" r:id="rId1"/>
  </p:sldLayoutIdLst>
  <p:txStyles>
    <p:titleStyle>
      <a:lvl1pPr algn="l" defTabSz="457200" rtl="0" fontAlgn="base">
        <a:spcBef>
          <a:spcPct val="0"/>
        </a:spcBef>
        <a:spcAft>
          <a:spcPct val="0"/>
        </a:spcAft>
        <a:defRPr sz="2400">
          <a:solidFill>
            <a:schemeClr val="tx1"/>
          </a:solidFill>
          <a:latin typeface="+mj-lt"/>
          <a:ea typeface="+mj-ea"/>
          <a:cs typeface="+mj-cs"/>
        </a:defRPr>
      </a:lvl1pPr>
      <a:lvl2pPr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2pPr>
      <a:lvl3pPr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3pPr>
      <a:lvl4pPr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4pPr>
      <a:lvl5pPr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5pPr>
      <a:lvl6pPr marL="4572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6pPr>
      <a:lvl7pPr marL="9144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7pPr>
      <a:lvl8pPr marL="13716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8pPr>
      <a:lvl9pPr marL="18288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9pPr>
    </p:titleStyle>
    <p:bodyStyle>
      <a:lvl1pPr algn="l" defTabSz="457200" rtl="0" fontAlgn="base">
        <a:lnSpc>
          <a:spcPct val="120000"/>
        </a:lnSpc>
        <a:spcBef>
          <a:spcPct val="20000"/>
        </a:spcBef>
        <a:spcAft>
          <a:spcPct val="0"/>
        </a:spcAft>
        <a:buFont typeface="Arial" panose="020B0604020202020204" pitchFamily="34" charset="0"/>
        <a:defRPr sz="2000">
          <a:solidFill>
            <a:schemeClr val="tx1"/>
          </a:solidFill>
          <a:latin typeface="+mn-lt"/>
          <a:ea typeface="+mn-ea"/>
          <a:cs typeface="+mn-cs"/>
        </a:defRPr>
      </a:lvl1pPr>
      <a:lvl2pPr marL="742950" indent="-285750" algn="l" defTabSz="457200" rtl="0" fontAlgn="base">
        <a:lnSpc>
          <a:spcPct val="120000"/>
        </a:lnSpc>
        <a:spcBef>
          <a:spcPct val="20000"/>
        </a:spcBef>
        <a:spcAft>
          <a:spcPct val="0"/>
        </a:spcAft>
        <a:buFont typeface="Arial" panose="020B0604020202020204" pitchFamily="34" charset="0"/>
        <a:buChar char="–"/>
        <a:defRPr>
          <a:solidFill>
            <a:schemeClr val="tx1"/>
          </a:solidFill>
          <a:latin typeface="+mn-lt"/>
          <a:ea typeface="+mn-ea"/>
        </a:defRPr>
      </a:lvl2pPr>
      <a:lvl3pPr marL="1143000" indent="-228600" algn="l" defTabSz="457200" rtl="0" fontAlgn="base">
        <a:lnSpc>
          <a:spcPct val="120000"/>
        </a:lnSpc>
        <a:spcBef>
          <a:spcPct val="20000"/>
        </a:spcBef>
        <a:spcAft>
          <a:spcPct val="0"/>
        </a:spcAft>
        <a:buFont typeface="Arial" panose="020B0604020202020204" pitchFamily="34" charset="0"/>
        <a:buChar char="•"/>
        <a:defRPr sz="1600">
          <a:solidFill>
            <a:schemeClr val="tx1"/>
          </a:solidFill>
          <a:latin typeface="+mn-lt"/>
          <a:ea typeface="+mn-ea"/>
        </a:defRPr>
      </a:lvl3pPr>
      <a:lvl4pPr marL="1600200" indent="-228600" algn="l" defTabSz="457200" rtl="0" fontAlgn="base">
        <a:lnSpc>
          <a:spcPct val="120000"/>
        </a:lnSpc>
        <a:spcBef>
          <a:spcPct val="20000"/>
        </a:spcBef>
        <a:spcAft>
          <a:spcPct val="0"/>
        </a:spcAft>
        <a:buFont typeface="Arial" panose="020B0604020202020204" pitchFamily="34" charset="0"/>
        <a:buChar char="–"/>
        <a:defRPr sz="1400">
          <a:solidFill>
            <a:schemeClr val="tx1"/>
          </a:solidFill>
          <a:latin typeface="+mn-lt"/>
          <a:ea typeface="+mn-ea"/>
        </a:defRPr>
      </a:lvl4pPr>
      <a:lvl5pPr marL="20574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5pPr>
      <a:lvl6pPr marL="25146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6pPr>
      <a:lvl7pPr marL="29718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7pPr>
      <a:lvl8pPr marL="34290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8pPr>
      <a:lvl9pPr marL="38862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bwMode="auto">
      <p:bgPr>
        <a:solidFill>
          <a:schemeClr val="bg1"/>
        </a:solidFill>
        <a:effectLst/>
      </p:bgPr>
    </p:bg>
    <p:spTree>
      <p:nvGrpSpPr>
        <p:cNvPr id="1" name=""/>
        <p:cNvGrpSpPr/>
        <p:nvPr/>
      </p:nvGrpSpPr>
      <p:grpSpPr>
        <a:xfrm>
          <a:off x="0" y="0"/>
          <a:ext cx="0" cy="0"/>
          <a:chOff x="0" y="0"/>
          <a:chExt cx="0" cy="0"/>
        </a:xfrm>
      </p:grpSpPr>
      <p:pic>
        <p:nvPicPr>
          <p:cNvPr id="4098" name="Picture 2" descr="ZTE-PPT-16x9-03"/>
          <p:cNvPicPr>
            <a:picLocks noChangeAspect="1" noChangeArrowheads="1"/>
          </p:cNvPicPr>
          <p:nvPr/>
        </p:nvPicPr>
        <p:blipFill>
          <a:blip r:embed="rId5" cstate="print"/>
          <a:srcRect/>
          <a:stretch>
            <a:fillRect/>
          </a:stretch>
        </p:blipFill>
        <p:spPr bwMode="auto">
          <a:xfrm>
            <a:off x="0" y="0"/>
            <a:ext cx="9144000" cy="5143500"/>
          </a:xfrm>
          <a:prstGeom prst="rect">
            <a:avLst/>
          </a:prstGeom>
          <a:noFill/>
          <a:ln w="9525">
            <a:noFill/>
            <a:miter lim="800000"/>
            <a:headEnd/>
            <a:tailEnd/>
          </a:ln>
        </p:spPr>
      </p:pic>
      <p:sp>
        <p:nvSpPr>
          <p:cNvPr id="4099" name="Rectangle 8"/>
          <p:cNvSpPr>
            <a:spLocks noChangeArrowheads="1"/>
          </p:cNvSpPr>
          <p:nvPr/>
        </p:nvSpPr>
        <p:spPr bwMode="auto">
          <a:xfrm>
            <a:off x="9236075" y="2576513"/>
            <a:ext cx="1360488" cy="1235075"/>
          </a:xfrm>
          <a:prstGeom prst="rect">
            <a:avLst/>
          </a:prstGeom>
          <a:noFill/>
          <a:ln w="9525">
            <a:noFill/>
            <a:miter lim="800000"/>
          </a:ln>
        </p:spPr>
        <p:txBody>
          <a:bodyPr lIns="93442" tIns="46725" rIns="93442" bIns="46725" anchor="b" anchorCtr="1">
            <a:spAutoFit/>
          </a:bodyPr>
          <a:lstStyle/>
          <a:p>
            <a:pPr defTabSz="935355"/>
            <a:r>
              <a:rPr lang="en-US" altLang="en-US" sz="900" noProof="1">
                <a:solidFill>
                  <a:srgbClr val="FFFFFF"/>
                </a:solidFill>
                <a:latin typeface="Arial" panose="020B0604020202020204" pitchFamily="34" charset="0"/>
                <a:ea typeface="Heiti SC Light"/>
                <a:cs typeface="Heiti SC Light"/>
              </a:rPr>
              <a:t>Title:</a:t>
            </a:r>
            <a:endParaRPr lang="en-US" altLang="en-US" sz="900" noProof="1">
              <a:solidFill>
                <a:srgbClr val="FFFFFF"/>
              </a:solidFill>
              <a:latin typeface="Arial" panose="020B0604020202020204" pitchFamily="34" charset="0"/>
              <a:ea typeface="Heiti SC Light"/>
              <a:cs typeface="Heiti SC Light"/>
            </a:endParaRPr>
          </a:p>
          <a:p>
            <a:pPr defTabSz="935355"/>
            <a:r>
              <a:rPr lang="en-US" altLang="en-US" sz="800" noProof="1">
                <a:solidFill>
                  <a:srgbClr val="FFFFFF"/>
                </a:solidFill>
                <a:latin typeface="Arial" panose="020B0604020202020204" pitchFamily="34" charset="0"/>
                <a:ea typeface="Heiti SC Light"/>
                <a:cs typeface="Heiti SC Light"/>
              </a:rPr>
              <a:t>Type: </a:t>
            </a:r>
            <a:r>
              <a:rPr lang="en-US" altLang="en-US" sz="800" noProof="1">
                <a:solidFill>
                  <a:srgbClr val="FFFFFF"/>
                </a:solidFill>
                <a:latin typeface="Arial" panose="020B0604020202020204" pitchFamily="34" charset="0"/>
                <a:ea typeface="MS PGothic" panose="020B0600070205080204" pitchFamily="34" charset="-128"/>
              </a:rPr>
              <a:t>Arial</a:t>
            </a:r>
            <a:endParaRPr lang="en-US" sz="800">
              <a:solidFill>
                <a:srgbClr val="FFFFFF"/>
              </a:solidFill>
              <a:latin typeface="Arial" panose="020B0604020202020204" pitchFamily="34" charset="0"/>
            </a:endParaRPr>
          </a:p>
          <a:p>
            <a:pPr defTabSz="935355"/>
            <a:r>
              <a:rPr lang="en-US" altLang="en-US" sz="800" noProof="1">
                <a:solidFill>
                  <a:srgbClr val="FFFFFF"/>
                </a:solidFill>
                <a:latin typeface="Arial" panose="020B0604020202020204" pitchFamily="34" charset="0"/>
                <a:ea typeface="Heiti SC Light"/>
                <a:cs typeface="Heiti SC Light"/>
              </a:rPr>
              <a:t>Size：22-24pt</a:t>
            </a:r>
            <a:endParaRPr lang="en-US" altLang="en-US" sz="800" noProof="1">
              <a:solidFill>
                <a:srgbClr val="FFFFFF"/>
              </a:solidFill>
              <a:latin typeface="Arial" panose="020B0604020202020204" pitchFamily="34" charset="0"/>
              <a:ea typeface="Heiti SC Light"/>
              <a:cs typeface="Heiti SC Light"/>
            </a:endParaRPr>
          </a:p>
          <a:p>
            <a:pPr defTabSz="935355"/>
            <a:r>
              <a:rPr lang="en-US" altLang="en-US" sz="800" noProof="1">
                <a:solidFill>
                  <a:srgbClr val="FFFFFF"/>
                </a:solidFill>
                <a:latin typeface="Arial" panose="020B0604020202020204" pitchFamily="34" charset="0"/>
                <a:ea typeface="Heiti SC Light"/>
                <a:cs typeface="Heiti SC Light"/>
              </a:rPr>
              <a:t>Color：The ZTE blue </a:t>
            </a:r>
            <a:endParaRPr lang="en-US" altLang="en-US" sz="800" noProof="1">
              <a:solidFill>
                <a:srgbClr val="FFFFFF"/>
              </a:solidFill>
              <a:latin typeface="Arial" panose="020B0604020202020204" pitchFamily="34" charset="0"/>
              <a:ea typeface="Heiti SC Light"/>
              <a:cs typeface="Heiti SC Light"/>
            </a:endParaRPr>
          </a:p>
          <a:p>
            <a:pPr defTabSz="935355"/>
            <a:endParaRPr lang="en-US" altLang="en-US" sz="900" noProof="1">
              <a:solidFill>
                <a:srgbClr val="FFFFFF"/>
              </a:solidFill>
              <a:latin typeface="Arial" panose="020B0604020202020204" pitchFamily="34" charset="0"/>
              <a:ea typeface="Heiti SC Light"/>
              <a:cs typeface="Heiti SC Light"/>
            </a:endParaRPr>
          </a:p>
          <a:p>
            <a:pPr defTabSz="935355"/>
            <a:r>
              <a:rPr lang="en-US" altLang="en-US" sz="900" noProof="1">
                <a:solidFill>
                  <a:srgbClr val="FFFFFF"/>
                </a:solidFill>
                <a:latin typeface="Arial" panose="020B0604020202020204" pitchFamily="34" charset="0"/>
                <a:ea typeface="Heiti SC Light"/>
                <a:cs typeface="Heiti SC Light"/>
              </a:rPr>
              <a:t>Subtitle:</a:t>
            </a:r>
            <a:endParaRPr lang="en-US" altLang="en-US" sz="900" noProof="1">
              <a:solidFill>
                <a:srgbClr val="FFFFFF"/>
              </a:solidFill>
              <a:latin typeface="Arial" panose="020B0604020202020204" pitchFamily="34" charset="0"/>
              <a:ea typeface="Heiti SC Light"/>
              <a:cs typeface="Heiti SC Light"/>
            </a:endParaRPr>
          </a:p>
          <a:p>
            <a:pPr defTabSz="935355"/>
            <a:r>
              <a:rPr lang="en-US" altLang="en-US" sz="800" noProof="1">
                <a:solidFill>
                  <a:srgbClr val="FFFFFF"/>
                </a:solidFill>
                <a:latin typeface="Arial" panose="020B0604020202020204" pitchFamily="34" charset="0"/>
                <a:ea typeface="Heiti SC Light"/>
                <a:cs typeface="Heiti SC Light"/>
              </a:rPr>
              <a:t>Type：</a:t>
            </a:r>
            <a:r>
              <a:rPr lang="en-US" altLang="en-US" sz="800" noProof="1">
                <a:solidFill>
                  <a:srgbClr val="FFFFFF"/>
                </a:solidFill>
                <a:latin typeface="Arial" panose="020B0604020202020204" pitchFamily="34" charset="0"/>
                <a:ea typeface="MS PGothic" panose="020B0600070205080204" pitchFamily="34" charset="-128"/>
              </a:rPr>
              <a:t>Arial</a:t>
            </a:r>
            <a:endParaRPr lang="en-US" sz="800">
              <a:solidFill>
                <a:srgbClr val="FFFFFF"/>
              </a:solidFill>
              <a:latin typeface="Arial" panose="020B0604020202020204" pitchFamily="34" charset="0"/>
            </a:endParaRPr>
          </a:p>
          <a:p>
            <a:pPr defTabSz="935355"/>
            <a:r>
              <a:rPr lang="en-US" altLang="en-US" sz="800" noProof="1">
                <a:solidFill>
                  <a:srgbClr val="FFFFFF"/>
                </a:solidFill>
                <a:latin typeface="Arial" panose="020B0604020202020204" pitchFamily="34" charset="0"/>
                <a:ea typeface="Heiti SC Light"/>
                <a:cs typeface="Heiti SC Light"/>
              </a:rPr>
              <a:t>Size：14-18pt</a:t>
            </a:r>
            <a:endParaRPr lang="en-US" altLang="en-US" sz="800" noProof="1">
              <a:solidFill>
                <a:srgbClr val="FFFFFF"/>
              </a:solidFill>
              <a:latin typeface="Arial" panose="020B0604020202020204" pitchFamily="34" charset="0"/>
              <a:ea typeface="Heiti SC Light"/>
              <a:cs typeface="Heiti SC Light"/>
            </a:endParaRPr>
          </a:p>
          <a:p>
            <a:pPr defTabSz="935355"/>
            <a:r>
              <a:rPr lang="en-US" altLang="en-US" sz="800" noProof="1">
                <a:solidFill>
                  <a:srgbClr val="FFFFFF"/>
                </a:solidFill>
                <a:latin typeface="Arial" panose="020B0604020202020204" pitchFamily="34" charset="0"/>
                <a:ea typeface="Heiti SC Light"/>
                <a:cs typeface="Heiti SC Light"/>
              </a:rPr>
              <a:t>Color: The ZTE green</a:t>
            </a:r>
            <a:endParaRPr lang="en-US" altLang="en-US" sz="800" noProof="1">
              <a:solidFill>
                <a:srgbClr val="FFFFFF"/>
              </a:solidFill>
              <a:latin typeface="Arial" panose="020B0604020202020204" pitchFamily="34" charset="0"/>
              <a:ea typeface="Heiti SC Light"/>
              <a:cs typeface="Heiti SC Light"/>
            </a:endParaRPr>
          </a:p>
        </p:txBody>
      </p:sp>
      <p:grpSp>
        <p:nvGrpSpPr>
          <p:cNvPr id="2" name="组 5"/>
          <p:cNvGrpSpPr/>
          <p:nvPr/>
        </p:nvGrpSpPr>
        <p:grpSpPr bwMode="auto">
          <a:xfrm>
            <a:off x="9364663" y="3851275"/>
            <a:ext cx="1392237" cy="989013"/>
            <a:chOff x="0" y="0"/>
            <a:chExt cx="1392554" cy="989008"/>
          </a:xfrm>
        </p:grpSpPr>
        <p:grpSp>
          <p:nvGrpSpPr>
            <p:cNvPr id="3" name="组 6"/>
            <p:cNvGrpSpPr/>
            <p:nvPr/>
          </p:nvGrpSpPr>
          <p:grpSpPr bwMode="auto">
            <a:xfrm>
              <a:off x="0" y="0"/>
              <a:ext cx="935158" cy="254390"/>
              <a:chOff x="0" y="0"/>
              <a:chExt cx="935158" cy="254390"/>
            </a:xfrm>
          </p:grpSpPr>
          <p:sp>
            <p:nvSpPr>
              <p:cNvPr id="4102" name="矩形 18"/>
              <p:cNvSpPr>
                <a:spLocks noChangeArrowheads="1"/>
              </p:cNvSpPr>
              <p:nvPr/>
            </p:nvSpPr>
            <p:spPr bwMode="auto">
              <a:xfrm>
                <a:off x="0" y="0"/>
                <a:ext cx="254390" cy="254390"/>
              </a:xfrm>
              <a:prstGeom prst="rect">
                <a:avLst/>
              </a:prstGeom>
              <a:solidFill>
                <a:srgbClr val="008FD4"/>
              </a:solidFill>
              <a:ln w="9525">
                <a:noFill/>
                <a:miter lim="800000"/>
              </a:ln>
            </p:spPr>
            <p:txBody>
              <a:bodyPr anchor="ctr"/>
              <a:lstStyle/>
              <a:p>
                <a:pPr algn="ctr"/>
                <a:endParaRPr lang="zh-CN" altLang="en-US">
                  <a:solidFill>
                    <a:srgbClr val="FFFFFF"/>
                  </a:solidFill>
                  <a:latin typeface="Arial" panose="020B0604020202020204" pitchFamily="34" charset="0"/>
                </a:endParaRPr>
              </a:p>
            </p:txBody>
          </p:sp>
          <p:sp>
            <p:nvSpPr>
              <p:cNvPr id="4103" name="文本框 19"/>
              <p:cNvSpPr txBox="1">
                <a:spLocks noChangeArrowheads="1"/>
              </p:cNvSpPr>
              <p:nvPr/>
            </p:nvSpPr>
            <p:spPr bwMode="auto">
              <a:xfrm>
                <a:off x="217344" y="31110"/>
                <a:ext cx="717814" cy="200055"/>
              </a:xfrm>
              <a:prstGeom prst="rect">
                <a:avLst/>
              </a:prstGeom>
              <a:noFill/>
              <a:ln w="9525">
                <a:noFill/>
                <a:miter lim="800000"/>
              </a:ln>
            </p:spPr>
            <p:txBody>
              <a:bodyPr>
                <a:spAutoFit/>
              </a:bodyPr>
              <a:lstStyle/>
              <a:p>
                <a:r>
                  <a:rPr lang="en-US" sz="700" i="1">
                    <a:solidFill>
                      <a:srgbClr val="FFFFFF"/>
                    </a:solidFill>
                    <a:latin typeface="Arial" panose="020B0604020202020204" pitchFamily="34" charset="0"/>
                  </a:rPr>
                  <a:t>G143, B212</a:t>
                </a:r>
                <a:endParaRPr lang="zh-CN" altLang="en-US" sz="700" i="1">
                  <a:solidFill>
                    <a:srgbClr val="FFFFFF"/>
                  </a:solidFill>
                  <a:latin typeface="Arial" panose="020B0604020202020204" pitchFamily="34" charset="0"/>
                </a:endParaRPr>
              </a:p>
            </p:txBody>
          </p:sp>
        </p:grpSp>
        <p:grpSp>
          <p:nvGrpSpPr>
            <p:cNvPr id="4" name="组 9"/>
            <p:cNvGrpSpPr/>
            <p:nvPr/>
          </p:nvGrpSpPr>
          <p:grpSpPr bwMode="auto">
            <a:xfrm>
              <a:off x="0" y="373460"/>
              <a:ext cx="1199362" cy="254390"/>
              <a:chOff x="0" y="0"/>
              <a:chExt cx="1199362" cy="254390"/>
            </a:xfrm>
          </p:grpSpPr>
          <p:sp>
            <p:nvSpPr>
              <p:cNvPr id="4105" name="矩形 14"/>
              <p:cNvSpPr>
                <a:spLocks noChangeArrowheads="1"/>
              </p:cNvSpPr>
              <p:nvPr/>
            </p:nvSpPr>
            <p:spPr bwMode="auto">
              <a:xfrm>
                <a:off x="0" y="0"/>
                <a:ext cx="254390" cy="254390"/>
              </a:xfrm>
              <a:prstGeom prst="rect">
                <a:avLst/>
              </a:prstGeom>
              <a:solidFill>
                <a:srgbClr val="8CC63E"/>
              </a:solidFill>
              <a:ln w="9525">
                <a:noFill/>
                <a:miter lim="800000"/>
              </a:ln>
            </p:spPr>
            <p:txBody>
              <a:bodyPr anchor="ctr"/>
              <a:lstStyle/>
              <a:p>
                <a:pPr algn="ctr"/>
                <a:endParaRPr lang="zh-CN" altLang="en-US">
                  <a:solidFill>
                    <a:srgbClr val="FFFFFF"/>
                  </a:solidFill>
                  <a:latin typeface="Arial" panose="020B0604020202020204" pitchFamily="34" charset="0"/>
                </a:endParaRPr>
              </a:p>
            </p:txBody>
          </p:sp>
          <p:sp>
            <p:nvSpPr>
              <p:cNvPr id="4106" name="文本框 15"/>
              <p:cNvSpPr txBox="1">
                <a:spLocks noChangeArrowheads="1"/>
              </p:cNvSpPr>
              <p:nvPr/>
            </p:nvSpPr>
            <p:spPr bwMode="auto">
              <a:xfrm>
                <a:off x="217344" y="31110"/>
                <a:ext cx="982018" cy="200055"/>
              </a:xfrm>
              <a:prstGeom prst="rect">
                <a:avLst/>
              </a:prstGeom>
              <a:noFill/>
              <a:ln w="9525">
                <a:noFill/>
                <a:miter lim="800000"/>
              </a:ln>
            </p:spPr>
            <p:txBody>
              <a:bodyPr>
                <a:spAutoFit/>
              </a:bodyPr>
              <a:lstStyle/>
              <a:p>
                <a:r>
                  <a:rPr lang="en-US" sz="700" i="1">
                    <a:solidFill>
                      <a:srgbClr val="FFFFFF"/>
                    </a:solidFill>
                    <a:latin typeface="Arial" panose="020B0604020202020204" pitchFamily="34" charset="0"/>
                  </a:rPr>
                  <a:t>R140,G198, B62</a:t>
                </a:r>
                <a:endParaRPr lang="zh-CN" altLang="en-US" sz="700" i="1">
                  <a:solidFill>
                    <a:srgbClr val="FFFFFF"/>
                  </a:solidFill>
                  <a:latin typeface="Arial" panose="020B0604020202020204" pitchFamily="34" charset="0"/>
                </a:endParaRPr>
              </a:p>
            </p:txBody>
          </p:sp>
        </p:grpSp>
        <p:sp>
          <p:nvSpPr>
            <p:cNvPr id="4107" name="矩形 10"/>
            <p:cNvSpPr>
              <a:spLocks noChangeArrowheads="1"/>
            </p:cNvSpPr>
            <p:nvPr/>
          </p:nvSpPr>
          <p:spPr bwMode="auto">
            <a:xfrm>
              <a:off x="0" y="734618"/>
              <a:ext cx="254390" cy="254390"/>
            </a:xfrm>
            <a:prstGeom prst="rect">
              <a:avLst/>
            </a:prstGeom>
            <a:solidFill>
              <a:srgbClr val="5ACBF5"/>
            </a:solidFill>
            <a:ln w="9525">
              <a:noFill/>
              <a:miter lim="800000"/>
            </a:ln>
          </p:spPr>
          <p:txBody>
            <a:bodyPr anchor="ctr"/>
            <a:lstStyle/>
            <a:p>
              <a:pPr algn="ctr"/>
              <a:endParaRPr lang="zh-CN" altLang="en-US">
                <a:solidFill>
                  <a:srgbClr val="FFFFFF"/>
                </a:solidFill>
                <a:latin typeface="Arial" panose="020B0604020202020204" pitchFamily="34" charset="0"/>
              </a:endParaRPr>
            </a:p>
          </p:txBody>
        </p:sp>
        <p:sp>
          <p:nvSpPr>
            <p:cNvPr id="4108" name="文本框 12"/>
            <p:cNvSpPr txBox="1">
              <a:spLocks noChangeArrowheads="1"/>
            </p:cNvSpPr>
            <p:nvPr/>
          </p:nvSpPr>
          <p:spPr bwMode="auto">
            <a:xfrm>
              <a:off x="217344" y="765728"/>
              <a:ext cx="1175210" cy="200055"/>
            </a:xfrm>
            <a:prstGeom prst="rect">
              <a:avLst/>
            </a:prstGeom>
            <a:noFill/>
            <a:ln w="9525">
              <a:noFill/>
              <a:miter lim="800000"/>
            </a:ln>
          </p:spPr>
          <p:txBody>
            <a:bodyPr>
              <a:spAutoFit/>
            </a:bodyPr>
            <a:lstStyle/>
            <a:p>
              <a:r>
                <a:rPr lang="en-US" sz="700" i="1">
                  <a:solidFill>
                    <a:srgbClr val="FFFFFF"/>
                  </a:solidFill>
                  <a:latin typeface="Arial" panose="020B0604020202020204" pitchFamily="34" charset="0"/>
                </a:rPr>
                <a:t>R90,G203, B245</a:t>
              </a:r>
              <a:endParaRPr lang="zh-CN" altLang="en-US" sz="700" i="1">
                <a:solidFill>
                  <a:srgbClr val="FFFFFF"/>
                </a:solidFill>
                <a:latin typeface="Arial" panose="020B0604020202020204" pitchFamily="34" charset="0"/>
              </a:endParaRPr>
            </a:p>
          </p:txBody>
        </p:sp>
      </p:grpSp>
      <p:sp>
        <p:nvSpPr>
          <p:cNvPr id="4109" name="TextBox 16"/>
          <p:cNvSpPr txBox="1">
            <a:spLocks noChangeArrowheads="1"/>
          </p:cNvSpPr>
          <p:nvPr/>
        </p:nvSpPr>
        <p:spPr bwMode="auto">
          <a:xfrm>
            <a:off x="5030506" y="4852554"/>
            <a:ext cx="2190750" cy="169863"/>
          </a:xfrm>
          <a:prstGeom prst="rect">
            <a:avLst/>
          </a:prstGeom>
          <a:noFill/>
          <a:ln w="9525">
            <a:noFill/>
            <a:miter lim="800000"/>
          </a:ln>
        </p:spPr>
        <p:txBody>
          <a:bodyPr lIns="0" tIns="0" rIns="0" bIns="0"/>
          <a:lstStyle/>
          <a:p>
            <a:r>
              <a:rPr lang="en-US" sz="600" dirty="0">
                <a:solidFill>
                  <a:srgbClr val="7F7F7F"/>
                </a:solidFill>
                <a:latin typeface="Arial" panose="020B0604020202020204" pitchFamily="34" charset="0"/>
              </a:rPr>
              <a:t>© ZTE All rights reserved</a:t>
            </a:r>
            <a:endParaRPr lang="en-US" sz="600" dirty="0">
              <a:solidFill>
                <a:srgbClr val="7F7F7F"/>
              </a:solidFill>
              <a:latin typeface="Arial" panose="020B0604020202020204" pitchFamily="34" charset="0"/>
            </a:endParaRPr>
          </a:p>
        </p:txBody>
      </p:sp>
      <p:sp>
        <p:nvSpPr>
          <p:cNvPr id="4110" name="Slide Number Placeholder 5"/>
          <p:cNvSpPr>
            <a:spLocks noGrp="1" noChangeArrowheads="1"/>
          </p:cNvSpPr>
          <p:nvPr/>
        </p:nvSpPr>
        <p:spPr bwMode="auto">
          <a:xfrm>
            <a:off x="238125" y="4849813"/>
            <a:ext cx="419100" cy="365125"/>
          </a:xfrm>
          <a:prstGeom prst="rect">
            <a:avLst/>
          </a:prstGeom>
          <a:noFill/>
          <a:ln w="9525">
            <a:noFill/>
            <a:miter lim="800000"/>
          </a:ln>
        </p:spPr>
        <p:txBody>
          <a:bodyPr anchor="ctr"/>
          <a:lstStyle/>
          <a:p>
            <a:fld id="{63A232AC-B835-42C1-99DB-2C459B2C1403}" type="slidenum">
              <a:rPr lang="en-US" sz="800">
                <a:solidFill>
                  <a:srgbClr val="404040"/>
                </a:solidFill>
                <a:latin typeface="Arial" panose="020B0604020202020204" pitchFamily="34" charset="0"/>
              </a:rPr>
            </a:fld>
            <a:endParaRPr lang="en-US" sz="800">
              <a:solidFill>
                <a:srgbClr val="404040"/>
              </a:solidFill>
              <a:latin typeface="Arial" panose="020B0604020202020204" pitchFamily="34" charset="0"/>
            </a:endParaRPr>
          </a:p>
        </p:txBody>
      </p:sp>
      <p:sp>
        <p:nvSpPr>
          <p:cNvPr id="4111" name="标题占位符 1"/>
          <p:cNvSpPr>
            <a:spLocks noGrp="1" noChangeArrowheads="1"/>
          </p:cNvSpPr>
          <p:nvPr>
            <p:ph type="title"/>
          </p:nvPr>
        </p:nvSpPr>
        <p:spPr bwMode="auto">
          <a:xfrm>
            <a:off x="333375" y="341313"/>
            <a:ext cx="8516938" cy="722312"/>
          </a:xfrm>
          <a:prstGeom prst="rect">
            <a:avLst/>
          </a:prstGeom>
          <a:noFill/>
          <a:ln w="9525">
            <a:noFill/>
            <a:miter lim="800000"/>
          </a:ln>
        </p:spPr>
        <p:txBody>
          <a:bodyPr vert="horz" wrap="square" lIns="0" tIns="0" rIns="0" bIns="0" numCol="1" anchor="t" anchorCtr="0" compatLnSpc="1"/>
          <a:lstStyle/>
          <a:p>
            <a:pPr lvl="0"/>
            <a:r>
              <a:rPr lang="zh-CN"/>
              <a:t>单击此处编辑母版标题样式</a:t>
            </a:r>
            <a:endParaRPr lang="zh-CN"/>
          </a:p>
        </p:txBody>
      </p:sp>
      <p:sp>
        <p:nvSpPr>
          <p:cNvPr id="4112" name="文本占位符 2"/>
          <p:cNvSpPr>
            <a:spLocks noGrp="1" noChangeArrowheads="1"/>
          </p:cNvSpPr>
          <p:nvPr>
            <p:ph type="body" idx="1"/>
          </p:nvPr>
        </p:nvSpPr>
        <p:spPr bwMode="auto">
          <a:xfrm>
            <a:off x="358775" y="1200150"/>
            <a:ext cx="8491538" cy="3189288"/>
          </a:xfrm>
          <a:prstGeom prst="rect">
            <a:avLst/>
          </a:prstGeom>
          <a:noFill/>
          <a:ln w="9525">
            <a:noFill/>
            <a:miter lim="800000"/>
          </a:ln>
        </p:spPr>
        <p:txBody>
          <a:bodyPr vert="horz" wrap="square" lIns="0" tIns="0" rIns="0" bIns="0" numCol="1" anchor="t" anchorCtr="0" compatLnSpc="1"/>
          <a:lstStyle/>
          <a:p>
            <a:pPr lvl="0"/>
            <a:r>
              <a:rPr lang="zh-CN"/>
              <a:t>单击此处编辑母版文本样式</a:t>
            </a:r>
            <a:endParaRPr lang="zh-CN"/>
          </a:p>
          <a:p>
            <a:pPr lvl="1"/>
            <a:r>
              <a:rPr lang="zh-CN"/>
              <a:t>二级</a:t>
            </a:r>
            <a:endParaRPr lang="zh-CN"/>
          </a:p>
          <a:p>
            <a:pPr lvl="2"/>
            <a:r>
              <a:rPr lang="zh-CN"/>
              <a:t>三级</a:t>
            </a:r>
            <a:endParaRPr lang="zh-CN"/>
          </a:p>
          <a:p>
            <a:pPr lvl="3"/>
            <a:r>
              <a:rPr lang="zh-CN"/>
              <a:t>四级</a:t>
            </a:r>
            <a:endParaRPr lang="zh-CN"/>
          </a:p>
          <a:p>
            <a:pPr lvl="4"/>
            <a:r>
              <a:rPr lang="zh-CN"/>
              <a:t>五级</a:t>
            </a:r>
            <a:endParaRPr lang="zh-CN"/>
          </a:p>
        </p:txBody>
      </p:sp>
    </p:spTree>
  </p:cSld>
  <p:clrMap bg1="lt1" tx1="dk1" bg2="lt2" tx2="dk2" accent1="accent1" accent2="accent2" accent3="accent3" accent4="accent4" accent5="accent5" accent6="accent6" hlink="hlink" folHlink="folHlink"/>
  <p:sldLayoutIdLst>
    <p:sldLayoutId id="2147483664" r:id="rId1"/>
    <p:sldLayoutId id="2147483665" r:id="rId2"/>
    <p:sldLayoutId id="2147483666" r:id="rId3"/>
    <p:sldLayoutId id="2147483667" r:id="rId4"/>
  </p:sldLayoutIdLst>
  <p:txStyles>
    <p:titleStyle>
      <a:lvl1pPr algn="l" defTabSz="457200" rtl="0" fontAlgn="base">
        <a:spcBef>
          <a:spcPct val="0"/>
        </a:spcBef>
        <a:spcAft>
          <a:spcPct val="0"/>
        </a:spcAft>
        <a:defRPr sz="2400">
          <a:solidFill>
            <a:schemeClr val="tx1"/>
          </a:solidFill>
          <a:latin typeface="+mj-lt"/>
          <a:ea typeface="+mj-ea"/>
          <a:cs typeface="+mj-cs"/>
        </a:defRPr>
      </a:lvl1pPr>
      <a:lvl2pPr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2pPr>
      <a:lvl3pPr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3pPr>
      <a:lvl4pPr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4pPr>
      <a:lvl5pPr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5pPr>
      <a:lvl6pPr marL="4572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6pPr>
      <a:lvl7pPr marL="9144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7pPr>
      <a:lvl8pPr marL="13716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8pPr>
      <a:lvl9pPr marL="18288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9pPr>
    </p:titleStyle>
    <p:bodyStyle>
      <a:lvl1pPr algn="l" defTabSz="457200" rtl="0" fontAlgn="base">
        <a:lnSpc>
          <a:spcPct val="120000"/>
        </a:lnSpc>
        <a:spcBef>
          <a:spcPct val="20000"/>
        </a:spcBef>
        <a:spcAft>
          <a:spcPct val="0"/>
        </a:spcAft>
        <a:buFont typeface="Arial" panose="020B0604020202020204" pitchFamily="34" charset="0"/>
        <a:defRPr sz="2000">
          <a:solidFill>
            <a:schemeClr val="tx1"/>
          </a:solidFill>
          <a:latin typeface="+mn-lt"/>
          <a:ea typeface="+mn-ea"/>
          <a:cs typeface="+mn-cs"/>
        </a:defRPr>
      </a:lvl1pPr>
      <a:lvl2pPr marL="742950" indent="-285750" algn="l" defTabSz="457200" rtl="0" fontAlgn="base">
        <a:lnSpc>
          <a:spcPct val="120000"/>
        </a:lnSpc>
        <a:spcBef>
          <a:spcPct val="20000"/>
        </a:spcBef>
        <a:spcAft>
          <a:spcPct val="0"/>
        </a:spcAft>
        <a:buFont typeface="Arial" panose="020B0604020202020204" pitchFamily="34" charset="0"/>
        <a:buChar char="–"/>
        <a:defRPr>
          <a:solidFill>
            <a:schemeClr val="tx1"/>
          </a:solidFill>
          <a:latin typeface="+mn-lt"/>
          <a:ea typeface="+mn-ea"/>
        </a:defRPr>
      </a:lvl2pPr>
      <a:lvl3pPr marL="1143000" indent="-228600" algn="l" defTabSz="457200" rtl="0" fontAlgn="base">
        <a:lnSpc>
          <a:spcPct val="120000"/>
        </a:lnSpc>
        <a:spcBef>
          <a:spcPct val="20000"/>
        </a:spcBef>
        <a:spcAft>
          <a:spcPct val="0"/>
        </a:spcAft>
        <a:buFont typeface="Arial" panose="020B0604020202020204" pitchFamily="34" charset="0"/>
        <a:buChar char="•"/>
        <a:defRPr sz="1600">
          <a:solidFill>
            <a:schemeClr val="tx1"/>
          </a:solidFill>
          <a:latin typeface="+mn-lt"/>
          <a:ea typeface="+mn-ea"/>
        </a:defRPr>
      </a:lvl3pPr>
      <a:lvl4pPr marL="1600200" indent="-228600" algn="l" defTabSz="457200" rtl="0" fontAlgn="base">
        <a:lnSpc>
          <a:spcPct val="120000"/>
        </a:lnSpc>
        <a:spcBef>
          <a:spcPct val="20000"/>
        </a:spcBef>
        <a:spcAft>
          <a:spcPct val="0"/>
        </a:spcAft>
        <a:buFont typeface="Arial" panose="020B0604020202020204" pitchFamily="34" charset="0"/>
        <a:buChar char="–"/>
        <a:defRPr sz="1400">
          <a:solidFill>
            <a:schemeClr val="tx1"/>
          </a:solidFill>
          <a:latin typeface="+mn-lt"/>
          <a:ea typeface="+mn-ea"/>
        </a:defRPr>
      </a:lvl4pPr>
      <a:lvl5pPr marL="20574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5pPr>
      <a:lvl6pPr marL="25146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6pPr>
      <a:lvl7pPr marL="29718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7pPr>
      <a:lvl8pPr marL="34290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8pPr>
      <a:lvl9pPr marL="38862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026" name="标题占位符 1"/>
          <p:cNvSpPr>
            <a:spLocks noGrp="1"/>
          </p:cNvSpPr>
          <p:nvPr>
            <p:ph type="title"/>
          </p:nvPr>
        </p:nvSpPr>
        <p:spPr bwMode="auto">
          <a:xfrm>
            <a:off x="333375" y="341313"/>
            <a:ext cx="8516938" cy="722312"/>
          </a:xfrm>
          <a:prstGeom prst="rect">
            <a:avLst/>
          </a:prstGeom>
          <a:noFill/>
          <a:ln w="9525">
            <a:noFill/>
            <a:miter lim="800000"/>
          </a:ln>
        </p:spPr>
        <p:txBody>
          <a:bodyPr vert="horz" wrap="square" lIns="0" tIns="0" rIns="0" bIns="0" numCol="1" anchor="t" anchorCtr="0" compatLnSpc="1"/>
          <a:lstStyle/>
          <a:p>
            <a:pPr lvl="0"/>
            <a:r>
              <a:rPr lang="zh-CN" altLang="en-US"/>
              <a:t>单击此处编辑母版标题样式</a:t>
            </a:r>
            <a:endParaRPr lang="zh-CN" altLang="en-US"/>
          </a:p>
        </p:txBody>
      </p:sp>
      <p:sp>
        <p:nvSpPr>
          <p:cNvPr id="1027" name="文本占位符 2"/>
          <p:cNvSpPr>
            <a:spLocks noGrp="1"/>
          </p:cNvSpPr>
          <p:nvPr>
            <p:ph type="body" idx="1"/>
          </p:nvPr>
        </p:nvSpPr>
        <p:spPr bwMode="auto">
          <a:xfrm>
            <a:off x="358775" y="1200150"/>
            <a:ext cx="8491538" cy="3189288"/>
          </a:xfrm>
          <a:prstGeom prst="rect">
            <a:avLst/>
          </a:prstGeom>
          <a:noFill/>
          <a:ln w="9525">
            <a:noFill/>
            <a:miter lim="800000"/>
          </a:ln>
        </p:spPr>
        <p:txBody>
          <a:bodyPr vert="horz" wrap="square" lIns="0" tIns="0" rIns="0" bIns="0" numCol="1" anchor="t" anchorCtr="0" compatLnSpc="1"/>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Tree>
  </p:cSld>
  <p:clrMap bg1="lt1" tx1="dk1" bg2="lt2" tx2="dk2" accent1="accent1" accent2="accent2" accent3="accent3" accent4="accent4" accent5="accent5" accent6="accent6" hlink="hlink" folHlink="folHlink"/>
  <p:sldLayoutIdLst>
    <p:sldLayoutId id="2147483669" r:id="rId1"/>
    <p:sldLayoutId id="2147483670" r:id="rId2"/>
    <p:sldLayoutId id="2147483671" r:id="rId3"/>
    <p:sldLayoutId id="2147483672" r:id="rId4"/>
    <p:sldLayoutId id="2147483673" r:id="rId5"/>
  </p:sldLayoutIdLst>
  <p:txStyles>
    <p:titleStyle>
      <a:lvl1pPr algn="l" defTabSz="457200" rtl="0" eaLnBrk="1" fontAlgn="base" latinLnBrk="1" hangingPunct="1">
        <a:spcBef>
          <a:spcPct val="0"/>
        </a:spcBef>
        <a:spcAft>
          <a:spcPct val="0"/>
        </a:spcAft>
        <a:defRPr kumimoji="1" lang="zh-CN" altLang="en-US" sz="2400" kern="1200" dirty="0">
          <a:solidFill>
            <a:schemeClr val="tx1"/>
          </a:solidFill>
          <a:latin typeface="+mn-lt"/>
          <a:ea typeface="微软雅黑" panose="020B0503020204020204" charset="-122"/>
          <a:cs typeface="+mn-cs"/>
        </a:defRPr>
      </a:lvl1pPr>
      <a:lvl2pPr algn="l" defTabSz="457200" rtl="0" eaLnBrk="1" fontAlgn="base" latinLnBrk="1"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2pPr>
      <a:lvl3pPr algn="l" defTabSz="457200" rtl="0" eaLnBrk="1" fontAlgn="base" latinLnBrk="1"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3pPr>
      <a:lvl4pPr algn="l" defTabSz="457200" rtl="0" eaLnBrk="1" fontAlgn="base" latinLnBrk="1"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4pPr>
      <a:lvl5pPr algn="l" defTabSz="457200" rtl="0" eaLnBrk="1" fontAlgn="base" latinLnBrk="1"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5pPr>
      <a:lvl6pPr marL="457200" algn="l" defTabSz="457200" rtl="0" eaLnBrk="1" fontAlgn="base" latinLnBrk="1"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6pPr>
      <a:lvl7pPr marL="914400" algn="l" defTabSz="457200" rtl="0" eaLnBrk="1" fontAlgn="base" latinLnBrk="1"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7pPr>
      <a:lvl8pPr marL="1371600" algn="l" defTabSz="457200" rtl="0" eaLnBrk="1" fontAlgn="base" latinLnBrk="1"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8pPr>
      <a:lvl9pPr marL="1828800" algn="l" defTabSz="457200" rtl="0" eaLnBrk="1" fontAlgn="base" latinLnBrk="1"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9pPr>
    </p:titleStyle>
    <p:bodyStyle>
      <a:lvl1pPr algn="l" defTabSz="457200" rtl="0" eaLnBrk="1" fontAlgn="base" latinLnBrk="1" hangingPunct="1">
        <a:lnSpc>
          <a:spcPct val="120000"/>
        </a:lnSpc>
        <a:spcBef>
          <a:spcPct val="20000"/>
        </a:spcBef>
        <a:spcAft>
          <a:spcPct val="0"/>
        </a:spcAft>
        <a:buFont typeface="Arial" panose="020B0604020202020204" pitchFamily="34" charset="0"/>
        <a:defRPr sz="2000" kern="1200">
          <a:solidFill>
            <a:schemeClr val="tx1"/>
          </a:solidFill>
          <a:latin typeface="+mn-lt"/>
          <a:ea typeface="微软雅黑" panose="020B0503020204020204" charset="-122"/>
          <a:cs typeface="+mn-cs"/>
        </a:defRPr>
      </a:lvl1pPr>
      <a:lvl2pPr marL="742950" indent="-285750" algn="l" defTabSz="457200" rtl="0" eaLnBrk="1" fontAlgn="base" latinLnBrk="1" hangingPunct="1">
        <a:lnSpc>
          <a:spcPct val="120000"/>
        </a:lnSpc>
        <a:spcBef>
          <a:spcPct val="20000"/>
        </a:spcBef>
        <a:spcAft>
          <a:spcPct val="0"/>
        </a:spcAft>
        <a:buFont typeface="Arial" panose="020B0604020202020204" pitchFamily="34" charset="0"/>
        <a:buChar char="–"/>
        <a:defRPr kern="1200">
          <a:solidFill>
            <a:schemeClr val="tx1"/>
          </a:solidFill>
          <a:latin typeface="+mn-lt"/>
          <a:ea typeface="微软雅黑" panose="020B0503020204020204" charset="-122"/>
          <a:cs typeface="+mn-cs"/>
        </a:defRPr>
      </a:lvl2pPr>
      <a:lvl3pPr marL="1143000" indent="-228600" algn="l" defTabSz="457200" rtl="0" eaLnBrk="1" fontAlgn="base" latinLnBrk="1" hangingPunct="1">
        <a:lnSpc>
          <a:spcPct val="120000"/>
        </a:lnSpc>
        <a:spcBef>
          <a:spcPct val="20000"/>
        </a:spcBef>
        <a:spcAft>
          <a:spcPct val="0"/>
        </a:spcAft>
        <a:buFont typeface="Arial" panose="020B0604020202020204" pitchFamily="34" charset="0"/>
        <a:buChar char="•"/>
        <a:defRPr sz="1600" kern="1200">
          <a:solidFill>
            <a:schemeClr val="tx1"/>
          </a:solidFill>
          <a:latin typeface="+mn-lt"/>
          <a:ea typeface="微软雅黑" panose="020B0503020204020204" charset="-122"/>
          <a:cs typeface="+mn-cs"/>
        </a:defRPr>
      </a:lvl3pPr>
      <a:lvl4pPr marL="1600200" indent="-228600" algn="l" defTabSz="457200" rtl="0" eaLnBrk="1" fontAlgn="base" latinLnBrk="1" hangingPunct="1">
        <a:lnSpc>
          <a:spcPct val="120000"/>
        </a:lnSpc>
        <a:spcBef>
          <a:spcPct val="20000"/>
        </a:spcBef>
        <a:spcAft>
          <a:spcPct val="0"/>
        </a:spcAft>
        <a:buFont typeface="Arial" panose="020B0604020202020204" pitchFamily="34" charset="0"/>
        <a:buChar char="–"/>
        <a:defRPr sz="1400" kern="1200">
          <a:solidFill>
            <a:schemeClr val="tx1"/>
          </a:solidFill>
          <a:latin typeface="+mn-lt"/>
          <a:ea typeface="微软雅黑" panose="020B0503020204020204" charset="-122"/>
          <a:cs typeface="+mn-cs"/>
        </a:defRPr>
      </a:lvl4pPr>
      <a:lvl5pPr marL="2057400" indent="-228600" algn="l" defTabSz="457200" rtl="0" eaLnBrk="1" fontAlgn="base" latinLnBrk="1" hangingPunct="1">
        <a:lnSpc>
          <a:spcPct val="120000"/>
        </a:lnSpc>
        <a:spcBef>
          <a:spcPct val="20000"/>
        </a:spcBef>
        <a:spcAft>
          <a:spcPct val="0"/>
        </a:spcAft>
        <a:buFont typeface="Arial" panose="020B0604020202020204" pitchFamily="34" charset="0"/>
        <a:buChar char="»"/>
        <a:defRPr sz="1200" kern="1200">
          <a:solidFill>
            <a:schemeClr val="tx1"/>
          </a:solidFill>
          <a:latin typeface="+mn-lt"/>
          <a:ea typeface="微软雅黑" panose="020B0503020204020204" charset="-122"/>
          <a:cs typeface="+mn-cs"/>
        </a:defRPr>
      </a:lvl5pPr>
      <a:lvl6pPr marL="2514600" indent="-228600" algn="l" defTabSz="457200" rtl="0" eaLnBrk="1" latinLnBrk="1"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1"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1"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1" hangingPunct="1">
        <a:spcBef>
          <a:spcPct val="20000"/>
        </a:spcBef>
        <a:buFont typeface="Arial" panose="020B0604020202020204"/>
        <a:buChar char="•"/>
        <a:defRPr sz="2000" kern="1200">
          <a:solidFill>
            <a:schemeClr val="tx1"/>
          </a:solidFill>
          <a:latin typeface="+mn-lt"/>
          <a:ea typeface="+mn-ea"/>
          <a:cs typeface="+mn-cs"/>
        </a:defRPr>
      </a:lvl9pPr>
    </p:bodyStyle>
    <p:otherStyle>
      <a:defPPr>
        <a:defRPr lang="zh-CN"/>
      </a:defPPr>
      <a:lvl1pPr marL="0" algn="l" defTabSz="457200" rtl="0" eaLnBrk="1" latinLnBrk="1" hangingPunct="1">
        <a:defRPr sz="1800" kern="1200">
          <a:solidFill>
            <a:schemeClr val="tx1"/>
          </a:solidFill>
          <a:latin typeface="+mn-lt"/>
          <a:ea typeface="+mn-ea"/>
          <a:cs typeface="+mn-cs"/>
        </a:defRPr>
      </a:lvl1pPr>
      <a:lvl2pPr marL="457200" algn="l" defTabSz="457200" rtl="0" eaLnBrk="1" latinLnBrk="1" hangingPunct="1">
        <a:defRPr sz="1800" kern="1200">
          <a:solidFill>
            <a:schemeClr val="tx1"/>
          </a:solidFill>
          <a:latin typeface="+mn-lt"/>
          <a:ea typeface="+mn-ea"/>
          <a:cs typeface="+mn-cs"/>
        </a:defRPr>
      </a:lvl2pPr>
      <a:lvl3pPr marL="914400" algn="l" defTabSz="457200" rtl="0" eaLnBrk="1" latinLnBrk="1" hangingPunct="1">
        <a:defRPr sz="1800" kern="1200">
          <a:solidFill>
            <a:schemeClr val="tx1"/>
          </a:solidFill>
          <a:latin typeface="+mn-lt"/>
          <a:ea typeface="+mn-ea"/>
          <a:cs typeface="+mn-cs"/>
        </a:defRPr>
      </a:lvl3pPr>
      <a:lvl4pPr marL="1371600" algn="l" defTabSz="457200" rtl="0" eaLnBrk="1" latinLnBrk="1" hangingPunct="1">
        <a:defRPr sz="1800" kern="1200">
          <a:solidFill>
            <a:schemeClr val="tx1"/>
          </a:solidFill>
          <a:latin typeface="+mn-lt"/>
          <a:ea typeface="+mn-ea"/>
          <a:cs typeface="+mn-cs"/>
        </a:defRPr>
      </a:lvl4pPr>
      <a:lvl5pPr marL="1828800" algn="l" defTabSz="457200" rtl="0" eaLnBrk="1" latinLnBrk="1" hangingPunct="1">
        <a:defRPr sz="1800" kern="1200">
          <a:solidFill>
            <a:schemeClr val="tx1"/>
          </a:solidFill>
          <a:latin typeface="+mn-lt"/>
          <a:ea typeface="+mn-ea"/>
          <a:cs typeface="+mn-cs"/>
        </a:defRPr>
      </a:lvl5pPr>
      <a:lvl6pPr marL="2286000" algn="l" defTabSz="457200" rtl="0" eaLnBrk="1" latinLnBrk="1" hangingPunct="1">
        <a:defRPr sz="1800" kern="1200">
          <a:solidFill>
            <a:schemeClr val="tx1"/>
          </a:solidFill>
          <a:latin typeface="+mn-lt"/>
          <a:ea typeface="+mn-ea"/>
          <a:cs typeface="+mn-cs"/>
        </a:defRPr>
      </a:lvl6pPr>
      <a:lvl7pPr marL="2743200" algn="l" defTabSz="457200" rtl="0" eaLnBrk="1" latinLnBrk="1" hangingPunct="1">
        <a:defRPr sz="1800" kern="1200">
          <a:solidFill>
            <a:schemeClr val="tx1"/>
          </a:solidFill>
          <a:latin typeface="+mn-lt"/>
          <a:ea typeface="+mn-ea"/>
          <a:cs typeface="+mn-cs"/>
        </a:defRPr>
      </a:lvl7pPr>
      <a:lvl8pPr marL="3200400" algn="l" defTabSz="457200" rtl="0" eaLnBrk="1" latinLnBrk="1" hangingPunct="1">
        <a:defRPr sz="1800" kern="1200">
          <a:solidFill>
            <a:schemeClr val="tx1"/>
          </a:solidFill>
          <a:latin typeface="+mn-lt"/>
          <a:ea typeface="+mn-ea"/>
          <a:cs typeface="+mn-cs"/>
        </a:defRPr>
      </a:lvl8pPr>
      <a:lvl9pPr marL="3657600" algn="l" defTabSz="457200" rtl="0" eaLnBrk="1" latinLnBrk="1"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026" name="标题占位符 1"/>
          <p:cNvSpPr>
            <a:spLocks noGrp="1"/>
          </p:cNvSpPr>
          <p:nvPr>
            <p:ph type="title"/>
          </p:nvPr>
        </p:nvSpPr>
        <p:spPr bwMode="auto">
          <a:xfrm>
            <a:off x="167815" y="177322"/>
            <a:ext cx="8629206" cy="722312"/>
          </a:xfrm>
          <a:prstGeom prst="rect">
            <a:avLst/>
          </a:prstGeom>
          <a:noFill/>
          <a:ln w="9525">
            <a:noFill/>
            <a:miter lim="800000"/>
          </a:ln>
        </p:spPr>
        <p:txBody>
          <a:bodyPr vert="horz" wrap="square" lIns="53993" tIns="26996" rIns="53993" bIns="26996" numCol="1" anchor="ctr" anchorCtr="0" compatLnSpc="1"/>
          <a:lstStyle/>
          <a:p>
            <a:pPr lvl="0"/>
            <a:r>
              <a:rPr lang="zh-CN" altLang="en-US" dirty="0"/>
              <a:t>单击此处编辑母版标题样式</a:t>
            </a:r>
            <a:endParaRPr lang="zh-CN" altLang="en-US" dirty="0"/>
          </a:p>
        </p:txBody>
      </p:sp>
      <p:sp>
        <p:nvSpPr>
          <p:cNvPr id="1027" name="文本占位符 2"/>
          <p:cNvSpPr>
            <a:spLocks noGrp="1"/>
          </p:cNvSpPr>
          <p:nvPr>
            <p:ph type="body" idx="1"/>
          </p:nvPr>
        </p:nvSpPr>
        <p:spPr bwMode="auto">
          <a:xfrm>
            <a:off x="181390" y="1052106"/>
            <a:ext cx="8615453" cy="3189288"/>
          </a:xfrm>
          <a:prstGeom prst="rect">
            <a:avLst/>
          </a:prstGeom>
          <a:noFill/>
          <a:ln w="9525">
            <a:noFill/>
            <a:miter lim="800000"/>
          </a:ln>
        </p:spPr>
        <p:txBody>
          <a:bodyPr vert="horz" wrap="square" lIns="53993" tIns="26996" rIns="53993" bIns="26996" numCol="1" rtlCol="0" anchor="t" anchorCtr="0" compatLnSpc="1">
            <a:noAutofit/>
          </a:bodyPr>
          <a:lstStyle/>
          <a:p>
            <a:pPr lvl="0"/>
            <a:r>
              <a:rPr lang="zh-CN" altLang="en-US" dirty="0"/>
              <a:t>单击此处编辑母版文本样式</a:t>
            </a:r>
            <a:endParaRPr lang="zh-CN" altLang="en-US" dirty="0"/>
          </a:p>
          <a:p>
            <a:pPr lvl="1"/>
            <a:r>
              <a:rPr lang="zh-CN" altLang="en-US" dirty="0"/>
              <a:t>二级</a:t>
            </a:r>
            <a:endParaRPr lang="zh-CN" altLang="en-US" dirty="0"/>
          </a:p>
          <a:p>
            <a:pPr lvl="2"/>
            <a:r>
              <a:rPr lang="zh-CN" altLang="en-US" dirty="0"/>
              <a:t>三级</a:t>
            </a:r>
            <a:endParaRPr lang="zh-CN" altLang="en-US" dirty="0"/>
          </a:p>
        </p:txBody>
      </p:sp>
    </p:spTree>
  </p:cSld>
  <p:clrMap bg1="lt1" tx1="dk1" bg2="lt2" tx2="dk2" accent1="accent1" accent2="accent2" accent3="accent3" accent4="accent4" accent5="accent5" accent6="accent6" hlink="hlink" folHlink="folHlink"/>
  <p:sldLayoutIdLst>
    <p:sldLayoutId id="2147483675" r:id="rId1"/>
    <p:sldLayoutId id="2147483676" r:id="rId2"/>
    <p:sldLayoutId id="2147483677" r:id="rId3"/>
    <p:sldLayoutId id="2147483678" r:id="rId4"/>
    <p:sldLayoutId id="2147483679" r:id="rId5"/>
    <p:sldLayoutId id="2147483680" r:id="rId6"/>
    <p:sldLayoutId id="2147483681" r:id="rId7"/>
    <p:sldLayoutId id="2147483682" r:id="rId8"/>
    <p:sldLayoutId id="2147483683" r:id="rId9"/>
    <p:sldLayoutId id="2147483684" r:id="rId10"/>
    <p:sldLayoutId id="2147483685" r:id="rId11"/>
    <p:sldLayoutId id="2147483686" r:id="rId12"/>
  </p:sldLayoutIdLst>
  <p:txStyles>
    <p:titleStyle>
      <a:lvl1pPr algn="l" defTabSz="457200" rtl="0" eaLnBrk="1" fontAlgn="base" hangingPunct="1">
        <a:spcBef>
          <a:spcPct val="0"/>
        </a:spcBef>
        <a:spcAft>
          <a:spcPct val="0"/>
        </a:spcAft>
        <a:defRPr kumimoji="1" lang="zh-CN" altLang="en-US" sz="2400" b="1" kern="1200" dirty="0">
          <a:solidFill>
            <a:srgbClr val="008ED3"/>
          </a:solidFill>
          <a:latin typeface="+mj-lt"/>
          <a:ea typeface="微软雅黑" panose="020B0503020204020204" charset="-122"/>
          <a:cs typeface="+mn-cs"/>
        </a:defRPr>
      </a:lvl1pPr>
      <a:lvl2pPr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2pPr>
      <a:lvl3pPr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3pPr>
      <a:lvl4pPr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4pPr>
      <a:lvl5pPr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5pPr>
      <a:lvl6pPr marL="457200"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6pPr>
      <a:lvl7pPr marL="914400"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7pPr>
      <a:lvl8pPr marL="1371600"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8pPr>
      <a:lvl9pPr marL="1828800"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9pPr>
    </p:titleStyle>
    <p:bodyStyle>
      <a:lvl1pPr marL="201295" indent="-201295" algn="l" defTabSz="457200" rtl="0" eaLnBrk="1" fontAlgn="base" hangingPunct="1">
        <a:lnSpc>
          <a:spcPct val="150000"/>
        </a:lnSpc>
        <a:spcBef>
          <a:spcPts val="0"/>
        </a:spcBef>
        <a:spcAft>
          <a:spcPct val="0"/>
        </a:spcAft>
        <a:buClr>
          <a:srgbClr val="008ED3"/>
        </a:buClr>
        <a:buSzPct val="80000"/>
        <a:buFont typeface="Wingdings" panose="05000000000000000000" pitchFamily="2" charset="2"/>
        <a:buChar char="n"/>
        <a:defRPr kumimoji="1" lang="zh-CN" altLang="en-US" sz="1800" kern="1200" baseline="0" smtClean="0">
          <a:solidFill>
            <a:schemeClr val="tx1">
              <a:lumMod val="75000"/>
              <a:lumOff val="25000"/>
            </a:schemeClr>
          </a:solidFill>
          <a:latin typeface="+mj-lt"/>
          <a:ea typeface="微软雅黑" panose="020B0503020204020204" charset="-122"/>
          <a:cs typeface="Arial" panose="020B0604020202020204" pitchFamily="34" charset="0"/>
        </a:defRPr>
      </a:lvl1pPr>
      <a:lvl2pPr marL="402590" indent="-201295" algn="l" defTabSz="457200" rtl="0" eaLnBrk="1" fontAlgn="base" hangingPunct="1">
        <a:lnSpc>
          <a:spcPct val="150000"/>
        </a:lnSpc>
        <a:spcBef>
          <a:spcPts val="0"/>
        </a:spcBef>
        <a:spcAft>
          <a:spcPct val="0"/>
        </a:spcAft>
        <a:buClr>
          <a:srgbClr val="008ED3"/>
        </a:buClr>
        <a:buSzPct val="80000"/>
        <a:buFont typeface="Wingdings" panose="05000000000000000000" pitchFamily="2" charset="2"/>
        <a:buChar char="u"/>
        <a:defRPr kumimoji="1" lang="zh-CN" altLang="en-US" sz="1500" kern="1200" baseline="0" smtClean="0">
          <a:solidFill>
            <a:schemeClr val="tx1">
              <a:lumMod val="75000"/>
              <a:lumOff val="25000"/>
            </a:schemeClr>
          </a:solidFill>
          <a:latin typeface="+mj-lt"/>
          <a:ea typeface="微软雅黑" panose="020B0503020204020204" charset="-122"/>
          <a:cs typeface="Arial" panose="020B0604020202020204" pitchFamily="34" charset="0"/>
        </a:defRPr>
      </a:lvl2pPr>
      <a:lvl3pPr marL="602615" indent="-200025" algn="l" defTabSz="457200" rtl="0" eaLnBrk="1" fontAlgn="base" hangingPunct="1">
        <a:lnSpc>
          <a:spcPct val="150000"/>
        </a:lnSpc>
        <a:spcBef>
          <a:spcPts val="0"/>
        </a:spcBef>
        <a:spcAft>
          <a:spcPct val="0"/>
        </a:spcAft>
        <a:buClr>
          <a:srgbClr val="008ED3"/>
        </a:buClr>
        <a:buSzPct val="80000"/>
        <a:buFont typeface="Wingdings" panose="05000000000000000000" pitchFamily="2" charset="2"/>
        <a:buChar char="l"/>
        <a:defRPr kumimoji="1" lang="zh-CN" altLang="en-US" sz="1500" kern="1200" baseline="0" smtClean="0">
          <a:solidFill>
            <a:schemeClr val="tx1">
              <a:lumMod val="75000"/>
              <a:lumOff val="25000"/>
            </a:schemeClr>
          </a:solidFill>
          <a:latin typeface="+mj-lt"/>
          <a:ea typeface="微软雅黑" panose="020B0503020204020204" charset="-122"/>
          <a:cs typeface="Arial" panose="020B0604020202020204" pitchFamily="34" charset="0"/>
        </a:defRPr>
      </a:lvl3pPr>
      <a:lvl4pPr marL="1600200" indent="-228600" algn="l" defTabSz="457200" rtl="0" eaLnBrk="1" fontAlgn="base" hangingPunct="1">
        <a:lnSpc>
          <a:spcPct val="120000"/>
        </a:lnSpc>
        <a:spcBef>
          <a:spcPct val="20000"/>
        </a:spcBef>
        <a:spcAft>
          <a:spcPct val="0"/>
        </a:spcAft>
        <a:buClr>
          <a:srgbClr val="008ED3"/>
        </a:buClr>
        <a:buSzPct val="80000"/>
        <a:buFont typeface="Wingdings" panose="05000000000000000000" pitchFamily="2" charset="2"/>
        <a:buChar char="n"/>
        <a:defRPr kumimoji="1" lang="zh-CN" altLang="en-US" sz="1800" kern="1200" baseline="0" smtClean="0">
          <a:solidFill>
            <a:schemeClr val="tx1">
              <a:lumMod val="75000"/>
              <a:lumOff val="25000"/>
            </a:schemeClr>
          </a:solidFill>
          <a:latin typeface="+mj-lt"/>
          <a:ea typeface="微软雅黑" panose="020B0503020204020204" charset="-122"/>
          <a:cs typeface="Arial" panose="020B0604020202020204" pitchFamily="34" charset="0"/>
        </a:defRPr>
      </a:lvl4pPr>
      <a:lvl5pPr marL="2057400" indent="-228600" algn="l" defTabSz="457200" rtl="0" eaLnBrk="1" fontAlgn="base" hangingPunct="1">
        <a:lnSpc>
          <a:spcPct val="120000"/>
        </a:lnSpc>
        <a:spcBef>
          <a:spcPct val="20000"/>
        </a:spcBef>
        <a:spcAft>
          <a:spcPct val="0"/>
        </a:spcAft>
        <a:buClr>
          <a:srgbClr val="008ED3"/>
        </a:buClr>
        <a:buSzPct val="80000"/>
        <a:buFont typeface="Wingdings" panose="05000000000000000000" pitchFamily="2" charset="2"/>
        <a:buChar char="n"/>
        <a:defRPr kumimoji="1" lang="zh-CN" altLang="en-US" sz="1800" kern="1200" baseline="0" smtClean="0">
          <a:solidFill>
            <a:schemeClr val="tx1">
              <a:lumMod val="75000"/>
              <a:lumOff val="25000"/>
            </a:schemeClr>
          </a:solidFill>
          <a:latin typeface="+mj-lt"/>
          <a:ea typeface="微软雅黑" panose="020B0503020204020204" charset="-122"/>
          <a:cs typeface="Arial" panose="020B0604020202020204" pitchFamily="34" charset="0"/>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p:bodyStyle>
    <p:otherStyle>
      <a:defPPr>
        <a:defRPr lang="zh-CN"/>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026" name="标题占位符 1"/>
          <p:cNvSpPr>
            <a:spLocks noGrp="1"/>
          </p:cNvSpPr>
          <p:nvPr>
            <p:ph type="title"/>
          </p:nvPr>
        </p:nvSpPr>
        <p:spPr bwMode="auto">
          <a:xfrm>
            <a:off x="333375" y="341313"/>
            <a:ext cx="8516938" cy="722312"/>
          </a:xfrm>
          <a:prstGeom prst="rect">
            <a:avLst/>
          </a:prstGeom>
          <a:noFill/>
          <a:ln w="9525">
            <a:noFill/>
            <a:miter lim="800000"/>
          </a:ln>
        </p:spPr>
        <p:txBody>
          <a:bodyPr vert="horz" wrap="square" lIns="0" tIns="0" rIns="0" bIns="0" numCol="1" anchor="t" anchorCtr="0" compatLnSpc="1"/>
          <a:lstStyle/>
          <a:p>
            <a:pPr lvl="0"/>
            <a:r>
              <a:rPr lang="zh-CN" altLang="en-US"/>
              <a:t>单击此处编辑母版标题样式</a:t>
            </a:r>
            <a:endParaRPr lang="zh-CN" altLang="en-US"/>
          </a:p>
        </p:txBody>
      </p:sp>
      <p:sp>
        <p:nvSpPr>
          <p:cNvPr id="1027" name="文本占位符 2"/>
          <p:cNvSpPr>
            <a:spLocks noGrp="1"/>
          </p:cNvSpPr>
          <p:nvPr>
            <p:ph type="body" idx="1"/>
          </p:nvPr>
        </p:nvSpPr>
        <p:spPr bwMode="auto">
          <a:xfrm>
            <a:off x="358775" y="1200150"/>
            <a:ext cx="8491538" cy="3189288"/>
          </a:xfrm>
          <a:prstGeom prst="rect">
            <a:avLst/>
          </a:prstGeom>
          <a:noFill/>
          <a:ln w="9525">
            <a:noFill/>
            <a:miter lim="800000"/>
          </a:ln>
        </p:spPr>
        <p:txBody>
          <a:bodyPr vert="horz" wrap="square" lIns="0" tIns="0" rIns="0" bIns="0" numCol="1" anchor="t" anchorCtr="0" compatLnSpc="1"/>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Tree>
  </p:cSld>
  <p:clrMap bg1="lt1" tx1="dk1" bg2="lt2" tx2="dk2" accent1="accent1" accent2="accent2" accent3="accent3" accent4="accent4" accent5="accent5" accent6="accent6" hlink="hlink" folHlink="folHlink"/>
  <p:sldLayoutIdLst>
    <p:sldLayoutId id="2147483688" r:id="rId1"/>
    <p:sldLayoutId id="2147483689" r:id="rId2"/>
    <p:sldLayoutId id="2147483690" r:id="rId3"/>
    <p:sldLayoutId id="2147483691" r:id="rId4"/>
    <p:sldLayoutId id="2147483692" r:id="rId5"/>
    <p:sldLayoutId id="2147483693" r:id="rId6"/>
    <p:sldLayoutId id="2147483694" r:id="rId7"/>
    <p:sldLayoutId id="2147483695" r:id="rId8"/>
    <p:sldLayoutId id="2147483696" r:id="rId9"/>
    <p:sldLayoutId id="2147483697" r:id="rId10"/>
    <p:sldLayoutId id="2147483698" r:id="rId11"/>
    <p:sldLayoutId id="2147483699" r:id="rId12"/>
    <p:sldLayoutId id="2147483700" r:id="rId13"/>
    <p:sldLayoutId id="2147483701" r:id="rId14"/>
    <p:sldLayoutId id="2147483702" r:id="rId15"/>
    <p:sldLayoutId id="2147483703" r:id="rId16"/>
    <p:sldLayoutId id="2147483704" r:id="rId17"/>
    <p:sldLayoutId id="2147483705" r:id="rId18"/>
    <p:sldLayoutId id="2147483706" r:id="rId19"/>
    <p:sldLayoutId id="2147483707" r:id="rId20"/>
    <p:sldLayoutId id="2147483708" r:id="rId21"/>
    <p:sldLayoutId id="2147483709" r:id="rId22"/>
    <p:sldLayoutId id="2147483710" r:id="rId23"/>
    <p:sldLayoutId id="2147483711" r:id="rId24"/>
    <p:sldLayoutId id="2147483712" r:id="rId25"/>
    <p:sldLayoutId id="2147483713" r:id="rId26"/>
  </p:sldLayoutIdLst>
  <p:txStyles>
    <p:titleStyle>
      <a:lvl1pPr algn="l" defTabSz="457200" rtl="0" eaLnBrk="1" fontAlgn="base" hangingPunct="1">
        <a:spcBef>
          <a:spcPct val="0"/>
        </a:spcBef>
        <a:spcAft>
          <a:spcPct val="0"/>
        </a:spcAft>
        <a:defRPr kumimoji="1" lang="zh-CN" altLang="en-US" sz="2400" kern="1200" dirty="0">
          <a:solidFill>
            <a:schemeClr val="tx1"/>
          </a:solidFill>
          <a:latin typeface="+mn-lt"/>
          <a:ea typeface="微软雅黑" panose="020B0503020204020204" charset="-122"/>
          <a:cs typeface="+mn-cs"/>
        </a:defRPr>
      </a:lvl1pPr>
      <a:lvl2pPr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2pPr>
      <a:lvl3pPr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3pPr>
      <a:lvl4pPr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4pPr>
      <a:lvl5pPr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5pPr>
      <a:lvl6pPr marL="457200"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6pPr>
      <a:lvl7pPr marL="914400"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7pPr>
      <a:lvl8pPr marL="1371600"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8pPr>
      <a:lvl9pPr marL="1828800"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9pPr>
    </p:titleStyle>
    <p:bodyStyle>
      <a:lvl1pPr algn="l" defTabSz="457200" rtl="0" eaLnBrk="1" fontAlgn="base" hangingPunct="1">
        <a:lnSpc>
          <a:spcPct val="120000"/>
        </a:lnSpc>
        <a:spcBef>
          <a:spcPct val="20000"/>
        </a:spcBef>
        <a:spcAft>
          <a:spcPct val="0"/>
        </a:spcAft>
        <a:buFont typeface="Arial" panose="020B0604020202020204" pitchFamily="34" charset="0"/>
        <a:defRPr sz="2000" kern="1200">
          <a:solidFill>
            <a:schemeClr val="tx1"/>
          </a:solidFill>
          <a:latin typeface="+mn-lt"/>
          <a:ea typeface="微软雅黑" panose="020B0503020204020204" charset="-122"/>
          <a:cs typeface="+mn-cs"/>
        </a:defRPr>
      </a:lvl1pPr>
      <a:lvl2pPr marL="742950" indent="-285750" algn="l" defTabSz="457200" rtl="0" eaLnBrk="1" fontAlgn="base" hangingPunct="1">
        <a:lnSpc>
          <a:spcPct val="120000"/>
        </a:lnSpc>
        <a:spcBef>
          <a:spcPct val="20000"/>
        </a:spcBef>
        <a:spcAft>
          <a:spcPct val="0"/>
        </a:spcAft>
        <a:buFont typeface="Arial" panose="020B0604020202020204" pitchFamily="34" charset="0"/>
        <a:buChar char="–"/>
        <a:defRPr kern="1200">
          <a:solidFill>
            <a:schemeClr val="tx1"/>
          </a:solidFill>
          <a:latin typeface="+mn-lt"/>
          <a:ea typeface="微软雅黑" panose="020B0503020204020204" charset="-122"/>
          <a:cs typeface="+mn-cs"/>
        </a:defRPr>
      </a:lvl2pPr>
      <a:lvl3pPr marL="1143000" indent="-228600" algn="l" defTabSz="457200" rtl="0" eaLnBrk="1" fontAlgn="base" hangingPunct="1">
        <a:lnSpc>
          <a:spcPct val="120000"/>
        </a:lnSpc>
        <a:spcBef>
          <a:spcPct val="20000"/>
        </a:spcBef>
        <a:spcAft>
          <a:spcPct val="0"/>
        </a:spcAft>
        <a:buFont typeface="Arial" panose="020B0604020202020204" pitchFamily="34" charset="0"/>
        <a:buChar char="•"/>
        <a:defRPr sz="1600" kern="1200">
          <a:solidFill>
            <a:schemeClr val="tx1"/>
          </a:solidFill>
          <a:latin typeface="+mn-lt"/>
          <a:ea typeface="微软雅黑" panose="020B0503020204020204" charset="-122"/>
          <a:cs typeface="+mn-cs"/>
        </a:defRPr>
      </a:lvl3pPr>
      <a:lvl4pPr marL="1600200" indent="-228600" algn="l" defTabSz="457200" rtl="0" eaLnBrk="1" fontAlgn="base" hangingPunct="1">
        <a:lnSpc>
          <a:spcPct val="120000"/>
        </a:lnSpc>
        <a:spcBef>
          <a:spcPct val="20000"/>
        </a:spcBef>
        <a:spcAft>
          <a:spcPct val="0"/>
        </a:spcAft>
        <a:buFont typeface="Arial" panose="020B0604020202020204" pitchFamily="34" charset="0"/>
        <a:buChar char="–"/>
        <a:defRPr sz="1400" kern="1200">
          <a:solidFill>
            <a:schemeClr val="tx1"/>
          </a:solidFill>
          <a:latin typeface="+mn-lt"/>
          <a:ea typeface="微软雅黑" panose="020B0503020204020204" charset="-122"/>
          <a:cs typeface="+mn-cs"/>
        </a:defRPr>
      </a:lvl4pPr>
      <a:lvl5pPr marL="2057400" indent="-228600" algn="l" defTabSz="457200" rtl="0" eaLnBrk="1" fontAlgn="base" hangingPunct="1">
        <a:lnSpc>
          <a:spcPct val="120000"/>
        </a:lnSpc>
        <a:spcBef>
          <a:spcPct val="20000"/>
        </a:spcBef>
        <a:spcAft>
          <a:spcPct val="0"/>
        </a:spcAft>
        <a:buFont typeface="Arial" panose="020B0604020202020204" pitchFamily="34" charset="0"/>
        <a:buChar char="»"/>
        <a:defRPr sz="1200" kern="1200">
          <a:solidFill>
            <a:schemeClr val="tx1"/>
          </a:solidFill>
          <a:latin typeface="+mn-lt"/>
          <a:ea typeface="微软雅黑" panose="020B0503020204020204" charset="-122"/>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p:bodyStyle>
    <p:otherStyle>
      <a:defPPr>
        <a:defRPr lang="zh-CN"/>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bwMode="auto">
      <p:bgPr>
        <a:solidFill>
          <a:schemeClr val="bg1"/>
        </a:solidFill>
        <a:effectLst/>
      </p:bgPr>
    </p:bg>
    <p:spTree>
      <p:nvGrpSpPr>
        <p:cNvPr id="1" name=""/>
        <p:cNvGrpSpPr/>
        <p:nvPr/>
      </p:nvGrpSpPr>
      <p:grpSpPr>
        <a:xfrm>
          <a:off x="0" y="0"/>
          <a:ext cx="0" cy="0"/>
          <a:chOff x="0" y="0"/>
          <a:chExt cx="0" cy="0"/>
        </a:xfrm>
      </p:grpSpPr>
      <p:sp>
        <p:nvSpPr>
          <p:cNvPr id="4099" name="Rectangle 8"/>
          <p:cNvSpPr>
            <a:spLocks noChangeArrowheads="1"/>
          </p:cNvSpPr>
          <p:nvPr/>
        </p:nvSpPr>
        <p:spPr bwMode="auto">
          <a:xfrm>
            <a:off x="9236075" y="2576513"/>
            <a:ext cx="1360488" cy="1235075"/>
          </a:xfrm>
          <a:prstGeom prst="rect">
            <a:avLst/>
          </a:prstGeom>
          <a:noFill/>
          <a:ln w="9525">
            <a:noFill/>
            <a:miter lim="800000"/>
          </a:ln>
        </p:spPr>
        <p:txBody>
          <a:bodyPr lIns="93442" tIns="46725" rIns="93442" bIns="46725" anchor="b" anchorCtr="1">
            <a:spAutoFit/>
          </a:bodyPr>
          <a:lstStyle/>
          <a:p>
            <a:pPr defTabSz="935355"/>
            <a:r>
              <a:rPr lang="en-US" altLang="en-US" sz="900" noProof="1">
                <a:solidFill>
                  <a:srgbClr val="FFFFFF"/>
                </a:solidFill>
                <a:latin typeface="Arial" panose="020B0604020202020204" pitchFamily="34" charset="0"/>
                <a:ea typeface="Heiti SC Light"/>
                <a:cs typeface="Heiti SC Light"/>
              </a:rPr>
              <a:t>Title:</a:t>
            </a:r>
            <a:endParaRPr lang="en-US" altLang="en-US" sz="900" noProof="1">
              <a:solidFill>
                <a:srgbClr val="FFFFFF"/>
              </a:solidFill>
              <a:latin typeface="Arial" panose="020B0604020202020204" pitchFamily="34" charset="0"/>
              <a:ea typeface="Heiti SC Light"/>
              <a:cs typeface="Heiti SC Light"/>
            </a:endParaRPr>
          </a:p>
          <a:p>
            <a:pPr defTabSz="935355"/>
            <a:r>
              <a:rPr lang="en-US" altLang="en-US" sz="800" noProof="1">
                <a:solidFill>
                  <a:srgbClr val="FFFFFF"/>
                </a:solidFill>
                <a:latin typeface="Arial" panose="020B0604020202020204" pitchFamily="34" charset="0"/>
                <a:ea typeface="Heiti SC Light"/>
                <a:cs typeface="Heiti SC Light"/>
              </a:rPr>
              <a:t>Type: </a:t>
            </a:r>
            <a:r>
              <a:rPr lang="en-US" altLang="en-US" sz="800" noProof="1">
                <a:solidFill>
                  <a:srgbClr val="FFFFFF"/>
                </a:solidFill>
                <a:latin typeface="Arial" panose="020B0604020202020204" pitchFamily="34" charset="0"/>
                <a:ea typeface="MS PGothic" panose="020B0600070205080204" pitchFamily="34" charset="-128"/>
              </a:rPr>
              <a:t>Arial</a:t>
            </a:r>
            <a:endParaRPr lang="en-US" sz="800">
              <a:solidFill>
                <a:srgbClr val="FFFFFF"/>
              </a:solidFill>
              <a:latin typeface="Arial" panose="020B0604020202020204" pitchFamily="34" charset="0"/>
            </a:endParaRPr>
          </a:p>
          <a:p>
            <a:pPr defTabSz="935355"/>
            <a:r>
              <a:rPr lang="en-US" altLang="en-US" sz="800" noProof="1">
                <a:solidFill>
                  <a:srgbClr val="FFFFFF"/>
                </a:solidFill>
                <a:latin typeface="Arial" panose="020B0604020202020204" pitchFamily="34" charset="0"/>
                <a:ea typeface="Heiti SC Light"/>
                <a:cs typeface="Heiti SC Light"/>
              </a:rPr>
              <a:t>Size：22-24pt</a:t>
            </a:r>
            <a:endParaRPr lang="en-US" altLang="en-US" sz="800" noProof="1">
              <a:solidFill>
                <a:srgbClr val="FFFFFF"/>
              </a:solidFill>
              <a:latin typeface="Arial" panose="020B0604020202020204" pitchFamily="34" charset="0"/>
              <a:ea typeface="Heiti SC Light"/>
              <a:cs typeface="Heiti SC Light"/>
            </a:endParaRPr>
          </a:p>
          <a:p>
            <a:pPr defTabSz="935355"/>
            <a:r>
              <a:rPr lang="en-US" altLang="en-US" sz="800" noProof="1">
                <a:solidFill>
                  <a:srgbClr val="FFFFFF"/>
                </a:solidFill>
                <a:latin typeface="Arial" panose="020B0604020202020204" pitchFamily="34" charset="0"/>
                <a:ea typeface="Heiti SC Light"/>
                <a:cs typeface="Heiti SC Light"/>
              </a:rPr>
              <a:t>Color：The ZTE blue </a:t>
            </a:r>
            <a:endParaRPr lang="en-US" altLang="en-US" sz="800" noProof="1">
              <a:solidFill>
                <a:srgbClr val="FFFFFF"/>
              </a:solidFill>
              <a:latin typeface="Arial" panose="020B0604020202020204" pitchFamily="34" charset="0"/>
              <a:ea typeface="Heiti SC Light"/>
              <a:cs typeface="Heiti SC Light"/>
            </a:endParaRPr>
          </a:p>
          <a:p>
            <a:pPr defTabSz="935355"/>
            <a:endParaRPr lang="en-US" altLang="en-US" sz="900" noProof="1">
              <a:solidFill>
                <a:srgbClr val="FFFFFF"/>
              </a:solidFill>
              <a:latin typeface="Arial" panose="020B0604020202020204" pitchFamily="34" charset="0"/>
              <a:ea typeface="Heiti SC Light"/>
              <a:cs typeface="Heiti SC Light"/>
            </a:endParaRPr>
          </a:p>
          <a:p>
            <a:pPr defTabSz="935355"/>
            <a:r>
              <a:rPr lang="en-US" altLang="en-US" sz="900" noProof="1">
                <a:solidFill>
                  <a:srgbClr val="FFFFFF"/>
                </a:solidFill>
                <a:latin typeface="Arial" panose="020B0604020202020204" pitchFamily="34" charset="0"/>
                <a:ea typeface="Heiti SC Light"/>
                <a:cs typeface="Heiti SC Light"/>
              </a:rPr>
              <a:t>Subtitle:</a:t>
            </a:r>
            <a:endParaRPr lang="en-US" altLang="en-US" sz="900" noProof="1">
              <a:solidFill>
                <a:srgbClr val="FFFFFF"/>
              </a:solidFill>
              <a:latin typeface="Arial" panose="020B0604020202020204" pitchFamily="34" charset="0"/>
              <a:ea typeface="Heiti SC Light"/>
              <a:cs typeface="Heiti SC Light"/>
            </a:endParaRPr>
          </a:p>
          <a:p>
            <a:pPr defTabSz="935355"/>
            <a:r>
              <a:rPr lang="en-US" altLang="en-US" sz="800" noProof="1">
                <a:solidFill>
                  <a:srgbClr val="FFFFFF"/>
                </a:solidFill>
                <a:latin typeface="Arial" panose="020B0604020202020204" pitchFamily="34" charset="0"/>
                <a:ea typeface="Heiti SC Light"/>
                <a:cs typeface="Heiti SC Light"/>
              </a:rPr>
              <a:t>Type：</a:t>
            </a:r>
            <a:r>
              <a:rPr lang="en-US" altLang="en-US" sz="800" noProof="1">
                <a:solidFill>
                  <a:srgbClr val="FFFFFF"/>
                </a:solidFill>
                <a:latin typeface="Arial" panose="020B0604020202020204" pitchFamily="34" charset="0"/>
                <a:ea typeface="MS PGothic" panose="020B0600070205080204" pitchFamily="34" charset="-128"/>
              </a:rPr>
              <a:t>Arial</a:t>
            </a:r>
            <a:endParaRPr lang="en-US" sz="800">
              <a:solidFill>
                <a:srgbClr val="FFFFFF"/>
              </a:solidFill>
              <a:latin typeface="Arial" panose="020B0604020202020204" pitchFamily="34" charset="0"/>
            </a:endParaRPr>
          </a:p>
          <a:p>
            <a:pPr defTabSz="935355"/>
            <a:r>
              <a:rPr lang="en-US" altLang="en-US" sz="800" noProof="1">
                <a:solidFill>
                  <a:srgbClr val="FFFFFF"/>
                </a:solidFill>
                <a:latin typeface="Arial" panose="020B0604020202020204" pitchFamily="34" charset="0"/>
                <a:ea typeface="Heiti SC Light"/>
                <a:cs typeface="Heiti SC Light"/>
              </a:rPr>
              <a:t>Size：14-18pt</a:t>
            </a:r>
            <a:endParaRPr lang="en-US" altLang="en-US" sz="800" noProof="1">
              <a:solidFill>
                <a:srgbClr val="FFFFFF"/>
              </a:solidFill>
              <a:latin typeface="Arial" panose="020B0604020202020204" pitchFamily="34" charset="0"/>
              <a:ea typeface="Heiti SC Light"/>
              <a:cs typeface="Heiti SC Light"/>
            </a:endParaRPr>
          </a:p>
          <a:p>
            <a:pPr defTabSz="935355"/>
            <a:r>
              <a:rPr lang="en-US" altLang="en-US" sz="800" noProof="1">
                <a:solidFill>
                  <a:srgbClr val="FFFFFF"/>
                </a:solidFill>
                <a:latin typeface="Arial" panose="020B0604020202020204" pitchFamily="34" charset="0"/>
                <a:ea typeface="Heiti SC Light"/>
                <a:cs typeface="Heiti SC Light"/>
              </a:rPr>
              <a:t>Color: The ZTE green</a:t>
            </a:r>
            <a:endParaRPr lang="en-US" altLang="en-US" sz="800" noProof="1">
              <a:solidFill>
                <a:srgbClr val="FFFFFF"/>
              </a:solidFill>
              <a:latin typeface="Arial" panose="020B0604020202020204" pitchFamily="34" charset="0"/>
              <a:ea typeface="Heiti SC Light"/>
              <a:cs typeface="Heiti SC Light"/>
            </a:endParaRPr>
          </a:p>
        </p:txBody>
      </p:sp>
      <p:grpSp>
        <p:nvGrpSpPr>
          <p:cNvPr id="2" name="组 5"/>
          <p:cNvGrpSpPr/>
          <p:nvPr/>
        </p:nvGrpSpPr>
        <p:grpSpPr bwMode="auto">
          <a:xfrm>
            <a:off x="9364663" y="3851275"/>
            <a:ext cx="1392237" cy="989013"/>
            <a:chOff x="0" y="0"/>
            <a:chExt cx="1392554" cy="989008"/>
          </a:xfrm>
        </p:grpSpPr>
        <p:grpSp>
          <p:nvGrpSpPr>
            <p:cNvPr id="3" name="组 6"/>
            <p:cNvGrpSpPr/>
            <p:nvPr/>
          </p:nvGrpSpPr>
          <p:grpSpPr bwMode="auto">
            <a:xfrm>
              <a:off x="0" y="0"/>
              <a:ext cx="935158" cy="254390"/>
              <a:chOff x="0" y="0"/>
              <a:chExt cx="935158" cy="254390"/>
            </a:xfrm>
          </p:grpSpPr>
          <p:sp>
            <p:nvSpPr>
              <p:cNvPr id="4102" name="矩形 18"/>
              <p:cNvSpPr>
                <a:spLocks noChangeArrowheads="1"/>
              </p:cNvSpPr>
              <p:nvPr/>
            </p:nvSpPr>
            <p:spPr bwMode="auto">
              <a:xfrm>
                <a:off x="0" y="0"/>
                <a:ext cx="254390" cy="254390"/>
              </a:xfrm>
              <a:prstGeom prst="rect">
                <a:avLst/>
              </a:prstGeom>
              <a:solidFill>
                <a:srgbClr val="008FD4"/>
              </a:solidFill>
              <a:ln w="9525">
                <a:noFill/>
                <a:miter lim="800000"/>
              </a:ln>
            </p:spPr>
            <p:txBody>
              <a:bodyPr anchor="ctr"/>
              <a:lstStyle/>
              <a:p>
                <a:pPr algn="ctr"/>
                <a:endParaRPr lang="zh-CN" altLang="en-US">
                  <a:solidFill>
                    <a:srgbClr val="FFFFFF"/>
                  </a:solidFill>
                  <a:latin typeface="Arial" panose="020B0604020202020204" pitchFamily="34" charset="0"/>
                </a:endParaRPr>
              </a:p>
            </p:txBody>
          </p:sp>
          <p:sp>
            <p:nvSpPr>
              <p:cNvPr id="4103" name="文本框 19"/>
              <p:cNvSpPr txBox="1">
                <a:spLocks noChangeArrowheads="1"/>
              </p:cNvSpPr>
              <p:nvPr/>
            </p:nvSpPr>
            <p:spPr bwMode="auto">
              <a:xfrm>
                <a:off x="217344" y="31110"/>
                <a:ext cx="717814" cy="200055"/>
              </a:xfrm>
              <a:prstGeom prst="rect">
                <a:avLst/>
              </a:prstGeom>
              <a:noFill/>
              <a:ln w="9525">
                <a:noFill/>
                <a:miter lim="800000"/>
              </a:ln>
            </p:spPr>
            <p:txBody>
              <a:bodyPr>
                <a:spAutoFit/>
              </a:bodyPr>
              <a:lstStyle/>
              <a:p>
                <a:r>
                  <a:rPr lang="en-US" sz="700" i="1">
                    <a:solidFill>
                      <a:srgbClr val="FFFFFF"/>
                    </a:solidFill>
                    <a:latin typeface="Arial" panose="020B0604020202020204" pitchFamily="34" charset="0"/>
                  </a:rPr>
                  <a:t>G143, B212</a:t>
                </a:r>
                <a:endParaRPr lang="zh-CN" altLang="en-US" sz="700" i="1">
                  <a:solidFill>
                    <a:srgbClr val="FFFFFF"/>
                  </a:solidFill>
                  <a:latin typeface="Arial" panose="020B0604020202020204" pitchFamily="34" charset="0"/>
                </a:endParaRPr>
              </a:p>
            </p:txBody>
          </p:sp>
        </p:grpSp>
        <p:grpSp>
          <p:nvGrpSpPr>
            <p:cNvPr id="4" name="组 9"/>
            <p:cNvGrpSpPr/>
            <p:nvPr/>
          </p:nvGrpSpPr>
          <p:grpSpPr bwMode="auto">
            <a:xfrm>
              <a:off x="0" y="373460"/>
              <a:ext cx="1199362" cy="254390"/>
              <a:chOff x="0" y="0"/>
              <a:chExt cx="1199362" cy="254390"/>
            </a:xfrm>
          </p:grpSpPr>
          <p:sp>
            <p:nvSpPr>
              <p:cNvPr id="4105" name="矩形 14"/>
              <p:cNvSpPr>
                <a:spLocks noChangeArrowheads="1"/>
              </p:cNvSpPr>
              <p:nvPr/>
            </p:nvSpPr>
            <p:spPr bwMode="auto">
              <a:xfrm>
                <a:off x="0" y="0"/>
                <a:ext cx="254390" cy="254390"/>
              </a:xfrm>
              <a:prstGeom prst="rect">
                <a:avLst/>
              </a:prstGeom>
              <a:solidFill>
                <a:srgbClr val="8CC63E"/>
              </a:solidFill>
              <a:ln w="9525">
                <a:noFill/>
                <a:miter lim="800000"/>
              </a:ln>
            </p:spPr>
            <p:txBody>
              <a:bodyPr anchor="ctr"/>
              <a:lstStyle/>
              <a:p>
                <a:pPr algn="ctr"/>
                <a:endParaRPr lang="zh-CN" altLang="en-US">
                  <a:solidFill>
                    <a:srgbClr val="FFFFFF"/>
                  </a:solidFill>
                  <a:latin typeface="Arial" panose="020B0604020202020204" pitchFamily="34" charset="0"/>
                </a:endParaRPr>
              </a:p>
            </p:txBody>
          </p:sp>
          <p:sp>
            <p:nvSpPr>
              <p:cNvPr id="4106" name="文本框 15"/>
              <p:cNvSpPr txBox="1">
                <a:spLocks noChangeArrowheads="1"/>
              </p:cNvSpPr>
              <p:nvPr/>
            </p:nvSpPr>
            <p:spPr bwMode="auto">
              <a:xfrm>
                <a:off x="217344" y="31110"/>
                <a:ext cx="982018" cy="200055"/>
              </a:xfrm>
              <a:prstGeom prst="rect">
                <a:avLst/>
              </a:prstGeom>
              <a:noFill/>
              <a:ln w="9525">
                <a:noFill/>
                <a:miter lim="800000"/>
              </a:ln>
            </p:spPr>
            <p:txBody>
              <a:bodyPr>
                <a:spAutoFit/>
              </a:bodyPr>
              <a:lstStyle/>
              <a:p>
                <a:r>
                  <a:rPr lang="en-US" sz="700" i="1">
                    <a:solidFill>
                      <a:srgbClr val="FFFFFF"/>
                    </a:solidFill>
                    <a:latin typeface="Arial" panose="020B0604020202020204" pitchFamily="34" charset="0"/>
                  </a:rPr>
                  <a:t>R140,G198, B62</a:t>
                </a:r>
                <a:endParaRPr lang="zh-CN" altLang="en-US" sz="700" i="1">
                  <a:solidFill>
                    <a:srgbClr val="FFFFFF"/>
                  </a:solidFill>
                  <a:latin typeface="Arial" panose="020B0604020202020204" pitchFamily="34" charset="0"/>
                </a:endParaRPr>
              </a:p>
            </p:txBody>
          </p:sp>
        </p:grpSp>
        <p:sp>
          <p:nvSpPr>
            <p:cNvPr id="4107" name="矩形 10"/>
            <p:cNvSpPr>
              <a:spLocks noChangeArrowheads="1"/>
            </p:cNvSpPr>
            <p:nvPr/>
          </p:nvSpPr>
          <p:spPr bwMode="auto">
            <a:xfrm>
              <a:off x="0" y="734618"/>
              <a:ext cx="254390" cy="254390"/>
            </a:xfrm>
            <a:prstGeom prst="rect">
              <a:avLst/>
            </a:prstGeom>
            <a:solidFill>
              <a:srgbClr val="5ACBF5"/>
            </a:solidFill>
            <a:ln w="9525">
              <a:noFill/>
              <a:miter lim="800000"/>
            </a:ln>
          </p:spPr>
          <p:txBody>
            <a:bodyPr anchor="ctr"/>
            <a:lstStyle/>
            <a:p>
              <a:pPr algn="ctr"/>
              <a:endParaRPr lang="zh-CN" altLang="en-US">
                <a:solidFill>
                  <a:srgbClr val="FFFFFF"/>
                </a:solidFill>
                <a:latin typeface="Arial" panose="020B0604020202020204" pitchFamily="34" charset="0"/>
              </a:endParaRPr>
            </a:p>
          </p:txBody>
        </p:sp>
        <p:sp>
          <p:nvSpPr>
            <p:cNvPr id="4108" name="文本框 12"/>
            <p:cNvSpPr txBox="1">
              <a:spLocks noChangeArrowheads="1"/>
            </p:cNvSpPr>
            <p:nvPr/>
          </p:nvSpPr>
          <p:spPr bwMode="auto">
            <a:xfrm>
              <a:off x="217344" y="765728"/>
              <a:ext cx="1175210" cy="200055"/>
            </a:xfrm>
            <a:prstGeom prst="rect">
              <a:avLst/>
            </a:prstGeom>
            <a:noFill/>
            <a:ln w="9525">
              <a:noFill/>
              <a:miter lim="800000"/>
            </a:ln>
          </p:spPr>
          <p:txBody>
            <a:bodyPr>
              <a:spAutoFit/>
            </a:bodyPr>
            <a:lstStyle/>
            <a:p>
              <a:r>
                <a:rPr lang="en-US" sz="700" i="1">
                  <a:solidFill>
                    <a:srgbClr val="FFFFFF"/>
                  </a:solidFill>
                  <a:latin typeface="Arial" panose="020B0604020202020204" pitchFamily="34" charset="0"/>
                </a:rPr>
                <a:t>R90,G203, B245</a:t>
              </a:r>
              <a:endParaRPr lang="zh-CN" altLang="en-US" sz="700" i="1">
                <a:solidFill>
                  <a:srgbClr val="FFFFFF"/>
                </a:solidFill>
                <a:latin typeface="Arial" panose="020B0604020202020204" pitchFamily="34" charset="0"/>
              </a:endParaRPr>
            </a:p>
          </p:txBody>
        </p:sp>
      </p:grpSp>
      <p:sp>
        <p:nvSpPr>
          <p:cNvPr id="4109" name="TextBox 16"/>
          <p:cNvSpPr txBox="1">
            <a:spLocks noChangeArrowheads="1"/>
          </p:cNvSpPr>
          <p:nvPr/>
        </p:nvSpPr>
        <p:spPr bwMode="auto">
          <a:xfrm>
            <a:off x="5030506" y="4852554"/>
            <a:ext cx="2190750" cy="169863"/>
          </a:xfrm>
          <a:prstGeom prst="rect">
            <a:avLst/>
          </a:prstGeom>
          <a:noFill/>
          <a:ln w="9525">
            <a:noFill/>
            <a:miter lim="800000"/>
          </a:ln>
        </p:spPr>
        <p:txBody>
          <a:bodyPr lIns="0" tIns="0" rIns="0" bIns="0"/>
          <a:lstStyle/>
          <a:p>
            <a:r>
              <a:rPr lang="en-US" sz="600" dirty="0">
                <a:solidFill>
                  <a:srgbClr val="7F7F7F"/>
                </a:solidFill>
                <a:latin typeface="Arial" panose="020B0604020202020204" pitchFamily="34" charset="0"/>
              </a:rPr>
              <a:t>© ZTE All rights reserved</a:t>
            </a:r>
            <a:endParaRPr lang="en-US" sz="600" dirty="0">
              <a:solidFill>
                <a:srgbClr val="7F7F7F"/>
              </a:solidFill>
              <a:latin typeface="Arial" panose="020B0604020202020204" pitchFamily="34" charset="0"/>
            </a:endParaRPr>
          </a:p>
        </p:txBody>
      </p:sp>
      <p:sp>
        <p:nvSpPr>
          <p:cNvPr id="4110" name="Slide Number Placeholder 5"/>
          <p:cNvSpPr>
            <a:spLocks noGrp="1" noChangeArrowheads="1"/>
          </p:cNvSpPr>
          <p:nvPr/>
        </p:nvSpPr>
        <p:spPr bwMode="auto">
          <a:xfrm>
            <a:off x="238125" y="4849813"/>
            <a:ext cx="419100" cy="365125"/>
          </a:xfrm>
          <a:prstGeom prst="rect">
            <a:avLst/>
          </a:prstGeom>
          <a:noFill/>
          <a:ln w="9525">
            <a:noFill/>
            <a:miter lim="800000"/>
          </a:ln>
        </p:spPr>
        <p:txBody>
          <a:bodyPr anchor="ctr"/>
          <a:lstStyle/>
          <a:p>
            <a:fld id="{63A232AC-B835-42C1-99DB-2C459B2C1403}" type="slidenum">
              <a:rPr lang="en-US" sz="800">
                <a:solidFill>
                  <a:srgbClr val="404040"/>
                </a:solidFill>
                <a:latin typeface="Arial" panose="020B0604020202020204" pitchFamily="34" charset="0"/>
              </a:rPr>
            </a:fld>
            <a:endParaRPr lang="en-US" sz="800">
              <a:solidFill>
                <a:srgbClr val="404040"/>
              </a:solidFill>
              <a:latin typeface="Arial" panose="020B0604020202020204" pitchFamily="34" charset="0"/>
            </a:endParaRPr>
          </a:p>
        </p:txBody>
      </p:sp>
      <p:pic>
        <p:nvPicPr>
          <p:cNvPr id="1026" name="Picture 2" descr="C:\Users\00032996\Pictures\图片1.jpg"/>
          <p:cNvPicPr>
            <a:picLocks noChangeAspect="1" noChangeArrowheads="1"/>
          </p:cNvPicPr>
          <p:nvPr userDrawn="1"/>
        </p:nvPicPr>
        <p:blipFill>
          <a:blip r:embed="rId5" cstate="print"/>
          <a:srcRect/>
          <a:stretch>
            <a:fillRect/>
          </a:stretch>
        </p:blipFill>
        <p:spPr bwMode="auto">
          <a:xfrm>
            <a:off x="0" y="0"/>
            <a:ext cx="9144000" cy="5143500"/>
          </a:xfrm>
          <a:prstGeom prst="rect">
            <a:avLst/>
          </a:prstGeom>
          <a:noFill/>
        </p:spPr>
      </p:pic>
    </p:spTree>
  </p:cSld>
  <p:clrMap bg1="lt1" tx1="dk1" bg2="lt2" tx2="dk2" accent1="accent1" accent2="accent2" accent3="accent3" accent4="accent4" accent5="accent5" accent6="accent6" hlink="hlink" folHlink="folHlink"/>
  <p:sldLayoutIdLst>
    <p:sldLayoutId id="2147483715" r:id="rId1"/>
    <p:sldLayoutId id="2147483716" r:id="rId2"/>
    <p:sldLayoutId id="2147483717" r:id="rId3"/>
    <p:sldLayoutId id="2147483718" r:id="rId4"/>
  </p:sldLayoutIdLst>
  <p:txStyles>
    <p:titleStyle>
      <a:lvl1pPr algn="l" defTabSz="457200" rtl="0" fontAlgn="base">
        <a:spcBef>
          <a:spcPct val="0"/>
        </a:spcBef>
        <a:spcAft>
          <a:spcPct val="0"/>
        </a:spcAft>
        <a:defRPr sz="2400">
          <a:solidFill>
            <a:schemeClr val="tx1"/>
          </a:solidFill>
          <a:latin typeface="+mj-lt"/>
          <a:ea typeface="+mj-ea"/>
          <a:cs typeface="+mj-cs"/>
        </a:defRPr>
      </a:lvl1pPr>
      <a:lvl2pPr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2pPr>
      <a:lvl3pPr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3pPr>
      <a:lvl4pPr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4pPr>
      <a:lvl5pPr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5pPr>
      <a:lvl6pPr marL="4572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6pPr>
      <a:lvl7pPr marL="9144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7pPr>
      <a:lvl8pPr marL="13716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8pPr>
      <a:lvl9pPr marL="18288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9pPr>
    </p:titleStyle>
    <p:bodyStyle>
      <a:lvl1pPr algn="l" defTabSz="457200" rtl="0" fontAlgn="base">
        <a:lnSpc>
          <a:spcPct val="120000"/>
        </a:lnSpc>
        <a:spcBef>
          <a:spcPct val="20000"/>
        </a:spcBef>
        <a:spcAft>
          <a:spcPct val="0"/>
        </a:spcAft>
        <a:buFont typeface="Arial" panose="020B0604020202020204" pitchFamily="34" charset="0"/>
        <a:defRPr sz="2000">
          <a:solidFill>
            <a:schemeClr val="tx1"/>
          </a:solidFill>
          <a:latin typeface="+mn-lt"/>
          <a:ea typeface="+mn-ea"/>
          <a:cs typeface="+mn-cs"/>
        </a:defRPr>
      </a:lvl1pPr>
      <a:lvl2pPr marL="742950" indent="-285750" algn="l" defTabSz="457200" rtl="0" fontAlgn="base">
        <a:lnSpc>
          <a:spcPct val="120000"/>
        </a:lnSpc>
        <a:spcBef>
          <a:spcPct val="20000"/>
        </a:spcBef>
        <a:spcAft>
          <a:spcPct val="0"/>
        </a:spcAft>
        <a:buFont typeface="Arial" panose="020B0604020202020204" pitchFamily="34" charset="0"/>
        <a:buChar char="–"/>
        <a:defRPr>
          <a:solidFill>
            <a:schemeClr val="tx1"/>
          </a:solidFill>
          <a:latin typeface="+mn-lt"/>
          <a:ea typeface="+mn-ea"/>
        </a:defRPr>
      </a:lvl2pPr>
      <a:lvl3pPr marL="1143000" indent="-228600" algn="l" defTabSz="457200" rtl="0" fontAlgn="base">
        <a:lnSpc>
          <a:spcPct val="120000"/>
        </a:lnSpc>
        <a:spcBef>
          <a:spcPct val="20000"/>
        </a:spcBef>
        <a:spcAft>
          <a:spcPct val="0"/>
        </a:spcAft>
        <a:buFont typeface="Arial" panose="020B0604020202020204" pitchFamily="34" charset="0"/>
        <a:buChar char="•"/>
        <a:defRPr sz="1600">
          <a:solidFill>
            <a:schemeClr val="tx1"/>
          </a:solidFill>
          <a:latin typeface="+mn-lt"/>
          <a:ea typeface="+mn-ea"/>
        </a:defRPr>
      </a:lvl3pPr>
      <a:lvl4pPr marL="1600200" indent="-228600" algn="l" defTabSz="457200" rtl="0" fontAlgn="base">
        <a:lnSpc>
          <a:spcPct val="120000"/>
        </a:lnSpc>
        <a:spcBef>
          <a:spcPct val="20000"/>
        </a:spcBef>
        <a:spcAft>
          <a:spcPct val="0"/>
        </a:spcAft>
        <a:buFont typeface="Arial" panose="020B0604020202020204" pitchFamily="34" charset="0"/>
        <a:buChar char="–"/>
        <a:defRPr sz="1400">
          <a:solidFill>
            <a:schemeClr val="tx1"/>
          </a:solidFill>
          <a:latin typeface="+mn-lt"/>
          <a:ea typeface="+mn-ea"/>
        </a:defRPr>
      </a:lvl4pPr>
      <a:lvl5pPr marL="20574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5pPr>
      <a:lvl6pPr marL="25146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6pPr>
      <a:lvl7pPr marL="29718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7pPr>
      <a:lvl8pPr marL="34290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8pPr>
      <a:lvl9pPr marL="38862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3.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50.xml"/><Relationship Id="rId2" Type="http://schemas.openxmlformats.org/officeDocument/2006/relationships/image" Target="../media/image28.png"/><Relationship Id="rId1" Type="http://schemas.openxmlformats.org/officeDocument/2006/relationships/image" Target="../media/image27.png"/></Relationships>
</file>

<file path=ppt/slides/_rels/slide3.xml.rels><?xml version="1.0" encoding="UTF-8" standalone="yes"?>
<Relationships xmlns="http://schemas.openxmlformats.org/package/2006/relationships"><Relationship Id="rId6" Type="http://schemas.openxmlformats.org/officeDocument/2006/relationships/slideLayout" Target="../slideLayouts/slideLayout50.xml"/><Relationship Id="rId5" Type="http://schemas.microsoft.com/office/2007/relationships/diagramDrawing" Target="../diagrams/drawing1.xml"/><Relationship Id="rId4" Type="http://schemas.openxmlformats.org/officeDocument/2006/relationships/diagramColors" Target="../diagrams/colors1.xml"/><Relationship Id="rId3" Type="http://schemas.openxmlformats.org/officeDocument/2006/relationships/diagramQuickStyle" Target="../diagrams/quickStyle1.xml"/><Relationship Id="rId2" Type="http://schemas.openxmlformats.org/officeDocument/2006/relationships/diagramLayout" Target="../diagrams/layout1.xml"/><Relationship Id="rId1" Type="http://schemas.openxmlformats.org/officeDocument/2006/relationships/diagramData" Target="../diagrams/data1.xml"/></Relationships>
</file>

<file path=ppt/slides/_rels/slide4.xml.rels><?xml version="1.0" encoding="UTF-8" standalone="yes"?>
<Relationships xmlns="http://schemas.openxmlformats.org/package/2006/relationships"><Relationship Id="rId4" Type="http://schemas.openxmlformats.org/officeDocument/2006/relationships/slideLayout" Target="../slideLayouts/slideLayout50.xml"/><Relationship Id="rId3" Type="http://schemas.openxmlformats.org/officeDocument/2006/relationships/hyperlink" Target="https://www.mordorintelligence.com/industry-reports/maritime-surveillance-market" TargetMode="External"/><Relationship Id="rId2" Type="http://schemas.openxmlformats.org/officeDocument/2006/relationships/tags" Target="../tags/tag1.xml"/><Relationship Id="rId1" Type="http://schemas.openxmlformats.org/officeDocument/2006/relationships/image" Target="../media/image29.emf"/></Relationships>
</file>

<file path=ppt/slides/_rels/slide5.xml.rels><?xml version="1.0" encoding="UTF-8" standalone="yes"?>
<Relationships xmlns="http://schemas.openxmlformats.org/package/2006/relationships"><Relationship Id="rId8" Type="http://schemas.openxmlformats.org/officeDocument/2006/relationships/slideLayout" Target="../slideLayouts/slideLayout50.xml"/><Relationship Id="rId7" Type="http://schemas.openxmlformats.org/officeDocument/2006/relationships/hyperlink" Target="https://www.marketsandmarkets.com/Market-Reports/recovery-as-a-service-market-962.html" TargetMode="External"/><Relationship Id="rId6" Type="http://schemas.openxmlformats.org/officeDocument/2006/relationships/tags" Target="../tags/tag2.xml"/><Relationship Id="rId5" Type="http://schemas.openxmlformats.org/officeDocument/2006/relationships/image" Target="../media/image34.jpeg"/><Relationship Id="rId4" Type="http://schemas.openxmlformats.org/officeDocument/2006/relationships/image" Target="../media/image33.jpeg"/><Relationship Id="rId3" Type="http://schemas.openxmlformats.org/officeDocument/2006/relationships/image" Target="../media/image32.png"/><Relationship Id="rId2" Type="http://schemas.openxmlformats.org/officeDocument/2006/relationships/image" Target="../media/image31.jpeg"/><Relationship Id="rId1" Type="http://schemas.openxmlformats.org/officeDocument/2006/relationships/image" Target="../media/image30.jpe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50.xml"/><Relationship Id="rId2" Type="http://schemas.openxmlformats.org/officeDocument/2006/relationships/image" Target="../media/image35.emf"/><Relationship Id="rId1" Type="http://schemas.openxmlformats.org/officeDocument/2006/relationships/tags" Target="../tags/tag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50.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50.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42240" y="104444"/>
            <a:ext cx="6831670" cy="2030095"/>
          </a:xfrm>
          <a:prstGeom prst="rect">
            <a:avLst/>
          </a:prstGeom>
        </p:spPr>
        <p:txBody>
          <a:bodyPr wrap="square">
            <a:spAutoFit/>
          </a:bodyPr>
          <a:lstStyle/>
          <a:p>
            <a:r>
              <a:rPr lang="en-US" altLang="zh-CN" sz="1600" dirty="0">
                <a:solidFill>
                  <a:schemeClr val="bg1"/>
                </a:solidFill>
                <a:latin typeface="Arial" panose="020B0604020202020204" pitchFamily="34" charset="0"/>
                <a:cs typeface="Arial" panose="020B0604020202020204" pitchFamily="34" charset="0"/>
                <a:sym typeface="+mn-ea"/>
              </a:rPr>
              <a:t>3GPP TSG RAN Meeting #109                                                        </a:t>
            </a:r>
            <a:endParaRPr lang="en-US" altLang="zh-CN" sz="1600" dirty="0">
              <a:solidFill>
                <a:schemeClr val="bg1"/>
              </a:solidFill>
              <a:latin typeface="Arial" panose="020B0604020202020204" pitchFamily="34" charset="0"/>
              <a:cs typeface="Arial" panose="020B0604020202020204" pitchFamily="34" charset="0"/>
              <a:sym typeface="+mn-ea"/>
            </a:endParaRPr>
          </a:p>
          <a:p>
            <a:r>
              <a:rPr lang="en-US" altLang="en-GB" sz="1600" dirty="0">
                <a:solidFill>
                  <a:schemeClr val="bg1"/>
                </a:solidFill>
                <a:latin typeface="Arial" panose="020B0604020202020204" pitchFamily="34" charset="0"/>
                <a:cs typeface="Arial" panose="020B0604020202020204" pitchFamily="34" charset="0"/>
                <a:sym typeface="+mn-ea"/>
              </a:rPr>
              <a:t>Beijing, China, September 15-18, 2025</a:t>
            </a:r>
            <a:endParaRPr lang="en-US" altLang="en-GB" sz="1600" dirty="0">
              <a:solidFill>
                <a:schemeClr val="bg1"/>
              </a:solidFill>
              <a:latin typeface="Arial" panose="020B0604020202020204" pitchFamily="34" charset="0"/>
              <a:cs typeface="Arial" panose="020B0604020202020204" pitchFamily="34" charset="0"/>
              <a:sym typeface="+mn-ea"/>
            </a:endParaRPr>
          </a:p>
          <a:p>
            <a:r>
              <a:rPr lang="en-US" altLang="en-GB" sz="1600" dirty="0">
                <a:solidFill>
                  <a:schemeClr val="bg1"/>
                </a:solidFill>
                <a:latin typeface="Arial" panose="020B0604020202020204" pitchFamily="34" charset="0"/>
                <a:cs typeface="Arial" panose="020B0604020202020204" pitchFamily="34" charset="0"/>
                <a:sym typeface="+mn-ea"/>
              </a:rPr>
              <a:t>Agenda Item: 8.2.1.4</a:t>
            </a:r>
            <a:endParaRPr lang="en-US" altLang="en-GB" sz="1600" dirty="0">
              <a:solidFill>
                <a:schemeClr val="bg1"/>
              </a:solidFill>
              <a:latin typeface="Arial" panose="020B0604020202020204" pitchFamily="34" charset="0"/>
              <a:cs typeface="Arial" panose="020B0604020202020204" pitchFamily="34" charset="0"/>
              <a:sym typeface="+mn-ea"/>
            </a:endParaRPr>
          </a:p>
          <a:p>
            <a:endParaRPr lang="en-US" altLang="en-GB" sz="1600" dirty="0">
              <a:solidFill>
                <a:schemeClr val="bg1"/>
              </a:solidFill>
              <a:latin typeface="Arial" panose="020B0604020202020204" pitchFamily="34" charset="0"/>
              <a:cs typeface="Arial" panose="020B0604020202020204" pitchFamily="34" charset="0"/>
              <a:sym typeface="+mn-ea"/>
            </a:endParaRPr>
          </a:p>
          <a:p>
            <a:r>
              <a:rPr lang="en-US" altLang="en-GB" sz="1600" dirty="0">
                <a:solidFill>
                  <a:schemeClr val="bg1"/>
                </a:solidFill>
                <a:latin typeface="Arial" panose="020B0604020202020204" pitchFamily="34" charset="0"/>
                <a:cs typeface="Arial" panose="020B0604020202020204" pitchFamily="34" charset="0"/>
                <a:sym typeface="+mn-ea"/>
              </a:rPr>
              <a:t>Source: </a:t>
            </a:r>
            <a:r>
              <a:rPr kumimoji="1" lang="en-US" altLang="en-US" sz="1400" dirty="0">
                <a:solidFill>
                  <a:schemeClr val="bg1"/>
                </a:solidFill>
                <a:latin typeface="Arial" panose="020B0604020202020204" pitchFamily="34" charset="0"/>
                <a:ea typeface="微软雅黑" panose="020B0503020204020204" charset="-122"/>
                <a:sym typeface="+mn-ea"/>
              </a:rPr>
              <a:t>ZTE Corporation, Turk Telekom, Verizon, China Telecom, China Unicom, Telecom Italia, CAICT, ETRI, Queens University Belfast, Pengcheng Laboratory, Shanghai Jiao Tong University, Sanechips, CATT</a:t>
            </a:r>
            <a:endParaRPr kumimoji="1" lang="en-US" altLang="en-US" sz="1400" dirty="0">
              <a:solidFill>
                <a:schemeClr val="bg1"/>
              </a:solidFill>
              <a:latin typeface="Arial" panose="020B0604020202020204" pitchFamily="34" charset="0"/>
              <a:ea typeface="微软雅黑" panose="020B0503020204020204" charset="-122"/>
              <a:sym typeface="+mn-ea"/>
            </a:endParaRPr>
          </a:p>
          <a:p>
            <a:endParaRPr lang="en-US" altLang="en-GB" dirty="0">
              <a:solidFill>
                <a:schemeClr val="bg1"/>
              </a:solidFill>
              <a:latin typeface="Arial" panose="020B0604020202020204" pitchFamily="34" charset="0"/>
              <a:cs typeface="Arial" panose="020B0604020202020204" pitchFamily="34" charset="0"/>
              <a:sym typeface="+mn-ea"/>
            </a:endParaRPr>
          </a:p>
        </p:txBody>
      </p:sp>
      <p:sp>
        <p:nvSpPr>
          <p:cNvPr id="7" name="Title 7"/>
          <p:cNvSpPr>
            <a:spLocks noGrp="1"/>
          </p:cNvSpPr>
          <p:nvPr>
            <p:ph type="ctrTitle"/>
          </p:nvPr>
        </p:nvSpPr>
        <p:spPr>
          <a:xfrm>
            <a:off x="85466" y="2157202"/>
            <a:ext cx="8844280" cy="734695"/>
          </a:xfrm>
        </p:spPr>
        <p:txBody>
          <a:bodyPr anchor="ctr" anchorCtr="0"/>
          <a:lstStyle/>
          <a:p>
            <a:pPr algn="ctr"/>
            <a:r>
              <a:rPr lang="en-US" dirty="0"/>
              <a:t>Views on 6G ISAC use cases </a:t>
            </a:r>
            <a:r>
              <a:rPr lang="en-US" dirty="0"/>
              <a:t>and requirements </a:t>
            </a:r>
            <a:endParaRPr lang="en-US" dirty="0"/>
          </a:p>
        </p:txBody>
      </p:sp>
      <p:sp>
        <p:nvSpPr>
          <p:cNvPr id="2" name="文本框 1"/>
          <p:cNvSpPr txBox="1"/>
          <p:nvPr/>
        </p:nvSpPr>
        <p:spPr>
          <a:xfrm>
            <a:off x="7446645" y="132715"/>
            <a:ext cx="1620520" cy="307340"/>
          </a:xfrm>
          <a:prstGeom prst="rect">
            <a:avLst/>
          </a:prstGeom>
        </p:spPr>
        <p:txBody>
          <a:bodyPr vert="horz" wrap="square" lIns="0" tIns="0" rIns="0" bIns="0" rtlCol="0" anchor="t">
            <a:spAutoFit/>
          </a:bodyPr>
          <a:lstStyle/>
          <a:p>
            <a:r>
              <a:rPr lang="en-US" altLang="zh-CN" sz="2000" dirty="0">
                <a:solidFill>
                  <a:schemeClr val="bg1"/>
                </a:solidFill>
                <a:latin typeface="Arial" panose="020B0604020202020204" pitchFamily="34" charset="0"/>
                <a:sym typeface="+mn-ea"/>
              </a:rPr>
              <a:t>RP-252028</a:t>
            </a:r>
            <a:endParaRPr lang="en-US" altLang="zh-CN" sz="2000" dirty="0">
              <a:solidFill>
                <a:schemeClr val="bg1"/>
              </a:solidFill>
              <a:latin typeface="Arial" panose="020B0604020202020204" pitchFamily="34" charset="0"/>
              <a:sym typeface="+mn-ea"/>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标题 12"/>
          <p:cNvSpPr txBox="1"/>
          <p:nvPr/>
        </p:nvSpPr>
        <p:spPr bwMode="auto">
          <a:xfrm>
            <a:off x="338161" y="363855"/>
            <a:ext cx="7125722" cy="340995"/>
          </a:xfrm>
          <a:prstGeom prst="rect">
            <a:avLst/>
          </a:prstGeom>
          <a:noFill/>
          <a:ln w="9525">
            <a:noFill/>
            <a:miter lim="800000"/>
          </a:ln>
        </p:spPr>
        <p:txBody>
          <a:bodyPr vert="horz" wrap="square" lIns="0" tIns="0" rIns="0" bIns="0" numCol="1" anchor="t" anchorCtr="0" compatLnSpc="1"/>
          <a:lstStyle>
            <a:lvl1pPr algn="l" defTabSz="457200" rtl="0" eaLnBrk="0" fontAlgn="base" hangingPunct="0">
              <a:spcBef>
                <a:spcPct val="0"/>
              </a:spcBef>
              <a:spcAft>
                <a:spcPct val="0"/>
              </a:spcAft>
              <a:defRPr sz="2400">
                <a:solidFill>
                  <a:schemeClr val="bg2"/>
                </a:solidFill>
                <a:latin typeface="+mj-lt"/>
                <a:ea typeface="+mj-ea"/>
                <a:cs typeface="+mj-cs"/>
              </a:defRPr>
            </a:lvl1pPr>
            <a:lvl2pPr algn="l" defTabSz="457200" rtl="0" eaLnBrk="0" fontAlgn="base" hangingPunct="0">
              <a:spcBef>
                <a:spcPct val="0"/>
              </a:spcBef>
              <a:spcAft>
                <a:spcPct val="0"/>
              </a:spcAft>
              <a:defRPr sz="2400">
                <a:solidFill>
                  <a:schemeClr val="tx1"/>
                </a:solidFill>
                <a:latin typeface="Calibri" panose="020F0502020204030204" pitchFamily="34" charset="0"/>
                <a:ea typeface="微软雅黑" panose="020B0503020204020204" charset="-122"/>
              </a:defRPr>
            </a:lvl2pPr>
            <a:lvl3pPr algn="l" defTabSz="457200" rtl="0" eaLnBrk="0" fontAlgn="base" hangingPunct="0">
              <a:spcBef>
                <a:spcPct val="0"/>
              </a:spcBef>
              <a:spcAft>
                <a:spcPct val="0"/>
              </a:spcAft>
              <a:defRPr sz="2400">
                <a:solidFill>
                  <a:schemeClr val="tx1"/>
                </a:solidFill>
                <a:latin typeface="Calibri" panose="020F0502020204030204" pitchFamily="34" charset="0"/>
                <a:ea typeface="微软雅黑" panose="020B0503020204020204" charset="-122"/>
              </a:defRPr>
            </a:lvl3pPr>
            <a:lvl4pPr algn="l" defTabSz="457200" rtl="0" eaLnBrk="0" fontAlgn="base" hangingPunct="0">
              <a:spcBef>
                <a:spcPct val="0"/>
              </a:spcBef>
              <a:spcAft>
                <a:spcPct val="0"/>
              </a:spcAft>
              <a:defRPr sz="2400">
                <a:solidFill>
                  <a:schemeClr val="tx1"/>
                </a:solidFill>
                <a:latin typeface="Calibri" panose="020F0502020204030204" pitchFamily="34" charset="0"/>
                <a:ea typeface="微软雅黑" panose="020B0503020204020204" charset="-122"/>
              </a:defRPr>
            </a:lvl4pPr>
            <a:lvl5pPr algn="l" defTabSz="457200" rtl="0" eaLnBrk="0" fontAlgn="base" hangingPunct="0">
              <a:spcBef>
                <a:spcPct val="0"/>
              </a:spcBef>
              <a:spcAft>
                <a:spcPct val="0"/>
              </a:spcAft>
              <a:defRPr sz="2400">
                <a:solidFill>
                  <a:schemeClr val="tx1"/>
                </a:solidFill>
                <a:latin typeface="Calibri" panose="020F0502020204030204" pitchFamily="34" charset="0"/>
                <a:ea typeface="微软雅黑" panose="020B0503020204020204" charset="-122"/>
              </a:defRPr>
            </a:lvl5pPr>
            <a:lvl6pPr marL="4572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6pPr>
            <a:lvl7pPr marL="9144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7pPr>
            <a:lvl8pPr marL="13716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8pPr>
            <a:lvl9pPr marL="18288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9pPr>
          </a:lstStyle>
          <a:p>
            <a:pPr marL="0" marR="0" lvl="0" indent="0" algn="l" defTabSz="4572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2400" b="1" i="0" u="none" strike="noStrike" kern="0" cap="none" spc="0" normalizeH="0" baseline="0" noProof="0" dirty="0">
                <a:ln>
                  <a:noFill/>
                </a:ln>
                <a:solidFill>
                  <a:srgbClr val="008ED3"/>
                </a:solidFill>
                <a:effectLst/>
                <a:uLnTx/>
                <a:uFillTx/>
                <a:latin typeface="微软雅黑" panose="020B0503020204020204" charset="-122"/>
                <a:ea typeface="微软雅黑" panose="020B0503020204020204" charset="-122"/>
                <a:cs typeface="微软雅黑" panose="020B0503020204020204" charset="-122"/>
                <a:sym typeface="+mn-ea"/>
              </a:rPr>
              <a:t>Usage scenarios of IMT-2030  </a:t>
            </a:r>
            <a:endParaRPr kumimoji="0" lang="en-US" altLang="zh-CN" b="1" i="0" u="none" strike="noStrike" kern="0" cap="none" spc="0" normalizeH="0" baseline="0" noProof="0" dirty="0">
              <a:ln>
                <a:noFill/>
              </a:ln>
              <a:solidFill>
                <a:srgbClr val="FF0000"/>
              </a:solidFill>
              <a:effectLst/>
              <a:uLnTx/>
              <a:uFillTx/>
              <a:latin typeface="微软雅黑" panose="020B0503020204020204" charset="-122"/>
              <a:ea typeface="微软雅黑" panose="020B0503020204020204" charset="-122"/>
              <a:cs typeface="微软雅黑" panose="020B0503020204020204" charset="-122"/>
              <a:sym typeface="+mn-ea"/>
            </a:endParaRPr>
          </a:p>
        </p:txBody>
      </p:sp>
      <p:sp>
        <p:nvSpPr>
          <p:cNvPr id="11" name="文本框 10"/>
          <p:cNvSpPr txBox="1"/>
          <p:nvPr/>
        </p:nvSpPr>
        <p:spPr>
          <a:xfrm>
            <a:off x="210820" y="4861560"/>
            <a:ext cx="4585970" cy="213995"/>
          </a:xfrm>
          <a:prstGeom prst="rect">
            <a:avLst/>
          </a:prstGeom>
          <a:noFill/>
          <a:ln w="9525">
            <a:noFill/>
          </a:ln>
        </p:spPr>
        <p:txBody>
          <a:bodyPr wrap="square">
            <a:spAutoFit/>
          </a:bodyPr>
          <a:lstStyle/>
          <a:p>
            <a:pPr marL="0" indent="0"/>
            <a:r>
              <a:rPr lang="en-US" sz="800" b="0">
                <a:latin typeface="Times New Roman" panose="02020603050405020304" charset="0"/>
                <a:cs typeface="t" charset="0"/>
              </a:rPr>
              <a:t>[1] Framework and overall objectives of the future development of IMT for 2030 and beyond, ITU</a:t>
            </a:r>
            <a:endParaRPr lang="en-US" sz="800" b="0">
              <a:latin typeface="Times New Roman" panose="02020603050405020304" charset="0"/>
              <a:cs typeface="t" charset="0"/>
            </a:endParaRPr>
          </a:p>
        </p:txBody>
      </p:sp>
      <p:sp>
        <p:nvSpPr>
          <p:cNvPr id="8" name="文本框 7"/>
          <p:cNvSpPr txBox="1"/>
          <p:nvPr/>
        </p:nvSpPr>
        <p:spPr>
          <a:xfrm>
            <a:off x="255906" y="830567"/>
            <a:ext cx="8036324" cy="702310"/>
          </a:xfrm>
          <a:prstGeom prst="rect">
            <a:avLst/>
          </a:prstGeom>
          <a:noFill/>
          <a:ln w="9525">
            <a:solidFill>
              <a:schemeClr val="tx1"/>
            </a:solidFill>
          </a:ln>
        </p:spPr>
        <p:txBody>
          <a:bodyPr>
            <a:noAutofit/>
          </a:bodyPr>
          <a:lstStyle/>
          <a:p>
            <a:pPr marL="171450" indent="-171450">
              <a:buFont typeface="Arial" panose="020B0604020202020204" pitchFamily="34" charset="0"/>
              <a:buChar char="•"/>
            </a:pPr>
            <a:r>
              <a:rPr lang="en-US" altLang="en-US" sz="1100" b="0" dirty="0">
                <a:latin typeface="Times New Roman" panose="02020603050405020304" charset="0"/>
                <a:cs typeface="Times New Roman" panose="02020603050405020304" charset="0"/>
              </a:rPr>
              <a:t>ISAC is one of the six major usage scenarios for IMT-2030.</a:t>
            </a:r>
            <a:endParaRPr lang="en-US" altLang="en-US" sz="1100" b="0" dirty="0">
              <a:latin typeface="Times New Roman" panose="02020603050405020304" charset="0"/>
              <a:cs typeface="Times New Roman" panose="02020603050405020304" charset="0"/>
            </a:endParaRPr>
          </a:p>
          <a:p>
            <a:pPr marL="171450" indent="-171450">
              <a:buFont typeface="Arial" panose="020B0604020202020204" pitchFamily="34" charset="0"/>
              <a:buChar char="•"/>
            </a:pPr>
            <a:r>
              <a:rPr lang="en-US" altLang="en-US" sz="1100" b="0" dirty="0">
                <a:latin typeface="Times New Roman" panose="02020603050405020304" charset="0"/>
                <a:cs typeface="Times New Roman" panose="02020603050405020304" charset="0"/>
              </a:rPr>
              <a:t>ISAC will greatly promote the expansion of application scenarios  and assist industry applications </a:t>
            </a:r>
            <a:r>
              <a:rPr lang="en-US" altLang="en-US" sz="1100" dirty="0">
                <a:latin typeface="Times New Roman" panose="02020603050405020304" charset="0"/>
                <a:cs typeface="Times New Roman" panose="02020603050405020304" charset="0"/>
                <a:sym typeface="+mn-ea"/>
              </a:rPr>
              <a:t>in IMT-2030</a:t>
            </a:r>
            <a:r>
              <a:rPr lang="en-US" altLang="en-US" sz="1100" b="0" dirty="0">
                <a:latin typeface="Times New Roman" panose="02020603050405020304" charset="0"/>
                <a:cs typeface="Times New Roman" panose="02020603050405020304" charset="0"/>
              </a:rPr>
              <a:t>.</a:t>
            </a:r>
            <a:endParaRPr lang="en-US" altLang="en-US" sz="1100" b="0" dirty="0">
              <a:latin typeface="Times New Roman" panose="02020603050405020304" charset="0"/>
              <a:cs typeface="Times New Roman" panose="02020603050405020304" charset="0"/>
            </a:endParaRPr>
          </a:p>
          <a:p>
            <a:pPr marL="171450" indent="-171450">
              <a:buFont typeface="Arial" panose="020B0604020202020204" pitchFamily="34" charset="0"/>
              <a:buChar char="•"/>
            </a:pPr>
            <a:r>
              <a:rPr lang="en-US" altLang="en-US" sz="1100" b="0" dirty="0">
                <a:latin typeface="Times New Roman" panose="02020603050405020304" charset="0"/>
                <a:cs typeface="Times New Roman" panose="02020603050405020304" charset="0"/>
              </a:rPr>
              <a:t>Support more completed ISAC functions in 6G, with a greater number of applications becoming a significant trend.</a:t>
            </a:r>
            <a:endParaRPr lang="en-US" altLang="en-US" sz="1100" b="0" dirty="0">
              <a:latin typeface="Times New Roman" panose="02020603050405020304" charset="0"/>
              <a:cs typeface="Times New Roman" panose="02020603050405020304" charset="0"/>
            </a:endParaRPr>
          </a:p>
        </p:txBody>
      </p:sp>
      <p:pic>
        <p:nvPicPr>
          <p:cNvPr id="10" name="그림 2"/>
          <p:cNvPicPr>
            <a:picLocks noChangeAspect="1"/>
          </p:cNvPicPr>
          <p:nvPr/>
        </p:nvPicPr>
        <p:blipFill>
          <a:blip r:embed="rId1"/>
          <a:srcRect l="1161" r="16670"/>
          <a:stretch>
            <a:fillRect/>
          </a:stretch>
        </p:blipFill>
        <p:spPr>
          <a:xfrm>
            <a:off x="4321810" y="1648704"/>
            <a:ext cx="4638675" cy="3369945"/>
          </a:xfrm>
          <a:prstGeom prst="rect">
            <a:avLst/>
          </a:prstGeom>
        </p:spPr>
      </p:pic>
      <p:pic>
        <p:nvPicPr>
          <p:cNvPr id="3" name="图片 2" descr="手机屏幕截图&#10;&#10;AI 生成的内容可能不正确。"/>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32667" y="1729593"/>
            <a:ext cx="2953198" cy="2956553"/>
          </a:xfrm>
          <a:prstGeom prst="rect">
            <a:avLst/>
          </a:prstGeom>
        </p:spPr>
      </p:pic>
      <p:sp>
        <p:nvSpPr>
          <p:cNvPr id="4" name="Footer Placeholder"/>
          <p:cNvSpPr>
            <a:spLocks noGrp="1"/>
          </p:cNvSpPr>
          <p:nvPr>
            <p:ph type="ftr" sz="quarter" idx="11"/>
          </p:nvPr>
        </p:nvSpPr>
        <p:spPr/>
        <p:txBody>
          <a:bodyPr anchor="ctr" anchorCtr="1"/>
          <a:lstStyle/>
          <a:p>
            <a:r>
              <a:rPr lang="tr-TR" altLang="en-US" sz="1000" b="0" i="0" u="none">
                <a:solidFill>
                  <a:srgbClr val="3366FF">
                    <a:alpha val="50000"/>
                  </a:srgbClr>
                </a:solidFill>
              </a:rPr>
              <a:t>Türk Telekom | Dahili | Kişisel Veri İçermez </a:t>
            </a:r>
            <a:endParaRPr lang="tr-TR" altLang="en-US" sz="1000" b="0" i="0" u="none">
              <a:solidFill>
                <a:srgbClr val="3366FF">
                  <a:alpha val="50000"/>
                </a:srgbClr>
              </a:solidFill>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标题 12"/>
          <p:cNvSpPr txBox="1"/>
          <p:nvPr/>
        </p:nvSpPr>
        <p:spPr bwMode="auto">
          <a:xfrm>
            <a:off x="338160" y="363855"/>
            <a:ext cx="8303895" cy="340995"/>
          </a:xfrm>
          <a:prstGeom prst="rect">
            <a:avLst/>
          </a:prstGeom>
          <a:noFill/>
          <a:ln w="9525">
            <a:noFill/>
            <a:miter lim="800000"/>
          </a:ln>
        </p:spPr>
        <p:txBody>
          <a:bodyPr vert="horz" wrap="square" lIns="0" tIns="0" rIns="0" bIns="0" numCol="1" anchor="t" anchorCtr="0" compatLnSpc="1"/>
          <a:lstStyle>
            <a:lvl1pPr algn="l" defTabSz="457200" rtl="0" eaLnBrk="0" fontAlgn="base" hangingPunct="0">
              <a:spcBef>
                <a:spcPct val="0"/>
              </a:spcBef>
              <a:spcAft>
                <a:spcPct val="0"/>
              </a:spcAft>
              <a:defRPr sz="2400">
                <a:solidFill>
                  <a:schemeClr val="bg2"/>
                </a:solidFill>
                <a:latin typeface="+mj-lt"/>
                <a:ea typeface="+mj-ea"/>
                <a:cs typeface="+mj-cs"/>
              </a:defRPr>
            </a:lvl1pPr>
            <a:lvl2pPr algn="l" defTabSz="457200" rtl="0" eaLnBrk="0" fontAlgn="base" hangingPunct="0">
              <a:spcBef>
                <a:spcPct val="0"/>
              </a:spcBef>
              <a:spcAft>
                <a:spcPct val="0"/>
              </a:spcAft>
              <a:defRPr sz="2400">
                <a:solidFill>
                  <a:schemeClr val="tx1"/>
                </a:solidFill>
                <a:latin typeface="Calibri" panose="020F0502020204030204" pitchFamily="34" charset="0"/>
                <a:ea typeface="微软雅黑" panose="020B0503020204020204" charset="-122"/>
              </a:defRPr>
            </a:lvl2pPr>
            <a:lvl3pPr algn="l" defTabSz="457200" rtl="0" eaLnBrk="0" fontAlgn="base" hangingPunct="0">
              <a:spcBef>
                <a:spcPct val="0"/>
              </a:spcBef>
              <a:spcAft>
                <a:spcPct val="0"/>
              </a:spcAft>
              <a:defRPr sz="2400">
                <a:solidFill>
                  <a:schemeClr val="tx1"/>
                </a:solidFill>
                <a:latin typeface="Calibri" panose="020F0502020204030204" pitchFamily="34" charset="0"/>
                <a:ea typeface="微软雅黑" panose="020B0503020204020204" charset="-122"/>
              </a:defRPr>
            </a:lvl3pPr>
            <a:lvl4pPr algn="l" defTabSz="457200" rtl="0" eaLnBrk="0" fontAlgn="base" hangingPunct="0">
              <a:spcBef>
                <a:spcPct val="0"/>
              </a:spcBef>
              <a:spcAft>
                <a:spcPct val="0"/>
              </a:spcAft>
              <a:defRPr sz="2400">
                <a:solidFill>
                  <a:schemeClr val="tx1"/>
                </a:solidFill>
                <a:latin typeface="Calibri" panose="020F0502020204030204" pitchFamily="34" charset="0"/>
                <a:ea typeface="微软雅黑" panose="020B0503020204020204" charset="-122"/>
              </a:defRPr>
            </a:lvl4pPr>
            <a:lvl5pPr algn="l" defTabSz="457200" rtl="0" eaLnBrk="0" fontAlgn="base" hangingPunct="0">
              <a:spcBef>
                <a:spcPct val="0"/>
              </a:spcBef>
              <a:spcAft>
                <a:spcPct val="0"/>
              </a:spcAft>
              <a:defRPr sz="2400">
                <a:solidFill>
                  <a:schemeClr val="tx1"/>
                </a:solidFill>
                <a:latin typeface="Calibri" panose="020F0502020204030204" pitchFamily="34" charset="0"/>
                <a:ea typeface="微软雅黑" panose="020B0503020204020204" charset="-122"/>
              </a:defRPr>
            </a:lvl5pPr>
            <a:lvl6pPr marL="4572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6pPr>
            <a:lvl7pPr marL="9144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7pPr>
            <a:lvl8pPr marL="13716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8pPr>
            <a:lvl9pPr marL="18288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9pPr>
          </a:lstStyle>
          <a:p>
            <a:pPr marL="0" marR="0" lvl="0" indent="0" algn="l" defTabSz="4572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2400" b="1" i="0" u="none" strike="noStrike" kern="0" cap="none" spc="0" normalizeH="0" baseline="0" noProof="0" dirty="0">
                <a:ln>
                  <a:noFill/>
                </a:ln>
                <a:solidFill>
                  <a:srgbClr val="008ED3"/>
                </a:solidFill>
                <a:effectLst/>
                <a:uLnTx/>
                <a:uFillTx/>
                <a:latin typeface="微软雅黑" panose="020B0503020204020204" charset="-122"/>
                <a:ea typeface="微软雅黑" panose="020B0503020204020204" charset="-122"/>
                <a:cs typeface="微软雅黑" panose="020B0503020204020204" charset="-122"/>
                <a:sym typeface="+mn-ea"/>
              </a:rPr>
              <a:t>ISAC use cases in 3GPP  </a:t>
            </a:r>
            <a:endParaRPr kumimoji="0" lang="en-US" altLang="zh-CN" b="1" i="0" u="none" strike="noStrike" kern="0" cap="none" spc="0" normalizeH="0" baseline="0" noProof="0" dirty="0">
              <a:ln>
                <a:noFill/>
              </a:ln>
              <a:solidFill>
                <a:srgbClr val="FF0000"/>
              </a:solidFill>
              <a:effectLst/>
              <a:uLnTx/>
              <a:uFillTx/>
              <a:latin typeface="微软雅黑" panose="020B0503020204020204" charset="-122"/>
              <a:ea typeface="微软雅黑" panose="020B0503020204020204" charset="-122"/>
              <a:cs typeface="微软雅黑" panose="020B0503020204020204" charset="-122"/>
              <a:sym typeface="+mn-ea"/>
            </a:endParaRPr>
          </a:p>
        </p:txBody>
      </p:sp>
      <p:sp>
        <p:nvSpPr>
          <p:cNvPr id="9" name="文本框 8"/>
          <p:cNvSpPr txBox="1"/>
          <p:nvPr/>
        </p:nvSpPr>
        <p:spPr>
          <a:xfrm>
            <a:off x="217170" y="850548"/>
            <a:ext cx="5521991" cy="1281430"/>
          </a:xfrm>
          <a:prstGeom prst="rect">
            <a:avLst/>
          </a:prstGeom>
          <a:noFill/>
          <a:ln w="9525">
            <a:solidFill>
              <a:schemeClr val="tx1"/>
            </a:solidFill>
          </a:ln>
        </p:spPr>
        <p:txBody>
          <a:bodyPr>
            <a:noAutofit/>
          </a:bodyPr>
          <a:lstStyle/>
          <a:p>
            <a:pPr marL="171450" indent="-171450">
              <a:buFont typeface="Arial" panose="020B0604020202020204" pitchFamily="34" charset="0"/>
              <a:buChar char="•"/>
            </a:pPr>
            <a:r>
              <a:rPr lang="en-US" altLang="en-US" sz="1100" b="0" dirty="0">
                <a:latin typeface="Times New Roman" panose="02020603050405020304" charset="0"/>
                <a:cs typeface="Times New Roman" panose="02020603050405020304" charset="0"/>
              </a:rPr>
              <a:t>TS22.137 in 3GPP R19 has 32 use cases and can be be divided into three categories.</a:t>
            </a:r>
            <a:endParaRPr lang="en-US" altLang="en-US" sz="1100" b="0" dirty="0">
              <a:latin typeface="Times New Roman" panose="02020603050405020304" charset="0"/>
              <a:cs typeface="Times New Roman" panose="02020603050405020304" charset="0"/>
            </a:endParaRPr>
          </a:p>
          <a:p>
            <a:pPr marL="628650" lvl="1" indent="-171450">
              <a:buFont typeface="Arial" panose="020B0604020202020204" pitchFamily="34" charset="0"/>
              <a:buChar char="•"/>
            </a:pPr>
            <a:r>
              <a:rPr lang="en-US" altLang="en-US" sz="1100" b="0" dirty="0">
                <a:latin typeface="Times New Roman" panose="02020603050405020304" charset="0"/>
                <a:cs typeface="Times New Roman" panose="02020603050405020304" charset="0"/>
              </a:rPr>
              <a:t>Object detection and tracking.</a:t>
            </a:r>
            <a:endParaRPr lang="en-US" altLang="en-US" sz="1100" b="0" dirty="0">
              <a:latin typeface="Times New Roman" panose="02020603050405020304" charset="0"/>
              <a:cs typeface="Times New Roman" panose="02020603050405020304" charset="0"/>
            </a:endParaRPr>
          </a:p>
          <a:p>
            <a:pPr marL="628650" lvl="1" indent="-171450">
              <a:buFont typeface="Arial" panose="020B0604020202020204" pitchFamily="34" charset="0"/>
              <a:buChar char="•"/>
            </a:pPr>
            <a:r>
              <a:rPr lang="en-US" altLang="en-US" sz="1100" b="0" dirty="0">
                <a:latin typeface="Times New Roman" panose="02020603050405020304" charset="0"/>
                <a:cs typeface="Times New Roman" panose="02020603050405020304" charset="0"/>
              </a:rPr>
              <a:t>Environment monitoring</a:t>
            </a:r>
            <a:endParaRPr lang="en-US" altLang="en-US" sz="1100" b="0" dirty="0">
              <a:latin typeface="Times New Roman" panose="02020603050405020304" charset="0"/>
              <a:cs typeface="Times New Roman" panose="02020603050405020304" charset="0"/>
            </a:endParaRPr>
          </a:p>
          <a:p>
            <a:pPr marL="628650" lvl="1" indent="-171450">
              <a:buFont typeface="Arial" panose="020B0604020202020204" pitchFamily="34" charset="0"/>
              <a:buChar char="•"/>
            </a:pPr>
            <a:r>
              <a:rPr lang="en-US" altLang="en-US" sz="1100" b="0" dirty="0">
                <a:latin typeface="Times New Roman" panose="02020603050405020304" charset="0"/>
                <a:cs typeface="Times New Roman" panose="02020603050405020304" charset="0"/>
              </a:rPr>
              <a:t>Motion monitoring</a:t>
            </a:r>
            <a:endParaRPr lang="en-US" altLang="en-US" sz="1100" b="0" dirty="0">
              <a:latin typeface="Times New Roman" panose="02020603050405020304" charset="0"/>
              <a:cs typeface="Times New Roman" panose="02020603050405020304" charset="0"/>
            </a:endParaRPr>
          </a:p>
          <a:p>
            <a:pPr marL="171450" indent="-171450">
              <a:buFont typeface="Arial" panose="020B0604020202020204" pitchFamily="34" charset="0"/>
              <a:buChar char="•"/>
            </a:pPr>
            <a:r>
              <a:rPr lang="en-US" altLang="en-US" sz="1100" b="0" dirty="0">
                <a:latin typeface="Times New Roman" panose="02020603050405020304" charset="0"/>
                <a:cs typeface="Times New Roman" panose="02020603050405020304" charset="0"/>
              </a:rPr>
              <a:t>These use cases have covered a multitude of industry and consumer applications. The use cases defined for 5G can be standardized in 6G, while 6G requires even more use cases.</a:t>
            </a:r>
            <a:endParaRPr lang="en-US" altLang="en-US" sz="1100" b="0" dirty="0">
              <a:latin typeface="Times New Roman" panose="02020603050405020304" charset="0"/>
              <a:cs typeface="Times New Roman" panose="02020603050405020304" charset="0"/>
            </a:endParaRPr>
          </a:p>
          <a:p>
            <a:pPr marL="171450" indent="-171450">
              <a:buFont typeface="Arial" panose="020B0604020202020204" pitchFamily="34" charset="0"/>
              <a:buChar char="•"/>
            </a:pPr>
            <a:endParaRPr lang="en-US" altLang="en-US" sz="1100" b="0" dirty="0">
              <a:latin typeface="Times New Roman" panose="02020603050405020304" charset="0"/>
              <a:cs typeface="Times New Roman" panose="02020603050405020304" charset="0"/>
            </a:endParaRPr>
          </a:p>
        </p:txBody>
      </p:sp>
      <p:sp>
        <p:nvSpPr>
          <p:cNvPr id="12" name="右箭头 11"/>
          <p:cNvSpPr/>
          <p:nvPr/>
        </p:nvSpPr>
        <p:spPr>
          <a:xfrm>
            <a:off x="4001946" y="3273116"/>
            <a:ext cx="1580163" cy="672663"/>
          </a:xfrm>
          <a:prstGeom prst="rightArrow">
            <a:avLst/>
          </a:prstGeom>
          <a:solidFill>
            <a:srgbClr val="00B0F0"/>
          </a:solidFill>
          <a:ln w="15875">
            <a:solidFill>
              <a:schemeClr val="accent5">
                <a:lumMod val="75000"/>
              </a:schemeClr>
            </a:solidFill>
          </a:ln>
        </p:spPr>
        <p:style>
          <a:lnRef idx="1">
            <a:schemeClr val="accent1"/>
          </a:lnRef>
          <a:fillRef idx="3">
            <a:schemeClr val="accent1"/>
          </a:fillRef>
          <a:effectRef idx="2">
            <a:schemeClr val="accent1"/>
          </a:effectRef>
          <a:fontRef idx="minor">
            <a:schemeClr val="lt1"/>
          </a:fontRef>
        </p:style>
        <p:txBody>
          <a:bodyPr/>
          <a:lstStyle/>
          <a:p>
            <a:r>
              <a:rPr lang="tr-TR" altLang="zh-CN" sz="1400" b="1" dirty="0"/>
              <a:t>New </a:t>
            </a:r>
            <a:r>
              <a:rPr lang="tr-TR" altLang="zh-CN" sz="1400" b="1" dirty="0" err="1"/>
              <a:t>Use</a:t>
            </a:r>
            <a:r>
              <a:rPr lang="tr-TR" altLang="zh-CN" sz="1400" b="1" dirty="0"/>
              <a:t> </a:t>
            </a:r>
            <a:r>
              <a:rPr lang="tr-TR" altLang="zh-CN" sz="1400" b="1" dirty="0" err="1"/>
              <a:t>Cases</a:t>
            </a:r>
            <a:endParaRPr lang="zh-CN" altLang="en-US" sz="1400" b="1" dirty="0"/>
          </a:p>
        </p:txBody>
      </p:sp>
      <p:sp>
        <p:nvSpPr>
          <p:cNvPr id="27" name="文本框 26"/>
          <p:cNvSpPr txBox="1"/>
          <p:nvPr/>
        </p:nvSpPr>
        <p:spPr>
          <a:xfrm>
            <a:off x="6555588" y="1820128"/>
            <a:ext cx="917896" cy="553998"/>
          </a:xfrm>
          <a:prstGeom prst="rect">
            <a:avLst/>
          </a:prstGeom>
        </p:spPr>
        <p:txBody>
          <a:bodyPr vert="horz" wrap="square" lIns="0" tIns="0" rIns="0" bIns="0" rtlCol="0" anchor="t">
            <a:spAutoFit/>
          </a:bodyPr>
          <a:lstStyle/>
          <a:p>
            <a:pPr algn="ctr"/>
            <a:r>
              <a:rPr lang="en-US" sz="1200" b="1" kern="0" dirty="0">
                <a:solidFill>
                  <a:srgbClr val="CC0000"/>
                </a:solidFill>
                <a:cs typeface="+mn-ea"/>
                <a:sym typeface="+mn-lt"/>
              </a:rPr>
              <a:t>Better Industrial Applications </a:t>
            </a:r>
            <a:endParaRPr kumimoji="1" lang="en-US" altLang="en-US" sz="1200" b="1" kern="0" dirty="0">
              <a:solidFill>
                <a:srgbClr val="CC0000"/>
              </a:solidFill>
              <a:cs typeface="+mn-ea"/>
              <a:sym typeface="+mn-lt"/>
            </a:endParaRPr>
          </a:p>
        </p:txBody>
      </p:sp>
      <p:sp>
        <p:nvSpPr>
          <p:cNvPr id="29" name="文本框 28"/>
          <p:cNvSpPr txBox="1"/>
          <p:nvPr/>
        </p:nvSpPr>
        <p:spPr>
          <a:xfrm>
            <a:off x="5052998" y="4132667"/>
            <a:ext cx="767939" cy="553998"/>
          </a:xfrm>
          <a:prstGeom prst="rect">
            <a:avLst/>
          </a:prstGeom>
        </p:spPr>
        <p:txBody>
          <a:bodyPr vert="horz" wrap="square" lIns="0" tIns="0" rIns="0" bIns="0" rtlCol="0" anchor="t">
            <a:spAutoFit/>
          </a:bodyPr>
          <a:lstStyle/>
          <a:p>
            <a:pPr algn="ctr"/>
            <a:r>
              <a:rPr lang="en-US" sz="1200" b="1" kern="0" dirty="0">
                <a:solidFill>
                  <a:srgbClr val="CC0000"/>
                </a:solidFill>
                <a:cs typeface="+mn-ea"/>
                <a:sym typeface="+mn-lt"/>
              </a:rPr>
              <a:t>Stronger Public Safety</a:t>
            </a:r>
            <a:endParaRPr lang="en-US" sz="1200" b="1" kern="0" dirty="0">
              <a:solidFill>
                <a:srgbClr val="CC0000"/>
              </a:solidFill>
              <a:cs typeface="+mn-ea"/>
              <a:sym typeface="+mn-lt"/>
            </a:endParaRPr>
          </a:p>
        </p:txBody>
      </p:sp>
      <p:sp>
        <p:nvSpPr>
          <p:cNvPr id="8" name="文本框 7"/>
          <p:cNvSpPr txBox="1"/>
          <p:nvPr/>
        </p:nvSpPr>
        <p:spPr>
          <a:xfrm>
            <a:off x="5971731" y="1013760"/>
            <a:ext cx="2612853" cy="636964"/>
          </a:xfrm>
          <a:prstGeom prst="rect">
            <a:avLst/>
          </a:prstGeom>
        </p:spPr>
        <p:txBody>
          <a:bodyPr vert="horz" lIns="0" tIns="0" rIns="0" bIns="0" rtlCol="0" anchor="t">
            <a:noAutofit/>
          </a:bodyPr>
          <a:lstStyle/>
          <a:p>
            <a:pPr algn="just"/>
            <a:r>
              <a:rPr kumimoji="1" lang="en-US" altLang="zh-CN" sz="1000" dirty="0">
                <a:latin typeface="Times New Roman" panose="02020603050405020304" charset="0"/>
                <a:cs typeface="Times New Roman" panose="02020603050405020304" charset="0"/>
              </a:rPr>
              <a:t>The integration of 6G network-based sensing with non-3GPP sensing methods, such as cameras, radar, and other sensors, will enhance sensing reliability while reducing implementation costs</a:t>
            </a:r>
            <a:endParaRPr kumimoji="1" lang="en-US" altLang="zh-CN" sz="1000" dirty="0">
              <a:latin typeface="Times New Roman" panose="02020603050405020304" charset="0"/>
              <a:cs typeface="Times New Roman" panose="02020603050405020304" charset="0"/>
            </a:endParaRPr>
          </a:p>
        </p:txBody>
      </p:sp>
      <p:graphicFrame>
        <p:nvGraphicFramePr>
          <p:cNvPr id="18" name="图示 17"/>
          <p:cNvGraphicFramePr>
            <a:graphicFrameLocks noChangeAspect="1"/>
          </p:cNvGraphicFramePr>
          <p:nvPr/>
        </p:nvGraphicFramePr>
        <p:xfrm>
          <a:off x="178690" y="2276834"/>
          <a:ext cx="4050880" cy="2701290"/>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
        <p:nvSpPr>
          <p:cNvPr id="14" name="文本框 28"/>
          <p:cNvSpPr txBox="1"/>
          <p:nvPr/>
        </p:nvSpPr>
        <p:spPr>
          <a:xfrm>
            <a:off x="8402386" y="4110660"/>
            <a:ext cx="572637" cy="553998"/>
          </a:xfrm>
          <a:prstGeom prst="rect">
            <a:avLst/>
          </a:prstGeom>
        </p:spPr>
        <p:txBody>
          <a:bodyPr vert="horz" wrap="square" lIns="0" tIns="0" rIns="0" bIns="0" rtlCol="0" anchor="t">
            <a:spAutoFit/>
          </a:bodyPr>
          <a:lstStyle/>
          <a:p>
            <a:pPr algn="ctr"/>
            <a:r>
              <a:rPr lang="en-US" sz="1200" b="1" kern="0" dirty="0">
                <a:solidFill>
                  <a:srgbClr val="CC0000"/>
                </a:solidFill>
                <a:cs typeface="+mn-ea"/>
                <a:sym typeface="+mn-lt"/>
              </a:rPr>
              <a:t>Greater Social Benefits</a:t>
            </a:r>
            <a:endParaRPr lang="en-US" sz="1200" b="1" kern="0" dirty="0">
              <a:solidFill>
                <a:srgbClr val="CC0000"/>
              </a:solidFill>
              <a:cs typeface="+mn-ea"/>
              <a:sym typeface="+mn-lt"/>
            </a:endParaRPr>
          </a:p>
        </p:txBody>
      </p:sp>
      <p:grpSp>
        <p:nvGrpSpPr>
          <p:cNvPr id="26" name="Group 25"/>
          <p:cNvGrpSpPr/>
          <p:nvPr/>
        </p:nvGrpSpPr>
        <p:grpSpPr>
          <a:xfrm>
            <a:off x="5739161" y="2457031"/>
            <a:ext cx="2606052" cy="2327771"/>
            <a:chOff x="5761463" y="2040650"/>
            <a:chExt cx="2606052" cy="2327771"/>
          </a:xfrm>
        </p:grpSpPr>
        <p:grpSp>
          <p:nvGrpSpPr>
            <p:cNvPr id="15" name="组合 14"/>
            <p:cNvGrpSpPr>
              <a:grpSpLocks noChangeAspect="1"/>
            </p:cNvGrpSpPr>
            <p:nvPr/>
          </p:nvGrpSpPr>
          <p:grpSpPr>
            <a:xfrm>
              <a:off x="5761463" y="2040650"/>
              <a:ext cx="2606052" cy="2327771"/>
              <a:chOff x="4544" y="1668"/>
              <a:chExt cx="5313" cy="4765"/>
            </a:xfrm>
          </p:grpSpPr>
          <p:sp>
            <p:nvSpPr>
              <p:cNvPr id="21" name="Freeform 10"/>
              <p:cNvSpPr/>
              <p:nvPr/>
            </p:nvSpPr>
            <p:spPr bwMode="auto">
              <a:xfrm>
                <a:off x="4544" y="2999"/>
                <a:ext cx="2589" cy="3433"/>
              </a:xfrm>
              <a:custGeom>
                <a:avLst/>
                <a:gdLst>
                  <a:gd name="T0" fmla="*/ 43 w 387"/>
                  <a:gd name="T1" fmla="*/ 275 h 513"/>
                  <a:gd name="T2" fmla="*/ 26 w 387"/>
                  <a:gd name="T3" fmla="*/ 444 h 513"/>
                  <a:gd name="T4" fmla="*/ 180 w 387"/>
                  <a:gd name="T5" fmla="*/ 513 h 513"/>
                  <a:gd name="T6" fmla="*/ 307 w 387"/>
                  <a:gd name="T7" fmla="*/ 513 h 513"/>
                  <a:gd name="T8" fmla="*/ 240 w 387"/>
                  <a:gd name="T9" fmla="*/ 450 h 513"/>
                  <a:gd name="T10" fmla="*/ 243 w 387"/>
                  <a:gd name="T11" fmla="*/ 325 h 513"/>
                  <a:gd name="T12" fmla="*/ 253 w 387"/>
                  <a:gd name="T13" fmla="*/ 307 h 513"/>
                  <a:gd name="T14" fmla="*/ 387 w 387"/>
                  <a:gd name="T15" fmla="*/ 76 h 513"/>
                  <a:gd name="T16" fmla="*/ 379 w 387"/>
                  <a:gd name="T17" fmla="*/ 63 h 513"/>
                  <a:gd name="T18" fmla="*/ 272 w 387"/>
                  <a:gd name="T19" fmla="*/ 0 h 513"/>
                  <a:gd name="T20" fmla="*/ 171 w 387"/>
                  <a:gd name="T21" fmla="*/ 54 h 513"/>
                  <a:gd name="T22" fmla="*/ 43 w 387"/>
                  <a:gd name="T23" fmla="*/ 275 h 5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87" h="513">
                    <a:moveTo>
                      <a:pt x="43" y="275"/>
                    </a:moveTo>
                    <a:cubicBezTo>
                      <a:pt x="6" y="339"/>
                      <a:pt x="0" y="399"/>
                      <a:pt x="26" y="444"/>
                    </a:cubicBezTo>
                    <a:cubicBezTo>
                      <a:pt x="52" y="488"/>
                      <a:pt x="106" y="513"/>
                      <a:pt x="180" y="513"/>
                    </a:cubicBezTo>
                    <a:cubicBezTo>
                      <a:pt x="307" y="513"/>
                      <a:pt x="307" y="513"/>
                      <a:pt x="307" y="513"/>
                    </a:cubicBezTo>
                    <a:cubicBezTo>
                      <a:pt x="283" y="501"/>
                      <a:pt x="257" y="482"/>
                      <a:pt x="240" y="450"/>
                    </a:cubicBezTo>
                    <a:cubicBezTo>
                      <a:pt x="207" y="385"/>
                      <a:pt x="241" y="328"/>
                      <a:pt x="243" y="325"/>
                    </a:cubicBezTo>
                    <a:cubicBezTo>
                      <a:pt x="253" y="307"/>
                      <a:pt x="253" y="307"/>
                      <a:pt x="253" y="307"/>
                    </a:cubicBezTo>
                    <a:cubicBezTo>
                      <a:pt x="387" y="76"/>
                      <a:pt x="387" y="76"/>
                      <a:pt x="387" y="76"/>
                    </a:cubicBezTo>
                    <a:cubicBezTo>
                      <a:pt x="379" y="63"/>
                      <a:pt x="379" y="63"/>
                      <a:pt x="379" y="63"/>
                    </a:cubicBezTo>
                    <a:cubicBezTo>
                      <a:pt x="376" y="58"/>
                      <a:pt x="333" y="0"/>
                      <a:pt x="272" y="0"/>
                    </a:cubicBezTo>
                    <a:cubicBezTo>
                      <a:pt x="212" y="0"/>
                      <a:pt x="181" y="38"/>
                      <a:pt x="171" y="54"/>
                    </a:cubicBezTo>
                    <a:lnTo>
                      <a:pt x="43" y="275"/>
                    </a:lnTo>
                    <a:close/>
                  </a:path>
                </a:pathLst>
              </a:custGeom>
              <a:solidFill>
                <a:srgbClr val="44C8F5"/>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en-US" sz="1015"/>
              </a:p>
            </p:txBody>
          </p:sp>
          <p:sp>
            <p:nvSpPr>
              <p:cNvPr id="22" name="Freeform 11"/>
              <p:cNvSpPr/>
              <p:nvPr/>
            </p:nvSpPr>
            <p:spPr bwMode="auto">
              <a:xfrm>
                <a:off x="6063" y="4124"/>
                <a:ext cx="3794" cy="2309"/>
              </a:xfrm>
              <a:custGeom>
                <a:avLst/>
                <a:gdLst>
                  <a:gd name="T0" fmla="*/ 524 w 567"/>
                  <a:gd name="T1" fmla="*/ 107 h 345"/>
                  <a:gd name="T2" fmla="*/ 462 w 567"/>
                  <a:gd name="T3" fmla="*/ 0 h 345"/>
                  <a:gd name="T4" fmla="*/ 445 w 567"/>
                  <a:gd name="T5" fmla="*/ 90 h 345"/>
                  <a:gd name="T6" fmla="*/ 328 w 567"/>
                  <a:gd name="T7" fmla="*/ 153 h 345"/>
                  <a:gd name="T8" fmla="*/ 327 w 567"/>
                  <a:gd name="T9" fmla="*/ 153 h 345"/>
                  <a:gd name="T10" fmla="*/ 306 w 567"/>
                  <a:gd name="T11" fmla="*/ 153 h 345"/>
                  <a:gd name="T12" fmla="*/ 39 w 567"/>
                  <a:gd name="T13" fmla="*/ 153 h 345"/>
                  <a:gd name="T14" fmla="*/ 31 w 567"/>
                  <a:gd name="T15" fmla="*/ 166 h 345"/>
                  <a:gd name="T16" fmla="*/ 29 w 567"/>
                  <a:gd name="T17" fmla="*/ 274 h 345"/>
                  <a:gd name="T18" fmla="*/ 147 w 567"/>
                  <a:gd name="T19" fmla="*/ 345 h 345"/>
                  <a:gd name="T20" fmla="*/ 387 w 567"/>
                  <a:gd name="T21" fmla="*/ 345 h 345"/>
                  <a:gd name="T22" fmla="*/ 541 w 567"/>
                  <a:gd name="T23" fmla="*/ 276 h 345"/>
                  <a:gd name="T24" fmla="*/ 524 w 567"/>
                  <a:gd name="T25" fmla="*/ 107 h 3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67" h="345">
                    <a:moveTo>
                      <a:pt x="524" y="107"/>
                    </a:moveTo>
                    <a:cubicBezTo>
                      <a:pt x="462" y="0"/>
                      <a:pt x="462" y="0"/>
                      <a:pt x="462" y="0"/>
                    </a:cubicBezTo>
                    <a:cubicBezTo>
                      <a:pt x="465" y="28"/>
                      <a:pt x="462" y="61"/>
                      <a:pt x="445" y="90"/>
                    </a:cubicBezTo>
                    <a:cubicBezTo>
                      <a:pt x="410" y="151"/>
                      <a:pt x="336" y="153"/>
                      <a:pt x="328" y="153"/>
                    </a:cubicBezTo>
                    <a:cubicBezTo>
                      <a:pt x="327" y="153"/>
                      <a:pt x="327" y="153"/>
                      <a:pt x="327" y="153"/>
                    </a:cubicBezTo>
                    <a:cubicBezTo>
                      <a:pt x="306" y="153"/>
                      <a:pt x="306" y="153"/>
                      <a:pt x="306" y="153"/>
                    </a:cubicBezTo>
                    <a:cubicBezTo>
                      <a:pt x="39" y="153"/>
                      <a:pt x="39" y="153"/>
                      <a:pt x="39" y="153"/>
                    </a:cubicBezTo>
                    <a:cubicBezTo>
                      <a:pt x="31" y="166"/>
                      <a:pt x="31" y="166"/>
                      <a:pt x="31" y="166"/>
                    </a:cubicBezTo>
                    <a:cubicBezTo>
                      <a:pt x="29" y="169"/>
                      <a:pt x="0" y="218"/>
                      <a:pt x="29" y="274"/>
                    </a:cubicBezTo>
                    <a:cubicBezTo>
                      <a:pt x="63" y="339"/>
                      <a:pt x="143" y="345"/>
                      <a:pt x="147" y="345"/>
                    </a:cubicBezTo>
                    <a:cubicBezTo>
                      <a:pt x="387" y="345"/>
                      <a:pt x="387" y="345"/>
                      <a:pt x="387" y="345"/>
                    </a:cubicBezTo>
                    <a:cubicBezTo>
                      <a:pt x="461" y="345"/>
                      <a:pt x="515" y="320"/>
                      <a:pt x="541" y="276"/>
                    </a:cubicBezTo>
                    <a:cubicBezTo>
                      <a:pt x="567" y="231"/>
                      <a:pt x="561" y="171"/>
                      <a:pt x="524" y="107"/>
                    </a:cubicBezTo>
                    <a:close/>
                  </a:path>
                </a:pathLst>
              </a:custGeom>
              <a:solidFill>
                <a:srgbClr val="008DD3"/>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en-US" sz="1015"/>
              </a:p>
            </p:txBody>
          </p:sp>
          <p:sp>
            <p:nvSpPr>
              <p:cNvPr id="23" name="Freeform 12"/>
              <p:cNvSpPr/>
              <p:nvPr/>
            </p:nvSpPr>
            <p:spPr bwMode="auto">
              <a:xfrm>
                <a:off x="5888" y="1668"/>
                <a:ext cx="3273" cy="3359"/>
              </a:xfrm>
              <a:custGeom>
                <a:avLst/>
                <a:gdLst>
                  <a:gd name="T0" fmla="*/ 333 w 489"/>
                  <a:gd name="T1" fmla="*/ 99 h 502"/>
                  <a:gd name="T2" fmla="*/ 196 w 489"/>
                  <a:gd name="T3" fmla="*/ 0 h 502"/>
                  <a:gd name="T4" fmla="*/ 59 w 489"/>
                  <a:gd name="T5" fmla="*/ 99 h 502"/>
                  <a:gd name="T6" fmla="*/ 0 w 489"/>
                  <a:gd name="T7" fmla="*/ 200 h 502"/>
                  <a:gd name="T8" fmla="*/ 71 w 489"/>
                  <a:gd name="T9" fmla="*/ 181 h 502"/>
                  <a:gd name="T10" fmla="*/ 193 w 489"/>
                  <a:gd name="T11" fmla="*/ 252 h 502"/>
                  <a:gd name="T12" fmla="*/ 193 w 489"/>
                  <a:gd name="T13" fmla="*/ 253 h 502"/>
                  <a:gd name="T14" fmla="*/ 201 w 489"/>
                  <a:gd name="T15" fmla="*/ 266 h 502"/>
                  <a:gd name="T16" fmla="*/ 204 w 489"/>
                  <a:gd name="T17" fmla="*/ 271 h 502"/>
                  <a:gd name="T18" fmla="*/ 337 w 489"/>
                  <a:gd name="T19" fmla="*/ 502 h 502"/>
                  <a:gd name="T20" fmla="*/ 353 w 489"/>
                  <a:gd name="T21" fmla="*/ 502 h 502"/>
                  <a:gd name="T22" fmla="*/ 354 w 489"/>
                  <a:gd name="T23" fmla="*/ 502 h 502"/>
                  <a:gd name="T24" fmla="*/ 456 w 489"/>
                  <a:gd name="T25" fmla="*/ 449 h 502"/>
                  <a:gd name="T26" fmla="*/ 457 w 489"/>
                  <a:gd name="T27" fmla="*/ 313 h 502"/>
                  <a:gd name="T28" fmla="*/ 333 w 489"/>
                  <a:gd name="T29" fmla="*/ 99 h 5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89" h="502">
                    <a:moveTo>
                      <a:pt x="333" y="99"/>
                    </a:moveTo>
                    <a:cubicBezTo>
                      <a:pt x="296" y="35"/>
                      <a:pt x="248" y="0"/>
                      <a:pt x="196" y="0"/>
                    </a:cubicBezTo>
                    <a:cubicBezTo>
                      <a:pt x="144" y="0"/>
                      <a:pt x="96" y="35"/>
                      <a:pt x="59" y="99"/>
                    </a:cubicBezTo>
                    <a:cubicBezTo>
                      <a:pt x="0" y="200"/>
                      <a:pt x="0" y="200"/>
                      <a:pt x="0" y="200"/>
                    </a:cubicBezTo>
                    <a:cubicBezTo>
                      <a:pt x="18" y="190"/>
                      <a:pt x="42" y="181"/>
                      <a:pt x="71" y="181"/>
                    </a:cubicBezTo>
                    <a:cubicBezTo>
                      <a:pt x="143" y="181"/>
                      <a:pt x="191" y="249"/>
                      <a:pt x="193" y="252"/>
                    </a:cubicBezTo>
                    <a:cubicBezTo>
                      <a:pt x="193" y="253"/>
                      <a:pt x="193" y="253"/>
                      <a:pt x="193" y="253"/>
                    </a:cubicBezTo>
                    <a:cubicBezTo>
                      <a:pt x="201" y="266"/>
                      <a:pt x="201" y="266"/>
                      <a:pt x="201" y="266"/>
                    </a:cubicBezTo>
                    <a:cubicBezTo>
                      <a:pt x="204" y="271"/>
                      <a:pt x="204" y="271"/>
                      <a:pt x="204" y="271"/>
                    </a:cubicBezTo>
                    <a:cubicBezTo>
                      <a:pt x="337" y="502"/>
                      <a:pt x="337" y="502"/>
                      <a:pt x="337" y="502"/>
                    </a:cubicBezTo>
                    <a:cubicBezTo>
                      <a:pt x="353" y="502"/>
                      <a:pt x="353" y="502"/>
                      <a:pt x="353" y="502"/>
                    </a:cubicBezTo>
                    <a:cubicBezTo>
                      <a:pt x="354" y="502"/>
                      <a:pt x="354" y="502"/>
                      <a:pt x="354" y="502"/>
                    </a:cubicBezTo>
                    <a:cubicBezTo>
                      <a:pt x="357" y="502"/>
                      <a:pt x="426" y="501"/>
                      <a:pt x="456" y="449"/>
                    </a:cubicBezTo>
                    <a:cubicBezTo>
                      <a:pt x="489" y="391"/>
                      <a:pt x="459" y="319"/>
                      <a:pt x="457" y="313"/>
                    </a:cubicBezTo>
                    <a:lnTo>
                      <a:pt x="333" y="99"/>
                    </a:lnTo>
                    <a:close/>
                  </a:path>
                </a:pathLst>
              </a:custGeom>
              <a:solidFill>
                <a:srgbClr val="0066B3"/>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en-US" sz="1015"/>
              </a:p>
            </p:txBody>
          </p:sp>
        </p:grpSp>
        <p:grpSp>
          <p:nvGrpSpPr>
            <p:cNvPr id="25" name="Group 24"/>
            <p:cNvGrpSpPr/>
            <p:nvPr/>
          </p:nvGrpSpPr>
          <p:grpSpPr>
            <a:xfrm>
              <a:off x="6644796" y="3016300"/>
              <a:ext cx="866916" cy="889464"/>
              <a:chOff x="6644796" y="3179848"/>
              <a:chExt cx="866916" cy="889464"/>
            </a:xfrm>
          </p:grpSpPr>
          <p:sp>
            <p:nvSpPr>
              <p:cNvPr id="19" name="Oval 18"/>
              <p:cNvSpPr/>
              <p:nvPr/>
            </p:nvSpPr>
            <p:spPr bwMode="white">
              <a:xfrm>
                <a:off x="6644796" y="3179848"/>
                <a:ext cx="866916" cy="889464"/>
              </a:xfrm>
              <a:prstGeom prst="ellipse">
                <a:avLst/>
              </a:prstGeom>
              <a:solidFill>
                <a:srgbClr val="0066B3"/>
              </a:solidFill>
            </p:spPr>
            <p:style>
              <a:lnRef idx="2">
                <a:srgbClr val="FFFFFF">
                  <a:hueOff val="0"/>
                  <a:satOff val="0"/>
                  <a:lumOff val="0"/>
                  <a:alphaOff val="0"/>
                </a:srgbClr>
              </a:lnRef>
              <a:fillRef idx="1">
                <a:scrgbClr r="0" g="0" b="0"/>
              </a:fillRef>
              <a:effectRef idx="0">
                <a:srgbClr val="008DD3">
                  <a:hueOff val="0"/>
                  <a:satOff val="0"/>
                  <a:lumOff val="0"/>
                  <a:alphaOff val="0"/>
                </a:srgbClr>
              </a:effectRef>
              <a:fontRef idx="minor">
                <a:srgbClr val="FFFFFF"/>
              </a:fontRef>
            </p:style>
            <p:txBody>
              <a:bodyPr/>
              <a:lstStyle/>
              <a:p>
                <a:endParaRPr lang="en-US"/>
              </a:p>
            </p:txBody>
          </p:sp>
          <p:sp>
            <p:nvSpPr>
              <p:cNvPr id="20" name="Oval 4"/>
              <p:cNvSpPr txBox="1"/>
              <p:nvPr/>
            </p:nvSpPr>
            <p:spPr>
              <a:xfrm>
                <a:off x="6711702" y="3245816"/>
                <a:ext cx="718177" cy="682207"/>
              </a:xfrm>
              <a:prstGeom prst="rect">
                <a:avLst/>
              </a:prstGeom>
            </p:spPr>
            <p:style>
              <a:lnRef idx="0">
                <a:scrgbClr r="0" g="0" b="0"/>
              </a:lnRef>
              <a:fillRef idx="0">
                <a:scrgbClr r="0" g="0" b="0"/>
              </a:fillRef>
              <a:effectRef idx="0">
                <a:scrgbClr r="0" g="0" b="0"/>
              </a:effectRef>
              <a:fontRef idx="minor">
                <a:srgbClr val="FFFFFF"/>
              </a:fontRef>
            </p:style>
            <p:txBody>
              <a:bodyPr spcFirstLastPara="0" vert="horz" wrap="square" lIns="20320" tIns="20320" rIns="20320" bIns="20320" numCol="1" spcCol="1270" anchor="ctr" anchorCtr="0">
                <a:noAutofit/>
              </a:bodyPr>
              <a:lstStyle/>
              <a:p>
                <a:pPr marL="0" lvl="0" indent="0" algn="ctr" defTabSz="711200">
                  <a:lnSpc>
                    <a:spcPct val="100000"/>
                  </a:lnSpc>
                  <a:spcBef>
                    <a:spcPct val="0"/>
                  </a:spcBef>
                  <a:spcAft>
                    <a:spcPct val="35000"/>
                  </a:spcAft>
                  <a:buNone/>
                </a:pPr>
                <a:r>
                  <a:rPr lang="en-US" altLang="zh-CN" sz="1600" b="1" dirty="0"/>
                  <a:t>6</a:t>
                </a:r>
                <a:r>
                  <a:rPr lang="en-US" altLang="zh-CN" sz="1600" b="1" kern="1200" dirty="0"/>
                  <a:t>G Sensing</a:t>
                </a:r>
                <a:endParaRPr lang="en-US" altLang="zh-CN" sz="1600" b="1" kern="1200" dirty="0"/>
              </a:p>
            </p:txBody>
          </p:sp>
        </p:grpSp>
      </p:grpSp>
      <p:sp>
        <p:nvSpPr>
          <p:cNvPr id="4" name="Footer Placeholder"/>
          <p:cNvSpPr>
            <a:spLocks noGrp="1"/>
          </p:cNvSpPr>
          <p:nvPr>
            <p:ph type="ftr" sz="quarter" idx="11"/>
          </p:nvPr>
        </p:nvSpPr>
        <p:spPr/>
        <p:txBody>
          <a:bodyPr anchor="ctr" anchorCtr="1"/>
          <a:lstStyle/>
          <a:p>
            <a:r>
              <a:rPr lang="tr-TR" altLang="en-US" sz="1000" b="0" i="0" u="none">
                <a:solidFill>
                  <a:srgbClr val="3366FF">
                    <a:alpha val="50000"/>
                  </a:srgbClr>
                </a:solidFill>
              </a:rPr>
              <a:t>Türk Telekom | Dahili | Kişisel Veri İçermez </a:t>
            </a:r>
            <a:endParaRPr lang="tr-TR" altLang="en-US" sz="1000" b="0" i="0" u="none">
              <a:solidFill>
                <a:srgbClr val="3366FF">
                  <a:alpha val="50000"/>
                </a:srgbClr>
              </a:solidFill>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标题 12"/>
          <p:cNvSpPr txBox="1"/>
          <p:nvPr/>
        </p:nvSpPr>
        <p:spPr bwMode="auto">
          <a:xfrm>
            <a:off x="338161" y="363855"/>
            <a:ext cx="7393352" cy="340995"/>
          </a:xfrm>
          <a:prstGeom prst="rect">
            <a:avLst/>
          </a:prstGeom>
          <a:noFill/>
          <a:ln w="9525">
            <a:noFill/>
            <a:miter lim="800000"/>
          </a:ln>
        </p:spPr>
        <p:txBody>
          <a:bodyPr vert="horz" wrap="square" lIns="0" tIns="0" rIns="0" bIns="0" numCol="1" anchor="t" anchorCtr="0" compatLnSpc="1"/>
          <a:lstStyle>
            <a:lvl1pPr algn="l" defTabSz="457200" rtl="0" eaLnBrk="0" fontAlgn="base" hangingPunct="0">
              <a:spcBef>
                <a:spcPct val="0"/>
              </a:spcBef>
              <a:spcAft>
                <a:spcPct val="0"/>
              </a:spcAft>
              <a:defRPr sz="2400">
                <a:solidFill>
                  <a:schemeClr val="bg2"/>
                </a:solidFill>
                <a:latin typeface="+mj-lt"/>
                <a:ea typeface="+mj-ea"/>
                <a:cs typeface="+mj-cs"/>
              </a:defRPr>
            </a:lvl1pPr>
            <a:lvl2pPr algn="l" defTabSz="457200" rtl="0" eaLnBrk="0" fontAlgn="base" hangingPunct="0">
              <a:spcBef>
                <a:spcPct val="0"/>
              </a:spcBef>
              <a:spcAft>
                <a:spcPct val="0"/>
              </a:spcAft>
              <a:defRPr sz="2400">
                <a:solidFill>
                  <a:schemeClr val="tx1"/>
                </a:solidFill>
                <a:latin typeface="Calibri" panose="020F0502020204030204" pitchFamily="34" charset="0"/>
                <a:ea typeface="微软雅黑" panose="020B0503020204020204" charset="-122"/>
              </a:defRPr>
            </a:lvl2pPr>
            <a:lvl3pPr algn="l" defTabSz="457200" rtl="0" eaLnBrk="0" fontAlgn="base" hangingPunct="0">
              <a:spcBef>
                <a:spcPct val="0"/>
              </a:spcBef>
              <a:spcAft>
                <a:spcPct val="0"/>
              </a:spcAft>
              <a:defRPr sz="2400">
                <a:solidFill>
                  <a:schemeClr val="tx1"/>
                </a:solidFill>
                <a:latin typeface="Calibri" panose="020F0502020204030204" pitchFamily="34" charset="0"/>
                <a:ea typeface="微软雅黑" panose="020B0503020204020204" charset="-122"/>
              </a:defRPr>
            </a:lvl3pPr>
            <a:lvl4pPr algn="l" defTabSz="457200" rtl="0" eaLnBrk="0" fontAlgn="base" hangingPunct="0">
              <a:spcBef>
                <a:spcPct val="0"/>
              </a:spcBef>
              <a:spcAft>
                <a:spcPct val="0"/>
              </a:spcAft>
              <a:defRPr sz="2400">
                <a:solidFill>
                  <a:schemeClr val="tx1"/>
                </a:solidFill>
                <a:latin typeface="Calibri" panose="020F0502020204030204" pitchFamily="34" charset="0"/>
                <a:ea typeface="微软雅黑" panose="020B0503020204020204" charset="-122"/>
              </a:defRPr>
            </a:lvl4pPr>
            <a:lvl5pPr algn="l" defTabSz="457200" rtl="0" eaLnBrk="0" fontAlgn="base" hangingPunct="0">
              <a:spcBef>
                <a:spcPct val="0"/>
              </a:spcBef>
              <a:spcAft>
                <a:spcPct val="0"/>
              </a:spcAft>
              <a:defRPr sz="2400">
                <a:solidFill>
                  <a:schemeClr val="tx1"/>
                </a:solidFill>
                <a:latin typeface="Calibri" panose="020F0502020204030204" pitchFamily="34" charset="0"/>
                <a:ea typeface="微软雅黑" panose="020B0503020204020204" charset="-122"/>
              </a:defRPr>
            </a:lvl5pPr>
            <a:lvl6pPr marL="4572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6pPr>
            <a:lvl7pPr marL="9144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7pPr>
            <a:lvl8pPr marL="13716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8pPr>
            <a:lvl9pPr marL="18288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9pPr>
          </a:lstStyle>
          <a:p>
            <a:pPr marL="0" marR="0" lvl="0" indent="0" algn="l" defTabSz="4572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2400" b="1" i="0" u="none" strike="noStrike" kern="0" cap="none" spc="0" normalizeH="0" baseline="0" noProof="0" dirty="0">
                <a:ln>
                  <a:noFill/>
                </a:ln>
                <a:solidFill>
                  <a:srgbClr val="008ED3"/>
                </a:solidFill>
                <a:effectLst/>
                <a:uLnTx/>
                <a:uFillTx/>
                <a:latin typeface="微软雅黑" panose="020B0503020204020204" charset="-122"/>
                <a:ea typeface="微软雅黑" panose="020B0503020204020204" charset="-122"/>
                <a:cs typeface="微软雅黑" panose="020B0503020204020204" charset="-122"/>
                <a:sym typeface="+mn-ea"/>
              </a:rPr>
              <a:t>6G ISAC use case </a:t>
            </a:r>
            <a:r>
              <a:rPr kumimoji="0" lang="en-US" altLang="zh-CN" sz="2400" b="1" i="0" u="none" strike="noStrike" kern="0" cap="none" spc="0" normalizeH="0" baseline="0" noProof="0" dirty="0">
                <a:ln>
                  <a:noFill/>
                </a:ln>
                <a:solidFill>
                  <a:srgbClr val="FF0000"/>
                </a:solidFill>
                <a:effectLst/>
                <a:uLnTx/>
                <a:uFillTx/>
                <a:latin typeface="微软雅黑" panose="020B0503020204020204" charset="-122"/>
                <a:ea typeface="微软雅黑" panose="020B0503020204020204" charset="-122"/>
                <a:cs typeface="微软雅黑" panose="020B0503020204020204" charset="-122"/>
                <a:sym typeface="+mn-ea"/>
              </a:rPr>
              <a:t>| </a:t>
            </a:r>
            <a:r>
              <a:rPr kumimoji="0" lang="en-US" altLang="zh-CN" b="1" i="0" u="none" strike="noStrike" kern="0" cap="none" spc="0" normalizeH="0" baseline="0" noProof="0" dirty="0">
                <a:ln>
                  <a:noFill/>
                </a:ln>
                <a:solidFill>
                  <a:srgbClr val="FF0000"/>
                </a:solidFill>
                <a:effectLst/>
                <a:uLnTx/>
                <a:uFillTx/>
                <a:latin typeface="微软雅黑" panose="020B0503020204020204" charset="-122"/>
                <a:ea typeface="微软雅黑" panose="020B0503020204020204" charset="-122"/>
                <a:cs typeface="微软雅黑" panose="020B0503020204020204" charset="-122"/>
                <a:sym typeface="+mn-ea"/>
              </a:rPr>
              <a:t>Ship detection</a:t>
            </a:r>
            <a:endParaRPr kumimoji="0" lang="en-US" altLang="zh-CN" sz="2000" b="1" i="0" u="none" strike="noStrike" kern="0" cap="none" spc="0" normalizeH="0" baseline="0" noProof="0" dirty="0">
              <a:ln>
                <a:noFill/>
              </a:ln>
              <a:solidFill>
                <a:srgbClr val="FF0000"/>
              </a:solidFill>
              <a:effectLst/>
              <a:uLnTx/>
              <a:uFillTx/>
              <a:latin typeface="微软雅黑" panose="020B0503020204020204" charset="-122"/>
              <a:ea typeface="微软雅黑" panose="020B0503020204020204" charset="-122"/>
              <a:cs typeface="微软雅黑" panose="020B0503020204020204" charset="-122"/>
              <a:sym typeface="+mn-ea"/>
            </a:endParaRPr>
          </a:p>
        </p:txBody>
      </p:sp>
      <p:pic>
        <p:nvPicPr>
          <p:cNvPr id="5" name="图片 3"/>
          <p:cNvPicPr>
            <a:picLocks noChangeAspect="1"/>
          </p:cNvPicPr>
          <p:nvPr/>
        </p:nvPicPr>
        <p:blipFill>
          <a:blip r:embed="rId1"/>
          <a:stretch>
            <a:fillRect/>
          </a:stretch>
        </p:blipFill>
        <p:spPr>
          <a:xfrm>
            <a:off x="496570" y="1071712"/>
            <a:ext cx="3501390" cy="1923415"/>
          </a:xfrm>
          <a:prstGeom prst="rect">
            <a:avLst/>
          </a:prstGeom>
          <a:noFill/>
          <a:ln>
            <a:noFill/>
          </a:ln>
        </p:spPr>
      </p:pic>
      <p:sp>
        <p:nvSpPr>
          <p:cNvPr id="3" name="文本框 2"/>
          <p:cNvSpPr txBox="1"/>
          <p:nvPr/>
        </p:nvSpPr>
        <p:spPr>
          <a:xfrm>
            <a:off x="514350" y="3050372"/>
            <a:ext cx="3441065" cy="215444"/>
          </a:xfrm>
          <a:prstGeom prst="rect">
            <a:avLst/>
          </a:prstGeom>
        </p:spPr>
        <p:txBody>
          <a:bodyPr vert="horz" wrap="square" lIns="0" tIns="0" rIns="0" bIns="0" rtlCol="0" anchor="t">
            <a:spAutoFit/>
          </a:bodyPr>
          <a:lstStyle/>
          <a:p>
            <a:pPr>
              <a:buClrTx/>
              <a:buSzTx/>
            </a:pPr>
            <a:r>
              <a:rPr lang="en-US" altLang="zh-CN" sz="1400" b="1" dirty="0">
                <a:solidFill>
                  <a:srgbClr val="FF0000"/>
                </a:solidFill>
                <a:latin typeface="+mj-lt"/>
                <a:ea typeface="Lato" panose="020F0502020204030203" pitchFamily="34" charset="0"/>
                <a:cs typeface="Lato" panose="020F0502020204030203" pitchFamily="34" charset="0"/>
                <a:sym typeface="+mn-ea"/>
              </a:rPr>
              <a:t>Ship detection and classification (</a:t>
            </a:r>
            <a:r>
              <a:rPr lang="en-US" altLang="zh-CN" sz="1400" b="1" kern="0" noProof="0" dirty="0">
                <a:ln>
                  <a:noFill/>
                </a:ln>
                <a:solidFill>
                  <a:srgbClr val="FF0000"/>
                </a:solidFill>
                <a:effectLst/>
                <a:uLnTx/>
                <a:uFillTx/>
                <a:latin typeface="+mj-lt"/>
                <a:ea typeface="Lato" panose="020F0502020204030203" pitchFamily="34" charset="0"/>
                <a:cs typeface="Lato" panose="020F0502020204030203" pitchFamily="34" charset="0"/>
                <a:sym typeface="+mn-ea"/>
              </a:rPr>
              <a:t>TR 22.870)</a:t>
            </a:r>
            <a:endParaRPr kumimoji="1" lang="en-US" altLang="zh-CN" sz="1400" b="1" dirty="0">
              <a:solidFill>
                <a:srgbClr val="FF0000"/>
              </a:solidFill>
              <a:latin typeface="+mj-lt"/>
              <a:ea typeface="Lato" panose="020F0502020204030203" pitchFamily="34" charset="0"/>
              <a:cs typeface="Lato" panose="020F0502020204030203" pitchFamily="34" charset="0"/>
              <a:sym typeface="+mn-ea"/>
            </a:endParaRPr>
          </a:p>
        </p:txBody>
      </p:sp>
      <p:sp>
        <p:nvSpPr>
          <p:cNvPr id="100" name="文本框 99"/>
          <p:cNvSpPr txBox="1"/>
          <p:nvPr/>
        </p:nvSpPr>
        <p:spPr>
          <a:xfrm>
            <a:off x="4358159" y="908595"/>
            <a:ext cx="3782231" cy="255270"/>
          </a:xfrm>
          <a:prstGeom prst="rect">
            <a:avLst/>
          </a:prstGeom>
          <a:noFill/>
          <a:ln w="9525">
            <a:noFill/>
          </a:ln>
        </p:spPr>
        <p:txBody>
          <a:bodyPr>
            <a:noAutofit/>
          </a:bodyPr>
          <a:lstStyle/>
          <a:p>
            <a:pPr marL="171450" indent="-171450">
              <a:buFont typeface="Arial" panose="020B0604020202020204" pitchFamily="34" charset="0"/>
              <a:buChar char="•"/>
            </a:pPr>
            <a:r>
              <a:rPr lang="en-US" sz="1100" b="1" dirty="0">
                <a:latin typeface="Times New Roman" panose="02020603050405020304" charset="0"/>
                <a:cs typeface="Times New Roman" panose="02020603050405020304" charset="0"/>
              </a:rPr>
              <a:t>Market Size</a:t>
            </a:r>
            <a:endParaRPr lang="en-US" altLang="en-US" sz="1100" b="1" dirty="0">
              <a:latin typeface="Times New Roman" panose="02020603050405020304" charset="0"/>
              <a:cs typeface="Times New Roman" panose="02020603050405020304" charset="0"/>
            </a:endParaRPr>
          </a:p>
        </p:txBody>
      </p:sp>
      <p:graphicFrame>
        <p:nvGraphicFramePr>
          <p:cNvPr id="4" name="表格 3"/>
          <p:cNvGraphicFramePr/>
          <p:nvPr>
            <p:custDataLst>
              <p:tags r:id="rId2"/>
            </p:custDataLst>
          </p:nvPr>
        </p:nvGraphicFramePr>
        <p:xfrm>
          <a:off x="4445154" y="1182838"/>
          <a:ext cx="4594767" cy="521970"/>
        </p:xfrm>
        <a:graphic>
          <a:graphicData uri="http://schemas.openxmlformats.org/drawingml/2006/table">
            <a:tbl>
              <a:tblPr firstRow="1" bandRow="1">
                <a:tableStyleId>{5940675A-B579-460E-94D1-54222C63F5DA}</a:tableStyleId>
              </a:tblPr>
              <a:tblGrid>
                <a:gridCol w="1680074"/>
                <a:gridCol w="1851610"/>
                <a:gridCol w="1063083"/>
              </a:tblGrid>
              <a:tr h="173990">
                <a:tc>
                  <a:txBody>
                    <a:bodyPr/>
                    <a:lstStyle/>
                    <a:p>
                      <a:pPr indent="0" algn="ctr">
                        <a:buNone/>
                      </a:pPr>
                      <a:r>
                        <a:rPr lang="en-US" sz="1100" b="0" dirty="0">
                          <a:solidFill>
                            <a:schemeClr val="bg1"/>
                          </a:solidFill>
                          <a:latin typeface="Times New Roman" panose="02020603050405020304" charset="0"/>
                          <a:ea typeface="宋体" panose="02010600030101010101" pitchFamily="2" charset="-122"/>
                          <a:cs typeface="Times New Roman" panose="02020603050405020304" charset="0"/>
                        </a:rPr>
                        <a:t>Market Segment</a:t>
                      </a:r>
                      <a:endParaRPr lang="en-US" altLang="en-US" sz="1100" b="0" dirty="0">
                        <a:solidFill>
                          <a:schemeClr val="bg1"/>
                        </a:solidFill>
                        <a:latin typeface="Times New Roman" panose="02020603050405020304" charset="0"/>
                        <a:ea typeface="宋体" panose="02010600030101010101" pitchFamily="2" charset="-122"/>
                        <a:cs typeface="Times New Roman" panose="0202060305040502030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00B0F0"/>
                    </a:solidFill>
                  </a:tcPr>
                </a:tc>
                <a:tc>
                  <a:txBody>
                    <a:bodyPr/>
                    <a:lstStyle/>
                    <a:p>
                      <a:pPr indent="0" algn="ctr">
                        <a:buNone/>
                      </a:pPr>
                      <a:r>
                        <a:rPr lang="en-US" sz="1100" b="0" dirty="0">
                          <a:solidFill>
                            <a:schemeClr val="bg1"/>
                          </a:solidFill>
                          <a:latin typeface="Times New Roman" panose="02020603050405020304" charset="0"/>
                          <a:cs typeface="Times New Roman" panose="02020603050405020304" charset="0"/>
                        </a:rPr>
                        <a:t>Estimated Value / Growth</a:t>
                      </a:r>
                      <a:endParaRPr lang="en-US" altLang="en-US" sz="1100" b="0" dirty="0">
                        <a:solidFill>
                          <a:schemeClr val="bg1"/>
                        </a:solidFill>
                        <a:latin typeface="Times New Roman" panose="02020603050405020304" charset="0"/>
                        <a:ea typeface="Times New Roman" panose="02020603050405020304" charset="0"/>
                        <a:cs typeface="Times New Roman" panose="0202060305040502030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00B0F0"/>
                    </a:solidFill>
                  </a:tcPr>
                </a:tc>
                <a:tc>
                  <a:txBody>
                    <a:bodyPr/>
                    <a:lstStyle/>
                    <a:p>
                      <a:pPr indent="0" algn="ctr">
                        <a:buNone/>
                      </a:pPr>
                      <a:r>
                        <a:rPr lang="en-US" sz="1100" b="0" dirty="0">
                          <a:solidFill>
                            <a:schemeClr val="bg1"/>
                          </a:solidFill>
                          <a:latin typeface="Times New Roman" panose="02020603050405020304" charset="0"/>
                          <a:cs typeface="Times New Roman" panose="02020603050405020304" charset="0"/>
                        </a:rPr>
                        <a:t>Timeframe</a:t>
                      </a:r>
                      <a:endParaRPr lang="en-US" altLang="en-US" sz="1100" b="0" dirty="0">
                        <a:solidFill>
                          <a:schemeClr val="bg1"/>
                        </a:solidFill>
                        <a:latin typeface="Times New Roman" panose="02020603050405020304" charset="0"/>
                        <a:ea typeface="Times New Roman" panose="02020603050405020304" charset="0"/>
                        <a:cs typeface="Times New Roman" panose="0202060305040502030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00B0F0"/>
                    </a:solidFill>
                  </a:tcPr>
                </a:tc>
              </a:tr>
              <a:tr h="173990">
                <a:tc>
                  <a:txBody>
                    <a:bodyPr/>
                    <a:lstStyle/>
                    <a:p>
                      <a:pPr indent="0" algn="ctr">
                        <a:buNone/>
                      </a:pPr>
                      <a:r>
                        <a:rPr lang="en-US" sz="1100" b="0" dirty="0">
                          <a:latin typeface="Times New Roman" panose="02020603050405020304" charset="0"/>
                          <a:cs typeface="Times New Roman" panose="02020603050405020304" charset="0"/>
                        </a:rPr>
                        <a:t>Maritime Surveillance</a:t>
                      </a:r>
                      <a:endParaRPr lang="en-US" altLang="en-US" sz="1100" b="0" dirty="0">
                        <a:latin typeface="Times New Roman" panose="02020603050405020304" charset="0"/>
                        <a:ea typeface="Times New Roman" panose="02020603050405020304" charset="0"/>
                        <a:cs typeface="Times New Roman" panose="0202060305040502030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100" b="0" dirty="0">
                          <a:latin typeface="Times New Roman" panose="02020603050405020304" charset="0"/>
                          <a:cs typeface="Times New Roman" panose="02020603050405020304" charset="0"/>
                        </a:rPr>
                        <a:t>USD 35.7 billion</a:t>
                      </a:r>
                      <a:endParaRPr lang="en-US" altLang="en-US" sz="1100" b="0" dirty="0">
                        <a:latin typeface="Times New Roman" panose="02020603050405020304" charset="0"/>
                        <a:ea typeface="Times New Roman" panose="02020603050405020304" charset="0"/>
                        <a:cs typeface="Times New Roman" panose="0202060305040502030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100" b="0" dirty="0">
                          <a:latin typeface="Times New Roman" panose="02020603050405020304" charset="0"/>
                          <a:ea typeface="宋体" panose="02010600030101010101" pitchFamily="2" charset="-122"/>
                          <a:cs typeface="Times New Roman" panose="02020603050405020304" charset="0"/>
                        </a:rPr>
                        <a:t>By 2029 [1]</a:t>
                      </a:r>
                      <a:endParaRPr lang="en-US" altLang="en-US" sz="1100" b="0" dirty="0">
                        <a:latin typeface="Times New Roman" panose="02020603050405020304" charset="0"/>
                        <a:ea typeface="宋体" panose="02010600030101010101" pitchFamily="2" charset="-122"/>
                        <a:cs typeface="Times New Roman" panose="0202060305040502030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73990">
                <a:tc>
                  <a:txBody>
                    <a:bodyPr/>
                    <a:lstStyle/>
                    <a:p>
                      <a:pPr indent="0" algn="ctr">
                        <a:buNone/>
                      </a:pPr>
                      <a:r>
                        <a:rPr lang="en-US" sz="1100" b="0" dirty="0">
                          <a:latin typeface="Times New Roman" panose="02020603050405020304" charset="0"/>
                          <a:cs typeface="Times New Roman" panose="02020603050405020304" charset="0"/>
                        </a:rPr>
                        <a:t>Smart Ports &amp; Shipping</a:t>
                      </a:r>
                      <a:endParaRPr lang="en-US" altLang="en-US" sz="1100" b="0" dirty="0">
                        <a:latin typeface="Times New Roman" panose="02020603050405020304" charset="0"/>
                        <a:ea typeface="Times New Roman" panose="02020603050405020304" charset="0"/>
                        <a:cs typeface="Times New Roman" panose="0202060305040502030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100" b="0" dirty="0">
                          <a:latin typeface="Times New Roman" panose="02020603050405020304" charset="0"/>
                          <a:cs typeface="Times New Roman" panose="02020603050405020304" charset="0"/>
                        </a:rPr>
                        <a:t>USD 9.8 billion</a:t>
                      </a:r>
                      <a:endParaRPr lang="en-US" altLang="en-US" sz="1100" b="0" dirty="0">
                        <a:latin typeface="Times New Roman" panose="02020603050405020304" charset="0"/>
                        <a:ea typeface="Times New Roman" panose="02020603050405020304" charset="0"/>
                        <a:cs typeface="Times New Roman" panose="0202060305040502030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100" b="0" dirty="0">
                          <a:latin typeface="Times New Roman" panose="02020603050405020304" charset="0"/>
                          <a:ea typeface="宋体" panose="02010600030101010101" pitchFamily="2" charset="-122"/>
                          <a:cs typeface="Times New Roman" panose="02020603050405020304" charset="0"/>
                        </a:rPr>
                        <a:t>By 2027 [2]</a:t>
                      </a:r>
                      <a:endParaRPr lang="en-US" altLang="en-US" sz="1100" b="0" dirty="0">
                        <a:latin typeface="Times New Roman" panose="02020603050405020304" charset="0"/>
                        <a:ea typeface="宋体" panose="02010600030101010101" pitchFamily="2" charset="-122"/>
                        <a:cs typeface="Times New Roman" panose="0202060305040502030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
        <p:nvSpPr>
          <p:cNvPr id="6" name="文本框 5"/>
          <p:cNvSpPr txBox="1"/>
          <p:nvPr/>
        </p:nvSpPr>
        <p:spPr>
          <a:xfrm>
            <a:off x="4363906" y="1842517"/>
            <a:ext cx="4694555" cy="1219515"/>
          </a:xfrm>
          <a:prstGeom prst="rect">
            <a:avLst/>
          </a:prstGeom>
          <a:noFill/>
          <a:ln w="9525">
            <a:noFill/>
          </a:ln>
        </p:spPr>
        <p:txBody>
          <a:bodyPr>
            <a:noAutofit/>
          </a:bodyPr>
          <a:lstStyle/>
          <a:p>
            <a:pPr marL="171450" indent="-171450">
              <a:buFont typeface="Arial" panose="020B0604020202020204" pitchFamily="34" charset="0"/>
              <a:buChar char="•"/>
            </a:pPr>
            <a:r>
              <a:rPr lang="en-US" sz="1100" b="1" dirty="0">
                <a:latin typeface="Times New Roman" panose="02020603050405020304" charset="0"/>
                <a:cs typeface="Times New Roman" panose="02020603050405020304" charset="0"/>
              </a:rPr>
              <a:t>Motivation</a:t>
            </a:r>
            <a:endParaRPr lang="en-US" sz="1100" b="1" dirty="0">
              <a:latin typeface="Times New Roman" panose="02020603050405020304" charset="0"/>
              <a:cs typeface="Times New Roman" panose="02020603050405020304" charset="0"/>
            </a:endParaRPr>
          </a:p>
          <a:p>
            <a:pPr marL="0" indent="0" algn="just">
              <a:buFont typeface="Arial" panose="020B0604020202020204" pitchFamily="34" charset="0"/>
              <a:buNone/>
            </a:pPr>
            <a:r>
              <a:rPr lang="en-US" altLang="en-US" sz="1100" b="0" dirty="0">
                <a:latin typeface="Times New Roman" panose="02020603050405020304" charset="0"/>
                <a:cs typeface="Times New Roman" panose="02020603050405020304" charset="0"/>
              </a:rPr>
              <a:t>By allowing 6G network to detect and track vessels in real time, ISAC can dramatically improve maritime safety, efficiency, and environmental monitoring. For example, ISAC-enabled networks can support collision avoidance, search and rescue, or the detection of unauthorized vessels even in challenging conditions such as fog or rough seas, the corresponding capabilities are highlighted in the 3GPP TR 22.870 [3].</a:t>
            </a:r>
            <a:endParaRPr lang="en-US" altLang="zh-CN" sz="1100" b="0" dirty="0">
              <a:latin typeface="Times New Roman" panose="02020603050405020304" charset="0"/>
              <a:cs typeface="Times New Roman" panose="02020603050405020304" charset="0"/>
            </a:endParaRPr>
          </a:p>
        </p:txBody>
      </p:sp>
      <p:sp>
        <p:nvSpPr>
          <p:cNvPr id="7" name="文本框 6"/>
          <p:cNvSpPr txBox="1"/>
          <p:nvPr/>
        </p:nvSpPr>
        <p:spPr>
          <a:xfrm>
            <a:off x="4493895" y="3218379"/>
            <a:ext cx="4572000" cy="169277"/>
          </a:xfrm>
          <a:prstGeom prst="rect">
            <a:avLst/>
          </a:prstGeom>
        </p:spPr>
        <p:txBody>
          <a:bodyPr vert="horz" wrap="square" lIns="0" tIns="0" rIns="0" bIns="0" rtlCol="0" anchor="t">
            <a:spAutoFit/>
          </a:bodyPr>
          <a:lstStyle/>
          <a:p>
            <a:pPr marL="171450" indent="-171450">
              <a:buFont typeface="Arial" panose="020B0604020202020204" pitchFamily="34" charset="0"/>
              <a:buChar char="•"/>
            </a:pPr>
            <a:r>
              <a:rPr lang="en-US" sz="1100" b="1" dirty="0">
                <a:latin typeface="Times New Roman" panose="02020603050405020304" charset="0"/>
                <a:cs typeface="Times New Roman" panose="02020603050405020304" charset="0"/>
                <a:sym typeface="+mn-ea"/>
              </a:rPr>
              <a:t>KPI</a:t>
            </a:r>
            <a:endParaRPr kumimoji="1" lang="en-US" altLang="en-US" sz="1100" b="1" dirty="0">
              <a:latin typeface="Times New Roman" panose="02020603050405020304" charset="0"/>
              <a:cs typeface="Times New Roman" panose="02020603050405020304" charset="0"/>
              <a:sym typeface="+mn-ea"/>
            </a:endParaRPr>
          </a:p>
        </p:txBody>
      </p:sp>
      <p:sp>
        <p:nvSpPr>
          <p:cNvPr id="9" name="文本框 8"/>
          <p:cNvSpPr txBox="1"/>
          <p:nvPr/>
        </p:nvSpPr>
        <p:spPr>
          <a:xfrm>
            <a:off x="402466" y="3472348"/>
            <a:ext cx="2992120" cy="1198880"/>
          </a:xfrm>
          <a:prstGeom prst="rect">
            <a:avLst/>
          </a:prstGeom>
          <a:noFill/>
          <a:ln w="9525">
            <a:noFill/>
          </a:ln>
        </p:spPr>
        <p:txBody>
          <a:bodyPr wrap="square">
            <a:spAutoFit/>
          </a:bodyPr>
          <a:lstStyle/>
          <a:p>
            <a:pPr marL="0" indent="0"/>
            <a:r>
              <a:rPr lang="en-US" sz="800" b="0">
                <a:latin typeface="Times New Roman" panose="02020603050405020304" charset="0"/>
                <a:cs typeface="Times New Roman" panose="02020603050405020304" charset="0"/>
              </a:rPr>
              <a:t>[1] Maritime Surveillance Market Size &amp; Share Analysis - Growth Trends &amp; Forecasts (2025 - 2030) Source: </a:t>
            </a:r>
            <a:r>
              <a:rPr lang="en-US" sz="800" b="0" u="sng">
                <a:solidFill>
                  <a:srgbClr val="2779B6"/>
                </a:solidFill>
                <a:latin typeface="Times New Roman" panose="02020603050405020304" charset="0"/>
                <a:cs typeface="Times New Roman" panose="02020603050405020304" charset="0"/>
                <a:hlinkClick r:id="rId3"/>
              </a:rPr>
              <a:t>https://www.mordorintelligence.com/industry-reports/maritime-surveillance-market</a:t>
            </a:r>
            <a:endParaRPr lang="en-US" sz="800" b="0">
              <a:latin typeface="Times New Roman" panose="02020603050405020304" charset="0"/>
              <a:cs typeface="Times New Roman" panose="02020603050405020304" charset="0"/>
            </a:endParaRPr>
          </a:p>
          <a:p>
            <a:pPr marL="0" indent="0"/>
            <a:r>
              <a:rPr lang="en-US" sz="800" b="0">
                <a:latin typeface="Times New Roman" panose="02020603050405020304" charset="0"/>
                <a:cs typeface="Times New Roman" panose="02020603050405020304" charset="0"/>
              </a:rPr>
              <a:t>[2] Liu, Fan, et al. "Integrated sensing and communications: Toward dual-functional wireless networks for 6G and beyond." IEEE journal on selected areas in communications 40.6 (2022): 1728-1767.</a:t>
            </a:r>
            <a:endParaRPr lang="en-US" sz="800" b="0">
              <a:latin typeface="Times New Roman" panose="02020603050405020304" charset="0"/>
              <a:cs typeface="Times New Roman" panose="02020603050405020304" charset="0"/>
            </a:endParaRPr>
          </a:p>
          <a:p>
            <a:pPr marL="0" indent="0"/>
            <a:r>
              <a:rPr lang="en-US" altLang="en-US" sz="800" b="0">
                <a:latin typeface="Times New Roman" panose="02020603050405020304" charset="0"/>
                <a:cs typeface="Times New Roman" panose="02020603050405020304" charset="0"/>
              </a:rPr>
              <a:t>[3]TR 22.870, Study on 6G Use Cases and Service Requirements, stage 1 (Release 20)</a:t>
            </a:r>
            <a:endParaRPr lang="en-US" altLang="en-US" sz="800" b="0">
              <a:latin typeface="Times New Roman" panose="02020603050405020304" charset="0"/>
              <a:cs typeface="Times New Roman" panose="02020603050405020304" charset="0"/>
            </a:endParaRPr>
          </a:p>
        </p:txBody>
      </p:sp>
      <p:graphicFrame>
        <p:nvGraphicFramePr>
          <p:cNvPr id="8" name="表格 7"/>
          <p:cNvGraphicFramePr/>
          <p:nvPr/>
        </p:nvGraphicFramePr>
        <p:xfrm>
          <a:off x="3815862" y="3447910"/>
          <a:ext cx="5250034" cy="1399153"/>
        </p:xfrm>
        <a:graphic>
          <a:graphicData uri="http://schemas.openxmlformats.org/drawingml/2006/table">
            <a:tbl>
              <a:tblPr firstRow="1" bandRow="1">
                <a:tableStyleId>{5940675A-B579-460E-94D1-54222C63F5DA}</a:tableStyleId>
              </a:tblPr>
              <a:tblGrid>
                <a:gridCol w="588484"/>
                <a:gridCol w="747675"/>
                <a:gridCol w="558473"/>
                <a:gridCol w="745717"/>
                <a:gridCol w="665558"/>
                <a:gridCol w="852854"/>
                <a:gridCol w="625444"/>
                <a:gridCol w="465829"/>
              </a:tblGrid>
              <a:tr h="609600">
                <a:tc rowSpan="2">
                  <a:txBody>
                    <a:bodyPr/>
                    <a:lstStyle/>
                    <a:p>
                      <a:pPr indent="0" algn="ctr">
                        <a:buNone/>
                      </a:pPr>
                      <a:r>
                        <a:rPr lang="en-US" sz="1000" b="0" dirty="0">
                          <a:solidFill>
                            <a:schemeClr val="bg1"/>
                          </a:solidFill>
                          <a:latin typeface="Times New Roman" panose="02020603050405020304" charset="0"/>
                          <a:cs typeface="Times New Roman" panose="02020603050405020304" charset="0"/>
                        </a:rPr>
                        <a:t>Sensing service category</a:t>
                      </a:r>
                      <a:endParaRPr lang="en-US" sz="1000" b="0" dirty="0">
                        <a:solidFill>
                          <a:schemeClr val="bg1"/>
                        </a:solidFill>
                        <a:latin typeface="Times New Roman" panose="02020603050405020304" charset="0"/>
                        <a:cs typeface="Times New Roman" panose="02020603050405020304" charset="0"/>
                      </a:endParaRPr>
                    </a:p>
                    <a:p>
                      <a:pPr indent="0" algn="ctr">
                        <a:buNone/>
                      </a:pPr>
                      <a:r>
                        <a:rPr lang="en-US" altLang="zh-CN" sz="1000" b="0" dirty="0">
                          <a:solidFill>
                            <a:schemeClr val="bg1"/>
                          </a:solidFill>
                          <a:latin typeface="Times New Roman" panose="02020603050405020304" charset="0"/>
                        </a:rPr>
                        <a:t> </a:t>
                      </a:r>
                      <a:endParaRPr lang="en-US" sz="1000" b="0" dirty="0">
                        <a:solidFill>
                          <a:schemeClr val="bg1"/>
                        </a:solidFill>
                        <a:latin typeface="Times New Roman" panose="02020603050405020304" charset="0"/>
                        <a:cs typeface="Times New Roman" panose="0202060305040502030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00B0F0"/>
                    </a:solidFill>
                  </a:tcPr>
                </a:tc>
                <a:tc gridSpan="2">
                  <a:txBody>
                    <a:bodyPr/>
                    <a:lstStyle/>
                    <a:p>
                      <a:pPr indent="0" algn="ctr">
                        <a:buNone/>
                      </a:pPr>
                      <a:r>
                        <a:rPr lang="en-US" sz="1000" b="0" dirty="0">
                          <a:solidFill>
                            <a:schemeClr val="bg1"/>
                          </a:solidFill>
                          <a:latin typeface="Times New Roman" panose="02020603050405020304" charset="0"/>
                          <a:cs typeface="Times New Roman" panose="02020603050405020304" charset="0"/>
                        </a:rPr>
                        <a:t>Accuracy of positioning estimate by sensing (for </a:t>
                      </a:r>
                      <a:r>
                        <a:rPr lang="en-US" sz="1000" b="0" dirty="0">
                          <a:solidFill>
                            <a:schemeClr val="bg1"/>
                          </a:solidFill>
                          <a:latin typeface="Times New Roman" panose="02020603050405020304" charset="0"/>
                          <a:ea typeface="宋体" panose="02010600030101010101" pitchFamily="2" charset="-122"/>
                          <a:cs typeface="Times New Roman" panose="02020603050405020304" charset="0"/>
                        </a:rPr>
                        <a:t>90% targets</a:t>
                      </a:r>
                      <a:r>
                        <a:rPr lang="en-US" sz="1000" b="0" dirty="0">
                          <a:solidFill>
                            <a:schemeClr val="bg1"/>
                          </a:solidFill>
                          <a:latin typeface="Times New Roman" panose="02020603050405020304" charset="0"/>
                          <a:cs typeface="Times New Roman" panose="02020603050405020304" charset="0"/>
                        </a:rPr>
                        <a:t>)</a:t>
                      </a:r>
                      <a:endParaRPr lang="en-US" altLang="en-US" sz="1000" b="0" dirty="0">
                        <a:solidFill>
                          <a:schemeClr val="bg1"/>
                        </a:solidFill>
                        <a:latin typeface="Times New Roman" panose="02020603050405020304" charset="0"/>
                        <a:ea typeface="Times New Roman" panose="02020603050405020304" charset="0"/>
                        <a:cs typeface="Times New Roman" panose="0202060305040502030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00B0F0"/>
                    </a:solidFill>
                  </a:tcPr>
                </a:tc>
                <a:tc hMerge="1">
                  <a:tcPr>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gridSpan="2">
                  <a:txBody>
                    <a:bodyPr/>
                    <a:lstStyle/>
                    <a:p>
                      <a:pPr indent="0" algn="ctr">
                        <a:buNone/>
                      </a:pPr>
                      <a:r>
                        <a:rPr lang="en-US" sz="1000" b="0" dirty="0">
                          <a:solidFill>
                            <a:schemeClr val="bg1"/>
                          </a:solidFill>
                          <a:latin typeface="Times New Roman" panose="02020603050405020304" charset="0"/>
                          <a:cs typeface="Times New Roman" panose="02020603050405020304" charset="0"/>
                        </a:rPr>
                        <a:t>Accuracy of velocity estimate by sensing (for </a:t>
                      </a:r>
                      <a:r>
                        <a:rPr lang="en-US" sz="1000" b="0" dirty="0">
                          <a:solidFill>
                            <a:schemeClr val="bg1"/>
                          </a:solidFill>
                          <a:latin typeface="Times New Roman" panose="02020603050405020304" charset="0"/>
                          <a:ea typeface="宋体" panose="02010600030101010101" pitchFamily="2" charset="-122"/>
                          <a:cs typeface="Times New Roman" panose="02020603050405020304" charset="0"/>
                        </a:rPr>
                        <a:t>90% targets</a:t>
                      </a:r>
                      <a:r>
                        <a:rPr lang="en-US" sz="1000" b="0" dirty="0">
                          <a:solidFill>
                            <a:schemeClr val="bg1"/>
                          </a:solidFill>
                          <a:latin typeface="Times New Roman" panose="02020603050405020304" charset="0"/>
                          <a:cs typeface="Times New Roman" panose="02020603050405020304" charset="0"/>
                        </a:rPr>
                        <a:t>)</a:t>
                      </a:r>
                      <a:endParaRPr lang="en-US" altLang="en-US" sz="1000" b="0" dirty="0">
                        <a:solidFill>
                          <a:schemeClr val="bg1"/>
                        </a:solidFill>
                        <a:latin typeface="Times New Roman" panose="02020603050405020304" charset="0"/>
                        <a:ea typeface="Times New Roman" panose="02020603050405020304" charset="0"/>
                        <a:cs typeface="Times New Roman" panose="0202060305040502030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00B0F0"/>
                    </a:solidFill>
                  </a:tcPr>
                </a:tc>
                <a:tc hMerge="1">
                  <a:tcPr>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rowSpan="2">
                  <a:txBody>
                    <a:bodyPr/>
                    <a:lstStyle/>
                    <a:p>
                      <a:pPr indent="0" algn="ctr">
                        <a:buNone/>
                      </a:pPr>
                      <a:r>
                        <a:rPr lang="en-US" sz="1000" b="0" dirty="0">
                          <a:solidFill>
                            <a:schemeClr val="bg1"/>
                          </a:solidFill>
                          <a:latin typeface="Times New Roman" panose="02020603050405020304" charset="0"/>
                          <a:cs typeface="Times New Roman" panose="02020603050405020304" charset="0"/>
                        </a:rPr>
                        <a:t>Max sensing service latency [</a:t>
                      </a:r>
                      <a:r>
                        <a:rPr lang="en-US" sz="1000" b="0" dirty="0" err="1">
                          <a:solidFill>
                            <a:schemeClr val="bg1"/>
                          </a:solidFill>
                          <a:latin typeface="Times New Roman" panose="02020603050405020304" charset="0"/>
                          <a:cs typeface="Times New Roman" panose="02020603050405020304" charset="0"/>
                        </a:rPr>
                        <a:t>ms</a:t>
                      </a:r>
                      <a:r>
                        <a:rPr lang="en-US" sz="1000" b="0" dirty="0">
                          <a:solidFill>
                            <a:schemeClr val="bg1"/>
                          </a:solidFill>
                          <a:latin typeface="Times New Roman" panose="02020603050405020304" charset="0"/>
                          <a:cs typeface="Times New Roman" panose="02020603050405020304" charset="0"/>
                        </a:rPr>
                        <a:t>] </a:t>
                      </a:r>
                      <a:endParaRPr lang="en-US" sz="1000" b="0" dirty="0">
                        <a:solidFill>
                          <a:schemeClr val="bg1"/>
                        </a:solidFill>
                        <a:latin typeface="Times New Roman" panose="02020603050405020304" charset="0"/>
                        <a:cs typeface="Times New Roman" panose="02020603050405020304" charset="0"/>
                      </a:endParaRPr>
                    </a:p>
                    <a:p>
                      <a:pPr indent="0" algn="ctr">
                        <a:buNone/>
                      </a:pPr>
                      <a:r>
                        <a:rPr lang="en-US" altLang="zh-CN" sz="1000" b="0" dirty="0">
                          <a:solidFill>
                            <a:schemeClr val="bg1"/>
                          </a:solidFill>
                          <a:latin typeface="Times New Roman" panose="02020603050405020304" charset="0"/>
                        </a:rPr>
                        <a:t> </a:t>
                      </a:r>
                      <a:endParaRPr lang="en-US" sz="1000" b="0" dirty="0">
                        <a:solidFill>
                          <a:schemeClr val="bg1"/>
                        </a:solidFill>
                        <a:latin typeface="Times New Roman" panose="02020603050405020304" charset="0"/>
                        <a:cs typeface="Times New Roman" panose="0202060305040502030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00B0F0"/>
                    </a:solidFill>
                  </a:tcPr>
                </a:tc>
                <a:tc rowSpan="2">
                  <a:txBody>
                    <a:bodyPr/>
                    <a:lstStyle/>
                    <a:p>
                      <a:pPr indent="0" algn="ctr">
                        <a:buNone/>
                      </a:pPr>
                      <a:r>
                        <a:rPr lang="en-US" sz="1000" b="0" dirty="0">
                          <a:solidFill>
                            <a:schemeClr val="bg1"/>
                          </a:solidFill>
                          <a:latin typeface="Times New Roman" panose="02020603050405020304" charset="0"/>
                          <a:cs typeface="Times New Roman" panose="02020603050405020304" charset="0"/>
                        </a:rPr>
                        <a:t>Missed detection [%] </a:t>
                      </a:r>
                      <a:endParaRPr lang="en-US" sz="1000" b="0" dirty="0">
                        <a:solidFill>
                          <a:schemeClr val="bg1"/>
                        </a:solidFill>
                        <a:latin typeface="Times New Roman" panose="02020603050405020304" charset="0"/>
                        <a:cs typeface="Times New Roman" panose="02020603050405020304" charset="0"/>
                      </a:endParaRPr>
                    </a:p>
                    <a:p>
                      <a:pPr indent="0" algn="ctr">
                        <a:buNone/>
                      </a:pPr>
                      <a:r>
                        <a:rPr lang="en-US" altLang="zh-CN" sz="1000" b="0" dirty="0">
                          <a:solidFill>
                            <a:schemeClr val="bg1"/>
                          </a:solidFill>
                          <a:latin typeface="Times New Roman" panose="02020603050405020304" charset="0"/>
                        </a:rPr>
                        <a:t> </a:t>
                      </a:r>
                      <a:endParaRPr lang="en-US" sz="1000" b="0" dirty="0">
                        <a:solidFill>
                          <a:schemeClr val="bg1"/>
                        </a:solidFill>
                        <a:latin typeface="Times New Roman" panose="02020603050405020304" charset="0"/>
                        <a:cs typeface="Times New Roman" panose="0202060305040502030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00B0F0"/>
                    </a:solidFill>
                  </a:tcPr>
                </a:tc>
                <a:tc rowSpan="2">
                  <a:txBody>
                    <a:bodyPr/>
                    <a:lstStyle/>
                    <a:p>
                      <a:pPr indent="0" algn="ctr">
                        <a:buNone/>
                      </a:pPr>
                      <a:r>
                        <a:rPr lang="en-US" sz="1000" b="0" dirty="0">
                          <a:solidFill>
                            <a:schemeClr val="bg1"/>
                          </a:solidFill>
                          <a:latin typeface="Times New Roman" panose="02020603050405020304" charset="0"/>
                          <a:cs typeface="Times New Roman" panose="02020603050405020304" charset="0"/>
                        </a:rPr>
                        <a:t>False alarm [%] </a:t>
                      </a:r>
                      <a:endParaRPr lang="en-US" sz="1000" b="0" dirty="0">
                        <a:solidFill>
                          <a:schemeClr val="bg1"/>
                        </a:solidFill>
                        <a:latin typeface="Times New Roman" panose="02020603050405020304" charset="0"/>
                        <a:cs typeface="Times New Roman" panose="02020603050405020304" charset="0"/>
                      </a:endParaRPr>
                    </a:p>
                    <a:p>
                      <a:pPr indent="0" algn="ctr">
                        <a:buNone/>
                      </a:pPr>
                      <a:r>
                        <a:rPr lang="en-US" altLang="zh-CN" sz="1000" b="0" dirty="0">
                          <a:solidFill>
                            <a:schemeClr val="bg1"/>
                          </a:solidFill>
                          <a:latin typeface="Times New Roman" panose="02020603050405020304" charset="0"/>
                        </a:rPr>
                        <a:t> </a:t>
                      </a:r>
                      <a:endParaRPr lang="en-US" sz="1000" b="0" dirty="0">
                        <a:solidFill>
                          <a:schemeClr val="bg1"/>
                        </a:solidFill>
                        <a:latin typeface="Times New Roman" panose="02020603050405020304" charset="0"/>
                        <a:cs typeface="Times New Roman" panose="0202060305040502030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00B0F0"/>
                    </a:solidFill>
                  </a:tcPr>
                </a:tc>
              </a:tr>
              <a:tr h="401955">
                <a:tc vMerge="1">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000" b="0" dirty="0">
                          <a:solidFill>
                            <a:schemeClr val="bg1"/>
                          </a:solidFill>
                          <a:latin typeface="Times New Roman" panose="02020603050405020304" charset="0"/>
                          <a:cs typeface="Times New Roman" panose="02020603050405020304" charset="0"/>
                        </a:rPr>
                        <a:t>Horizontal [m]</a:t>
                      </a:r>
                      <a:endParaRPr lang="en-US" altLang="en-US" sz="1000" b="0" dirty="0">
                        <a:solidFill>
                          <a:schemeClr val="bg1"/>
                        </a:solidFill>
                        <a:latin typeface="Times New Roman" panose="02020603050405020304" charset="0"/>
                        <a:ea typeface="Times New Roman" panose="02020603050405020304" charset="0"/>
                        <a:cs typeface="Times New Roman" panose="0202060305040502030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00B0F0"/>
                    </a:solidFill>
                  </a:tcPr>
                </a:tc>
                <a:tc>
                  <a:txBody>
                    <a:bodyPr/>
                    <a:lstStyle/>
                    <a:p>
                      <a:pPr indent="0" algn="ctr">
                        <a:buNone/>
                      </a:pPr>
                      <a:r>
                        <a:rPr lang="en-US" sz="1000" b="0" dirty="0">
                          <a:solidFill>
                            <a:schemeClr val="bg1"/>
                          </a:solidFill>
                          <a:latin typeface="Times New Roman" panose="02020603050405020304" charset="0"/>
                          <a:cs typeface="Times New Roman" panose="02020603050405020304" charset="0"/>
                        </a:rPr>
                        <a:t>Vertical[m]</a:t>
                      </a:r>
                      <a:endParaRPr lang="en-US" altLang="en-US" sz="1000" b="0" dirty="0">
                        <a:solidFill>
                          <a:schemeClr val="bg1"/>
                        </a:solidFill>
                        <a:latin typeface="Times New Roman" panose="02020603050405020304" charset="0"/>
                        <a:ea typeface="Times New Roman" panose="02020603050405020304" charset="0"/>
                        <a:cs typeface="Times New Roman" panose="0202060305040502030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00B0F0"/>
                    </a:solidFill>
                  </a:tcPr>
                </a:tc>
                <a:tc>
                  <a:txBody>
                    <a:bodyPr/>
                    <a:lstStyle/>
                    <a:p>
                      <a:pPr indent="0" algn="ctr">
                        <a:buNone/>
                      </a:pPr>
                      <a:r>
                        <a:rPr lang="en-US" sz="1000" b="0" dirty="0">
                          <a:solidFill>
                            <a:schemeClr val="bg1"/>
                          </a:solidFill>
                          <a:latin typeface="Times New Roman" panose="02020603050405020304" charset="0"/>
                          <a:cs typeface="Times New Roman" panose="02020603050405020304" charset="0"/>
                        </a:rPr>
                        <a:t>Horizontal [m/s]</a:t>
                      </a:r>
                      <a:endParaRPr lang="en-US" altLang="en-US" sz="1000" b="0" dirty="0">
                        <a:solidFill>
                          <a:schemeClr val="bg1"/>
                        </a:solidFill>
                        <a:latin typeface="Times New Roman" panose="02020603050405020304" charset="0"/>
                        <a:ea typeface="Times New Roman" panose="02020603050405020304" charset="0"/>
                        <a:cs typeface="Times New Roman" panose="0202060305040502030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00B0F0"/>
                    </a:solidFill>
                  </a:tcPr>
                </a:tc>
                <a:tc>
                  <a:txBody>
                    <a:bodyPr/>
                    <a:lstStyle/>
                    <a:p>
                      <a:pPr indent="0" algn="ctr">
                        <a:buNone/>
                      </a:pPr>
                      <a:r>
                        <a:rPr lang="en-US" sz="1000" b="0" dirty="0">
                          <a:solidFill>
                            <a:schemeClr val="bg1"/>
                          </a:solidFill>
                          <a:latin typeface="Times New Roman" panose="02020603050405020304" charset="0"/>
                          <a:cs typeface="Times New Roman" panose="02020603050405020304" charset="0"/>
                        </a:rPr>
                        <a:t>Vertical [m/s]</a:t>
                      </a:r>
                      <a:endParaRPr lang="en-US" altLang="en-US" sz="1000" b="0" dirty="0">
                        <a:solidFill>
                          <a:schemeClr val="bg1"/>
                        </a:solidFill>
                        <a:latin typeface="Times New Roman" panose="02020603050405020304" charset="0"/>
                        <a:ea typeface="Times New Roman" panose="02020603050405020304" charset="0"/>
                        <a:cs typeface="Times New Roman" panose="0202060305040502030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00B0F0"/>
                    </a:solidFill>
                  </a:tcPr>
                </a:tc>
                <a:tc vMerge="1">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DAEEF3"/>
                    </a:solidFill>
                  </a:tcPr>
                </a:tc>
                <a:tc vMerge="1">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DAEEF3"/>
                    </a:solidFill>
                  </a:tcPr>
                </a:tc>
                <a:tc vMerge="1">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DAEEF3"/>
                    </a:solidFill>
                  </a:tcPr>
                </a:tc>
              </a:tr>
              <a:tr h="161290">
                <a:tc>
                  <a:txBody>
                    <a:bodyPr/>
                    <a:lstStyle/>
                    <a:p>
                      <a:pPr indent="0" algn="ctr">
                        <a:buNone/>
                      </a:pPr>
                      <a:r>
                        <a:rPr lang="en-US" sz="1000" b="0" dirty="0">
                          <a:solidFill>
                            <a:srgbClr val="0C0C0C"/>
                          </a:solidFill>
                          <a:latin typeface="Times New Roman" panose="02020603050405020304" charset="0"/>
                          <a:ea typeface="宋体" panose="02010600030101010101" pitchFamily="2" charset="-122"/>
                          <a:cs typeface="Times New Roman" panose="02020603050405020304" charset="0"/>
                        </a:rPr>
                        <a:t>1</a:t>
                      </a:r>
                      <a:endParaRPr lang="en-US" altLang="en-US" sz="1000" b="0" dirty="0">
                        <a:solidFill>
                          <a:srgbClr val="0C0C0C"/>
                        </a:solidFill>
                        <a:latin typeface="Times New Roman" panose="02020603050405020304" charset="0"/>
                        <a:ea typeface="宋体" panose="02010600030101010101" pitchFamily="2" charset="-122"/>
                        <a:cs typeface="Times New Roman" panose="02020603050405020304"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000" b="0" dirty="0">
                          <a:solidFill>
                            <a:srgbClr val="0C0C0C"/>
                          </a:solidFill>
                          <a:latin typeface="Times New Roman" panose="02020603050405020304" charset="0"/>
                          <a:cs typeface="Times New Roman" panose="02020603050405020304" charset="0"/>
                        </a:rPr>
                        <a:t>≤100</a:t>
                      </a:r>
                      <a:endParaRPr lang="en-US" altLang="en-US" sz="1000" b="0" dirty="0">
                        <a:solidFill>
                          <a:srgbClr val="0C0C0C"/>
                        </a:solidFill>
                        <a:latin typeface="Times New Roman" panose="02020603050405020304" charset="0"/>
                        <a:ea typeface="Times New Roman" panose="02020603050405020304" charset="0"/>
                        <a:cs typeface="Times New Roman" panose="0202060305040502030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c>
                  <a:txBody>
                    <a:bodyPr/>
                    <a:lstStyle/>
                    <a:p>
                      <a:pPr indent="0" algn="ctr">
                        <a:buNone/>
                      </a:pPr>
                      <a:r>
                        <a:rPr lang="en-US" sz="1000" b="0">
                          <a:solidFill>
                            <a:srgbClr val="0C0C0C"/>
                          </a:solidFill>
                          <a:latin typeface="Times New Roman" panose="02020603050405020304" charset="0"/>
                          <a:cs typeface="Times New Roman" panose="02020603050405020304" charset="0"/>
                        </a:rPr>
                        <a:t>N/A</a:t>
                      </a:r>
                      <a:endParaRPr lang="en-US" altLang="en-US" sz="1000" b="0">
                        <a:solidFill>
                          <a:srgbClr val="0C0C0C"/>
                        </a:solidFill>
                        <a:latin typeface="Times New Roman" panose="02020603050405020304" charset="0"/>
                        <a:ea typeface="Times New Roman" panose="02020603050405020304" charset="0"/>
                        <a:cs typeface="Times New Roman" panose="0202060305040502030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c>
                  <a:txBody>
                    <a:bodyPr/>
                    <a:lstStyle/>
                    <a:p>
                      <a:pPr indent="0" algn="ctr">
                        <a:buNone/>
                      </a:pPr>
                      <a:r>
                        <a:rPr lang="en-US" sz="1000" b="0">
                          <a:solidFill>
                            <a:srgbClr val="0C0C0C"/>
                          </a:solidFill>
                          <a:latin typeface="Times New Roman" panose="02020603050405020304" charset="0"/>
                          <a:cs typeface="Times New Roman" panose="02020603050405020304" charset="0"/>
                        </a:rPr>
                        <a:t>N/A </a:t>
                      </a:r>
                      <a:endParaRPr lang="en-US" altLang="en-US" sz="1000" b="0">
                        <a:solidFill>
                          <a:srgbClr val="0C0C0C"/>
                        </a:solidFill>
                        <a:latin typeface="Times New Roman" panose="02020603050405020304" charset="0"/>
                        <a:ea typeface="Times New Roman" panose="02020603050405020304" charset="0"/>
                        <a:cs typeface="Times New Roman" panose="0202060305040502030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c>
                  <a:txBody>
                    <a:bodyPr/>
                    <a:lstStyle/>
                    <a:p>
                      <a:pPr indent="0" algn="ctr">
                        <a:buNone/>
                      </a:pPr>
                      <a:r>
                        <a:rPr lang="en-US" sz="1000" b="0">
                          <a:solidFill>
                            <a:srgbClr val="0C0C0C"/>
                          </a:solidFill>
                          <a:latin typeface="Times New Roman" panose="02020603050405020304" charset="0"/>
                          <a:cs typeface="Times New Roman" panose="02020603050405020304" charset="0"/>
                        </a:rPr>
                        <a:t>N/A</a:t>
                      </a:r>
                      <a:endParaRPr lang="en-US" altLang="en-US" sz="1000" b="0">
                        <a:solidFill>
                          <a:srgbClr val="0C0C0C"/>
                        </a:solidFill>
                        <a:latin typeface="Times New Roman" panose="02020603050405020304" charset="0"/>
                        <a:ea typeface="Times New Roman" panose="02020603050405020304" charset="0"/>
                        <a:cs typeface="Times New Roman" panose="0202060305040502030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c>
                  <a:txBody>
                    <a:bodyPr/>
                    <a:lstStyle/>
                    <a:p>
                      <a:pPr indent="0" algn="ctr">
                        <a:buNone/>
                      </a:pPr>
                      <a:r>
                        <a:rPr lang="en-US" sz="1000" b="0">
                          <a:solidFill>
                            <a:srgbClr val="0C0C0C"/>
                          </a:solidFill>
                          <a:latin typeface="Times New Roman" panose="02020603050405020304" charset="0"/>
                          <a:cs typeface="Times New Roman" panose="02020603050405020304" charset="0"/>
                        </a:rPr>
                        <a:t>5000</a:t>
                      </a:r>
                      <a:endParaRPr lang="en-US" altLang="en-US" sz="1000" b="0">
                        <a:solidFill>
                          <a:srgbClr val="0C0C0C"/>
                        </a:solidFill>
                        <a:latin typeface="Times New Roman" panose="02020603050405020304" charset="0"/>
                        <a:ea typeface="t" charset="0"/>
                        <a:cs typeface="Times New Roman" panose="0202060305040502030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c>
                  <a:txBody>
                    <a:bodyPr/>
                    <a:lstStyle/>
                    <a:p>
                      <a:pPr indent="0" algn="ctr">
                        <a:buNone/>
                      </a:pPr>
                      <a:r>
                        <a:rPr lang="en-US" sz="1000" b="0">
                          <a:solidFill>
                            <a:srgbClr val="0C0C0C"/>
                          </a:solidFill>
                          <a:latin typeface="Times New Roman" panose="02020603050405020304" charset="0"/>
                          <a:cs typeface="Times New Roman" panose="02020603050405020304" charset="0"/>
                        </a:rPr>
                        <a:t>5</a:t>
                      </a:r>
                      <a:endParaRPr lang="en-US" altLang="en-US" sz="1000" b="0">
                        <a:solidFill>
                          <a:srgbClr val="0C0C0C"/>
                        </a:solidFill>
                        <a:latin typeface="Times New Roman" panose="02020603050405020304" charset="0"/>
                        <a:ea typeface="Times New Roman" panose="02020603050405020304" charset="0"/>
                        <a:cs typeface="Times New Roman" panose="0202060305040502030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c>
                  <a:txBody>
                    <a:bodyPr/>
                    <a:lstStyle/>
                    <a:p>
                      <a:pPr indent="0" algn="ctr">
                        <a:buNone/>
                      </a:pPr>
                      <a:r>
                        <a:rPr lang="en-US" sz="1000" b="0">
                          <a:solidFill>
                            <a:srgbClr val="0C0C0C"/>
                          </a:solidFill>
                          <a:latin typeface="Times New Roman" panose="02020603050405020304" charset="0"/>
                          <a:cs typeface="Times New Roman" panose="02020603050405020304" charset="0"/>
                        </a:rPr>
                        <a:t>5</a:t>
                      </a:r>
                      <a:endParaRPr lang="en-US" altLang="en-US" sz="1000" b="0">
                        <a:solidFill>
                          <a:srgbClr val="0C0C0C"/>
                        </a:solidFill>
                        <a:latin typeface="Times New Roman" panose="02020603050405020304" charset="0"/>
                        <a:ea typeface="Times New Roman" panose="02020603050405020304" charset="0"/>
                        <a:cs typeface="Times New Roman" panose="0202060305040502030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r>
              <a:tr h="226308">
                <a:tc>
                  <a:txBody>
                    <a:bodyPr/>
                    <a:lstStyle/>
                    <a:p>
                      <a:pPr indent="0" algn="ctr">
                        <a:buNone/>
                      </a:pPr>
                      <a:r>
                        <a:rPr lang="en-US" altLang="en-US" sz="1000" b="0" dirty="0">
                          <a:solidFill>
                            <a:srgbClr val="0C0C0C"/>
                          </a:solidFill>
                          <a:latin typeface="Times New Roman" panose="02020603050405020304" charset="0"/>
                          <a:ea typeface="宋体" panose="02010600030101010101" pitchFamily="2" charset="-122"/>
                          <a:cs typeface="Times New Roman" panose="02020603050405020304" charset="0"/>
                        </a:rPr>
                        <a:t>2</a:t>
                      </a:r>
                      <a:endParaRPr lang="en-US" altLang="en-US" sz="1000" b="0" dirty="0">
                        <a:solidFill>
                          <a:srgbClr val="0C0C0C"/>
                        </a:solidFill>
                        <a:latin typeface="Times New Roman" panose="02020603050405020304" charset="0"/>
                        <a:ea typeface="宋体" panose="02010600030101010101" pitchFamily="2" charset="-122"/>
                        <a:cs typeface="Times New Roman" panose="02020603050405020304" charset="0"/>
                      </a:endParaRPr>
                    </a:p>
                  </a:txBody>
                  <a:tcPr marL="68580" marR="68580" marT="0" marB="0" anchor="ctr">
                    <a:lnL w="12700" cap="flat" cmpd="sng">
                      <a:solidFill>
                        <a:srgbClr val="080000"/>
                      </a:solidFill>
                      <a:prstDash val="solid"/>
                      <a:headEnd type="none" w="med" len="med"/>
                      <a:tailEnd type="none" w="med" len="med"/>
                    </a:lnL>
                    <a:lnR w="12700" cap="flat" cmpd="sng" algn="ctr">
                      <a:solidFill>
                        <a:srgbClr val="080000"/>
                      </a:solidFill>
                      <a:prstDash val="solid"/>
                      <a:round/>
                      <a:headEnd type="none" w="med" len="med"/>
                      <a:tailEnd type="none" w="med" len="med"/>
                    </a:lnR>
                    <a:lnT w="12700" cap="flat" cmpd="sng">
                      <a:solidFill>
                        <a:srgbClr val="080000"/>
                      </a:solidFill>
                      <a:prstDash val="solid"/>
                      <a:headEnd type="none" w="med" len="med"/>
                      <a:tailEnd type="none" w="med" len="med"/>
                    </a:lnT>
                    <a:lnB w="12700" cap="flat" cmpd="sng" algn="ctr">
                      <a:solidFill>
                        <a:srgbClr val="080000"/>
                      </a:solidFill>
                      <a:prstDash val="solid"/>
                      <a:round/>
                      <a:headEnd type="none" w="med" len="med"/>
                      <a:tailEnd type="none" w="med" len="med"/>
                    </a:lnB>
                    <a:lnTlToBr>
                      <a:noFill/>
                    </a:lnTlToBr>
                    <a:lnBlToTr>
                      <a:noFill/>
                    </a:lnBlToTr>
                    <a:noFill/>
                  </a:tcPr>
                </a:tc>
                <a:tc>
                  <a:txBody>
                    <a:bodyPr/>
                    <a:lstStyle/>
                    <a:p>
                      <a:pPr indent="0" algn="ctr">
                        <a:buNone/>
                      </a:pPr>
                      <a:r>
                        <a:rPr lang="en-US" sz="1000" b="0" dirty="0">
                          <a:solidFill>
                            <a:srgbClr val="0C0C0C"/>
                          </a:solidFill>
                          <a:latin typeface="Times New Roman" panose="02020603050405020304" charset="0"/>
                          <a:cs typeface="Times New Roman" panose="02020603050405020304" charset="0"/>
                        </a:rPr>
                        <a:t>≤10</a:t>
                      </a:r>
                      <a:endParaRPr lang="en-US" altLang="en-US" sz="1000" b="0" dirty="0">
                        <a:solidFill>
                          <a:srgbClr val="0C0C0C"/>
                        </a:solidFill>
                        <a:latin typeface="Times New Roman" panose="02020603050405020304" charset="0"/>
                        <a:ea typeface="Times New Roman" panose="02020603050405020304" charset="0"/>
                        <a:cs typeface="Times New Roman" panose="02020603050405020304" charset="0"/>
                      </a:endParaRPr>
                    </a:p>
                  </a:txBody>
                  <a:tcPr marL="68580" marR="68580" marT="0" marB="0" anchor="ctr">
                    <a:lnL w="12700" cap="flat" cmpd="sng" algn="ctr">
                      <a:solidFill>
                        <a:srgbClr val="080000"/>
                      </a:solidFill>
                      <a:prstDash val="solid"/>
                      <a:round/>
                      <a:headEnd type="none" w="med" len="med"/>
                      <a:tailEnd type="none" w="med" len="med"/>
                    </a:lnL>
                    <a:lnR w="12700" cap="flat" cmpd="sng" algn="ctr">
                      <a:solidFill>
                        <a:srgbClr val="080000"/>
                      </a:solidFill>
                      <a:prstDash val="solid"/>
                      <a:round/>
                      <a:headEnd type="none" w="med" len="med"/>
                      <a:tailEnd type="none" w="med" len="med"/>
                    </a:lnR>
                    <a:lnT w="12700" cap="flat" cmpd="sng">
                      <a:solidFill>
                        <a:srgbClr val="080000"/>
                      </a:solidFill>
                      <a:prstDash val="solid"/>
                      <a:headEnd type="none" w="med" len="med"/>
                      <a:tailEnd type="none" w="med" len="med"/>
                    </a:lnT>
                    <a:lnB w="12700" cap="flat" cmpd="sng" algn="ctr">
                      <a:solidFill>
                        <a:srgbClr val="080000"/>
                      </a:solidFill>
                      <a:prstDash val="solid"/>
                      <a:round/>
                      <a:headEnd type="none" w="med" len="med"/>
                      <a:tailEnd type="none" w="med" len="med"/>
                    </a:lnB>
                    <a:lnTlToBr>
                      <a:noFill/>
                    </a:lnTlToBr>
                    <a:lnBlToTr>
                      <a:noFill/>
                    </a:lnBlToTr>
                    <a:solidFill>
                      <a:srgbClr val="FFFFFF"/>
                    </a:solidFill>
                  </a:tcPr>
                </a:tc>
                <a:tc>
                  <a:txBody>
                    <a:bodyPr/>
                    <a:lstStyle/>
                    <a:p>
                      <a:pPr indent="0" algn="ctr">
                        <a:buNone/>
                      </a:pPr>
                      <a:r>
                        <a:rPr lang="en-US" sz="1000" b="0" dirty="0">
                          <a:solidFill>
                            <a:srgbClr val="0C0C0C"/>
                          </a:solidFill>
                          <a:latin typeface="Times New Roman" panose="02020603050405020304" charset="0"/>
                          <a:cs typeface="Times New Roman" panose="02020603050405020304" charset="0"/>
                        </a:rPr>
                        <a:t>N/A</a:t>
                      </a:r>
                      <a:endParaRPr lang="en-US" altLang="en-US" sz="1000" b="0" dirty="0">
                        <a:solidFill>
                          <a:srgbClr val="0C0C0C"/>
                        </a:solidFill>
                        <a:latin typeface="Times New Roman" panose="02020603050405020304" charset="0"/>
                        <a:ea typeface="Times New Roman" panose="02020603050405020304" charset="0"/>
                        <a:cs typeface="Times New Roman" panose="02020603050405020304" charset="0"/>
                      </a:endParaRPr>
                    </a:p>
                  </a:txBody>
                  <a:tcPr marL="68580" marR="68580" marT="0" marB="0" anchor="ctr">
                    <a:lnL w="12700" cap="flat" cmpd="sng" algn="ctr">
                      <a:solidFill>
                        <a:srgbClr val="080000"/>
                      </a:solidFill>
                      <a:prstDash val="solid"/>
                      <a:round/>
                      <a:headEnd type="none" w="med" len="med"/>
                      <a:tailEnd type="none" w="med" len="med"/>
                    </a:lnL>
                    <a:lnR w="12700" cap="flat" cmpd="sng" algn="ctr">
                      <a:solidFill>
                        <a:srgbClr val="080000"/>
                      </a:solidFill>
                      <a:prstDash val="solid"/>
                      <a:round/>
                      <a:headEnd type="none" w="med" len="med"/>
                      <a:tailEnd type="none" w="med" len="med"/>
                    </a:lnR>
                    <a:lnT w="12700" cap="flat" cmpd="sng">
                      <a:solidFill>
                        <a:srgbClr val="080000"/>
                      </a:solidFill>
                      <a:prstDash val="solid"/>
                      <a:headEnd type="none" w="med" len="med"/>
                      <a:tailEnd type="none" w="med" len="med"/>
                    </a:lnT>
                    <a:lnB w="12700" cap="flat" cmpd="sng" algn="ctr">
                      <a:solidFill>
                        <a:srgbClr val="080000"/>
                      </a:solidFill>
                      <a:prstDash val="solid"/>
                      <a:round/>
                      <a:headEnd type="none" w="med" len="med"/>
                      <a:tailEnd type="none" w="med" len="med"/>
                    </a:lnB>
                    <a:lnTlToBr>
                      <a:noFill/>
                    </a:lnTlToBr>
                    <a:lnBlToTr>
                      <a:noFill/>
                    </a:lnBlToTr>
                    <a:solidFill>
                      <a:srgbClr val="FFFFFF"/>
                    </a:solidFill>
                  </a:tcPr>
                </a:tc>
                <a:tc>
                  <a:txBody>
                    <a:bodyPr/>
                    <a:lstStyle/>
                    <a:p>
                      <a:pPr indent="0" algn="ctr">
                        <a:buNone/>
                      </a:pPr>
                      <a:r>
                        <a:rPr lang="en-US" sz="1000" b="0" dirty="0">
                          <a:solidFill>
                            <a:srgbClr val="0C0C0C"/>
                          </a:solidFill>
                          <a:latin typeface="Times New Roman" panose="02020603050405020304" charset="0"/>
                          <a:cs typeface="Times New Roman" panose="02020603050405020304" charset="0"/>
                        </a:rPr>
                        <a:t>N/A</a:t>
                      </a:r>
                      <a:endParaRPr lang="en-US" altLang="en-US" sz="1000" b="0" dirty="0">
                        <a:solidFill>
                          <a:srgbClr val="0C0C0C"/>
                        </a:solidFill>
                        <a:latin typeface="Times New Roman" panose="02020603050405020304" charset="0"/>
                        <a:ea typeface="Times New Roman" panose="02020603050405020304" charset="0"/>
                        <a:cs typeface="Times New Roman" panose="02020603050405020304" charset="0"/>
                      </a:endParaRPr>
                    </a:p>
                  </a:txBody>
                  <a:tcPr marL="68580" marR="68580" marT="0" marB="0" anchor="ctr">
                    <a:lnL w="12700" cap="flat" cmpd="sng" algn="ctr">
                      <a:solidFill>
                        <a:srgbClr val="080000"/>
                      </a:solidFill>
                      <a:prstDash val="solid"/>
                      <a:round/>
                      <a:headEnd type="none" w="med" len="med"/>
                      <a:tailEnd type="none" w="med" len="med"/>
                    </a:lnL>
                    <a:lnR w="12700" cap="flat" cmpd="sng" algn="ctr">
                      <a:solidFill>
                        <a:srgbClr val="080000"/>
                      </a:solidFill>
                      <a:prstDash val="solid"/>
                      <a:round/>
                      <a:headEnd type="none" w="med" len="med"/>
                      <a:tailEnd type="none" w="med" len="med"/>
                    </a:lnR>
                    <a:lnT w="12700" cap="flat" cmpd="sng">
                      <a:solidFill>
                        <a:srgbClr val="080000"/>
                      </a:solidFill>
                      <a:prstDash val="solid"/>
                      <a:headEnd type="none" w="med" len="med"/>
                      <a:tailEnd type="none" w="med" len="med"/>
                    </a:lnT>
                    <a:lnB w="12700" cap="flat" cmpd="sng" algn="ctr">
                      <a:solidFill>
                        <a:srgbClr val="080000"/>
                      </a:solidFill>
                      <a:prstDash val="solid"/>
                      <a:round/>
                      <a:headEnd type="none" w="med" len="med"/>
                      <a:tailEnd type="none" w="med" len="med"/>
                    </a:lnB>
                    <a:lnTlToBr>
                      <a:noFill/>
                    </a:lnTlToBr>
                    <a:lnBlToTr>
                      <a:noFill/>
                    </a:lnBlToTr>
                    <a:solidFill>
                      <a:srgbClr val="FFFFFF"/>
                    </a:solidFill>
                  </a:tcPr>
                </a:tc>
                <a:tc>
                  <a:txBody>
                    <a:bodyPr/>
                    <a:lstStyle/>
                    <a:p>
                      <a:pPr indent="0" algn="ctr">
                        <a:buNone/>
                      </a:pPr>
                      <a:r>
                        <a:rPr lang="en-US" sz="1000" b="0" dirty="0">
                          <a:solidFill>
                            <a:srgbClr val="0C0C0C"/>
                          </a:solidFill>
                          <a:latin typeface="Times New Roman" panose="02020603050405020304" charset="0"/>
                          <a:cs typeface="Times New Roman" panose="02020603050405020304" charset="0"/>
                        </a:rPr>
                        <a:t>N/A</a:t>
                      </a:r>
                      <a:endParaRPr lang="en-US" altLang="en-US" sz="1000" b="0" dirty="0">
                        <a:solidFill>
                          <a:srgbClr val="0C0C0C"/>
                        </a:solidFill>
                        <a:latin typeface="Times New Roman" panose="02020603050405020304" charset="0"/>
                        <a:ea typeface="Times New Roman" panose="02020603050405020304" charset="0"/>
                        <a:cs typeface="Times New Roman" panose="02020603050405020304" charset="0"/>
                      </a:endParaRPr>
                    </a:p>
                  </a:txBody>
                  <a:tcPr marL="68580" marR="68580" marT="0" marB="0" anchor="ctr">
                    <a:lnL w="12700" cap="flat" cmpd="sng" algn="ctr">
                      <a:solidFill>
                        <a:srgbClr val="080000"/>
                      </a:solidFill>
                      <a:prstDash val="solid"/>
                      <a:round/>
                      <a:headEnd type="none" w="med" len="med"/>
                      <a:tailEnd type="none" w="med" len="med"/>
                    </a:lnL>
                    <a:lnR w="12700" cap="flat" cmpd="sng" algn="ctr">
                      <a:solidFill>
                        <a:srgbClr val="080000"/>
                      </a:solidFill>
                      <a:prstDash val="solid"/>
                      <a:round/>
                      <a:headEnd type="none" w="med" len="med"/>
                      <a:tailEnd type="none" w="med" len="med"/>
                    </a:lnR>
                    <a:lnT w="12700" cap="flat" cmpd="sng">
                      <a:solidFill>
                        <a:srgbClr val="080000"/>
                      </a:solidFill>
                      <a:prstDash val="solid"/>
                      <a:headEnd type="none" w="med" len="med"/>
                      <a:tailEnd type="none" w="med" len="med"/>
                    </a:lnT>
                    <a:lnB w="12700" cap="flat" cmpd="sng" algn="ctr">
                      <a:solidFill>
                        <a:srgbClr val="080000"/>
                      </a:solidFill>
                      <a:prstDash val="solid"/>
                      <a:round/>
                      <a:headEnd type="none" w="med" len="med"/>
                      <a:tailEnd type="none" w="med" len="med"/>
                    </a:lnB>
                    <a:lnTlToBr>
                      <a:noFill/>
                    </a:lnTlToBr>
                    <a:lnBlToTr>
                      <a:noFill/>
                    </a:lnBlToTr>
                    <a:solidFill>
                      <a:srgbClr val="FFFFFF"/>
                    </a:solidFill>
                  </a:tcPr>
                </a:tc>
                <a:tc>
                  <a:txBody>
                    <a:bodyPr/>
                    <a:lstStyle/>
                    <a:p>
                      <a:pPr indent="0" algn="ctr">
                        <a:buNone/>
                      </a:pPr>
                      <a:r>
                        <a:rPr lang="en-US" altLang="en-US" sz="1000" b="0" dirty="0">
                          <a:solidFill>
                            <a:srgbClr val="0C0C0C"/>
                          </a:solidFill>
                          <a:latin typeface="Times New Roman" panose="02020603050405020304" charset="0"/>
                          <a:ea typeface="t" charset="0"/>
                          <a:cs typeface="Times New Roman" panose="02020603050405020304" charset="0"/>
                        </a:rPr>
                        <a:t>5000</a:t>
                      </a:r>
                      <a:endParaRPr lang="en-US" altLang="en-US" sz="1000" b="0" dirty="0">
                        <a:solidFill>
                          <a:srgbClr val="0C0C0C"/>
                        </a:solidFill>
                        <a:latin typeface="Times New Roman" panose="02020603050405020304" charset="0"/>
                        <a:ea typeface="t" charset="0"/>
                        <a:cs typeface="Times New Roman" panose="02020603050405020304" charset="0"/>
                      </a:endParaRPr>
                    </a:p>
                  </a:txBody>
                  <a:tcPr marL="68580" marR="68580" marT="0" marB="0" anchor="ctr">
                    <a:lnL w="12700" cap="flat" cmpd="sng" algn="ctr">
                      <a:solidFill>
                        <a:srgbClr val="080000"/>
                      </a:solidFill>
                      <a:prstDash val="solid"/>
                      <a:round/>
                      <a:headEnd type="none" w="med" len="med"/>
                      <a:tailEnd type="none" w="med" len="med"/>
                    </a:lnL>
                    <a:lnR w="12700" cap="flat" cmpd="sng" algn="ctr">
                      <a:solidFill>
                        <a:srgbClr val="080000"/>
                      </a:solidFill>
                      <a:prstDash val="solid"/>
                      <a:round/>
                      <a:headEnd type="none" w="med" len="med"/>
                      <a:tailEnd type="none" w="med" len="med"/>
                    </a:lnR>
                    <a:lnT w="12700" cap="flat" cmpd="sng">
                      <a:solidFill>
                        <a:srgbClr val="080000"/>
                      </a:solidFill>
                      <a:prstDash val="solid"/>
                      <a:headEnd type="none" w="med" len="med"/>
                      <a:tailEnd type="none" w="med" len="med"/>
                    </a:lnT>
                    <a:lnB w="12700" cap="flat" cmpd="sng" algn="ctr">
                      <a:solidFill>
                        <a:srgbClr val="080000"/>
                      </a:solidFill>
                      <a:prstDash val="solid"/>
                      <a:round/>
                      <a:headEnd type="none" w="med" len="med"/>
                      <a:tailEnd type="none" w="med" len="med"/>
                    </a:lnB>
                    <a:lnTlToBr>
                      <a:noFill/>
                    </a:lnTlToBr>
                    <a:lnBlToTr>
                      <a:noFill/>
                    </a:lnBlToTr>
                    <a:solidFill>
                      <a:srgbClr val="FFFFFF"/>
                    </a:solidFill>
                  </a:tcPr>
                </a:tc>
                <a:tc>
                  <a:txBody>
                    <a:bodyPr/>
                    <a:lstStyle/>
                    <a:p>
                      <a:pPr indent="0" algn="ctr">
                        <a:buNone/>
                      </a:pPr>
                      <a:r>
                        <a:rPr lang="en-US" altLang="en-US" sz="1000" b="0" dirty="0">
                          <a:solidFill>
                            <a:srgbClr val="0C0C0C"/>
                          </a:solidFill>
                          <a:latin typeface="Times New Roman" panose="02020603050405020304" charset="0"/>
                          <a:ea typeface="Times New Roman" panose="02020603050405020304" charset="0"/>
                          <a:cs typeface="Times New Roman" panose="02020603050405020304" charset="0"/>
                        </a:rPr>
                        <a:t>5</a:t>
                      </a:r>
                      <a:endParaRPr lang="en-US" altLang="en-US" sz="1000" b="0" dirty="0">
                        <a:solidFill>
                          <a:srgbClr val="0C0C0C"/>
                        </a:solidFill>
                        <a:latin typeface="Times New Roman" panose="02020603050405020304" charset="0"/>
                        <a:ea typeface="Times New Roman" panose="02020603050405020304" charset="0"/>
                        <a:cs typeface="Times New Roman" panose="02020603050405020304" charset="0"/>
                      </a:endParaRPr>
                    </a:p>
                  </a:txBody>
                  <a:tcPr marL="68580" marR="68580" marT="0" marB="0" anchor="ctr">
                    <a:lnL w="12700" cap="flat" cmpd="sng" algn="ctr">
                      <a:solidFill>
                        <a:srgbClr val="080000"/>
                      </a:solidFill>
                      <a:prstDash val="solid"/>
                      <a:round/>
                      <a:headEnd type="none" w="med" len="med"/>
                      <a:tailEnd type="none" w="med" len="med"/>
                    </a:lnL>
                    <a:lnR w="12700" cap="flat" cmpd="sng" algn="ctr">
                      <a:solidFill>
                        <a:srgbClr val="080000"/>
                      </a:solidFill>
                      <a:prstDash val="solid"/>
                      <a:round/>
                      <a:headEnd type="none" w="med" len="med"/>
                      <a:tailEnd type="none" w="med" len="med"/>
                    </a:lnR>
                    <a:lnT w="12700" cap="flat" cmpd="sng">
                      <a:solidFill>
                        <a:srgbClr val="080000"/>
                      </a:solidFill>
                      <a:prstDash val="solid"/>
                      <a:headEnd type="none" w="med" len="med"/>
                      <a:tailEnd type="none" w="med" len="med"/>
                    </a:lnT>
                    <a:lnB w="12700" cap="flat" cmpd="sng" algn="ctr">
                      <a:solidFill>
                        <a:srgbClr val="080000"/>
                      </a:solidFill>
                      <a:prstDash val="solid"/>
                      <a:round/>
                      <a:headEnd type="none" w="med" len="med"/>
                      <a:tailEnd type="none" w="med" len="med"/>
                    </a:lnB>
                    <a:lnTlToBr>
                      <a:noFill/>
                    </a:lnTlToBr>
                    <a:lnBlToTr>
                      <a:noFill/>
                    </a:lnBlToTr>
                    <a:solidFill>
                      <a:srgbClr val="FFFFFF"/>
                    </a:solidFill>
                  </a:tcPr>
                </a:tc>
                <a:tc>
                  <a:txBody>
                    <a:bodyPr/>
                    <a:lstStyle/>
                    <a:p>
                      <a:pPr indent="0" algn="ctr">
                        <a:buNone/>
                      </a:pPr>
                      <a:r>
                        <a:rPr lang="en-US" altLang="en-US" sz="1000" b="0" dirty="0">
                          <a:solidFill>
                            <a:srgbClr val="0C0C0C"/>
                          </a:solidFill>
                          <a:latin typeface="Times New Roman" panose="02020603050405020304" charset="0"/>
                          <a:ea typeface="Times New Roman" panose="02020603050405020304" charset="0"/>
                          <a:cs typeface="Times New Roman" panose="02020603050405020304" charset="0"/>
                        </a:rPr>
                        <a:t>5</a:t>
                      </a:r>
                      <a:endParaRPr lang="en-US" altLang="en-US" sz="1000" b="0" dirty="0">
                        <a:solidFill>
                          <a:srgbClr val="0C0C0C"/>
                        </a:solidFill>
                        <a:latin typeface="Times New Roman" panose="02020603050405020304" charset="0"/>
                        <a:ea typeface="Times New Roman" panose="02020603050405020304" charset="0"/>
                        <a:cs typeface="Times New Roman" panose="02020603050405020304" charset="0"/>
                      </a:endParaRPr>
                    </a:p>
                  </a:txBody>
                  <a:tcPr marL="68580" marR="68580" marT="0" marB="0" anchor="ctr">
                    <a:lnL w="12700" cap="flat" cmpd="sng" algn="ctr">
                      <a:solidFill>
                        <a:srgbClr val="080000"/>
                      </a:solidFill>
                      <a:prstDash val="solid"/>
                      <a:roun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lgn="ctr">
                      <a:solidFill>
                        <a:srgbClr val="080000"/>
                      </a:solidFill>
                      <a:prstDash val="solid"/>
                      <a:round/>
                      <a:headEnd type="none" w="med" len="med"/>
                      <a:tailEnd type="none" w="med" len="med"/>
                    </a:lnB>
                    <a:lnTlToBr>
                      <a:noFill/>
                    </a:lnTlToBr>
                    <a:lnBlToTr>
                      <a:noFill/>
                    </a:lnBlToTr>
                    <a:solidFill>
                      <a:srgbClr val="FFFFFF"/>
                    </a:solidFill>
                  </a:tcPr>
                </a:tc>
              </a:tr>
            </a:tbl>
          </a:graphicData>
        </a:graphic>
      </p:graphicFrame>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标题 12"/>
          <p:cNvSpPr txBox="1"/>
          <p:nvPr/>
        </p:nvSpPr>
        <p:spPr bwMode="auto">
          <a:xfrm>
            <a:off x="337516" y="363855"/>
            <a:ext cx="8303895" cy="340995"/>
          </a:xfrm>
          <a:prstGeom prst="rect">
            <a:avLst/>
          </a:prstGeom>
          <a:noFill/>
          <a:ln w="9525">
            <a:noFill/>
            <a:miter lim="800000"/>
          </a:ln>
        </p:spPr>
        <p:txBody>
          <a:bodyPr vert="horz" wrap="square" lIns="0" tIns="0" rIns="0" bIns="0" numCol="1" anchor="t" anchorCtr="0" compatLnSpc="1"/>
          <a:lstStyle>
            <a:lvl1pPr algn="l" defTabSz="457200" rtl="0" eaLnBrk="0" fontAlgn="base" hangingPunct="0">
              <a:spcBef>
                <a:spcPct val="0"/>
              </a:spcBef>
              <a:spcAft>
                <a:spcPct val="0"/>
              </a:spcAft>
              <a:defRPr sz="2400">
                <a:solidFill>
                  <a:schemeClr val="bg2"/>
                </a:solidFill>
                <a:latin typeface="+mj-lt"/>
                <a:ea typeface="+mj-ea"/>
                <a:cs typeface="+mj-cs"/>
              </a:defRPr>
            </a:lvl1pPr>
            <a:lvl2pPr algn="l" defTabSz="457200" rtl="0" eaLnBrk="0" fontAlgn="base" hangingPunct="0">
              <a:spcBef>
                <a:spcPct val="0"/>
              </a:spcBef>
              <a:spcAft>
                <a:spcPct val="0"/>
              </a:spcAft>
              <a:defRPr sz="2400">
                <a:solidFill>
                  <a:schemeClr val="tx1"/>
                </a:solidFill>
                <a:latin typeface="Calibri" panose="020F0502020204030204" pitchFamily="34" charset="0"/>
                <a:ea typeface="微软雅黑" panose="020B0503020204020204" charset="-122"/>
              </a:defRPr>
            </a:lvl2pPr>
            <a:lvl3pPr algn="l" defTabSz="457200" rtl="0" eaLnBrk="0" fontAlgn="base" hangingPunct="0">
              <a:spcBef>
                <a:spcPct val="0"/>
              </a:spcBef>
              <a:spcAft>
                <a:spcPct val="0"/>
              </a:spcAft>
              <a:defRPr sz="2400">
                <a:solidFill>
                  <a:schemeClr val="tx1"/>
                </a:solidFill>
                <a:latin typeface="Calibri" panose="020F0502020204030204" pitchFamily="34" charset="0"/>
                <a:ea typeface="微软雅黑" panose="020B0503020204020204" charset="-122"/>
              </a:defRPr>
            </a:lvl3pPr>
            <a:lvl4pPr algn="l" defTabSz="457200" rtl="0" eaLnBrk="0" fontAlgn="base" hangingPunct="0">
              <a:spcBef>
                <a:spcPct val="0"/>
              </a:spcBef>
              <a:spcAft>
                <a:spcPct val="0"/>
              </a:spcAft>
              <a:defRPr sz="2400">
                <a:solidFill>
                  <a:schemeClr val="tx1"/>
                </a:solidFill>
                <a:latin typeface="Calibri" panose="020F0502020204030204" pitchFamily="34" charset="0"/>
                <a:ea typeface="微软雅黑" panose="020B0503020204020204" charset="-122"/>
              </a:defRPr>
            </a:lvl4pPr>
            <a:lvl5pPr algn="l" defTabSz="457200" rtl="0" eaLnBrk="0" fontAlgn="base" hangingPunct="0">
              <a:spcBef>
                <a:spcPct val="0"/>
              </a:spcBef>
              <a:spcAft>
                <a:spcPct val="0"/>
              </a:spcAft>
              <a:defRPr sz="2400">
                <a:solidFill>
                  <a:schemeClr val="tx1"/>
                </a:solidFill>
                <a:latin typeface="Calibri" panose="020F0502020204030204" pitchFamily="34" charset="0"/>
                <a:ea typeface="微软雅黑" panose="020B0503020204020204" charset="-122"/>
              </a:defRPr>
            </a:lvl5pPr>
            <a:lvl6pPr marL="4572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6pPr>
            <a:lvl7pPr marL="9144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7pPr>
            <a:lvl8pPr marL="13716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8pPr>
            <a:lvl9pPr marL="18288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9pPr>
          </a:lstStyle>
          <a:p>
            <a:pPr marL="0" marR="0" lvl="0" indent="0" algn="l" defTabSz="4572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2400" b="1" i="0" u="none" strike="noStrike" kern="0" cap="none" spc="0" normalizeH="0" baseline="0" noProof="0" dirty="0">
                <a:ln>
                  <a:noFill/>
                </a:ln>
                <a:solidFill>
                  <a:srgbClr val="008ED3"/>
                </a:solidFill>
                <a:effectLst/>
                <a:uLnTx/>
                <a:uFillTx/>
                <a:latin typeface="微软雅黑" panose="020B0503020204020204" charset="-122"/>
                <a:ea typeface="微软雅黑" panose="020B0503020204020204" charset="-122"/>
                <a:cs typeface="微软雅黑" panose="020B0503020204020204" charset="-122"/>
                <a:sym typeface="+mn-ea"/>
              </a:rPr>
              <a:t>6G ISAC use case </a:t>
            </a:r>
            <a:r>
              <a:rPr kumimoji="0" lang="en-US" altLang="zh-CN" sz="2400" b="1" i="0" u="none" strike="noStrike" kern="0" cap="none" spc="0" normalizeH="0" baseline="0" noProof="0" dirty="0">
                <a:ln>
                  <a:noFill/>
                </a:ln>
                <a:solidFill>
                  <a:srgbClr val="FF0000"/>
                </a:solidFill>
                <a:effectLst/>
                <a:uLnTx/>
                <a:uFillTx/>
                <a:latin typeface="微软雅黑" panose="020B0503020204020204" charset="-122"/>
                <a:ea typeface="微软雅黑" panose="020B0503020204020204" charset="-122"/>
                <a:cs typeface="微软雅黑" panose="020B0503020204020204" charset="-122"/>
                <a:sym typeface="+mn-ea"/>
              </a:rPr>
              <a:t>| </a:t>
            </a:r>
            <a:r>
              <a:rPr lang="en-US" altLang="zh-CN" b="1" dirty="0">
                <a:solidFill>
                  <a:srgbClr val="FF0000"/>
                </a:solidFill>
                <a:latin typeface="微软雅黑" panose="020B0503020204020204" charset="-122"/>
                <a:ea typeface="微软雅黑" panose="020B0503020204020204" charset="-122"/>
                <a:sym typeface="+mn-ea"/>
              </a:rPr>
              <a:t>Infrastructure collapse monitoring</a:t>
            </a:r>
            <a:endParaRPr kumimoji="0" lang="en-US" altLang="zh-CN" sz="1400" b="1" i="0" u="none" strike="noStrike" cap="none" spc="0" normalizeH="0" baseline="0" dirty="0">
              <a:solidFill>
                <a:srgbClr val="FF0000"/>
              </a:solidFill>
              <a:latin typeface="微软雅黑" panose="020B0503020204020204" charset="-122"/>
              <a:ea typeface="微软雅黑" panose="020B0503020204020204" charset="-122"/>
              <a:cs typeface="Times New Roman" panose="02020603050405020304" charset="0"/>
              <a:sym typeface="+mn-ea"/>
            </a:endParaRPr>
          </a:p>
          <a:p>
            <a:pPr marL="0" marR="0" lvl="0" indent="0" algn="l" defTabSz="4572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zh-CN" sz="1400" b="1" i="0" u="none" strike="noStrike" kern="0" cap="none" spc="0" normalizeH="0" baseline="0" noProof="0" dirty="0">
              <a:ln>
                <a:noFill/>
              </a:ln>
              <a:solidFill>
                <a:srgbClr val="FF0000"/>
              </a:solidFill>
              <a:effectLst/>
              <a:uLnTx/>
              <a:uFillTx/>
              <a:latin typeface="Times New Roman" panose="02020603050405020304" charset="0"/>
              <a:ea typeface="微软雅黑" panose="020B0503020204020204" charset="-122"/>
              <a:cs typeface="Times New Roman" panose="02020603050405020304" charset="0"/>
              <a:sym typeface="+mn-ea"/>
            </a:endParaRPr>
          </a:p>
        </p:txBody>
      </p:sp>
      <p:sp>
        <p:nvSpPr>
          <p:cNvPr id="100" name="文本框 99"/>
          <p:cNvSpPr txBox="1"/>
          <p:nvPr/>
        </p:nvSpPr>
        <p:spPr>
          <a:xfrm>
            <a:off x="4244437" y="960075"/>
            <a:ext cx="4007466" cy="278643"/>
          </a:xfrm>
          <a:prstGeom prst="rect">
            <a:avLst/>
          </a:prstGeom>
          <a:noFill/>
          <a:ln w="9525">
            <a:noFill/>
          </a:ln>
        </p:spPr>
        <p:txBody>
          <a:bodyPr>
            <a:noAutofit/>
          </a:bodyPr>
          <a:lstStyle/>
          <a:p>
            <a:pPr marL="171450" indent="-171450">
              <a:buFont typeface="Arial" panose="020B0604020202020204" pitchFamily="34" charset="0"/>
              <a:buChar char="•"/>
            </a:pPr>
            <a:r>
              <a:rPr lang="en-US" sz="1100" b="1" dirty="0">
                <a:latin typeface="Times New Roman" panose="02020603050405020304" charset="0"/>
                <a:cs typeface="Times New Roman" panose="02020603050405020304" charset="0"/>
              </a:rPr>
              <a:t>Market Size</a:t>
            </a:r>
            <a:endParaRPr lang="en-US" sz="1100" b="1" dirty="0">
              <a:latin typeface="Times New Roman" panose="02020603050405020304" charset="0"/>
              <a:cs typeface="Times New Roman" panose="02020603050405020304" charset="0"/>
            </a:endParaRPr>
          </a:p>
        </p:txBody>
      </p:sp>
      <p:sp>
        <p:nvSpPr>
          <p:cNvPr id="6" name="文本框 5"/>
          <p:cNvSpPr txBox="1"/>
          <p:nvPr/>
        </p:nvSpPr>
        <p:spPr>
          <a:xfrm>
            <a:off x="4246448" y="2026734"/>
            <a:ext cx="4694555" cy="914400"/>
          </a:xfrm>
          <a:prstGeom prst="rect">
            <a:avLst/>
          </a:prstGeom>
          <a:noFill/>
          <a:ln w="9525">
            <a:noFill/>
          </a:ln>
        </p:spPr>
        <p:txBody>
          <a:bodyPr>
            <a:noAutofit/>
          </a:bodyPr>
          <a:lstStyle/>
          <a:p>
            <a:pPr marL="171450" indent="-171450">
              <a:buFont typeface="Arial" panose="020B0604020202020204" pitchFamily="34" charset="0"/>
              <a:buChar char="•"/>
            </a:pPr>
            <a:r>
              <a:rPr lang="en-US" sz="1100" b="1" dirty="0">
                <a:latin typeface="Times New Roman" panose="02020603050405020304" charset="0"/>
                <a:cs typeface="Times New Roman" panose="02020603050405020304" charset="0"/>
              </a:rPr>
              <a:t>Motivation</a:t>
            </a:r>
            <a:endParaRPr lang="en-US" sz="1100" b="1" dirty="0">
              <a:latin typeface="Times New Roman" panose="02020603050405020304" charset="0"/>
              <a:cs typeface="Times New Roman" panose="02020603050405020304" charset="0"/>
            </a:endParaRPr>
          </a:p>
          <a:p>
            <a:pPr marL="0" indent="0" algn="just">
              <a:buFont typeface="Arial" panose="020B0604020202020204" pitchFamily="34" charset="0"/>
              <a:buNone/>
            </a:pPr>
            <a:r>
              <a:rPr lang="en-US" altLang="en-US" sz="1100" b="0" dirty="0">
                <a:latin typeface="Times New Roman" panose="02020603050405020304" charset="0"/>
                <a:cs typeface="Times New Roman" panose="02020603050405020304" charset="0"/>
              </a:rPr>
              <a:t>ISAC has the potential to revolutionize how we respond to sudden infrastructure collapse such as subsidence and landslides, especially in critical environments like highways, farmlands. The rapid detection and precise localization of a disaster event are crucial for saving lives and minimizing property loss. </a:t>
            </a:r>
            <a:endParaRPr lang="en-US" altLang="en-US" sz="1100" b="0" dirty="0">
              <a:latin typeface="Times New Roman" panose="02020603050405020304" charset="0"/>
              <a:cs typeface="Times New Roman" panose="02020603050405020304" charset="0"/>
            </a:endParaRPr>
          </a:p>
        </p:txBody>
      </p:sp>
      <p:sp>
        <p:nvSpPr>
          <p:cNvPr id="7" name="文本框 6"/>
          <p:cNvSpPr txBox="1"/>
          <p:nvPr/>
        </p:nvSpPr>
        <p:spPr>
          <a:xfrm>
            <a:off x="4328737" y="2972590"/>
            <a:ext cx="4572000" cy="169277"/>
          </a:xfrm>
          <a:prstGeom prst="rect">
            <a:avLst/>
          </a:prstGeom>
        </p:spPr>
        <p:txBody>
          <a:bodyPr vert="horz" wrap="square" lIns="0" tIns="0" rIns="0" bIns="0" rtlCol="0" anchor="t">
            <a:spAutoFit/>
          </a:bodyPr>
          <a:lstStyle/>
          <a:p>
            <a:pPr marL="171450" indent="-171450">
              <a:buFont typeface="Arial" panose="020B0604020202020204" pitchFamily="34" charset="0"/>
              <a:buChar char="•"/>
            </a:pPr>
            <a:r>
              <a:rPr lang="en-US" sz="1100" b="1" dirty="0">
                <a:latin typeface="Times New Roman" panose="02020603050405020304" charset="0"/>
                <a:cs typeface="Times New Roman" panose="02020603050405020304" charset="0"/>
                <a:sym typeface="+mn-ea"/>
              </a:rPr>
              <a:t>KPI</a:t>
            </a:r>
            <a:endParaRPr kumimoji="1" lang="en-US" altLang="en-US" sz="1100" b="1" dirty="0">
              <a:latin typeface="Times New Roman" panose="02020603050405020304" charset="0"/>
              <a:cs typeface="Times New Roman" panose="02020603050405020304" charset="0"/>
              <a:sym typeface="+mn-ea"/>
            </a:endParaRPr>
          </a:p>
        </p:txBody>
      </p:sp>
      <p:grpSp>
        <p:nvGrpSpPr>
          <p:cNvPr id="9" name="Group 8"/>
          <p:cNvGrpSpPr/>
          <p:nvPr/>
        </p:nvGrpSpPr>
        <p:grpSpPr>
          <a:xfrm>
            <a:off x="444256" y="992066"/>
            <a:ext cx="3153508" cy="2001520"/>
            <a:chOff x="602517" y="1009650"/>
            <a:chExt cx="3153508" cy="2001520"/>
          </a:xfrm>
        </p:grpSpPr>
        <p:pic>
          <p:nvPicPr>
            <p:cNvPr id="2" name="图片 1"/>
            <p:cNvPicPr/>
            <p:nvPr/>
          </p:nvPicPr>
          <p:blipFill>
            <a:blip r:embed="rId1"/>
            <a:stretch>
              <a:fillRect/>
            </a:stretch>
          </p:blipFill>
          <p:spPr>
            <a:xfrm>
              <a:off x="1477112" y="1009650"/>
              <a:ext cx="1477108" cy="1009650"/>
            </a:xfrm>
            <a:prstGeom prst="rect">
              <a:avLst/>
            </a:prstGeom>
            <a:noFill/>
            <a:ln w="9525">
              <a:noFill/>
            </a:ln>
          </p:spPr>
        </p:pic>
        <p:pic>
          <p:nvPicPr>
            <p:cNvPr id="8" name="图片 7"/>
            <p:cNvPicPr/>
            <p:nvPr/>
          </p:nvPicPr>
          <p:blipFill>
            <a:blip r:embed="rId2"/>
            <a:stretch>
              <a:fillRect/>
            </a:stretch>
          </p:blipFill>
          <p:spPr>
            <a:xfrm>
              <a:off x="602517" y="2096770"/>
              <a:ext cx="1477108" cy="914400"/>
            </a:xfrm>
            <a:prstGeom prst="rect">
              <a:avLst/>
            </a:prstGeom>
            <a:noFill/>
            <a:ln w="9525">
              <a:noFill/>
            </a:ln>
          </p:spPr>
        </p:pic>
        <p:pic>
          <p:nvPicPr>
            <p:cNvPr id="102" name="图片 101"/>
            <p:cNvPicPr/>
            <p:nvPr/>
          </p:nvPicPr>
          <p:blipFill>
            <a:blip r:embed="rId3"/>
            <a:stretch>
              <a:fillRect/>
            </a:stretch>
          </p:blipFill>
          <p:spPr>
            <a:xfrm>
              <a:off x="2136775" y="2087978"/>
              <a:ext cx="1619250" cy="914400"/>
            </a:xfrm>
            <a:prstGeom prst="rect">
              <a:avLst/>
            </a:prstGeom>
            <a:noFill/>
            <a:ln w="9525">
              <a:noFill/>
            </a:ln>
          </p:spPr>
        </p:pic>
      </p:grpSp>
      <p:grpSp>
        <p:nvGrpSpPr>
          <p:cNvPr id="12" name="Group 11"/>
          <p:cNvGrpSpPr/>
          <p:nvPr/>
        </p:nvGrpSpPr>
        <p:grpSpPr>
          <a:xfrm>
            <a:off x="185606" y="3367260"/>
            <a:ext cx="3776793" cy="1368570"/>
            <a:chOff x="185606" y="3367260"/>
            <a:chExt cx="3776793" cy="1368570"/>
          </a:xfrm>
        </p:grpSpPr>
        <p:pic>
          <p:nvPicPr>
            <p:cNvPr id="103" name="图片 102"/>
            <p:cNvPicPr/>
            <p:nvPr/>
          </p:nvPicPr>
          <p:blipFill>
            <a:blip r:embed="rId4"/>
            <a:stretch>
              <a:fillRect/>
            </a:stretch>
          </p:blipFill>
          <p:spPr>
            <a:xfrm>
              <a:off x="185606" y="3367260"/>
              <a:ext cx="2055244" cy="1368570"/>
            </a:xfrm>
            <a:prstGeom prst="rect">
              <a:avLst/>
            </a:prstGeom>
            <a:noFill/>
            <a:ln w="9525">
              <a:noFill/>
            </a:ln>
          </p:spPr>
        </p:pic>
        <p:pic>
          <p:nvPicPr>
            <p:cNvPr id="104" name="图片 103"/>
            <p:cNvPicPr/>
            <p:nvPr/>
          </p:nvPicPr>
          <p:blipFill>
            <a:blip r:embed="rId5"/>
            <a:stretch>
              <a:fillRect/>
            </a:stretch>
          </p:blipFill>
          <p:spPr>
            <a:xfrm>
              <a:off x="2243172" y="3371850"/>
              <a:ext cx="1719227" cy="1363980"/>
            </a:xfrm>
            <a:prstGeom prst="rect">
              <a:avLst/>
            </a:prstGeom>
            <a:noFill/>
            <a:ln w="9525">
              <a:noFill/>
            </a:ln>
          </p:spPr>
        </p:pic>
      </p:grpSp>
      <p:sp>
        <p:nvSpPr>
          <p:cNvPr id="105" name="文本框 104"/>
          <p:cNvSpPr txBox="1"/>
          <p:nvPr/>
        </p:nvSpPr>
        <p:spPr>
          <a:xfrm>
            <a:off x="185606" y="4780434"/>
            <a:ext cx="3841750" cy="307777"/>
          </a:xfrm>
          <a:prstGeom prst="rect">
            <a:avLst/>
          </a:prstGeom>
          <a:noFill/>
          <a:ln w="9525">
            <a:noFill/>
          </a:ln>
        </p:spPr>
        <p:txBody>
          <a:bodyPr wrap="square">
            <a:spAutoFit/>
          </a:bodyPr>
          <a:lstStyle/>
          <a:p>
            <a:pPr marL="0">
              <a:buClrTx/>
              <a:buSzTx/>
            </a:pPr>
            <a:r>
              <a:rPr lang="en-US" altLang="zh-CN" sz="1400" b="1" dirty="0">
                <a:solidFill>
                  <a:srgbClr val="FF0000"/>
                </a:solidFill>
                <a:latin typeface="+mn-lt"/>
                <a:sym typeface="+mn-ea"/>
              </a:rPr>
              <a:t>Infrastructure collapse</a:t>
            </a:r>
            <a:r>
              <a:rPr lang="en-US" altLang="zh-CN" sz="1400" b="1" dirty="0">
                <a:solidFill>
                  <a:srgbClr val="FF0000"/>
                </a:solidFill>
                <a:latin typeface="+mn-lt"/>
              </a:rPr>
              <a:t> monitoring (</a:t>
            </a:r>
            <a:r>
              <a:rPr lang="en-US" altLang="zh-CN" sz="1400" b="1" kern="0" noProof="0" dirty="0">
                <a:ln>
                  <a:noFill/>
                </a:ln>
                <a:solidFill>
                  <a:srgbClr val="FF0000"/>
                </a:solidFill>
                <a:effectLst/>
                <a:uLnTx/>
                <a:uFillTx/>
                <a:latin typeface="+mn-lt"/>
                <a:ea typeface="微软雅黑" panose="020B0503020204020204" charset="-122"/>
                <a:cs typeface="微软雅黑" panose="020B0503020204020204" charset="-122"/>
                <a:sym typeface="+mn-ea"/>
              </a:rPr>
              <a:t>TR 22.870</a:t>
            </a:r>
            <a:r>
              <a:rPr lang="en-US" altLang="zh-CN" sz="1400" b="1" dirty="0">
                <a:solidFill>
                  <a:srgbClr val="FF0000"/>
                </a:solidFill>
                <a:latin typeface="+mn-lt"/>
              </a:rPr>
              <a:t>)</a:t>
            </a:r>
            <a:endParaRPr lang="en-US" altLang="zh-CN" sz="1400" b="1" dirty="0">
              <a:solidFill>
                <a:srgbClr val="FF0000"/>
              </a:solidFill>
              <a:latin typeface="+mn-lt"/>
            </a:endParaRPr>
          </a:p>
        </p:txBody>
      </p:sp>
      <p:graphicFrame>
        <p:nvGraphicFramePr>
          <p:cNvPr id="10" name="表格 9"/>
          <p:cNvGraphicFramePr/>
          <p:nvPr>
            <p:custDataLst>
              <p:tags r:id="rId6"/>
            </p:custDataLst>
          </p:nvPr>
        </p:nvGraphicFramePr>
        <p:xfrm>
          <a:off x="4328737" y="1253586"/>
          <a:ext cx="4699352" cy="670560"/>
        </p:xfrm>
        <a:graphic>
          <a:graphicData uri="http://schemas.openxmlformats.org/drawingml/2006/table">
            <a:tbl>
              <a:tblPr firstRow="1" bandRow="1">
                <a:tableStyleId>{5940675A-B579-460E-94D1-54222C63F5DA}</a:tableStyleId>
              </a:tblPr>
              <a:tblGrid>
                <a:gridCol w="1693062"/>
                <a:gridCol w="1778612"/>
                <a:gridCol w="1227678"/>
              </a:tblGrid>
              <a:tr h="152400">
                <a:tc>
                  <a:txBody>
                    <a:bodyPr/>
                    <a:lstStyle/>
                    <a:p>
                      <a:pPr indent="0" algn="ctr">
                        <a:buNone/>
                      </a:pPr>
                      <a:r>
                        <a:rPr lang="en-US" sz="1100" b="0" dirty="0">
                          <a:solidFill>
                            <a:schemeClr val="bg1"/>
                          </a:solidFill>
                          <a:latin typeface="Times New Roman" panose="02020603050405020304" charset="0"/>
                          <a:ea typeface="宋体" panose="02010600030101010101" pitchFamily="2" charset="-122"/>
                          <a:cs typeface="Times New Roman" panose="02020603050405020304" charset="0"/>
                        </a:rPr>
                        <a:t>Market Segment</a:t>
                      </a:r>
                      <a:endParaRPr lang="en-US" altLang="en-US" sz="1100" b="0" dirty="0">
                        <a:solidFill>
                          <a:schemeClr val="bg1"/>
                        </a:solidFill>
                        <a:latin typeface="Times New Roman" panose="02020603050405020304" charset="0"/>
                        <a:ea typeface="宋体" panose="02010600030101010101" pitchFamily="2" charset="-122"/>
                        <a:cs typeface="Times New Roman" panose="0202060305040502030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00B0F0"/>
                    </a:solidFill>
                  </a:tcPr>
                </a:tc>
                <a:tc>
                  <a:txBody>
                    <a:bodyPr/>
                    <a:lstStyle/>
                    <a:p>
                      <a:pPr indent="0" algn="ctr">
                        <a:buNone/>
                      </a:pPr>
                      <a:r>
                        <a:rPr lang="en-US" sz="1100" b="0" dirty="0">
                          <a:solidFill>
                            <a:schemeClr val="bg1"/>
                          </a:solidFill>
                          <a:latin typeface="Times New Roman" panose="02020603050405020304" charset="0"/>
                          <a:cs typeface="Times New Roman" panose="02020603050405020304" charset="0"/>
                        </a:rPr>
                        <a:t>Estimated Value / Growth</a:t>
                      </a:r>
                      <a:endParaRPr lang="en-US" altLang="en-US" sz="1100" b="0" dirty="0">
                        <a:solidFill>
                          <a:schemeClr val="bg1"/>
                        </a:solidFill>
                        <a:latin typeface="Times New Roman" panose="02020603050405020304" charset="0"/>
                        <a:ea typeface="Times New Roman" panose="02020603050405020304" charset="0"/>
                        <a:cs typeface="Times New Roman" panose="0202060305040502030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00B0F0"/>
                    </a:solidFill>
                  </a:tcPr>
                </a:tc>
                <a:tc>
                  <a:txBody>
                    <a:bodyPr/>
                    <a:lstStyle/>
                    <a:p>
                      <a:pPr indent="0" algn="ctr">
                        <a:buNone/>
                      </a:pPr>
                      <a:r>
                        <a:rPr lang="en-US" sz="1100" b="0" dirty="0">
                          <a:solidFill>
                            <a:schemeClr val="bg1"/>
                          </a:solidFill>
                          <a:latin typeface="Times New Roman" panose="02020603050405020304" charset="0"/>
                          <a:cs typeface="Times New Roman" panose="02020603050405020304" charset="0"/>
                        </a:rPr>
                        <a:t>Timeframe</a:t>
                      </a:r>
                      <a:endParaRPr lang="en-US" altLang="en-US" sz="1100" b="0" dirty="0">
                        <a:solidFill>
                          <a:schemeClr val="bg1"/>
                        </a:solidFill>
                        <a:latin typeface="Times New Roman" panose="02020603050405020304" charset="0"/>
                        <a:ea typeface="Times New Roman" panose="02020603050405020304" charset="0"/>
                        <a:cs typeface="Times New Roman" panose="0202060305040502030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00B0F0"/>
                    </a:solidFill>
                  </a:tcPr>
                </a:tc>
              </a:tr>
              <a:tr h="0">
                <a:tc>
                  <a:txBody>
                    <a:bodyPr/>
                    <a:lstStyle/>
                    <a:p>
                      <a:pPr indent="0" algn="ctr">
                        <a:buNone/>
                      </a:pPr>
                      <a:r>
                        <a:rPr lang="en-US" sz="1100" b="0" dirty="0">
                          <a:latin typeface="Times New Roman" panose="02020603050405020304" charset="0"/>
                          <a:cs typeface="Times New Roman" panose="02020603050405020304" charset="0"/>
                        </a:rPr>
                        <a:t>Disaster Management</a:t>
                      </a:r>
                      <a:endParaRPr lang="en-US" altLang="en-US" sz="1100" b="0" dirty="0">
                        <a:latin typeface="Times New Roman" panose="02020603050405020304" charset="0"/>
                        <a:ea typeface="Times New Roman" panose="02020603050405020304" charset="0"/>
                        <a:cs typeface="Times New Roman" panose="0202060305040502030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100" b="0" dirty="0">
                          <a:latin typeface="Times New Roman" panose="02020603050405020304" charset="0"/>
                          <a:cs typeface="Times New Roman" panose="02020603050405020304" charset="0"/>
                        </a:rPr>
                        <a:t>USD 222.2 billion</a:t>
                      </a:r>
                      <a:endParaRPr lang="en-US" altLang="en-US" sz="1100" b="0" dirty="0">
                        <a:latin typeface="Times New Roman" panose="02020603050405020304" charset="0"/>
                        <a:ea typeface="Times New Roman" panose="02020603050405020304" charset="0"/>
                        <a:cs typeface="Times New Roman" panose="0202060305040502030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100" b="0" dirty="0">
                          <a:latin typeface="Times New Roman" panose="02020603050405020304" charset="0"/>
                          <a:ea typeface="宋体" panose="02010600030101010101" pitchFamily="2" charset="-122"/>
                          <a:cs typeface="Times New Roman" panose="02020603050405020304" charset="0"/>
                        </a:rPr>
                        <a:t>By 2027 [1]</a:t>
                      </a:r>
                      <a:endParaRPr lang="en-US" altLang="en-US" sz="1100" b="0" dirty="0">
                        <a:latin typeface="Times New Roman" panose="02020603050405020304" charset="0"/>
                        <a:ea typeface="宋体" panose="02010600030101010101" pitchFamily="2" charset="-122"/>
                        <a:cs typeface="Times New Roman" panose="0202060305040502030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0">
                <a:tc>
                  <a:txBody>
                    <a:bodyPr/>
                    <a:lstStyle/>
                    <a:p>
                      <a:pPr indent="0" algn="ctr">
                        <a:buNone/>
                      </a:pPr>
                      <a:r>
                        <a:rPr lang="en-US" sz="1100" b="0" dirty="0">
                          <a:latin typeface="Times New Roman" panose="02020603050405020304" charset="0"/>
                          <a:cs typeface="Times New Roman" panose="02020603050405020304" charset="0"/>
                        </a:rPr>
                        <a:t>Smart Sensing for Geological Hazards</a:t>
                      </a:r>
                      <a:endParaRPr lang="en-US" altLang="en-US" sz="1100" b="0" dirty="0">
                        <a:latin typeface="Times New Roman" panose="02020603050405020304" charset="0"/>
                        <a:ea typeface="Times New Roman" panose="02020603050405020304" charset="0"/>
                        <a:cs typeface="Times New Roman" panose="0202060305040502030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100" b="0" dirty="0">
                          <a:latin typeface="Times New Roman" panose="02020603050405020304" charset="0"/>
                          <a:cs typeface="Times New Roman" panose="02020603050405020304" charset="0"/>
                        </a:rPr>
                        <a:t>Multi-billion USD </a:t>
                      </a:r>
                      <a:endParaRPr lang="en-US" altLang="en-US" sz="1100" b="0" dirty="0">
                        <a:latin typeface="Times New Roman" panose="02020603050405020304" charset="0"/>
                        <a:ea typeface="Times New Roman" panose="02020603050405020304" charset="0"/>
                        <a:cs typeface="Times New Roman" panose="02020603050405020304"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100" b="0" dirty="0">
                          <a:latin typeface="Times New Roman" panose="02020603050405020304" charset="0"/>
                          <a:ea typeface="宋体" panose="02010600030101010101" pitchFamily="2" charset="-122"/>
                          <a:cs typeface="Times New Roman" panose="02020603050405020304" charset="0"/>
                        </a:rPr>
                        <a:t>By early 2030s [2]</a:t>
                      </a:r>
                      <a:endParaRPr lang="en-US" altLang="en-US" sz="1100" b="0" dirty="0">
                        <a:latin typeface="Times New Roman" panose="02020603050405020304" charset="0"/>
                        <a:ea typeface="宋体" panose="02010600030101010101" pitchFamily="2" charset="-122"/>
                        <a:cs typeface="Times New Roman" panose="02020603050405020304"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
        <p:nvSpPr>
          <p:cNvPr id="11" name="文本框 10"/>
          <p:cNvSpPr txBox="1"/>
          <p:nvPr/>
        </p:nvSpPr>
        <p:spPr>
          <a:xfrm>
            <a:off x="4128770" y="4384993"/>
            <a:ext cx="5080000" cy="706755"/>
          </a:xfrm>
          <a:prstGeom prst="rect">
            <a:avLst/>
          </a:prstGeom>
          <a:noFill/>
          <a:ln w="9525">
            <a:noFill/>
          </a:ln>
        </p:spPr>
        <p:txBody>
          <a:bodyPr>
            <a:spAutoFit/>
          </a:bodyPr>
          <a:lstStyle/>
          <a:p>
            <a:pPr marL="0" indent="0"/>
            <a:r>
              <a:rPr lang="en-US" sz="800" b="0" dirty="0">
                <a:latin typeface="Times New Roman" panose="02020603050405020304" charset="0"/>
                <a:cs typeface="t" charset="0"/>
              </a:rPr>
              <a:t>[1] Liu, Fan, et al. "Integrated sensing and communications: Toward dual-functional wireless networks for 6G and beyond." IEEE journal on selected areas in communications 40.6 (2022): 1728-1767.</a:t>
            </a:r>
            <a:endParaRPr lang="en-US" sz="800" b="0" dirty="0">
              <a:latin typeface="Times New Roman" panose="02020603050405020304" charset="0"/>
              <a:cs typeface="t" charset="0"/>
            </a:endParaRPr>
          </a:p>
          <a:p>
            <a:pPr marL="0" indent="0"/>
            <a:r>
              <a:rPr lang="en-US" sz="800" b="0" dirty="0">
                <a:latin typeface="Times New Roman" panose="02020603050405020304" charset="0"/>
                <a:cs typeface="t" charset="0"/>
              </a:rPr>
              <a:t>[2] Disaster Recovery as a Service (</a:t>
            </a:r>
            <a:r>
              <a:rPr lang="en-US" sz="800" b="0" dirty="0" err="1">
                <a:latin typeface="Times New Roman" panose="02020603050405020304" charset="0"/>
                <a:cs typeface="t" charset="0"/>
              </a:rPr>
              <a:t>DRaaS</a:t>
            </a:r>
            <a:r>
              <a:rPr lang="en-US" sz="800" b="0" dirty="0">
                <a:latin typeface="Times New Roman" panose="02020603050405020304" charset="0"/>
                <a:cs typeface="t" charset="0"/>
              </a:rPr>
              <a:t>) Market by Service Type (Backup &amp; Restore, Real-Time Replication, Data Protection), Deployment Mode (Public Cloud, Private Cloud), Organization Size, Vertical and Region - Global Forecast to 2028, </a:t>
            </a:r>
            <a:r>
              <a:rPr lang="en-US" sz="800" b="0" u="sng" dirty="0">
                <a:solidFill>
                  <a:srgbClr val="2779B6"/>
                </a:solidFill>
                <a:latin typeface="Times New Roman" panose="02020603050405020304" charset="0"/>
                <a:cs typeface="t" charset="0"/>
                <a:hlinkClick r:id="rId7"/>
              </a:rPr>
              <a:t>https://www.marketsandmarkets.com/Market-Reports/recovery-as-a-service-market-962.html</a:t>
            </a:r>
            <a:endParaRPr lang="en-US" altLang="en-US" sz="800" b="0" u="sng" dirty="0">
              <a:solidFill>
                <a:srgbClr val="2779B6"/>
              </a:solidFill>
              <a:latin typeface="Times New Roman" panose="02020603050405020304" charset="0"/>
              <a:cs typeface="t" charset="0"/>
              <a:hlinkClick r:id="rId7"/>
            </a:endParaRPr>
          </a:p>
        </p:txBody>
      </p:sp>
      <p:graphicFrame>
        <p:nvGraphicFramePr>
          <p:cNvPr id="4" name="表格 3"/>
          <p:cNvGraphicFramePr/>
          <p:nvPr/>
        </p:nvGraphicFramePr>
        <p:xfrm>
          <a:off x="4291052" y="3192036"/>
          <a:ext cx="4596547" cy="1172845"/>
        </p:xfrm>
        <a:graphic>
          <a:graphicData uri="http://schemas.openxmlformats.org/drawingml/2006/table">
            <a:tbl>
              <a:tblPr firstRow="1" bandRow="1">
                <a:tableStyleId>{5940675A-B579-460E-94D1-54222C63F5DA}</a:tableStyleId>
              </a:tblPr>
              <a:tblGrid>
                <a:gridCol w="737249"/>
                <a:gridCol w="550685"/>
                <a:gridCol w="735319"/>
                <a:gridCol w="735962"/>
                <a:gridCol w="748936"/>
                <a:gridCol w="629063"/>
                <a:gridCol w="459333"/>
              </a:tblGrid>
              <a:tr h="609600">
                <a:tc gridSpan="2">
                  <a:txBody>
                    <a:bodyPr/>
                    <a:lstStyle/>
                    <a:p>
                      <a:pPr indent="0" algn="ctr">
                        <a:buNone/>
                      </a:pPr>
                      <a:r>
                        <a:rPr lang="en-US" sz="1000" b="0" dirty="0">
                          <a:solidFill>
                            <a:schemeClr val="bg1"/>
                          </a:solidFill>
                          <a:latin typeface="Times New Roman" panose="02020603050405020304" charset="0"/>
                          <a:cs typeface="Times New Roman" panose="02020603050405020304" charset="0"/>
                        </a:rPr>
                        <a:t>Accuracy of positioning estimate by sensing (for </a:t>
                      </a:r>
                      <a:r>
                        <a:rPr lang="en-US" sz="1000" b="0" dirty="0">
                          <a:solidFill>
                            <a:schemeClr val="bg1"/>
                          </a:solidFill>
                          <a:latin typeface="Times New Roman" panose="02020603050405020304" charset="0"/>
                          <a:ea typeface="宋体" panose="02010600030101010101" pitchFamily="2" charset="-122"/>
                          <a:cs typeface="Times New Roman" panose="02020603050405020304" charset="0"/>
                        </a:rPr>
                        <a:t>90% targets</a:t>
                      </a:r>
                      <a:r>
                        <a:rPr lang="en-US" sz="1000" b="0" dirty="0">
                          <a:solidFill>
                            <a:schemeClr val="bg1"/>
                          </a:solidFill>
                          <a:latin typeface="Times New Roman" panose="02020603050405020304" charset="0"/>
                          <a:cs typeface="Times New Roman" panose="02020603050405020304" charset="0"/>
                        </a:rPr>
                        <a:t>)</a:t>
                      </a:r>
                      <a:endParaRPr lang="en-US" altLang="en-US" sz="1000" b="0" dirty="0">
                        <a:solidFill>
                          <a:schemeClr val="bg1"/>
                        </a:solidFill>
                        <a:latin typeface="Times New Roman" panose="02020603050405020304" charset="0"/>
                        <a:ea typeface="Times New Roman" panose="02020603050405020304" charset="0"/>
                        <a:cs typeface="Times New Roman" panose="0202060305040502030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00B0F0"/>
                    </a:solidFill>
                  </a:tcPr>
                </a:tc>
                <a:tc hMerge="1">
                  <a:tcPr>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gridSpan="2">
                  <a:txBody>
                    <a:bodyPr/>
                    <a:lstStyle/>
                    <a:p>
                      <a:pPr indent="0" algn="ctr">
                        <a:buNone/>
                      </a:pPr>
                      <a:r>
                        <a:rPr lang="en-US" sz="1000" b="0" dirty="0">
                          <a:solidFill>
                            <a:schemeClr val="bg1"/>
                          </a:solidFill>
                          <a:latin typeface="Times New Roman" panose="02020603050405020304" charset="0"/>
                          <a:cs typeface="Times New Roman" panose="02020603050405020304" charset="0"/>
                        </a:rPr>
                        <a:t>Accuracy of velocity estimate by sensing (for </a:t>
                      </a:r>
                      <a:r>
                        <a:rPr lang="en-US" sz="1000" b="0" dirty="0">
                          <a:solidFill>
                            <a:schemeClr val="bg1"/>
                          </a:solidFill>
                          <a:latin typeface="Times New Roman" panose="02020603050405020304" charset="0"/>
                          <a:ea typeface="宋体" panose="02010600030101010101" pitchFamily="2" charset="-122"/>
                          <a:cs typeface="Times New Roman" panose="02020603050405020304" charset="0"/>
                        </a:rPr>
                        <a:t>90% targets</a:t>
                      </a:r>
                      <a:r>
                        <a:rPr lang="en-US" sz="1000" b="0" dirty="0">
                          <a:solidFill>
                            <a:schemeClr val="bg1"/>
                          </a:solidFill>
                          <a:latin typeface="Times New Roman" panose="02020603050405020304" charset="0"/>
                          <a:cs typeface="Times New Roman" panose="02020603050405020304" charset="0"/>
                        </a:rPr>
                        <a:t>)</a:t>
                      </a:r>
                      <a:endParaRPr lang="en-US" altLang="en-US" sz="1000" b="0" dirty="0">
                        <a:solidFill>
                          <a:schemeClr val="bg1"/>
                        </a:solidFill>
                        <a:latin typeface="Times New Roman" panose="02020603050405020304" charset="0"/>
                        <a:ea typeface="Times New Roman" panose="02020603050405020304" charset="0"/>
                        <a:cs typeface="Times New Roman" panose="0202060305040502030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00B0F0"/>
                    </a:solidFill>
                  </a:tcPr>
                </a:tc>
                <a:tc hMerge="1">
                  <a:tcPr>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rowSpan="2">
                  <a:txBody>
                    <a:bodyPr/>
                    <a:lstStyle/>
                    <a:p>
                      <a:pPr indent="0" algn="ctr">
                        <a:buNone/>
                      </a:pPr>
                      <a:r>
                        <a:rPr lang="en-US" sz="1000" b="0" dirty="0">
                          <a:solidFill>
                            <a:schemeClr val="bg1"/>
                          </a:solidFill>
                          <a:latin typeface="Times New Roman" panose="02020603050405020304" charset="0"/>
                          <a:cs typeface="Times New Roman" panose="02020603050405020304" charset="0"/>
                        </a:rPr>
                        <a:t>Max sensing service latency [</a:t>
                      </a:r>
                      <a:r>
                        <a:rPr lang="en-US" sz="1000" b="0" dirty="0" err="1">
                          <a:solidFill>
                            <a:schemeClr val="bg1"/>
                          </a:solidFill>
                          <a:latin typeface="Times New Roman" panose="02020603050405020304" charset="0"/>
                          <a:cs typeface="Times New Roman" panose="02020603050405020304" charset="0"/>
                        </a:rPr>
                        <a:t>ms</a:t>
                      </a:r>
                      <a:r>
                        <a:rPr lang="en-US" sz="1000" b="0" dirty="0">
                          <a:solidFill>
                            <a:schemeClr val="bg1"/>
                          </a:solidFill>
                          <a:latin typeface="Times New Roman" panose="02020603050405020304" charset="0"/>
                          <a:cs typeface="Times New Roman" panose="02020603050405020304" charset="0"/>
                        </a:rPr>
                        <a:t>] </a:t>
                      </a:r>
                      <a:endParaRPr lang="en-US" sz="1000" b="0" dirty="0">
                        <a:solidFill>
                          <a:schemeClr val="bg1"/>
                        </a:solidFill>
                        <a:latin typeface="Times New Roman" panose="02020603050405020304" charset="0"/>
                        <a:cs typeface="Times New Roman" panose="02020603050405020304" charset="0"/>
                      </a:endParaRPr>
                    </a:p>
                    <a:p>
                      <a:pPr indent="0" algn="ctr">
                        <a:buNone/>
                      </a:pPr>
                      <a:r>
                        <a:rPr lang="en-US" altLang="zh-CN" sz="1000" b="0" dirty="0">
                          <a:solidFill>
                            <a:schemeClr val="bg1"/>
                          </a:solidFill>
                          <a:latin typeface="Times New Roman" panose="02020603050405020304" charset="0"/>
                          <a:cs typeface="Times New Roman" panose="02020603050405020304" charset="0"/>
                        </a:rPr>
                        <a:t> </a:t>
                      </a:r>
                      <a:endParaRPr lang="en-US" sz="1000" b="0" dirty="0">
                        <a:solidFill>
                          <a:schemeClr val="bg1"/>
                        </a:solidFill>
                        <a:latin typeface="Times New Roman" panose="02020603050405020304" charset="0"/>
                        <a:cs typeface="Times New Roman" panose="0202060305040502030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00B0F0"/>
                    </a:solidFill>
                  </a:tcPr>
                </a:tc>
                <a:tc rowSpan="2">
                  <a:txBody>
                    <a:bodyPr/>
                    <a:lstStyle/>
                    <a:p>
                      <a:pPr indent="0" algn="ctr">
                        <a:buNone/>
                      </a:pPr>
                      <a:r>
                        <a:rPr lang="en-US" sz="1000" b="0" dirty="0">
                          <a:solidFill>
                            <a:schemeClr val="bg1"/>
                          </a:solidFill>
                          <a:latin typeface="Times New Roman" panose="02020603050405020304" charset="0"/>
                          <a:cs typeface="Times New Roman" panose="02020603050405020304" charset="0"/>
                        </a:rPr>
                        <a:t>Missed detection [%] </a:t>
                      </a:r>
                      <a:endParaRPr lang="en-US" sz="1000" b="0" dirty="0">
                        <a:solidFill>
                          <a:schemeClr val="bg1"/>
                        </a:solidFill>
                        <a:latin typeface="Times New Roman" panose="02020603050405020304" charset="0"/>
                        <a:cs typeface="Times New Roman" panose="02020603050405020304" charset="0"/>
                      </a:endParaRPr>
                    </a:p>
                    <a:p>
                      <a:pPr indent="0" algn="ctr">
                        <a:buNone/>
                      </a:pPr>
                      <a:r>
                        <a:rPr lang="en-US" altLang="zh-CN" sz="1000" b="0" dirty="0">
                          <a:solidFill>
                            <a:schemeClr val="bg1"/>
                          </a:solidFill>
                          <a:latin typeface="Times New Roman" panose="02020603050405020304" charset="0"/>
                          <a:cs typeface="Times New Roman" panose="02020603050405020304" charset="0"/>
                        </a:rPr>
                        <a:t> </a:t>
                      </a:r>
                      <a:endParaRPr lang="en-US" sz="1000" b="0" dirty="0">
                        <a:solidFill>
                          <a:schemeClr val="bg1"/>
                        </a:solidFill>
                        <a:latin typeface="Times New Roman" panose="02020603050405020304" charset="0"/>
                        <a:cs typeface="Times New Roman" panose="0202060305040502030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00B0F0"/>
                    </a:solidFill>
                  </a:tcPr>
                </a:tc>
                <a:tc rowSpan="2">
                  <a:txBody>
                    <a:bodyPr/>
                    <a:lstStyle/>
                    <a:p>
                      <a:pPr indent="0" algn="ctr">
                        <a:buNone/>
                      </a:pPr>
                      <a:r>
                        <a:rPr lang="en-US" sz="1000" b="0" dirty="0">
                          <a:solidFill>
                            <a:schemeClr val="bg1"/>
                          </a:solidFill>
                          <a:latin typeface="Times New Roman" panose="02020603050405020304" charset="0"/>
                          <a:cs typeface="Times New Roman" panose="02020603050405020304" charset="0"/>
                        </a:rPr>
                        <a:t>False alarm[%] </a:t>
                      </a:r>
                      <a:endParaRPr lang="en-US" sz="1000" b="0" dirty="0">
                        <a:solidFill>
                          <a:schemeClr val="bg1"/>
                        </a:solidFill>
                        <a:latin typeface="Times New Roman" panose="02020603050405020304" charset="0"/>
                        <a:cs typeface="Times New Roman" panose="02020603050405020304" charset="0"/>
                      </a:endParaRPr>
                    </a:p>
                    <a:p>
                      <a:pPr indent="0" algn="ctr">
                        <a:buNone/>
                      </a:pPr>
                      <a:r>
                        <a:rPr lang="en-US" altLang="zh-CN" sz="1000" b="0" dirty="0">
                          <a:solidFill>
                            <a:schemeClr val="bg1"/>
                          </a:solidFill>
                          <a:latin typeface="Times New Roman" panose="02020603050405020304" charset="0"/>
                          <a:cs typeface="Times New Roman" panose="02020603050405020304" charset="0"/>
                        </a:rPr>
                        <a:t> </a:t>
                      </a:r>
                      <a:endParaRPr lang="en-US" sz="1000" b="0" dirty="0">
                        <a:solidFill>
                          <a:schemeClr val="bg1"/>
                        </a:solidFill>
                        <a:latin typeface="Times New Roman" panose="02020603050405020304" charset="0"/>
                        <a:cs typeface="Times New Roman" panose="0202060305040502030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00B0F0"/>
                    </a:solidFill>
                  </a:tcPr>
                </a:tc>
              </a:tr>
              <a:tr h="401955">
                <a:tc>
                  <a:txBody>
                    <a:bodyPr/>
                    <a:lstStyle/>
                    <a:p>
                      <a:pPr indent="0" algn="ctr">
                        <a:buNone/>
                      </a:pPr>
                      <a:r>
                        <a:rPr lang="en-US" sz="1000" b="0" dirty="0">
                          <a:solidFill>
                            <a:schemeClr val="bg1"/>
                          </a:solidFill>
                          <a:latin typeface="Times New Roman" panose="02020603050405020304" charset="0"/>
                          <a:cs typeface="Times New Roman" panose="02020603050405020304" charset="0"/>
                        </a:rPr>
                        <a:t>Horizontal [m]</a:t>
                      </a:r>
                      <a:endParaRPr lang="en-US" altLang="en-US" sz="1000" b="0" dirty="0">
                        <a:solidFill>
                          <a:schemeClr val="bg1"/>
                        </a:solidFill>
                        <a:latin typeface="Times New Roman" panose="02020603050405020304" charset="0"/>
                        <a:ea typeface="Times New Roman" panose="02020603050405020304" charset="0"/>
                        <a:cs typeface="Times New Roman" panose="0202060305040502030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00B0F0"/>
                    </a:solidFill>
                  </a:tcPr>
                </a:tc>
                <a:tc>
                  <a:txBody>
                    <a:bodyPr/>
                    <a:lstStyle/>
                    <a:p>
                      <a:pPr indent="0" algn="ctr">
                        <a:buNone/>
                      </a:pPr>
                      <a:r>
                        <a:rPr lang="en-US" sz="1000" b="0" dirty="0">
                          <a:solidFill>
                            <a:schemeClr val="bg1"/>
                          </a:solidFill>
                          <a:latin typeface="Times New Roman" panose="02020603050405020304" charset="0"/>
                          <a:cs typeface="Times New Roman" panose="02020603050405020304" charset="0"/>
                        </a:rPr>
                        <a:t>Vertical [m]</a:t>
                      </a:r>
                      <a:endParaRPr lang="en-US" altLang="en-US" sz="1000" b="0" dirty="0">
                        <a:solidFill>
                          <a:schemeClr val="bg1"/>
                        </a:solidFill>
                        <a:latin typeface="Times New Roman" panose="02020603050405020304" charset="0"/>
                        <a:ea typeface="Times New Roman" panose="02020603050405020304" charset="0"/>
                        <a:cs typeface="Times New Roman" panose="0202060305040502030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00B0F0"/>
                    </a:solidFill>
                  </a:tcPr>
                </a:tc>
                <a:tc>
                  <a:txBody>
                    <a:bodyPr/>
                    <a:lstStyle/>
                    <a:p>
                      <a:pPr indent="0" algn="ctr">
                        <a:buNone/>
                      </a:pPr>
                      <a:r>
                        <a:rPr lang="en-US" sz="1000" b="0" dirty="0">
                          <a:solidFill>
                            <a:schemeClr val="bg1"/>
                          </a:solidFill>
                          <a:latin typeface="Times New Roman" panose="02020603050405020304" charset="0"/>
                          <a:cs typeface="Times New Roman" panose="02020603050405020304" charset="0"/>
                        </a:rPr>
                        <a:t>Horizontal [m/s]</a:t>
                      </a:r>
                      <a:endParaRPr lang="en-US" altLang="en-US" sz="1000" b="0" dirty="0">
                        <a:solidFill>
                          <a:schemeClr val="bg1"/>
                        </a:solidFill>
                        <a:latin typeface="Times New Roman" panose="02020603050405020304" charset="0"/>
                        <a:ea typeface="Times New Roman" panose="02020603050405020304" charset="0"/>
                        <a:cs typeface="Times New Roman" panose="0202060305040502030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00B0F0"/>
                    </a:solidFill>
                  </a:tcPr>
                </a:tc>
                <a:tc>
                  <a:txBody>
                    <a:bodyPr/>
                    <a:lstStyle/>
                    <a:p>
                      <a:pPr indent="0" algn="ctr">
                        <a:buNone/>
                      </a:pPr>
                      <a:r>
                        <a:rPr lang="en-US" sz="1000" b="0" dirty="0">
                          <a:solidFill>
                            <a:schemeClr val="bg1"/>
                          </a:solidFill>
                          <a:latin typeface="Times New Roman" panose="02020603050405020304" charset="0"/>
                          <a:cs typeface="Times New Roman" panose="02020603050405020304" charset="0"/>
                        </a:rPr>
                        <a:t>Vertical [m/s]</a:t>
                      </a:r>
                      <a:endParaRPr lang="en-US" altLang="en-US" sz="1000" b="0" dirty="0">
                        <a:solidFill>
                          <a:schemeClr val="bg1"/>
                        </a:solidFill>
                        <a:latin typeface="Times New Roman" panose="02020603050405020304" charset="0"/>
                        <a:ea typeface="Times New Roman" panose="02020603050405020304" charset="0"/>
                        <a:cs typeface="Times New Roman" panose="0202060305040502030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00B0F0"/>
                    </a:solidFill>
                  </a:tcPr>
                </a:tc>
                <a:tc vMerge="1">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DAEEF3"/>
                    </a:solidFill>
                  </a:tcPr>
                </a:tc>
                <a:tc vMerge="1">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DAEEF3"/>
                    </a:solidFill>
                  </a:tcPr>
                </a:tc>
                <a:tc vMerge="1">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DAEEF3"/>
                    </a:solidFill>
                  </a:tcPr>
                </a:tc>
              </a:tr>
              <a:tr h="161290">
                <a:tc>
                  <a:txBody>
                    <a:bodyPr/>
                    <a:lstStyle/>
                    <a:p>
                      <a:pPr indent="0" algn="ctr">
                        <a:buNone/>
                      </a:pPr>
                      <a:r>
                        <a:rPr lang="en-US" sz="1000" b="0" dirty="0">
                          <a:solidFill>
                            <a:srgbClr val="0C0C0C"/>
                          </a:solidFill>
                          <a:latin typeface="Times New Roman" panose="02020603050405020304" charset="0"/>
                          <a:ea typeface="宋体" panose="02010600030101010101" pitchFamily="2" charset="-122"/>
                          <a:cs typeface="Times New Roman" panose="02020603050405020304" charset="0"/>
                        </a:rPr>
                        <a:t>4</a:t>
                      </a:r>
                      <a:endParaRPr lang="en-US" altLang="en-US" sz="1000" b="0" dirty="0">
                        <a:solidFill>
                          <a:srgbClr val="0C0C0C"/>
                        </a:solidFill>
                        <a:latin typeface="Times New Roman" panose="02020603050405020304" charset="0"/>
                        <a:ea typeface="宋体" panose="02010600030101010101" pitchFamily="2" charset="-122"/>
                        <a:cs typeface="Times New Roman" panose="0202060305040502030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c>
                  <a:txBody>
                    <a:bodyPr/>
                    <a:lstStyle/>
                    <a:p>
                      <a:pPr indent="0" algn="ctr">
                        <a:buNone/>
                      </a:pPr>
                      <a:r>
                        <a:rPr lang="en-US" sz="1000" b="0">
                          <a:solidFill>
                            <a:srgbClr val="0C0C0C"/>
                          </a:solidFill>
                          <a:latin typeface="Times New Roman" panose="02020603050405020304" charset="0"/>
                          <a:cs typeface="Times New Roman" panose="02020603050405020304" charset="0"/>
                        </a:rPr>
                        <a:t>N/A</a:t>
                      </a:r>
                      <a:endParaRPr lang="en-US" altLang="en-US" sz="1000" b="0">
                        <a:solidFill>
                          <a:srgbClr val="0C0C0C"/>
                        </a:solidFill>
                        <a:latin typeface="Times New Roman" panose="02020603050405020304" charset="0"/>
                        <a:ea typeface="Times New Roman" panose="02020603050405020304" charset="0"/>
                        <a:cs typeface="Times New Roman" panose="0202060305040502030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c>
                  <a:txBody>
                    <a:bodyPr/>
                    <a:lstStyle/>
                    <a:p>
                      <a:pPr indent="0" algn="ctr">
                        <a:buNone/>
                      </a:pPr>
                      <a:r>
                        <a:rPr lang="en-US" sz="1000" b="0">
                          <a:solidFill>
                            <a:srgbClr val="0C0C0C"/>
                          </a:solidFill>
                          <a:latin typeface="Times New Roman" panose="02020603050405020304" charset="0"/>
                          <a:cs typeface="Times New Roman" panose="02020603050405020304" charset="0"/>
                        </a:rPr>
                        <a:t>N/A </a:t>
                      </a:r>
                      <a:endParaRPr lang="en-US" altLang="en-US" sz="1000" b="0">
                        <a:solidFill>
                          <a:srgbClr val="0C0C0C"/>
                        </a:solidFill>
                        <a:latin typeface="Times New Roman" panose="02020603050405020304" charset="0"/>
                        <a:ea typeface="Times New Roman" panose="02020603050405020304" charset="0"/>
                        <a:cs typeface="Times New Roman" panose="0202060305040502030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c>
                  <a:txBody>
                    <a:bodyPr/>
                    <a:lstStyle/>
                    <a:p>
                      <a:pPr indent="0" algn="ctr">
                        <a:buNone/>
                      </a:pPr>
                      <a:r>
                        <a:rPr lang="en-US" sz="1000" b="0">
                          <a:solidFill>
                            <a:srgbClr val="0C0C0C"/>
                          </a:solidFill>
                          <a:latin typeface="Times New Roman" panose="02020603050405020304" charset="0"/>
                          <a:cs typeface="Times New Roman" panose="02020603050405020304" charset="0"/>
                        </a:rPr>
                        <a:t>N/A</a:t>
                      </a:r>
                      <a:endParaRPr lang="en-US" altLang="en-US" sz="1000" b="0">
                        <a:solidFill>
                          <a:srgbClr val="0C0C0C"/>
                        </a:solidFill>
                        <a:latin typeface="Times New Roman" panose="02020603050405020304" charset="0"/>
                        <a:ea typeface="Times New Roman" panose="02020603050405020304" charset="0"/>
                        <a:cs typeface="Times New Roman" panose="0202060305040502030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c>
                  <a:txBody>
                    <a:bodyPr/>
                    <a:lstStyle/>
                    <a:p>
                      <a:pPr indent="0" algn="ctr">
                        <a:buNone/>
                      </a:pPr>
                      <a:r>
                        <a:rPr lang="en-US" sz="1000" b="0">
                          <a:solidFill>
                            <a:srgbClr val="0C0C0C"/>
                          </a:solidFill>
                          <a:latin typeface="Times New Roman" panose="02020603050405020304" charset="0"/>
                          <a:ea typeface="宋体" panose="02010600030101010101" pitchFamily="2" charset="-122"/>
                          <a:cs typeface="Times New Roman" panose="02020603050405020304" charset="0"/>
                        </a:rPr>
                        <a:t>100</a:t>
                      </a:r>
                      <a:endParaRPr lang="en-US" altLang="en-US" sz="1000" b="0">
                        <a:solidFill>
                          <a:srgbClr val="0C0C0C"/>
                        </a:solidFill>
                        <a:latin typeface="Times New Roman" panose="02020603050405020304" charset="0"/>
                        <a:ea typeface="宋体" panose="02010600030101010101" pitchFamily="2" charset="-122"/>
                        <a:cs typeface="Times New Roman" panose="0202060305040502030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c>
                  <a:txBody>
                    <a:bodyPr/>
                    <a:lstStyle/>
                    <a:p>
                      <a:pPr indent="0" algn="ctr">
                        <a:buNone/>
                      </a:pPr>
                      <a:r>
                        <a:rPr lang="en-US" sz="1000" b="0" dirty="0">
                          <a:solidFill>
                            <a:srgbClr val="0C0C0C"/>
                          </a:solidFill>
                          <a:latin typeface="Times New Roman" panose="02020603050405020304" charset="0"/>
                          <a:ea typeface="宋体" panose="02010600030101010101" pitchFamily="2" charset="-122"/>
                          <a:cs typeface="Times New Roman" panose="02020603050405020304" charset="0"/>
                        </a:rPr>
                        <a:t>1~2</a:t>
                      </a:r>
                      <a:endParaRPr lang="en-US" altLang="en-US" sz="1000" b="0" dirty="0">
                        <a:solidFill>
                          <a:srgbClr val="0C0C0C"/>
                        </a:solidFill>
                        <a:latin typeface="Times New Roman" panose="02020603050405020304" charset="0"/>
                        <a:ea typeface="宋体" panose="02010600030101010101" pitchFamily="2" charset="-122"/>
                        <a:cs typeface="Times New Roman" panose="0202060305040502030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c>
                  <a:txBody>
                    <a:bodyPr/>
                    <a:lstStyle/>
                    <a:p>
                      <a:pPr indent="0" algn="ctr">
                        <a:buNone/>
                      </a:pPr>
                      <a:r>
                        <a:rPr lang="en-US" sz="1000" b="0" dirty="0">
                          <a:solidFill>
                            <a:srgbClr val="0C0C0C"/>
                          </a:solidFill>
                          <a:latin typeface="Times New Roman" panose="02020603050405020304" charset="0"/>
                          <a:ea typeface="宋体" panose="02010600030101010101" pitchFamily="2" charset="-122"/>
                          <a:cs typeface="Times New Roman" panose="02020603050405020304" charset="0"/>
                        </a:rPr>
                        <a:t>1~2</a:t>
                      </a:r>
                      <a:endParaRPr lang="en-US" altLang="en-US" sz="1000" b="0" dirty="0">
                        <a:solidFill>
                          <a:srgbClr val="0C0C0C"/>
                        </a:solidFill>
                        <a:latin typeface="Times New Roman" panose="02020603050405020304" charset="0"/>
                        <a:ea typeface="宋体" panose="02010600030101010101" pitchFamily="2" charset="-122"/>
                        <a:cs typeface="Times New Roman" panose="0202060305040502030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r>
            </a:tbl>
          </a:graphicData>
        </a:graphic>
      </p:graphicFrame>
      <p:sp>
        <p:nvSpPr>
          <p:cNvPr id="5" name="文本框 7"/>
          <p:cNvSpPr txBox="1"/>
          <p:nvPr/>
        </p:nvSpPr>
        <p:spPr>
          <a:xfrm>
            <a:off x="403050" y="3067696"/>
            <a:ext cx="3403233" cy="307777"/>
          </a:xfrm>
          <a:prstGeom prst="rect">
            <a:avLst/>
          </a:prstGeom>
        </p:spPr>
        <p:txBody>
          <a:bodyPr vert="horz" lIns="0" tIns="0" rIns="0" bIns="0" rtlCol="0" anchor="t">
            <a:noAutofit/>
          </a:bodyPr>
          <a:lstStyle/>
          <a:p>
            <a:pPr algn="just"/>
            <a:r>
              <a:rPr kumimoji="1" lang="en-US" altLang="zh-CN" sz="1000" dirty="0">
                <a:latin typeface="Times New Roman" panose="02020603050405020304" charset="0"/>
                <a:cs typeface="Times New Roman" panose="02020603050405020304" charset="0"/>
              </a:rPr>
              <a:t>Deployment scenario support for both Highway &amp; Rural (</a:t>
            </a:r>
            <a:r>
              <a:rPr kumimoji="1" lang="en-US" altLang="zh-CN" sz="1000" dirty="0" err="1">
                <a:latin typeface="Times New Roman" panose="02020603050405020304" charset="0"/>
                <a:cs typeface="Times New Roman" panose="02020603050405020304" charset="0"/>
              </a:rPr>
              <a:t>RMa</a:t>
            </a:r>
            <a:r>
              <a:rPr kumimoji="1" lang="en-US" altLang="zh-CN" sz="1000" dirty="0">
                <a:latin typeface="Times New Roman" panose="02020603050405020304" charset="0"/>
                <a:cs typeface="Times New Roman" panose="02020603050405020304" charset="0"/>
              </a:rPr>
              <a:t>) (TR 38.913) </a:t>
            </a:r>
            <a:endParaRPr kumimoji="1" lang="en-US" altLang="zh-CN" sz="1000" dirty="0">
              <a:latin typeface="Times New Roman" panose="02020603050405020304" charset="0"/>
              <a:cs typeface="Times New Roman" panose="02020603050405020304" charset="0"/>
            </a:endParaRPr>
          </a:p>
        </p:txBody>
      </p:sp>
      <p:sp>
        <p:nvSpPr>
          <p:cNvPr id="3" name="Footer Placeholder"/>
          <p:cNvSpPr>
            <a:spLocks noGrp="1"/>
          </p:cNvSpPr>
          <p:nvPr>
            <p:ph type="ftr" sz="quarter" idx="11"/>
          </p:nvPr>
        </p:nvSpPr>
        <p:spPr/>
        <p:txBody>
          <a:bodyPr anchor="ctr" anchorCtr="1"/>
          <a:lstStyle/>
          <a:p>
            <a:r>
              <a:rPr lang="tr-TR" altLang="en-US" sz="1000" b="0" i="0" u="none">
                <a:solidFill>
                  <a:srgbClr val="3366FF">
                    <a:alpha val="50000"/>
                  </a:srgbClr>
                </a:solidFill>
              </a:rPr>
              <a:t>Türk Telekom | Dahili | Kişisel Veri İçermez </a:t>
            </a:r>
            <a:endParaRPr lang="tr-TR" altLang="en-US" sz="1000" b="0" i="0" u="none">
              <a:solidFill>
                <a:srgbClr val="3366FF">
                  <a:alpha val="50000"/>
                </a:srgbClr>
              </a:solidFil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标题 12"/>
          <p:cNvSpPr txBox="1"/>
          <p:nvPr/>
        </p:nvSpPr>
        <p:spPr bwMode="auto">
          <a:xfrm>
            <a:off x="338160" y="363855"/>
            <a:ext cx="8303895" cy="340995"/>
          </a:xfrm>
          <a:prstGeom prst="rect">
            <a:avLst/>
          </a:prstGeom>
          <a:noFill/>
          <a:ln w="9525">
            <a:noFill/>
            <a:miter lim="800000"/>
          </a:ln>
        </p:spPr>
        <p:txBody>
          <a:bodyPr vert="horz" wrap="square" lIns="0" tIns="0" rIns="0" bIns="0" numCol="1" anchor="t" anchorCtr="0" compatLnSpc="1"/>
          <a:lstStyle>
            <a:lvl1pPr algn="l" defTabSz="457200" rtl="0" eaLnBrk="0" fontAlgn="base" hangingPunct="0">
              <a:spcBef>
                <a:spcPct val="0"/>
              </a:spcBef>
              <a:spcAft>
                <a:spcPct val="0"/>
              </a:spcAft>
              <a:defRPr sz="2400">
                <a:solidFill>
                  <a:schemeClr val="bg2"/>
                </a:solidFill>
                <a:latin typeface="+mj-lt"/>
                <a:ea typeface="+mj-ea"/>
                <a:cs typeface="+mj-cs"/>
              </a:defRPr>
            </a:lvl1pPr>
            <a:lvl2pPr algn="l" defTabSz="457200" rtl="0" eaLnBrk="0" fontAlgn="base" hangingPunct="0">
              <a:spcBef>
                <a:spcPct val="0"/>
              </a:spcBef>
              <a:spcAft>
                <a:spcPct val="0"/>
              </a:spcAft>
              <a:defRPr sz="2400">
                <a:solidFill>
                  <a:schemeClr val="tx1"/>
                </a:solidFill>
                <a:latin typeface="Calibri" panose="020F0502020204030204" pitchFamily="34" charset="0"/>
                <a:ea typeface="微软雅黑" panose="020B0503020204020204" charset="-122"/>
              </a:defRPr>
            </a:lvl2pPr>
            <a:lvl3pPr algn="l" defTabSz="457200" rtl="0" eaLnBrk="0" fontAlgn="base" hangingPunct="0">
              <a:spcBef>
                <a:spcPct val="0"/>
              </a:spcBef>
              <a:spcAft>
                <a:spcPct val="0"/>
              </a:spcAft>
              <a:defRPr sz="2400">
                <a:solidFill>
                  <a:schemeClr val="tx1"/>
                </a:solidFill>
                <a:latin typeface="Calibri" panose="020F0502020204030204" pitchFamily="34" charset="0"/>
                <a:ea typeface="微软雅黑" panose="020B0503020204020204" charset="-122"/>
              </a:defRPr>
            </a:lvl3pPr>
            <a:lvl4pPr algn="l" defTabSz="457200" rtl="0" eaLnBrk="0" fontAlgn="base" hangingPunct="0">
              <a:spcBef>
                <a:spcPct val="0"/>
              </a:spcBef>
              <a:spcAft>
                <a:spcPct val="0"/>
              </a:spcAft>
              <a:defRPr sz="2400">
                <a:solidFill>
                  <a:schemeClr val="tx1"/>
                </a:solidFill>
                <a:latin typeface="Calibri" panose="020F0502020204030204" pitchFamily="34" charset="0"/>
                <a:ea typeface="微软雅黑" panose="020B0503020204020204" charset="-122"/>
              </a:defRPr>
            </a:lvl4pPr>
            <a:lvl5pPr algn="l" defTabSz="457200" rtl="0" eaLnBrk="0" fontAlgn="base" hangingPunct="0">
              <a:spcBef>
                <a:spcPct val="0"/>
              </a:spcBef>
              <a:spcAft>
                <a:spcPct val="0"/>
              </a:spcAft>
              <a:defRPr sz="2400">
                <a:solidFill>
                  <a:schemeClr val="tx1"/>
                </a:solidFill>
                <a:latin typeface="Calibri" panose="020F0502020204030204" pitchFamily="34" charset="0"/>
                <a:ea typeface="微软雅黑" panose="020B0503020204020204" charset="-122"/>
              </a:defRPr>
            </a:lvl5pPr>
            <a:lvl6pPr marL="4572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6pPr>
            <a:lvl7pPr marL="9144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7pPr>
            <a:lvl8pPr marL="13716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8pPr>
            <a:lvl9pPr marL="18288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9pPr>
          </a:lstStyle>
          <a:p>
            <a:pPr marL="0" marR="0" lvl="0" indent="0" algn="l" defTabSz="4572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2400" b="1" i="0" u="none" strike="noStrike" kern="0" cap="none" spc="0" normalizeH="0" baseline="0" noProof="0" dirty="0">
                <a:ln>
                  <a:noFill/>
                </a:ln>
                <a:solidFill>
                  <a:srgbClr val="008ED3"/>
                </a:solidFill>
                <a:effectLst/>
                <a:uLnTx/>
                <a:uFillTx/>
                <a:latin typeface="微软雅黑" panose="020B0503020204020204" charset="-122"/>
                <a:ea typeface="微软雅黑" panose="020B0503020204020204" charset="-122"/>
                <a:cs typeface="微软雅黑" panose="020B0503020204020204" charset="-122"/>
                <a:sym typeface="+mn-ea"/>
              </a:rPr>
              <a:t>6G ISAC use case </a:t>
            </a:r>
            <a:r>
              <a:rPr kumimoji="0" lang="en-US" altLang="zh-CN" sz="2400" b="1" i="0" u="none" strike="noStrike" kern="0" cap="none" spc="0" normalizeH="0" baseline="0" noProof="0" dirty="0">
                <a:ln>
                  <a:noFill/>
                </a:ln>
                <a:solidFill>
                  <a:srgbClr val="FF0000"/>
                </a:solidFill>
                <a:effectLst/>
                <a:uLnTx/>
                <a:uFillTx/>
                <a:latin typeface="微软雅黑" panose="020B0503020204020204" charset="-122"/>
                <a:ea typeface="微软雅黑" panose="020B0503020204020204" charset="-122"/>
                <a:cs typeface="微软雅黑" panose="020B0503020204020204" charset="-122"/>
                <a:sym typeface="+mn-ea"/>
              </a:rPr>
              <a:t>| </a:t>
            </a:r>
            <a:r>
              <a:rPr lang="en-US" altLang="zh-CN" b="1" dirty="0">
                <a:solidFill>
                  <a:srgbClr val="FF0000"/>
                </a:solidFill>
                <a:latin typeface="微软雅黑" panose="020B0503020204020204" charset="-122"/>
                <a:ea typeface="微软雅黑" panose="020B0503020204020204" charset="-122"/>
                <a:sym typeface="+mn-ea"/>
              </a:rPr>
              <a:t>Structural </a:t>
            </a:r>
            <a:r>
              <a:rPr lang="en-US" altLang="zh-CN" b="1" dirty="0">
                <a:solidFill>
                  <a:srgbClr val="FF0000"/>
                </a:solidFill>
                <a:latin typeface="微软雅黑" panose="020B0503020204020204" charset="-122"/>
                <a:ea typeface="微软雅黑" panose="020B0503020204020204" charset="-122"/>
                <a:sym typeface="+mn-ea"/>
              </a:rPr>
              <a:t>health</a:t>
            </a:r>
            <a:r>
              <a:rPr lang="en-US" altLang="zh-CN" b="1" dirty="0">
                <a:solidFill>
                  <a:srgbClr val="FF0000"/>
                </a:solidFill>
                <a:latin typeface="微软雅黑" panose="020B0503020204020204" charset="-122"/>
                <a:ea typeface="微软雅黑" panose="020B0503020204020204" charset="-122"/>
                <a:sym typeface="+mn-ea"/>
              </a:rPr>
              <a:t> monitoring</a:t>
            </a:r>
            <a:endParaRPr kumimoji="0" lang="en-US" altLang="zh-CN" b="1" i="0" u="none" strike="noStrike" cap="none" spc="0" normalizeH="0" baseline="0" dirty="0">
              <a:solidFill>
                <a:srgbClr val="FF0000"/>
              </a:solidFill>
              <a:latin typeface="微软雅黑" panose="020B0503020204020204" charset="-122"/>
              <a:ea typeface="微软雅黑" panose="020B0503020204020204" charset="-122"/>
              <a:sym typeface="+mn-ea"/>
            </a:endParaRPr>
          </a:p>
          <a:p>
            <a:pPr marL="0" marR="0" lvl="0" indent="0" algn="l" defTabSz="4572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zh-CN" b="1" i="0" u="none" strike="noStrike" kern="0" cap="none" spc="0" normalizeH="0" baseline="0" noProof="0" dirty="0">
              <a:ln>
                <a:noFill/>
              </a:ln>
              <a:solidFill>
                <a:srgbClr val="FF0000"/>
              </a:solidFill>
              <a:effectLst/>
              <a:uLnTx/>
              <a:uFillTx/>
              <a:latin typeface="微软雅黑" panose="020B0503020204020204" charset="-122"/>
              <a:ea typeface="微软雅黑" panose="020B0503020204020204" charset="-122"/>
              <a:cs typeface="微软雅黑" panose="020B0503020204020204" charset="-122"/>
              <a:sym typeface="+mn-ea"/>
            </a:endParaRPr>
          </a:p>
        </p:txBody>
      </p:sp>
      <p:sp>
        <p:nvSpPr>
          <p:cNvPr id="100" name="文本框 99"/>
          <p:cNvSpPr txBox="1"/>
          <p:nvPr/>
        </p:nvSpPr>
        <p:spPr>
          <a:xfrm>
            <a:off x="4077970" y="952006"/>
            <a:ext cx="4830445" cy="255270"/>
          </a:xfrm>
          <a:prstGeom prst="rect">
            <a:avLst/>
          </a:prstGeom>
          <a:noFill/>
          <a:ln w="9525">
            <a:noFill/>
          </a:ln>
        </p:spPr>
        <p:txBody>
          <a:bodyPr>
            <a:noAutofit/>
          </a:bodyPr>
          <a:lstStyle/>
          <a:p>
            <a:pPr marL="171450" indent="-171450">
              <a:buFont typeface="Arial" panose="020B0604020202020204" pitchFamily="34" charset="0"/>
              <a:buChar char="•"/>
            </a:pPr>
            <a:r>
              <a:rPr lang="en-US" sz="1100" b="1" dirty="0">
                <a:latin typeface="Times New Roman" panose="02020603050405020304" charset="0"/>
                <a:cs typeface="Times New Roman" panose="02020603050405020304" charset="0"/>
              </a:rPr>
              <a:t>Market Size</a:t>
            </a:r>
            <a:endParaRPr lang="en-US" sz="1100" b="1" dirty="0">
              <a:latin typeface="Times New Roman" panose="02020603050405020304" charset="0"/>
              <a:cs typeface="Times New Roman" panose="02020603050405020304" charset="0"/>
            </a:endParaRPr>
          </a:p>
        </p:txBody>
      </p:sp>
      <p:sp>
        <p:nvSpPr>
          <p:cNvPr id="6" name="文本框 5"/>
          <p:cNvSpPr txBox="1"/>
          <p:nvPr/>
        </p:nvSpPr>
        <p:spPr>
          <a:xfrm>
            <a:off x="4070754" y="1832092"/>
            <a:ext cx="5016808" cy="1559234"/>
          </a:xfrm>
          <a:prstGeom prst="rect">
            <a:avLst/>
          </a:prstGeom>
          <a:noFill/>
          <a:ln w="9525">
            <a:noFill/>
          </a:ln>
        </p:spPr>
        <p:txBody>
          <a:bodyPr>
            <a:noAutofit/>
          </a:bodyPr>
          <a:lstStyle/>
          <a:p>
            <a:pPr marL="171450" indent="-171450">
              <a:buFont typeface="Arial" panose="020B0604020202020204" pitchFamily="34" charset="0"/>
              <a:buChar char="•"/>
            </a:pPr>
            <a:r>
              <a:rPr lang="en-US" sz="1100" b="1" dirty="0">
                <a:latin typeface="Times New Roman" panose="02020603050405020304" charset="0"/>
                <a:cs typeface="Times New Roman" panose="02020603050405020304" charset="0"/>
              </a:rPr>
              <a:t>Motivation</a:t>
            </a:r>
            <a:endParaRPr lang="en-US" sz="1100" b="1" dirty="0">
              <a:latin typeface="Times New Roman" panose="02020603050405020304" charset="0"/>
              <a:cs typeface="Times New Roman" panose="02020603050405020304" charset="0"/>
            </a:endParaRPr>
          </a:p>
          <a:p>
            <a:pPr marL="0" indent="0" algn="just">
              <a:buFont typeface="Arial" panose="020B0604020202020204" pitchFamily="34" charset="0"/>
              <a:buNone/>
            </a:pPr>
            <a:r>
              <a:rPr lang="en-US" altLang="en-US" sz="1100" b="0" dirty="0">
                <a:latin typeface="Times New Roman" panose="02020603050405020304" charset="0"/>
                <a:cs typeface="Times New Roman" panose="02020603050405020304" charset="0"/>
              </a:rPr>
              <a:t>As urbanization accelerates and infrastructure ages, monitoring the subtle movements of critical structures, such as bridges, flyovers, and skyscrapers has become increasingly important for public safety and asset management. These structures are constantly exposed to environmental factors like temperature changes, wind, rain, and even minor seismic activity, all of which can cause deformations or displacements, indicating early signs of fatigue, stress, or potential failure, making their detection crucial for preventive maintenance and extending infrastructure lifespan.</a:t>
            </a:r>
            <a:endParaRPr lang="en-US" altLang="en-US" sz="1100" b="0" dirty="0">
              <a:latin typeface="Times New Roman" panose="02020603050405020304" charset="0"/>
              <a:cs typeface="Times New Roman" panose="02020603050405020304" charset="0"/>
            </a:endParaRPr>
          </a:p>
        </p:txBody>
      </p:sp>
      <p:sp>
        <p:nvSpPr>
          <p:cNvPr id="7" name="文本框 6"/>
          <p:cNvSpPr txBox="1"/>
          <p:nvPr/>
        </p:nvSpPr>
        <p:spPr>
          <a:xfrm>
            <a:off x="4152066" y="3372966"/>
            <a:ext cx="4572000" cy="169277"/>
          </a:xfrm>
          <a:prstGeom prst="rect">
            <a:avLst/>
          </a:prstGeom>
        </p:spPr>
        <p:txBody>
          <a:bodyPr vert="horz" wrap="square" lIns="0" tIns="0" rIns="0" bIns="0" rtlCol="0" anchor="t">
            <a:spAutoFit/>
          </a:bodyPr>
          <a:lstStyle/>
          <a:p>
            <a:pPr marL="171450" indent="-171450">
              <a:buFont typeface="Arial" panose="020B0604020202020204" pitchFamily="34" charset="0"/>
              <a:buChar char="•"/>
            </a:pPr>
            <a:r>
              <a:rPr lang="en-US" sz="1100" b="1" dirty="0">
                <a:latin typeface="Times New Roman" panose="02020603050405020304" charset="0"/>
                <a:cs typeface="Times New Roman" panose="02020603050405020304" charset="0"/>
                <a:sym typeface="+mn-ea"/>
              </a:rPr>
              <a:t>KPI</a:t>
            </a:r>
            <a:endParaRPr kumimoji="1" lang="en-US" altLang="en-US" sz="1100" b="1" dirty="0">
              <a:latin typeface="Times New Roman" panose="02020603050405020304" charset="0"/>
              <a:cs typeface="Times New Roman" panose="02020603050405020304" charset="0"/>
              <a:sym typeface="+mn-ea"/>
            </a:endParaRPr>
          </a:p>
        </p:txBody>
      </p:sp>
      <p:sp>
        <p:nvSpPr>
          <p:cNvPr id="105" name="文本框 104"/>
          <p:cNvSpPr txBox="1"/>
          <p:nvPr/>
        </p:nvSpPr>
        <p:spPr>
          <a:xfrm>
            <a:off x="121285" y="2767330"/>
            <a:ext cx="3870325" cy="297180"/>
          </a:xfrm>
          <a:prstGeom prst="rect">
            <a:avLst/>
          </a:prstGeom>
          <a:noFill/>
          <a:ln w="9525">
            <a:noFill/>
          </a:ln>
        </p:spPr>
        <p:txBody>
          <a:bodyPr wrap="square">
            <a:spAutoFit/>
          </a:bodyPr>
          <a:lstStyle/>
          <a:p>
            <a:pPr marL="0" indent="0" eaLnBrk="1" latinLnBrk="0" hangingPunct="1">
              <a:buClrTx/>
              <a:buSzTx/>
            </a:pPr>
            <a:r>
              <a:rPr lang="en-US" altLang="zh-CN" sz="1335" b="1" dirty="0">
                <a:solidFill>
                  <a:srgbClr val="FF0000"/>
                </a:solidFill>
              </a:rPr>
              <a:t>Structural health monitoring on a bridge (TR 22.870) </a:t>
            </a:r>
            <a:endParaRPr lang="en-US" altLang="zh-CN" sz="1335" b="1" dirty="0">
              <a:solidFill>
                <a:srgbClr val="FF0000"/>
              </a:solidFill>
            </a:endParaRPr>
          </a:p>
        </p:txBody>
      </p:sp>
      <p:sp>
        <p:nvSpPr>
          <p:cNvPr id="11" name="文本框 10"/>
          <p:cNvSpPr txBox="1"/>
          <p:nvPr/>
        </p:nvSpPr>
        <p:spPr>
          <a:xfrm>
            <a:off x="79706" y="4296162"/>
            <a:ext cx="3912002" cy="829945"/>
          </a:xfrm>
          <a:prstGeom prst="rect">
            <a:avLst/>
          </a:prstGeom>
          <a:noFill/>
          <a:ln w="9525">
            <a:noFill/>
          </a:ln>
        </p:spPr>
        <p:txBody>
          <a:bodyPr wrap="square">
            <a:spAutoFit/>
          </a:bodyPr>
          <a:lstStyle/>
          <a:p>
            <a:pPr marL="0" indent="0"/>
            <a:r>
              <a:rPr lang="en-US" sz="800" b="0" dirty="0">
                <a:latin typeface="Times New Roman" panose="02020603050405020304" charset="0"/>
                <a:cs typeface="t" charset="0"/>
              </a:rPr>
              <a:t>[1] Structural Health Monitoring Market Size, https://</a:t>
            </a:r>
            <a:r>
              <a:rPr lang="en-US" sz="800" b="0" dirty="0" err="1">
                <a:latin typeface="Times New Roman" panose="02020603050405020304" charset="0"/>
                <a:cs typeface="t" charset="0"/>
              </a:rPr>
              <a:t>www.marketsandmarkets.com</a:t>
            </a:r>
            <a:r>
              <a:rPr lang="en-US" sz="800" b="0" dirty="0">
                <a:latin typeface="Times New Roman" panose="02020603050405020304" charset="0"/>
                <a:cs typeface="t" charset="0"/>
              </a:rPr>
              <a:t>/</a:t>
            </a:r>
            <a:r>
              <a:rPr lang="en-US" sz="800" b="0" dirty="0" err="1">
                <a:latin typeface="Times New Roman" panose="02020603050405020304" charset="0"/>
                <a:cs typeface="t" charset="0"/>
              </a:rPr>
              <a:t>ResearchInsight</a:t>
            </a:r>
            <a:r>
              <a:rPr lang="en-US" sz="800" b="0" dirty="0">
                <a:latin typeface="Times New Roman" panose="02020603050405020304" charset="0"/>
                <a:cs typeface="t" charset="0"/>
              </a:rPr>
              <a:t>/structural-health-monitoring-market-</a:t>
            </a:r>
            <a:r>
              <a:rPr lang="en-US" sz="800" b="0" dirty="0" err="1">
                <a:latin typeface="Times New Roman" panose="02020603050405020304" charset="0"/>
                <a:cs typeface="t" charset="0"/>
              </a:rPr>
              <a:t>size.asp</a:t>
            </a:r>
            <a:endParaRPr lang="en-US" sz="800" b="0" dirty="0">
              <a:latin typeface="Times New Roman" panose="02020603050405020304" charset="0"/>
              <a:cs typeface="t" charset="0"/>
            </a:endParaRPr>
          </a:p>
          <a:p>
            <a:pPr marL="0" indent="0"/>
            <a:r>
              <a:rPr lang="en-US" sz="800" b="0" dirty="0">
                <a:latin typeface="Times New Roman" panose="02020603050405020304" charset="0"/>
                <a:cs typeface="t" charset="0"/>
              </a:rPr>
              <a:t>[2] Qin, Yuxiao, Daniele Perissin, and Ling Lei. "The design and experiments on corner reflectors for urban ground deformation monitoring in Hong Kong." International Journal of Antennas and Propagation 2013.1 (2013): 191685. </a:t>
            </a:r>
            <a:endParaRPr lang="en-US" sz="800" b="0" dirty="0">
              <a:latin typeface="Times New Roman" panose="02020603050405020304" charset="0"/>
              <a:cs typeface="t" charset="0"/>
            </a:endParaRPr>
          </a:p>
        </p:txBody>
      </p:sp>
      <p:graphicFrame>
        <p:nvGraphicFramePr>
          <p:cNvPr id="4" name="表格 3"/>
          <p:cNvGraphicFramePr/>
          <p:nvPr>
            <p:custDataLst>
              <p:tags r:id="rId1"/>
            </p:custDataLst>
          </p:nvPr>
        </p:nvGraphicFramePr>
        <p:xfrm>
          <a:off x="4137660" y="1205201"/>
          <a:ext cx="4927600" cy="502920"/>
        </p:xfrm>
        <a:graphic>
          <a:graphicData uri="http://schemas.openxmlformats.org/drawingml/2006/table">
            <a:tbl>
              <a:tblPr firstRow="1" bandRow="1">
                <a:tableStyleId>{5940675A-B579-460E-94D1-54222C63F5DA}</a:tableStyleId>
              </a:tblPr>
              <a:tblGrid>
                <a:gridCol w="1774825"/>
                <a:gridCol w="2025015"/>
                <a:gridCol w="1127760"/>
              </a:tblGrid>
              <a:tr h="0">
                <a:tc>
                  <a:txBody>
                    <a:bodyPr/>
                    <a:lstStyle/>
                    <a:p>
                      <a:pPr indent="0" algn="ctr">
                        <a:buNone/>
                      </a:pPr>
                      <a:r>
                        <a:rPr lang="en-US" sz="1100" b="0" i="0" dirty="0">
                          <a:solidFill>
                            <a:schemeClr val="bg1"/>
                          </a:solidFill>
                          <a:latin typeface="Times New Roman" panose="02020603050405020304" charset="0"/>
                          <a:ea typeface="宋体" panose="02010600030101010101" pitchFamily="2" charset="-122"/>
                          <a:cs typeface="Times New Roman" panose="02020603050405020304" charset="0"/>
                        </a:rPr>
                        <a:t>Market Segment</a:t>
                      </a:r>
                      <a:endParaRPr lang="en-US" altLang="en-US" sz="1100" b="0" i="0" dirty="0">
                        <a:solidFill>
                          <a:schemeClr val="bg1"/>
                        </a:solidFill>
                        <a:latin typeface="Times New Roman" panose="02020603050405020304" charset="0"/>
                        <a:ea typeface="宋体" panose="02010600030101010101" pitchFamily="2" charset="-122"/>
                        <a:cs typeface="Times New Roman" panose="02020603050405020304"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00B0F0"/>
                    </a:solidFill>
                  </a:tcPr>
                </a:tc>
                <a:tc>
                  <a:txBody>
                    <a:bodyPr/>
                    <a:lstStyle/>
                    <a:p>
                      <a:pPr indent="0" algn="ctr">
                        <a:buNone/>
                      </a:pPr>
                      <a:r>
                        <a:rPr lang="en-US" sz="1100" b="0" dirty="0">
                          <a:solidFill>
                            <a:schemeClr val="bg1"/>
                          </a:solidFill>
                          <a:latin typeface="Times New Roman" panose="02020603050405020304" charset="0"/>
                          <a:cs typeface="Times New Roman" panose="02020603050405020304" charset="0"/>
                        </a:rPr>
                        <a:t>Estimated Value / Growth</a:t>
                      </a:r>
                      <a:endParaRPr lang="en-US" altLang="en-US" sz="1100" b="0" dirty="0">
                        <a:solidFill>
                          <a:schemeClr val="bg1"/>
                        </a:solidFill>
                        <a:latin typeface="Times New Roman" panose="02020603050405020304" charset="0"/>
                        <a:ea typeface="Times New Roman" panose="02020603050405020304" charset="0"/>
                        <a:cs typeface="Times New Roman" panose="02020603050405020304"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00B0F0"/>
                    </a:solidFill>
                  </a:tcPr>
                </a:tc>
                <a:tc>
                  <a:txBody>
                    <a:bodyPr/>
                    <a:lstStyle/>
                    <a:p>
                      <a:pPr indent="0" algn="ctr">
                        <a:buNone/>
                      </a:pPr>
                      <a:r>
                        <a:rPr lang="en-US" sz="1100" b="0" dirty="0">
                          <a:solidFill>
                            <a:schemeClr val="bg1"/>
                          </a:solidFill>
                          <a:latin typeface="Times New Roman" panose="02020603050405020304" charset="0"/>
                          <a:cs typeface="Times New Roman" panose="02020603050405020304" charset="0"/>
                        </a:rPr>
                        <a:t>Timeframe</a:t>
                      </a:r>
                      <a:endParaRPr lang="en-US" altLang="en-US" sz="1100" b="0" dirty="0">
                        <a:solidFill>
                          <a:schemeClr val="bg1"/>
                        </a:solidFill>
                        <a:latin typeface="Times New Roman" panose="02020603050405020304" charset="0"/>
                        <a:ea typeface="Times New Roman" panose="02020603050405020304" charset="0"/>
                        <a:cs typeface="Times New Roman" panose="02020603050405020304"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00B0F0"/>
                    </a:solidFill>
                  </a:tcPr>
                </a:tc>
              </a:tr>
              <a:tr h="0">
                <a:tc rowSpan="2">
                  <a:txBody>
                    <a:bodyPr/>
                    <a:lstStyle/>
                    <a:p>
                      <a:pPr indent="0" algn="ctr">
                        <a:buNone/>
                      </a:pPr>
                      <a:r>
                        <a:rPr lang="en-US" sz="1100" b="0" dirty="0">
                          <a:latin typeface="Times New Roman" panose="02020603050405020304" charset="0"/>
                          <a:cs typeface="Times New Roman" panose="02020603050405020304" charset="0"/>
                        </a:rPr>
                        <a:t>Structural Health Monitoring (SHM)</a:t>
                      </a:r>
                      <a:endParaRPr lang="en-US" altLang="en-US" sz="1100" b="0" dirty="0">
                        <a:latin typeface="Times New Roman" panose="02020603050405020304" charset="0"/>
                        <a:ea typeface="Times New Roman" panose="02020603050405020304" charset="0"/>
                        <a:cs typeface="Times New Roman" panose="02020603050405020304"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100" b="0" dirty="0">
                          <a:latin typeface="Times New Roman" panose="02020603050405020304" charset="0"/>
                          <a:ea typeface="宋体" panose="02010600030101010101" pitchFamily="2" charset="-122"/>
                          <a:cs typeface="Times New Roman" panose="02020603050405020304" charset="0"/>
                        </a:rPr>
                        <a:t>Was </a:t>
                      </a:r>
                      <a:r>
                        <a:rPr lang="en-US" sz="1100" b="0" dirty="0">
                          <a:latin typeface="Times New Roman" panose="02020603050405020304" charset="0"/>
                          <a:cs typeface="Times New Roman" panose="02020603050405020304" charset="0"/>
                        </a:rPr>
                        <a:t>USD </a:t>
                      </a:r>
                      <a:r>
                        <a:rPr lang="en-US" sz="1100" b="0" dirty="0">
                          <a:latin typeface="Times New Roman" panose="02020603050405020304" charset="0"/>
                          <a:ea typeface="宋体" panose="02010600030101010101" pitchFamily="2" charset="-122"/>
                          <a:cs typeface="Times New Roman" panose="02020603050405020304" charset="0"/>
                        </a:rPr>
                        <a:t>2.5 </a:t>
                      </a:r>
                      <a:r>
                        <a:rPr lang="en-US" sz="1100" b="0" dirty="0">
                          <a:latin typeface="Times New Roman" panose="02020603050405020304" charset="0"/>
                          <a:cs typeface="Times New Roman" panose="02020603050405020304" charset="0"/>
                        </a:rPr>
                        <a:t>billion</a:t>
                      </a:r>
                      <a:endParaRPr lang="en-US" altLang="en-US" sz="1100" b="0" dirty="0">
                        <a:latin typeface="Times New Roman" panose="02020603050405020304" charset="0"/>
                        <a:ea typeface="宋体" panose="02010600030101010101" pitchFamily="2" charset="-122"/>
                        <a:cs typeface="Times New Roman" panose="02020603050405020304"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100" b="0" dirty="0">
                          <a:latin typeface="Times New Roman" panose="02020603050405020304" charset="0"/>
                          <a:ea typeface="宋体" panose="02010600030101010101" pitchFamily="2" charset="-122"/>
                          <a:cs typeface="Times New Roman" panose="02020603050405020304" charset="0"/>
                        </a:rPr>
                        <a:t>In 2024 [1]</a:t>
                      </a:r>
                      <a:endParaRPr lang="en-US" altLang="en-US" sz="1100" b="0" dirty="0">
                        <a:latin typeface="Times New Roman" panose="02020603050405020304" charset="0"/>
                        <a:ea typeface="宋体" panose="02010600030101010101" pitchFamily="2" charset="-122"/>
                        <a:cs typeface="Times New Roman" panose="02020603050405020304"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0">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B w="12700" cap="flat" cmpd="sng">
                      <a:solidFill>
                        <a:srgbClr val="080000"/>
                      </a:solidFill>
                      <a:prstDash val="solid"/>
                      <a:headEnd type="none" w="med" len="med"/>
                      <a:tailEnd type="none" w="med" len="med"/>
                    </a:lnB>
                  </a:tcPr>
                </a:tc>
                <a:tc>
                  <a:txBody>
                    <a:bodyPr/>
                    <a:lstStyle/>
                    <a:p>
                      <a:pPr indent="0" algn="ctr">
                        <a:buNone/>
                      </a:pPr>
                      <a:r>
                        <a:rPr lang="en-US" sz="1100" b="0" dirty="0">
                          <a:latin typeface="Times New Roman" panose="02020603050405020304" charset="0"/>
                          <a:cs typeface="Times New Roman" panose="02020603050405020304" charset="0"/>
                        </a:rPr>
                        <a:t>USD </a:t>
                      </a:r>
                      <a:r>
                        <a:rPr lang="en-US" sz="1100" b="0" dirty="0">
                          <a:latin typeface="Times New Roman" panose="02020603050405020304" charset="0"/>
                          <a:ea typeface="宋体" panose="02010600030101010101" pitchFamily="2" charset="-122"/>
                          <a:cs typeface="Times New Roman" panose="02020603050405020304" charset="0"/>
                        </a:rPr>
                        <a:t>4.1 </a:t>
                      </a:r>
                      <a:r>
                        <a:rPr lang="en-US" sz="1100" b="0" dirty="0">
                          <a:latin typeface="Times New Roman" panose="02020603050405020304" charset="0"/>
                          <a:cs typeface="Times New Roman" panose="02020603050405020304" charset="0"/>
                        </a:rPr>
                        <a:t>billion</a:t>
                      </a:r>
                      <a:endParaRPr lang="en-US" altLang="en-US" sz="1100" b="0" dirty="0">
                        <a:latin typeface="Times New Roman" panose="02020603050405020304" charset="0"/>
                        <a:ea typeface="Times New Roman" panose="02020603050405020304" charset="0"/>
                        <a:cs typeface="Times New Roman" panose="02020603050405020304"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100" b="0" dirty="0">
                          <a:latin typeface="Times New Roman" panose="02020603050405020304" charset="0"/>
                          <a:ea typeface="宋体" panose="02010600030101010101" pitchFamily="2" charset="-122"/>
                          <a:cs typeface="Times New Roman" panose="02020603050405020304" charset="0"/>
                        </a:rPr>
                        <a:t>By 2029 [1]</a:t>
                      </a:r>
                      <a:endParaRPr lang="en-US" altLang="en-US" sz="1100" b="0" dirty="0">
                        <a:latin typeface="Times New Roman" panose="02020603050405020304" charset="0"/>
                        <a:ea typeface="宋体" panose="02010600030101010101" pitchFamily="2" charset="-122"/>
                        <a:cs typeface="Times New Roman" panose="02020603050405020304"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graphicFrame>
        <p:nvGraphicFramePr>
          <p:cNvPr id="2" name="表格 1"/>
          <p:cNvGraphicFramePr/>
          <p:nvPr/>
        </p:nvGraphicFramePr>
        <p:xfrm>
          <a:off x="4145094" y="3587256"/>
          <a:ext cx="4616638" cy="1172845"/>
        </p:xfrm>
        <a:graphic>
          <a:graphicData uri="http://schemas.openxmlformats.org/drawingml/2006/table">
            <a:tbl>
              <a:tblPr firstRow="1" bandRow="1">
                <a:tableStyleId>{5940675A-B579-460E-94D1-54222C63F5DA}</a:tableStyleId>
              </a:tblPr>
              <a:tblGrid>
                <a:gridCol w="740471"/>
                <a:gridCol w="553092"/>
                <a:gridCol w="738533"/>
                <a:gridCol w="739179"/>
                <a:gridCol w="740800"/>
                <a:gridCol w="643222"/>
                <a:gridCol w="461341"/>
              </a:tblGrid>
              <a:tr h="609600">
                <a:tc gridSpan="2">
                  <a:txBody>
                    <a:bodyPr/>
                    <a:lstStyle/>
                    <a:p>
                      <a:pPr indent="0" algn="ctr">
                        <a:buNone/>
                      </a:pPr>
                      <a:r>
                        <a:rPr lang="en-US" sz="1000" b="0" dirty="0">
                          <a:solidFill>
                            <a:schemeClr val="bg1"/>
                          </a:solidFill>
                          <a:latin typeface="Times New Roman" panose="02020603050405020304" charset="0"/>
                          <a:cs typeface="Times New Roman" panose="02020603050405020304" charset="0"/>
                        </a:rPr>
                        <a:t>Accuracy of positioning estimate by sensing (for </a:t>
                      </a:r>
                      <a:r>
                        <a:rPr lang="en-US" sz="1000" b="0" dirty="0">
                          <a:solidFill>
                            <a:schemeClr val="bg1"/>
                          </a:solidFill>
                          <a:latin typeface="Times New Roman" panose="02020603050405020304" charset="0"/>
                          <a:ea typeface="宋体" panose="02010600030101010101" pitchFamily="2" charset="-122"/>
                          <a:cs typeface="Times New Roman" panose="02020603050405020304" charset="0"/>
                        </a:rPr>
                        <a:t>90% targets</a:t>
                      </a:r>
                      <a:r>
                        <a:rPr lang="en-US" sz="1000" b="0" dirty="0">
                          <a:solidFill>
                            <a:schemeClr val="bg1"/>
                          </a:solidFill>
                          <a:latin typeface="Times New Roman" panose="02020603050405020304" charset="0"/>
                          <a:cs typeface="Times New Roman" panose="02020603050405020304" charset="0"/>
                        </a:rPr>
                        <a:t>)</a:t>
                      </a:r>
                      <a:endParaRPr lang="en-US" altLang="en-US" sz="1000" b="0" dirty="0">
                        <a:solidFill>
                          <a:schemeClr val="bg1"/>
                        </a:solidFill>
                        <a:latin typeface="Times New Roman" panose="02020603050405020304" charset="0"/>
                        <a:ea typeface="Times New Roman" panose="02020603050405020304" charset="0"/>
                        <a:cs typeface="Times New Roman" panose="0202060305040502030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00B0F0"/>
                    </a:solidFill>
                  </a:tcPr>
                </a:tc>
                <a:tc hMerge="1">
                  <a:tcPr>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gridSpan="2">
                  <a:txBody>
                    <a:bodyPr/>
                    <a:lstStyle/>
                    <a:p>
                      <a:pPr indent="0" algn="ctr">
                        <a:buNone/>
                      </a:pPr>
                      <a:r>
                        <a:rPr lang="en-US" sz="1000" b="0" dirty="0">
                          <a:solidFill>
                            <a:schemeClr val="bg1"/>
                          </a:solidFill>
                          <a:latin typeface="Times New Roman" panose="02020603050405020304" charset="0"/>
                          <a:cs typeface="Times New Roman" panose="02020603050405020304" charset="0"/>
                        </a:rPr>
                        <a:t>Accuracy of velocity estimate by sensing (for </a:t>
                      </a:r>
                      <a:r>
                        <a:rPr lang="en-US" sz="1000" b="0" dirty="0">
                          <a:solidFill>
                            <a:schemeClr val="bg1"/>
                          </a:solidFill>
                          <a:latin typeface="Times New Roman" panose="02020603050405020304" charset="0"/>
                          <a:ea typeface="宋体" panose="02010600030101010101" pitchFamily="2" charset="-122"/>
                          <a:cs typeface="Times New Roman" panose="02020603050405020304" charset="0"/>
                        </a:rPr>
                        <a:t>90% targets</a:t>
                      </a:r>
                      <a:r>
                        <a:rPr lang="en-US" sz="1000" b="0" dirty="0">
                          <a:solidFill>
                            <a:schemeClr val="bg1"/>
                          </a:solidFill>
                          <a:latin typeface="Times New Roman" panose="02020603050405020304" charset="0"/>
                          <a:cs typeface="Times New Roman" panose="02020603050405020304" charset="0"/>
                        </a:rPr>
                        <a:t>)</a:t>
                      </a:r>
                      <a:endParaRPr lang="en-US" altLang="en-US" sz="1000" b="0" dirty="0">
                        <a:solidFill>
                          <a:schemeClr val="bg1"/>
                        </a:solidFill>
                        <a:latin typeface="Times New Roman" panose="02020603050405020304" charset="0"/>
                        <a:ea typeface="Times New Roman" panose="02020603050405020304" charset="0"/>
                        <a:cs typeface="Times New Roman" panose="0202060305040502030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00B0F0"/>
                    </a:solidFill>
                  </a:tcPr>
                </a:tc>
                <a:tc hMerge="1">
                  <a:tcPr>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rowSpan="2">
                  <a:txBody>
                    <a:bodyPr/>
                    <a:lstStyle/>
                    <a:p>
                      <a:pPr indent="0" algn="ctr">
                        <a:buNone/>
                      </a:pPr>
                      <a:r>
                        <a:rPr lang="en-US" sz="1000" b="0" dirty="0">
                          <a:solidFill>
                            <a:schemeClr val="bg1"/>
                          </a:solidFill>
                          <a:latin typeface="Times New Roman" panose="02020603050405020304" charset="0"/>
                          <a:cs typeface="Times New Roman" panose="02020603050405020304" charset="0"/>
                        </a:rPr>
                        <a:t>Max sensing service latency [</a:t>
                      </a:r>
                      <a:r>
                        <a:rPr lang="en-US" sz="1000" b="0" dirty="0" err="1">
                          <a:solidFill>
                            <a:schemeClr val="bg1"/>
                          </a:solidFill>
                          <a:latin typeface="Times New Roman" panose="02020603050405020304" charset="0"/>
                          <a:cs typeface="Times New Roman" panose="02020603050405020304" charset="0"/>
                        </a:rPr>
                        <a:t>ms</a:t>
                      </a:r>
                      <a:r>
                        <a:rPr lang="en-US" sz="1000" b="0" dirty="0">
                          <a:solidFill>
                            <a:schemeClr val="bg1"/>
                          </a:solidFill>
                          <a:latin typeface="Times New Roman" panose="02020603050405020304" charset="0"/>
                          <a:cs typeface="Times New Roman" panose="02020603050405020304" charset="0"/>
                        </a:rPr>
                        <a:t>] </a:t>
                      </a:r>
                      <a:endParaRPr lang="en-US" sz="1000" b="0" dirty="0">
                        <a:solidFill>
                          <a:schemeClr val="bg1"/>
                        </a:solidFill>
                        <a:latin typeface="Times New Roman" panose="02020603050405020304" charset="0"/>
                        <a:cs typeface="Times New Roman" panose="02020603050405020304" charset="0"/>
                      </a:endParaRPr>
                    </a:p>
                    <a:p>
                      <a:pPr indent="0" algn="ctr">
                        <a:buNone/>
                      </a:pPr>
                      <a:r>
                        <a:rPr lang="en-US" altLang="zh-CN" sz="1000" b="0" dirty="0">
                          <a:solidFill>
                            <a:schemeClr val="bg1"/>
                          </a:solidFill>
                          <a:latin typeface="Times New Roman" panose="02020603050405020304" charset="0"/>
                          <a:cs typeface="Times New Roman" panose="02020603050405020304" charset="0"/>
                        </a:rPr>
                        <a:t> </a:t>
                      </a:r>
                      <a:endParaRPr lang="en-US" sz="1000" b="0" dirty="0">
                        <a:solidFill>
                          <a:schemeClr val="bg1"/>
                        </a:solidFill>
                        <a:latin typeface="Times New Roman" panose="02020603050405020304" charset="0"/>
                        <a:cs typeface="Times New Roman" panose="0202060305040502030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00B0F0"/>
                    </a:solidFill>
                  </a:tcPr>
                </a:tc>
                <a:tc rowSpan="2">
                  <a:txBody>
                    <a:bodyPr/>
                    <a:lstStyle/>
                    <a:p>
                      <a:pPr indent="0" algn="ctr">
                        <a:buNone/>
                      </a:pPr>
                      <a:r>
                        <a:rPr lang="en-US" sz="1000" b="0" dirty="0">
                          <a:solidFill>
                            <a:schemeClr val="bg1"/>
                          </a:solidFill>
                          <a:latin typeface="Times New Roman" panose="02020603050405020304" charset="0"/>
                          <a:cs typeface="Times New Roman" panose="02020603050405020304" charset="0"/>
                        </a:rPr>
                        <a:t>Missed detection [%] </a:t>
                      </a:r>
                      <a:endParaRPr lang="en-US" sz="1000" b="0" dirty="0">
                        <a:solidFill>
                          <a:schemeClr val="bg1"/>
                        </a:solidFill>
                        <a:latin typeface="Times New Roman" panose="02020603050405020304" charset="0"/>
                        <a:cs typeface="Times New Roman" panose="02020603050405020304" charset="0"/>
                      </a:endParaRPr>
                    </a:p>
                    <a:p>
                      <a:pPr indent="0" algn="ctr">
                        <a:buNone/>
                      </a:pPr>
                      <a:r>
                        <a:rPr lang="en-US" altLang="zh-CN" sz="1000" b="0" dirty="0">
                          <a:solidFill>
                            <a:schemeClr val="bg1"/>
                          </a:solidFill>
                          <a:latin typeface="Times New Roman" panose="02020603050405020304" charset="0"/>
                          <a:cs typeface="Times New Roman" panose="02020603050405020304" charset="0"/>
                        </a:rPr>
                        <a:t> </a:t>
                      </a:r>
                      <a:endParaRPr lang="en-US" sz="1000" b="0" dirty="0">
                        <a:solidFill>
                          <a:schemeClr val="bg1"/>
                        </a:solidFill>
                        <a:latin typeface="Times New Roman" panose="02020603050405020304" charset="0"/>
                        <a:cs typeface="Times New Roman" panose="0202060305040502030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00B0F0"/>
                    </a:solidFill>
                  </a:tcPr>
                </a:tc>
                <a:tc rowSpan="2">
                  <a:txBody>
                    <a:bodyPr/>
                    <a:lstStyle/>
                    <a:p>
                      <a:pPr indent="0" algn="ctr">
                        <a:buNone/>
                      </a:pPr>
                      <a:r>
                        <a:rPr lang="en-US" sz="1000" b="0" dirty="0">
                          <a:solidFill>
                            <a:schemeClr val="bg1"/>
                          </a:solidFill>
                          <a:latin typeface="Times New Roman" panose="02020603050405020304" charset="0"/>
                          <a:cs typeface="Times New Roman" panose="02020603050405020304" charset="0"/>
                        </a:rPr>
                        <a:t>False alarm[%] </a:t>
                      </a:r>
                      <a:endParaRPr lang="en-US" sz="1000" b="0" dirty="0">
                        <a:solidFill>
                          <a:schemeClr val="bg1"/>
                        </a:solidFill>
                        <a:latin typeface="Times New Roman" panose="02020603050405020304" charset="0"/>
                        <a:cs typeface="Times New Roman" panose="02020603050405020304" charset="0"/>
                      </a:endParaRPr>
                    </a:p>
                    <a:p>
                      <a:pPr indent="0" algn="ctr">
                        <a:buNone/>
                      </a:pPr>
                      <a:r>
                        <a:rPr lang="en-US" altLang="zh-CN" sz="1000" b="0" dirty="0">
                          <a:solidFill>
                            <a:schemeClr val="bg1"/>
                          </a:solidFill>
                          <a:latin typeface="Times New Roman" panose="02020603050405020304" charset="0"/>
                          <a:cs typeface="Times New Roman" panose="02020603050405020304" charset="0"/>
                        </a:rPr>
                        <a:t> </a:t>
                      </a:r>
                      <a:endParaRPr lang="en-US" sz="1000" b="0" dirty="0">
                        <a:solidFill>
                          <a:schemeClr val="bg1"/>
                        </a:solidFill>
                        <a:latin typeface="Times New Roman" panose="02020603050405020304" charset="0"/>
                        <a:cs typeface="Times New Roman" panose="0202060305040502030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00B0F0"/>
                    </a:solidFill>
                  </a:tcPr>
                </a:tc>
              </a:tr>
              <a:tr h="401955">
                <a:tc>
                  <a:txBody>
                    <a:bodyPr/>
                    <a:lstStyle/>
                    <a:p>
                      <a:pPr indent="0" algn="ctr">
                        <a:buNone/>
                      </a:pPr>
                      <a:r>
                        <a:rPr lang="en-US" sz="1000" b="0" dirty="0">
                          <a:solidFill>
                            <a:schemeClr val="bg1"/>
                          </a:solidFill>
                          <a:latin typeface="Times New Roman" panose="02020603050405020304" charset="0"/>
                          <a:cs typeface="Times New Roman" panose="02020603050405020304" charset="0"/>
                        </a:rPr>
                        <a:t>Horizontal [m]</a:t>
                      </a:r>
                      <a:endParaRPr lang="en-US" altLang="en-US" sz="1000" b="0" dirty="0">
                        <a:solidFill>
                          <a:schemeClr val="bg1"/>
                        </a:solidFill>
                        <a:latin typeface="Times New Roman" panose="02020603050405020304" charset="0"/>
                        <a:ea typeface="Times New Roman" panose="02020603050405020304" charset="0"/>
                        <a:cs typeface="Times New Roman" panose="0202060305040502030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00B0F0"/>
                    </a:solidFill>
                  </a:tcPr>
                </a:tc>
                <a:tc>
                  <a:txBody>
                    <a:bodyPr/>
                    <a:lstStyle/>
                    <a:p>
                      <a:pPr indent="0" algn="ctr">
                        <a:buNone/>
                      </a:pPr>
                      <a:r>
                        <a:rPr lang="en-US" sz="1000" b="0" dirty="0">
                          <a:solidFill>
                            <a:schemeClr val="bg1"/>
                          </a:solidFill>
                          <a:latin typeface="Times New Roman" panose="02020603050405020304" charset="0"/>
                          <a:cs typeface="Times New Roman" panose="02020603050405020304" charset="0"/>
                        </a:rPr>
                        <a:t>Vertical [m]</a:t>
                      </a:r>
                      <a:endParaRPr lang="en-US" altLang="en-US" sz="1000" b="0" dirty="0">
                        <a:solidFill>
                          <a:schemeClr val="bg1"/>
                        </a:solidFill>
                        <a:latin typeface="Times New Roman" panose="02020603050405020304" charset="0"/>
                        <a:ea typeface="Times New Roman" panose="02020603050405020304" charset="0"/>
                        <a:cs typeface="Times New Roman" panose="0202060305040502030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00B0F0"/>
                    </a:solidFill>
                  </a:tcPr>
                </a:tc>
                <a:tc>
                  <a:txBody>
                    <a:bodyPr/>
                    <a:lstStyle/>
                    <a:p>
                      <a:pPr indent="0" algn="ctr">
                        <a:buNone/>
                      </a:pPr>
                      <a:r>
                        <a:rPr lang="en-US" sz="1000" b="0" dirty="0">
                          <a:solidFill>
                            <a:schemeClr val="bg1"/>
                          </a:solidFill>
                          <a:latin typeface="Times New Roman" panose="02020603050405020304" charset="0"/>
                          <a:cs typeface="Times New Roman" panose="02020603050405020304" charset="0"/>
                        </a:rPr>
                        <a:t>Horizontal [m/s]</a:t>
                      </a:r>
                      <a:endParaRPr lang="en-US" altLang="en-US" sz="1000" b="0" dirty="0">
                        <a:solidFill>
                          <a:schemeClr val="bg1"/>
                        </a:solidFill>
                        <a:latin typeface="Times New Roman" panose="02020603050405020304" charset="0"/>
                        <a:ea typeface="Times New Roman" panose="02020603050405020304" charset="0"/>
                        <a:cs typeface="Times New Roman" panose="0202060305040502030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00B0F0"/>
                    </a:solidFill>
                  </a:tcPr>
                </a:tc>
                <a:tc>
                  <a:txBody>
                    <a:bodyPr/>
                    <a:lstStyle/>
                    <a:p>
                      <a:pPr indent="0" algn="ctr">
                        <a:buNone/>
                      </a:pPr>
                      <a:r>
                        <a:rPr lang="en-US" sz="1000" b="0" dirty="0">
                          <a:solidFill>
                            <a:schemeClr val="bg1"/>
                          </a:solidFill>
                          <a:latin typeface="Times New Roman" panose="02020603050405020304" charset="0"/>
                          <a:cs typeface="Times New Roman" panose="02020603050405020304" charset="0"/>
                        </a:rPr>
                        <a:t>Vertical [m/s]</a:t>
                      </a:r>
                      <a:endParaRPr lang="en-US" altLang="en-US" sz="1000" b="0" dirty="0">
                        <a:solidFill>
                          <a:schemeClr val="bg1"/>
                        </a:solidFill>
                        <a:latin typeface="Times New Roman" panose="02020603050405020304" charset="0"/>
                        <a:ea typeface="Times New Roman" panose="02020603050405020304" charset="0"/>
                        <a:cs typeface="Times New Roman" panose="0202060305040502030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00B0F0"/>
                    </a:solidFill>
                  </a:tcPr>
                </a:tc>
                <a:tc vMerge="1">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DAEEF3"/>
                    </a:solidFill>
                  </a:tcPr>
                </a:tc>
                <a:tc vMerge="1">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DAEEF3"/>
                    </a:solidFill>
                  </a:tcPr>
                </a:tc>
                <a:tc vMerge="1">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DAEEF3"/>
                    </a:solidFill>
                  </a:tcPr>
                </a:tc>
              </a:tr>
              <a:tr h="161290">
                <a:tc>
                  <a:txBody>
                    <a:bodyPr/>
                    <a:lstStyle/>
                    <a:p>
                      <a:pPr indent="0" algn="ctr">
                        <a:buNone/>
                      </a:pPr>
                      <a:r>
                        <a:rPr lang="en-US" sz="1000" b="0" dirty="0">
                          <a:solidFill>
                            <a:srgbClr val="0C0C0C"/>
                          </a:solidFill>
                          <a:latin typeface="Times New Roman" panose="02020603050405020304" charset="0"/>
                          <a:ea typeface="宋体" panose="02010600030101010101" pitchFamily="2" charset="-122"/>
                          <a:cs typeface="Times New Roman" panose="02020603050405020304" charset="0"/>
                        </a:rPr>
                        <a:t>0.1</a:t>
                      </a:r>
                      <a:endParaRPr lang="en-US" altLang="en-US" sz="1000" b="0" dirty="0">
                        <a:solidFill>
                          <a:srgbClr val="0C0C0C"/>
                        </a:solidFill>
                        <a:latin typeface="Times New Roman" panose="02020603050405020304" charset="0"/>
                        <a:ea typeface="宋体" panose="02010600030101010101" pitchFamily="2" charset="-122"/>
                        <a:cs typeface="Times New Roman" panose="0202060305040502030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c>
                  <a:txBody>
                    <a:bodyPr/>
                    <a:lstStyle/>
                    <a:p>
                      <a:pPr indent="0" algn="ctr">
                        <a:buNone/>
                      </a:pPr>
                      <a:r>
                        <a:rPr lang="en-US" sz="1000" b="0">
                          <a:solidFill>
                            <a:srgbClr val="0C0C0C"/>
                          </a:solidFill>
                          <a:latin typeface="Times New Roman" panose="02020603050405020304" charset="0"/>
                          <a:ea typeface="宋体" panose="02010600030101010101" pitchFamily="2" charset="-122"/>
                          <a:cs typeface="Times New Roman" panose="02020603050405020304" charset="0"/>
                        </a:rPr>
                        <a:t>0.1</a:t>
                      </a:r>
                      <a:endParaRPr lang="en-US" altLang="en-US" sz="1000" b="0">
                        <a:solidFill>
                          <a:srgbClr val="0C0C0C"/>
                        </a:solidFill>
                        <a:latin typeface="Times New Roman" panose="02020603050405020304" charset="0"/>
                        <a:ea typeface="宋体" panose="02010600030101010101" pitchFamily="2" charset="-122"/>
                        <a:cs typeface="Times New Roman" panose="0202060305040502030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c>
                  <a:txBody>
                    <a:bodyPr/>
                    <a:lstStyle/>
                    <a:p>
                      <a:pPr indent="0" algn="ctr">
                        <a:buNone/>
                      </a:pPr>
                      <a:r>
                        <a:rPr lang="en-US" sz="1000" b="0">
                          <a:solidFill>
                            <a:srgbClr val="0C0C0C"/>
                          </a:solidFill>
                          <a:latin typeface="Times New Roman" panose="02020603050405020304" charset="0"/>
                          <a:cs typeface="Times New Roman" panose="02020603050405020304" charset="0"/>
                        </a:rPr>
                        <a:t>N/A</a:t>
                      </a:r>
                      <a:endParaRPr lang="en-US" altLang="en-US" sz="1000" b="0">
                        <a:solidFill>
                          <a:srgbClr val="0C0C0C"/>
                        </a:solidFill>
                        <a:latin typeface="Times New Roman" panose="02020603050405020304" charset="0"/>
                        <a:ea typeface="Times New Roman" panose="02020603050405020304" charset="0"/>
                        <a:cs typeface="Times New Roman" panose="0202060305040502030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c>
                  <a:txBody>
                    <a:bodyPr/>
                    <a:lstStyle/>
                    <a:p>
                      <a:pPr indent="0" algn="ctr">
                        <a:buNone/>
                      </a:pPr>
                      <a:r>
                        <a:rPr lang="en-US" sz="1000" b="0">
                          <a:solidFill>
                            <a:srgbClr val="0C0C0C"/>
                          </a:solidFill>
                          <a:latin typeface="Times New Roman" panose="02020603050405020304" charset="0"/>
                          <a:cs typeface="Times New Roman" panose="02020603050405020304" charset="0"/>
                        </a:rPr>
                        <a:t>N/A</a:t>
                      </a:r>
                      <a:endParaRPr lang="en-US" altLang="en-US" sz="1000" b="0">
                        <a:solidFill>
                          <a:srgbClr val="0C0C0C"/>
                        </a:solidFill>
                        <a:latin typeface="Times New Roman" panose="02020603050405020304" charset="0"/>
                        <a:ea typeface="Times New Roman" panose="02020603050405020304" charset="0"/>
                        <a:cs typeface="Times New Roman" panose="0202060305040502030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c>
                  <a:txBody>
                    <a:bodyPr/>
                    <a:lstStyle/>
                    <a:p>
                      <a:pPr indent="0" algn="ctr">
                        <a:buNone/>
                      </a:pPr>
                      <a:r>
                        <a:rPr lang="en-US" sz="1000" b="0" dirty="0">
                          <a:solidFill>
                            <a:srgbClr val="0C0C0C"/>
                          </a:solidFill>
                          <a:latin typeface="Times New Roman" panose="02020603050405020304" charset="0"/>
                          <a:ea typeface="宋体" panose="02010600030101010101" pitchFamily="2" charset="-122"/>
                          <a:cs typeface="Times New Roman" panose="02020603050405020304" charset="0"/>
                        </a:rPr>
                        <a:t>5000</a:t>
                      </a:r>
                      <a:endParaRPr lang="en-US" altLang="en-US" sz="1000" b="0" dirty="0">
                        <a:solidFill>
                          <a:srgbClr val="0C0C0C"/>
                        </a:solidFill>
                        <a:latin typeface="Times New Roman" panose="02020603050405020304" charset="0"/>
                        <a:ea typeface="宋体" panose="02010600030101010101" pitchFamily="2" charset="-122"/>
                        <a:cs typeface="Times New Roman" panose="0202060305040502030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c>
                  <a:txBody>
                    <a:bodyPr/>
                    <a:lstStyle/>
                    <a:p>
                      <a:pPr indent="0" algn="ctr">
                        <a:buNone/>
                      </a:pPr>
                      <a:r>
                        <a:rPr lang="en-US" sz="1000" b="0">
                          <a:solidFill>
                            <a:srgbClr val="0C0C0C"/>
                          </a:solidFill>
                          <a:latin typeface="Times New Roman" panose="02020603050405020304" charset="0"/>
                          <a:ea typeface="宋体" panose="02010600030101010101" pitchFamily="2" charset="-122"/>
                          <a:cs typeface="Times New Roman" panose="02020603050405020304" charset="0"/>
                        </a:rPr>
                        <a:t>5</a:t>
                      </a:r>
                      <a:endParaRPr lang="en-US" altLang="en-US" sz="1000" b="0">
                        <a:solidFill>
                          <a:srgbClr val="0C0C0C"/>
                        </a:solidFill>
                        <a:latin typeface="Times New Roman" panose="02020603050405020304" charset="0"/>
                        <a:ea typeface="宋体" panose="02010600030101010101" pitchFamily="2" charset="-122"/>
                        <a:cs typeface="Times New Roman" panose="0202060305040502030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c>
                  <a:txBody>
                    <a:bodyPr/>
                    <a:lstStyle/>
                    <a:p>
                      <a:pPr indent="0" algn="ctr">
                        <a:buNone/>
                      </a:pPr>
                      <a:r>
                        <a:rPr lang="en-US" sz="1000" b="0" dirty="0">
                          <a:solidFill>
                            <a:srgbClr val="0C0C0C"/>
                          </a:solidFill>
                          <a:latin typeface="Times New Roman" panose="02020603050405020304" charset="0"/>
                          <a:ea typeface="宋体" panose="02010600030101010101" pitchFamily="2" charset="-122"/>
                          <a:cs typeface="Times New Roman" panose="02020603050405020304" charset="0"/>
                        </a:rPr>
                        <a:t>5</a:t>
                      </a:r>
                      <a:endParaRPr lang="en-US" altLang="en-US" sz="1000" b="0" dirty="0">
                        <a:solidFill>
                          <a:srgbClr val="0C0C0C"/>
                        </a:solidFill>
                        <a:latin typeface="Times New Roman" panose="02020603050405020304" charset="0"/>
                        <a:ea typeface="宋体" panose="02010600030101010101" pitchFamily="2" charset="-122"/>
                        <a:cs typeface="Times New Roman" panose="0202060305040502030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r>
            </a:tbl>
          </a:graphicData>
        </a:graphic>
      </p:graphicFrame>
      <p:sp>
        <p:nvSpPr>
          <p:cNvPr id="3" name="文本框 2"/>
          <p:cNvSpPr txBox="1"/>
          <p:nvPr/>
        </p:nvSpPr>
        <p:spPr>
          <a:xfrm>
            <a:off x="170985" y="3044097"/>
            <a:ext cx="3650165" cy="1252065"/>
          </a:xfrm>
          <a:prstGeom prst="rect">
            <a:avLst/>
          </a:prstGeom>
        </p:spPr>
        <p:txBody>
          <a:bodyPr vert="horz" lIns="0" tIns="0" rIns="0" bIns="0" rtlCol="0" anchor="t">
            <a:noAutofit/>
          </a:bodyPr>
          <a:lstStyle/>
          <a:p>
            <a:pPr algn="just"/>
            <a:r>
              <a:rPr kumimoji="1" lang="en-US" altLang="zh-CN" sz="1000" dirty="0">
                <a:latin typeface="Times New Roman" panose="02020603050405020304" charset="0"/>
                <a:cs typeface="Times New Roman" panose="02020603050405020304" charset="0"/>
              </a:rPr>
              <a:t>Carrier phase detection can be considered to monitor the deformation of infrastructure, by continuously monitoring the phase information of the multipath related to the interested building over time. The change of phase would tell the delicate distance change between building and sensing device .</a:t>
            </a:r>
            <a:endParaRPr kumimoji="1" lang="en-US" altLang="zh-CN" sz="1000" dirty="0">
              <a:latin typeface="Times New Roman" panose="02020603050405020304" charset="0"/>
              <a:cs typeface="Times New Roman" panose="02020603050405020304" charset="0"/>
            </a:endParaRPr>
          </a:p>
          <a:p>
            <a:pPr algn="just"/>
            <a:r>
              <a:rPr kumimoji="1" lang="en-US" altLang="zh-CN" sz="1000" dirty="0">
                <a:latin typeface="Times New Roman" panose="02020603050405020304" charset="0"/>
                <a:cs typeface="Times New Roman" panose="02020603050405020304" charset="0"/>
              </a:rPr>
              <a:t>To meet strict positioning requirement, in certain cases a corner reflector could be deployed on the critical position of infrastructure to enhance the reflected beam, thereby improving sensing capabilities [2].</a:t>
            </a:r>
            <a:endParaRPr kumimoji="1" lang="en-US" altLang="zh-CN" sz="1000" dirty="0">
              <a:latin typeface="Times New Roman" panose="02020603050405020304" charset="0"/>
              <a:cs typeface="Times New Roman" panose="02020603050405020304" charset="0"/>
            </a:endParaRPr>
          </a:p>
        </p:txBody>
      </p:sp>
      <p:sp>
        <p:nvSpPr>
          <p:cNvPr id="5" name="Footer Placeholder"/>
          <p:cNvSpPr>
            <a:spLocks noGrp="1"/>
          </p:cNvSpPr>
          <p:nvPr>
            <p:ph type="ftr" sz="quarter" idx="11"/>
          </p:nvPr>
        </p:nvSpPr>
        <p:spPr/>
        <p:txBody>
          <a:bodyPr anchor="ctr" anchorCtr="1"/>
          <a:lstStyle/>
          <a:p>
            <a:r>
              <a:rPr lang="tr-TR" altLang="en-US" sz="1000" b="0" i="0" u="none">
                <a:solidFill>
                  <a:srgbClr val="3366FF">
                    <a:alpha val="50000"/>
                  </a:srgbClr>
                </a:solidFill>
              </a:rPr>
              <a:t>Türk Telekom | Dahili | Kişisel Veri İçermez </a:t>
            </a:r>
            <a:endParaRPr lang="tr-TR" altLang="en-US" sz="1000" b="0" i="0" u="none">
              <a:solidFill>
                <a:srgbClr val="3366FF">
                  <a:alpha val="50000"/>
                </a:srgbClr>
              </a:solidFill>
            </a:endParaRPr>
          </a:p>
        </p:txBody>
      </p:sp>
      <p:pic>
        <p:nvPicPr>
          <p:cNvPr id="8" name="图片 29"/>
          <p:cNvPicPr>
            <a:picLocks noChangeAspect="1"/>
          </p:cNvPicPr>
          <p:nvPr/>
        </p:nvPicPr>
        <p:blipFill>
          <a:blip r:embed="rId2"/>
          <a:stretch>
            <a:fillRect/>
          </a:stretch>
        </p:blipFill>
        <p:spPr>
          <a:xfrm>
            <a:off x="673100" y="861060"/>
            <a:ext cx="2646045" cy="1906270"/>
          </a:xfrm>
          <a:prstGeom prst="rect">
            <a:avLst/>
          </a:prstGeom>
          <a:noFill/>
          <a:ln w="9525">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2"/>
          <p:cNvSpPr txBox="1"/>
          <p:nvPr/>
        </p:nvSpPr>
        <p:spPr bwMode="auto">
          <a:xfrm>
            <a:off x="337517" y="363855"/>
            <a:ext cx="6866172" cy="340995"/>
          </a:xfrm>
          <a:prstGeom prst="rect">
            <a:avLst/>
          </a:prstGeom>
          <a:noFill/>
          <a:ln w="9525">
            <a:noFill/>
            <a:miter lim="800000"/>
          </a:ln>
        </p:spPr>
        <p:txBody>
          <a:bodyPr vert="horz" wrap="square" lIns="0" tIns="0" rIns="0" bIns="0" numCol="1" anchor="t" anchorCtr="0" compatLnSpc="1"/>
          <a:lstStyle>
            <a:lvl1pPr algn="l" defTabSz="457200" rtl="0" eaLnBrk="0" fontAlgn="base" hangingPunct="0">
              <a:spcBef>
                <a:spcPct val="0"/>
              </a:spcBef>
              <a:spcAft>
                <a:spcPct val="0"/>
              </a:spcAft>
              <a:defRPr sz="2400">
                <a:solidFill>
                  <a:schemeClr val="bg2"/>
                </a:solidFill>
                <a:latin typeface="+mj-lt"/>
                <a:ea typeface="+mj-ea"/>
                <a:cs typeface="+mj-cs"/>
              </a:defRPr>
            </a:lvl1pPr>
            <a:lvl2pPr algn="l" defTabSz="457200" rtl="0" eaLnBrk="0" fontAlgn="base" hangingPunct="0">
              <a:spcBef>
                <a:spcPct val="0"/>
              </a:spcBef>
              <a:spcAft>
                <a:spcPct val="0"/>
              </a:spcAft>
              <a:defRPr sz="2400">
                <a:solidFill>
                  <a:schemeClr val="tx1"/>
                </a:solidFill>
                <a:latin typeface="Calibri" panose="020F0502020204030204" pitchFamily="34" charset="0"/>
                <a:ea typeface="微软雅黑" panose="020B0503020204020204" charset="-122"/>
              </a:defRPr>
            </a:lvl2pPr>
            <a:lvl3pPr algn="l" defTabSz="457200" rtl="0" eaLnBrk="0" fontAlgn="base" hangingPunct="0">
              <a:spcBef>
                <a:spcPct val="0"/>
              </a:spcBef>
              <a:spcAft>
                <a:spcPct val="0"/>
              </a:spcAft>
              <a:defRPr sz="2400">
                <a:solidFill>
                  <a:schemeClr val="tx1"/>
                </a:solidFill>
                <a:latin typeface="Calibri" panose="020F0502020204030204" pitchFamily="34" charset="0"/>
                <a:ea typeface="微软雅黑" panose="020B0503020204020204" charset="-122"/>
              </a:defRPr>
            </a:lvl3pPr>
            <a:lvl4pPr algn="l" defTabSz="457200" rtl="0" eaLnBrk="0" fontAlgn="base" hangingPunct="0">
              <a:spcBef>
                <a:spcPct val="0"/>
              </a:spcBef>
              <a:spcAft>
                <a:spcPct val="0"/>
              </a:spcAft>
              <a:defRPr sz="2400">
                <a:solidFill>
                  <a:schemeClr val="tx1"/>
                </a:solidFill>
                <a:latin typeface="Calibri" panose="020F0502020204030204" pitchFamily="34" charset="0"/>
                <a:ea typeface="微软雅黑" panose="020B0503020204020204" charset="-122"/>
              </a:defRPr>
            </a:lvl4pPr>
            <a:lvl5pPr algn="l" defTabSz="457200" rtl="0" eaLnBrk="0" fontAlgn="base" hangingPunct="0">
              <a:spcBef>
                <a:spcPct val="0"/>
              </a:spcBef>
              <a:spcAft>
                <a:spcPct val="0"/>
              </a:spcAft>
              <a:defRPr sz="2400">
                <a:solidFill>
                  <a:schemeClr val="tx1"/>
                </a:solidFill>
                <a:latin typeface="Calibri" panose="020F0502020204030204" pitchFamily="34" charset="0"/>
                <a:ea typeface="微软雅黑" panose="020B0503020204020204" charset="-122"/>
              </a:defRPr>
            </a:lvl5pPr>
            <a:lvl6pPr marL="4572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6pPr>
            <a:lvl7pPr marL="9144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7pPr>
            <a:lvl8pPr marL="13716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8pPr>
            <a:lvl9pPr marL="18288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9pPr>
          </a:lstStyle>
          <a:p>
            <a:pPr marL="0" marR="0" lvl="0" indent="0" algn="l" defTabSz="4572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2400" b="1" i="0" u="none" strike="noStrike" kern="0" cap="none" spc="0" normalizeH="0" baseline="0" noProof="0" dirty="0">
                <a:ln>
                  <a:noFill/>
                </a:ln>
                <a:solidFill>
                  <a:srgbClr val="008ED3"/>
                </a:solidFill>
                <a:effectLst/>
                <a:uLnTx/>
                <a:uFillTx/>
                <a:latin typeface="微软雅黑" panose="020B0503020204020204" charset="-122"/>
                <a:ea typeface="微软雅黑" panose="020B0503020204020204" charset="-122"/>
                <a:cs typeface="微软雅黑" panose="020B0503020204020204" charset="-122"/>
                <a:sym typeface="+mn-ea"/>
              </a:rPr>
              <a:t>Proposal</a:t>
            </a:r>
            <a:endParaRPr kumimoji="0" lang="en-US" altLang="zh-CN" sz="1400" b="1" i="0" u="none" strike="noStrike" cap="none" spc="0" normalizeH="0" baseline="0" dirty="0">
              <a:solidFill>
                <a:srgbClr val="FF0000"/>
              </a:solidFill>
              <a:latin typeface="微软雅黑" panose="020B0503020204020204" charset="-122"/>
              <a:ea typeface="微软雅黑" panose="020B0503020204020204" charset="-122"/>
              <a:cs typeface="Times New Roman" panose="02020603050405020304" charset="0"/>
              <a:sym typeface="+mn-ea"/>
            </a:endParaRPr>
          </a:p>
          <a:p>
            <a:pPr marL="0" marR="0" lvl="0" indent="0" algn="l" defTabSz="4572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zh-CN" sz="1400" b="1" i="0" u="none" strike="noStrike" kern="0" cap="none" spc="0" normalizeH="0" baseline="0" noProof="0" dirty="0">
              <a:ln>
                <a:noFill/>
              </a:ln>
              <a:solidFill>
                <a:srgbClr val="FF0000"/>
              </a:solidFill>
              <a:effectLst/>
              <a:uLnTx/>
              <a:uFillTx/>
              <a:latin typeface="Times New Roman" panose="02020603050405020304" charset="0"/>
              <a:ea typeface="微软雅黑" panose="020B0503020204020204" charset="-122"/>
              <a:cs typeface="Times New Roman" panose="02020603050405020304" charset="0"/>
              <a:sym typeface="+mn-ea"/>
            </a:endParaRPr>
          </a:p>
        </p:txBody>
      </p:sp>
      <p:sp>
        <p:nvSpPr>
          <p:cNvPr id="5" name="文本框 8"/>
          <p:cNvSpPr txBox="1"/>
          <p:nvPr/>
        </p:nvSpPr>
        <p:spPr>
          <a:xfrm>
            <a:off x="462497" y="902586"/>
            <a:ext cx="7387962" cy="2427912"/>
          </a:xfrm>
          <a:prstGeom prst="rect">
            <a:avLst/>
          </a:prstGeom>
          <a:noFill/>
          <a:ln w="9525">
            <a:solidFill>
              <a:schemeClr val="tx1"/>
            </a:solidFill>
          </a:ln>
        </p:spPr>
        <p:txBody>
          <a:bodyPr>
            <a:noAutofit/>
          </a:bodyPr>
          <a:lstStyle/>
          <a:p>
            <a:pPr algn="just">
              <a:lnSpc>
                <a:spcPct val="115000"/>
              </a:lnSpc>
              <a:spcBef>
                <a:spcPts val="600"/>
              </a:spcBef>
              <a:spcAft>
                <a:spcPts val="600"/>
              </a:spcAft>
            </a:pPr>
            <a:r>
              <a:rPr lang="en-US" sz="1600" dirty="0">
                <a:effectLst/>
                <a:latin typeface="Times New Roman" panose="02020603050405020304" charset="0"/>
                <a:ea typeface="宋体" panose="02010600030101010101" pitchFamily="2" charset="-122"/>
              </a:rPr>
              <a:t>For 6G ISAC, in addition to 5G-A use cases (UAV, Pedestrian, Vehicle, AGV) the following promising new use cases and the corresponding scenarios should be included in TR38.914 for their strong industrial and public safety benefits:</a:t>
            </a:r>
            <a:endParaRPr lang="en-US" sz="1600" dirty="0">
              <a:effectLst/>
              <a:latin typeface="Times New Roman" panose="02020603050405020304" charset="0"/>
              <a:ea typeface="宋体" panose="02010600030101010101" pitchFamily="2" charset="-122"/>
            </a:endParaRPr>
          </a:p>
          <a:p>
            <a:pPr marL="628650" lvl="1" indent="-171450" algn="just">
              <a:lnSpc>
                <a:spcPct val="115000"/>
              </a:lnSpc>
              <a:spcBef>
                <a:spcPts val="600"/>
              </a:spcBef>
              <a:spcAft>
                <a:spcPts val="600"/>
              </a:spcAft>
              <a:buFont typeface="Arial" panose="020B0604020202020204" pitchFamily="34" charset="0"/>
              <a:buChar char="•"/>
            </a:pPr>
            <a:r>
              <a:rPr lang="en-US" sz="1600" dirty="0">
                <a:effectLst/>
                <a:latin typeface="Times New Roman" panose="02020603050405020304" charset="0"/>
                <a:ea typeface="宋体" panose="02010600030101010101" pitchFamily="2" charset="-122"/>
              </a:rPr>
              <a:t>Ship detection</a:t>
            </a:r>
            <a:endParaRPr lang="en-US" sz="1600" dirty="0">
              <a:effectLst/>
              <a:latin typeface="Times New Roman" panose="02020603050405020304" charset="0"/>
              <a:ea typeface="t"/>
            </a:endParaRPr>
          </a:p>
          <a:p>
            <a:pPr marL="628650" lvl="1" indent="-171450" algn="just">
              <a:lnSpc>
                <a:spcPct val="115000"/>
              </a:lnSpc>
              <a:spcBef>
                <a:spcPts val="600"/>
              </a:spcBef>
              <a:spcAft>
                <a:spcPts val="600"/>
              </a:spcAft>
              <a:buFont typeface="Arial" panose="020B0604020202020204" pitchFamily="34" charset="0"/>
              <a:buChar char="•"/>
            </a:pPr>
            <a:r>
              <a:rPr lang="en-US" sz="1600" dirty="0">
                <a:effectLst/>
                <a:latin typeface="Times New Roman" panose="02020603050405020304" charset="0"/>
                <a:ea typeface="宋体" panose="02010600030101010101" pitchFamily="2" charset="-122"/>
              </a:rPr>
              <a:t>Infrastructure collapse monitoring</a:t>
            </a:r>
            <a:endParaRPr lang="en-US" sz="1600" dirty="0">
              <a:effectLst/>
              <a:latin typeface="Times New Roman" panose="02020603050405020304" charset="0"/>
              <a:ea typeface="t"/>
            </a:endParaRPr>
          </a:p>
          <a:p>
            <a:pPr marL="628650" lvl="1" indent="-171450" algn="just">
              <a:lnSpc>
                <a:spcPct val="115000"/>
              </a:lnSpc>
              <a:spcBef>
                <a:spcPts val="600"/>
              </a:spcBef>
              <a:spcAft>
                <a:spcPts val="600"/>
              </a:spcAft>
              <a:buFont typeface="Arial" panose="020B0604020202020204" pitchFamily="34" charset="0"/>
              <a:buChar char="•"/>
            </a:pPr>
            <a:r>
              <a:rPr lang="en-US" sz="1600" dirty="0">
                <a:solidFill>
                  <a:schemeClr val="tx1"/>
                </a:solidFill>
                <a:effectLst/>
                <a:latin typeface="Times New Roman" panose="02020603050405020304" charset="0"/>
                <a:ea typeface="宋体" panose="02010600030101010101" pitchFamily="2" charset="-122"/>
              </a:rPr>
              <a:t>Structural health monitoring</a:t>
            </a:r>
            <a:endParaRPr lang="en-US" sz="1600" dirty="0">
              <a:solidFill>
                <a:schemeClr val="tx1"/>
              </a:solidFill>
              <a:effectLst/>
              <a:latin typeface="Times New Roman" panose="02020603050405020304" charset="0"/>
              <a:ea typeface="t"/>
            </a:endParaRPr>
          </a:p>
          <a:p>
            <a:endParaRPr lang="en-US" altLang="en-US" sz="1600" b="0" dirty="0">
              <a:solidFill>
                <a:schemeClr val="tx1"/>
              </a:solidFill>
              <a:effectLst/>
              <a:latin typeface="Times New Roman" panose="02020603050405020304" charset="0"/>
              <a:ea typeface="t"/>
              <a:cs typeface="Times New Roman" panose="02020603050405020304" charset="0"/>
            </a:endParaRPr>
          </a:p>
        </p:txBody>
      </p:sp>
      <p:sp>
        <p:nvSpPr>
          <p:cNvPr id="6" name="TextBox 5"/>
          <p:cNvSpPr txBox="1"/>
          <p:nvPr/>
        </p:nvSpPr>
        <p:spPr>
          <a:xfrm>
            <a:off x="11799277" y="-536331"/>
            <a:ext cx="0" cy="0"/>
          </a:xfrm>
          <a:prstGeom prst="rect">
            <a:avLst/>
          </a:prstGeom>
        </p:spPr>
        <p:txBody>
          <a:bodyPr vert="horz" wrap="none" lIns="0" tIns="0" rIns="0" bIns="0" rtlCol="0" anchor="t">
            <a:noAutofit/>
          </a:bodyPr>
          <a:lstStyle/>
          <a:p>
            <a:endParaRPr kumimoji="1" lang="en-US" dirty="0"/>
          </a:p>
        </p:txBody>
      </p:sp>
      <p:sp>
        <p:nvSpPr>
          <p:cNvPr id="2" name="Footer Placeholder"/>
          <p:cNvSpPr>
            <a:spLocks noGrp="1"/>
          </p:cNvSpPr>
          <p:nvPr>
            <p:ph type="ftr" sz="quarter" idx="11"/>
          </p:nvPr>
        </p:nvSpPr>
        <p:spPr/>
        <p:txBody>
          <a:bodyPr anchor="ctr" anchorCtr="1"/>
          <a:lstStyle/>
          <a:p>
            <a:r>
              <a:rPr lang="tr-TR" altLang="en-US" sz="1000" b="0" i="0" u="none">
                <a:solidFill>
                  <a:srgbClr val="3366FF">
                    <a:alpha val="50000"/>
                  </a:srgbClr>
                </a:solidFill>
              </a:rPr>
              <a:t>Türk Telekom | Dahili | Kişisel Veri İçermez </a:t>
            </a:r>
            <a:endParaRPr lang="tr-TR" altLang="en-US" sz="1000" b="0" i="0" u="none">
              <a:solidFill>
                <a:srgbClr val="3366FF">
                  <a:alpha val="50000"/>
                </a:srgbClr>
              </a:solidFill>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2"/>
          <p:cNvSpPr txBox="1"/>
          <p:nvPr/>
        </p:nvSpPr>
        <p:spPr bwMode="auto">
          <a:xfrm>
            <a:off x="337517" y="363855"/>
            <a:ext cx="6866172" cy="340995"/>
          </a:xfrm>
          <a:prstGeom prst="rect">
            <a:avLst/>
          </a:prstGeom>
          <a:noFill/>
          <a:ln w="9525">
            <a:noFill/>
            <a:miter lim="800000"/>
          </a:ln>
        </p:spPr>
        <p:txBody>
          <a:bodyPr vert="horz" wrap="square" lIns="0" tIns="0" rIns="0" bIns="0" numCol="1" anchor="t" anchorCtr="0" compatLnSpc="1"/>
          <a:lstStyle>
            <a:lvl1pPr algn="l" defTabSz="457200" rtl="0" eaLnBrk="0" fontAlgn="base" hangingPunct="0">
              <a:spcBef>
                <a:spcPct val="0"/>
              </a:spcBef>
              <a:spcAft>
                <a:spcPct val="0"/>
              </a:spcAft>
              <a:defRPr sz="2400">
                <a:solidFill>
                  <a:schemeClr val="bg2"/>
                </a:solidFill>
                <a:latin typeface="+mj-lt"/>
                <a:ea typeface="+mj-ea"/>
                <a:cs typeface="+mj-cs"/>
              </a:defRPr>
            </a:lvl1pPr>
            <a:lvl2pPr algn="l" defTabSz="457200" rtl="0" eaLnBrk="0" fontAlgn="base" hangingPunct="0">
              <a:spcBef>
                <a:spcPct val="0"/>
              </a:spcBef>
              <a:spcAft>
                <a:spcPct val="0"/>
              </a:spcAft>
              <a:defRPr sz="2400">
                <a:solidFill>
                  <a:schemeClr val="tx1"/>
                </a:solidFill>
                <a:latin typeface="Calibri" panose="020F0502020204030204" pitchFamily="34" charset="0"/>
                <a:ea typeface="微软雅黑" panose="020B0503020204020204" charset="-122"/>
              </a:defRPr>
            </a:lvl2pPr>
            <a:lvl3pPr algn="l" defTabSz="457200" rtl="0" eaLnBrk="0" fontAlgn="base" hangingPunct="0">
              <a:spcBef>
                <a:spcPct val="0"/>
              </a:spcBef>
              <a:spcAft>
                <a:spcPct val="0"/>
              </a:spcAft>
              <a:defRPr sz="2400">
                <a:solidFill>
                  <a:schemeClr val="tx1"/>
                </a:solidFill>
                <a:latin typeface="Calibri" panose="020F0502020204030204" pitchFamily="34" charset="0"/>
                <a:ea typeface="微软雅黑" panose="020B0503020204020204" charset="-122"/>
              </a:defRPr>
            </a:lvl3pPr>
            <a:lvl4pPr algn="l" defTabSz="457200" rtl="0" eaLnBrk="0" fontAlgn="base" hangingPunct="0">
              <a:spcBef>
                <a:spcPct val="0"/>
              </a:spcBef>
              <a:spcAft>
                <a:spcPct val="0"/>
              </a:spcAft>
              <a:defRPr sz="2400">
                <a:solidFill>
                  <a:schemeClr val="tx1"/>
                </a:solidFill>
                <a:latin typeface="Calibri" panose="020F0502020204030204" pitchFamily="34" charset="0"/>
                <a:ea typeface="微软雅黑" panose="020B0503020204020204" charset="-122"/>
              </a:defRPr>
            </a:lvl4pPr>
            <a:lvl5pPr algn="l" defTabSz="457200" rtl="0" eaLnBrk="0" fontAlgn="base" hangingPunct="0">
              <a:spcBef>
                <a:spcPct val="0"/>
              </a:spcBef>
              <a:spcAft>
                <a:spcPct val="0"/>
              </a:spcAft>
              <a:defRPr sz="2400">
                <a:solidFill>
                  <a:schemeClr val="tx1"/>
                </a:solidFill>
                <a:latin typeface="Calibri" panose="020F0502020204030204" pitchFamily="34" charset="0"/>
                <a:ea typeface="微软雅黑" panose="020B0503020204020204" charset="-122"/>
              </a:defRPr>
            </a:lvl5pPr>
            <a:lvl6pPr marL="4572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6pPr>
            <a:lvl7pPr marL="9144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7pPr>
            <a:lvl8pPr marL="13716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8pPr>
            <a:lvl9pPr marL="18288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9pPr>
          </a:lstStyle>
          <a:p>
            <a:pPr marL="0" marR="0" lvl="0" indent="0" algn="l" defTabSz="4572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2400" b="1" i="0" u="none" strike="noStrike" kern="0" cap="none" spc="0" normalizeH="0" baseline="0" noProof="0" dirty="0">
                <a:ln>
                  <a:noFill/>
                </a:ln>
                <a:solidFill>
                  <a:srgbClr val="008ED3"/>
                </a:solidFill>
                <a:effectLst/>
                <a:uLnTx/>
                <a:uFillTx/>
                <a:latin typeface="微软雅黑" panose="020B0503020204020204" charset="-122"/>
                <a:ea typeface="微软雅黑" panose="020B0503020204020204" charset="-122"/>
                <a:cs typeface="微软雅黑" panose="020B0503020204020204" charset="-122"/>
                <a:sym typeface="+mn-ea"/>
              </a:rPr>
              <a:t>Text Proposal for TR 38.914</a:t>
            </a:r>
            <a:endParaRPr kumimoji="0" lang="en-US" altLang="zh-CN" sz="1400" b="1" i="0" u="none" strike="noStrike" cap="none" spc="0" normalizeH="0" baseline="0" dirty="0">
              <a:solidFill>
                <a:srgbClr val="FF0000"/>
              </a:solidFill>
              <a:latin typeface="微软雅黑" panose="020B0503020204020204" charset="-122"/>
              <a:ea typeface="微软雅黑" panose="020B0503020204020204" charset="-122"/>
              <a:cs typeface="Times New Roman" panose="02020603050405020304" charset="0"/>
              <a:sym typeface="+mn-ea"/>
            </a:endParaRPr>
          </a:p>
          <a:p>
            <a:pPr marL="0" marR="0" lvl="0" indent="0" algn="l" defTabSz="4572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zh-CN" sz="1400" b="1" i="0" u="none" strike="noStrike" kern="0" cap="none" spc="0" normalizeH="0" baseline="0" noProof="0" dirty="0">
              <a:ln>
                <a:noFill/>
              </a:ln>
              <a:solidFill>
                <a:srgbClr val="FF0000"/>
              </a:solidFill>
              <a:effectLst/>
              <a:uLnTx/>
              <a:uFillTx/>
              <a:latin typeface="Times New Roman" panose="02020603050405020304" charset="0"/>
              <a:ea typeface="微软雅黑" panose="020B0503020204020204" charset="-122"/>
              <a:cs typeface="Times New Roman" panose="02020603050405020304" charset="0"/>
              <a:sym typeface="+mn-ea"/>
            </a:endParaRPr>
          </a:p>
        </p:txBody>
      </p:sp>
      <p:sp>
        <p:nvSpPr>
          <p:cNvPr id="5" name="文本框 8"/>
          <p:cNvSpPr txBox="1"/>
          <p:nvPr/>
        </p:nvSpPr>
        <p:spPr>
          <a:xfrm>
            <a:off x="317500" y="902335"/>
            <a:ext cx="8413115" cy="4010025"/>
          </a:xfrm>
          <a:prstGeom prst="rect">
            <a:avLst/>
          </a:prstGeom>
          <a:noFill/>
          <a:ln w="9525">
            <a:solidFill>
              <a:schemeClr val="tx1"/>
            </a:solidFill>
          </a:ln>
        </p:spPr>
        <p:txBody>
          <a:bodyPr>
            <a:noAutofit/>
          </a:bodyPr>
          <a:lstStyle/>
          <a:p>
            <a:pPr algn="just">
              <a:lnSpc>
                <a:spcPct val="115000"/>
              </a:lnSpc>
              <a:spcBef>
                <a:spcPts val="600"/>
              </a:spcBef>
              <a:spcAft>
                <a:spcPts val="600"/>
              </a:spcAft>
            </a:pPr>
            <a:r>
              <a:rPr lang="en-US" sz="1600" dirty="0">
                <a:effectLst/>
                <a:latin typeface="Times New Roman" panose="02020603050405020304" charset="0"/>
                <a:ea typeface="宋体" panose="02010600030101010101" pitchFamily="2" charset="-122"/>
              </a:rPr>
              <a:t>5.4.x	Sensing services</a:t>
            </a:r>
            <a:endParaRPr lang="en-US" sz="1600" dirty="0">
              <a:effectLst/>
              <a:latin typeface="Times New Roman" panose="02020603050405020304" charset="0"/>
              <a:ea typeface="宋体" panose="02010600030101010101" pitchFamily="2" charset="-122"/>
            </a:endParaRPr>
          </a:p>
          <a:p>
            <a:pPr marL="0" indent="0" algn="just" eaLnBrk="1" latinLnBrk="0" hangingPunct="1">
              <a:lnSpc>
                <a:spcPct val="100000"/>
              </a:lnSpc>
              <a:spcBef>
                <a:spcPts val="0"/>
              </a:spcBef>
              <a:spcAft>
                <a:spcPts val="0"/>
              </a:spcAft>
            </a:pPr>
            <a:r>
              <a:rPr lang="en-US" sz="1200" dirty="0">
                <a:solidFill>
                  <a:srgbClr val="C00000"/>
                </a:solidFill>
                <a:effectLst/>
                <a:uFillTx/>
                <a:latin typeface="Times New Roman" panose="02020603050405020304" charset="0"/>
                <a:ea typeface="宋体" panose="02010600030101010101" pitchFamily="2" charset="-122"/>
              </a:rPr>
              <a:t>The 6GR should enable, and improve if suitable, state-of-art sensing techniques, such as RAN-embedded (based on RAN wireless sensing signal) and RAN-exter</a:t>
            </a:r>
            <a:r>
              <a:rPr lang="en-US" sz="1200" dirty="0">
                <a:solidFill>
                  <a:srgbClr val="C00000"/>
                </a:solidFill>
                <a:effectLst/>
                <a:uFillTx/>
                <a:latin typeface="Times New Roman" panose="02020603050405020304" charset="0"/>
                <a:ea typeface="宋体" panose="02010600030101010101" pitchFamily="2" charset="-122"/>
              </a:rPr>
              <a:t>nal (e.g. Radar, Lidar, Camara, IEEE802.11 station, UWB, etc.). </a:t>
            </a:r>
            <a:endParaRPr lang="en-US" sz="1200" dirty="0">
              <a:solidFill>
                <a:srgbClr val="C00000"/>
              </a:solidFill>
              <a:effectLst/>
              <a:uFillTx/>
              <a:latin typeface="Times New Roman" panose="02020603050405020304" charset="0"/>
              <a:ea typeface="宋体" panose="02010600030101010101" pitchFamily="2" charset="-122"/>
            </a:endParaRPr>
          </a:p>
          <a:p>
            <a:pPr marL="0" indent="0" algn="just" eaLnBrk="1" latinLnBrk="0" hangingPunct="1">
              <a:lnSpc>
                <a:spcPct val="100000"/>
              </a:lnSpc>
              <a:spcBef>
                <a:spcPts val="0"/>
              </a:spcBef>
              <a:spcAft>
                <a:spcPts val="0"/>
              </a:spcAft>
            </a:pPr>
            <a:r>
              <a:rPr lang="en-US" sz="1200" dirty="0">
                <a:solidFill>
                  <a:srgbClr val="C00000"/>
                </a:solidFill>
                <a:effectLst/>
                <a:uFillTx/>
                <a:latin typeface="Times New Roman" panose="02020603050405020304" charset="0"/>
                <a:ea typeface="宋体" panose="02010600030101010101" pitchFamily="2" charset="-122"/>
              </a:rPr>
              <a:t>The 6GR sensing shall exploit high bandwidth, massive antenna systems, network architecture/ functionalities.  6GR sensing shall support indoors and outdoors scenarios.</a:t>
            </a:r>
            <a:endParaRPr lang="en-US" sz="1200" dirty="0">
              <a:solidFill>
                <a:srgbClr val="C00000"/>
              </a:solidFill>
              <a:effectLst/>
              <a:uFillTx/>
              <a:latin typeface="Times New Roman" panose="02020603050405020304" charset="0"/>
              <a:ea typeface="宋体" panose="02010600030101010101" pitchFamily="2" charset="-122"/>
            </a:endParaRPr>
          </a:p>
          <a:p>
            <a:pPr marL="0" indent="0" algn="just" eaLnBrk="1" latinLnBrk="0" hangingPunct="1">
              <a:lnSpc>
                <a:spcPct val="100000"/>
              </a:lnSpc>
              <a:spcBef>
                <a:spcPts val="0"/>
              </a:spcBef>
              <a:spcAft>
                <a:spcPts val="0"/>
              </a:spcAft>
            </a:pPr>
            <a:r>
              <a:rPr lang="en-US" sz="1200" dirty="0">
                <a:solidFill>
                  <a:srgbClr val="C00000"/>
                </a:solidFill>
                <a:effectLst/>
                <a:uFillTx/>
                <a:latin typeface="Times New Roman" panose="02020603050405020304" charset="0"/>
                <a:ea typeface="宋体" panose="02010600030101010101" pitchFamily="2" charset="-122"/>
              </a:rPr>
              <a:t>6GR shall support </a:t>
            </a:r>
            <a:r>
              <a:rPr lang="en-US" sz="1200" dirty="0">
                <a:solidFill>
                  <a:srgbClr val="C00000"/>
                </a:solidFill>
                <a:effectLst/>
                <a:uFillTx/>
                <a:latin typeface="Times New Roman" panose="02020603050405020304" charset="0"/>
                <a:ea typeface="宋体" panose="02010600030101010101" pitchFamily="2" charset="-122"/>
              </a:rPr>
              <a:t>regulatory sensing requirements.</a:t>
            </a:r>
            <a:endParaRPr lang="en-US" sz="1200" dirty="0">
              <a:solidFill>
                <a:srgbClr val="C00000"/>
              </a:solidFill>
              <a:effectLst/>
              <a:uFillTx/>
              <a:latin typeface="Times New Roman" panose="02020603050405020304" charset="0"/>
              <a:ea typeface="宋体" panose="02010600030101010101" pitchFamily="2" charset="-122"/>
            </a:endParaRPr>
          </a:p>
          <a:p>
            <a:pPr marL="0" indent="0" algn="just" eaLnBrk="1" latinLnBrk="0" hangingPunct="1">
              <a:lnSpc>
                <a:spcPct val="100000"/>
              </a:lnSpc>
              <a:spcBef>
                <a:spcPts val="0"/>
              </a:spcBef>
              <a:spcAft>
                <a:spcPts val="0"/>
              </a:spcAft>
            </a:pPr>
            <a:r>
              <a:rPr lang="en-US" sz="1200" dirty="0">
                <a:solidFill>
                  <a:srgbClr val="C00000"/>
                </a:solidFill>
                <a:effectLst/>
                <a:latin typeface="Times New Roman" panose="02020603050405020304" charset="0"/>
                <a:sym typeface="+mn-ea"/>
              </a:rPr>
              <a:t>6GR shall at least support sensing use cases include the detection and tracking of UAV, Pedestrian, Vehicle, AGV and Ship, infrastructure collapse monitoring, and structural health monitoring.</a:t>
            </a:r>
            <a:endParaRPr lang="en-US" sz="1200" dirty="0">
              <a:solidFill>
                <a:srgbClr val="C00000"/>
              </a:solidFill>
              <a:effectLst/>
              <a:uFillTx/>
              <a:latin typeface="Times New Roman" panose="02020603050405020304" charset="0"/>
              <a:ea typeface="宋体" panose="02010600030101010101" pitchFamily="2" charset="-122"/>
            </a:endParaRPr>
          </a:p>
          <a:p>
            <a:pPr marL="0" indent="0" algn="just" eaLnBrk="1" latinLnBrk="0" hangingPunct="1">
              <a:lnSpc>
                <a:spcPct val="100000"/>
              </a:lnSpc>
              <a:spcBef>
                <a:spcPts val="0"/>
              </a:spcBef>
              <a:spcAft>
                <a:spcPts val="0"/>
              </a:spcAft>
            </a:pPr>
            <a:r>
              <a:rPr lang="en-US" sz="1200" dirty="0">
                <a:solidFill>
                  <a:srgbClr val="C00000"/>
                </a:solidFill>
                <a:effectLst/>
                <a:uFillTx/>
                <a:latin typeface="Times New Roman" panose="02020603050405020304" charset="0"/>
                <a:ea typeface="宋体" panose="02010600030101010101" pitchFamily="2" charset="-122"/>
              </a:rPr>
              <a:t>6GR design targets for sensing requirement include:</a:t>
            </a:r>
            <a:endParaRPr lang="en-US" sz="1200" dirty="0">
              <a:solidFill>
                <a:srgbClr val="C00000"/>
              </a:solidFill>
              <a:effectLst/>
              <a:uFillTx/>
              <a:latin typeface="Times New Roman" panose="02020603050405020304" charset="0"/>
              <a:ea typeface="宋体" panose="02010600030101010101" pitchFamily="2" charset="-122"/>
            </a:endParaRPr>
          </a:p>
          <a:p>
            <a:pPr marL="0" indent="0" algn="just" eaLnBrk="1" latinLnBrk="0" hangingPunct="1">
              <a:lnSpc>
                <a:spcPct val="100000"/>
              </a:lnSpc>
              <a:spcBef>
                <a:spcPts val="0"/>
              </a:spcBef>
              <a:spcAft>
                <a:spcPts val="0"/>
              </a:spcAft>
            </a:pPr>
            <a:r>
              <a:rPr lang="en-US" sz="1200" dirty="0">
                <a:solidFill>
                  <a:srgbClr val="C00000"/>
                </a:solidFill>
                <a:effectLst/>
                <a:uFillTx/>
                <a:latin typeface="Times New Roman" panose="02020603050405020304" charset="0"/>
                <a:ea typeface="宋体" panose="02010600030101010101" pitchFamily="2" charset="-122"/>
              </a:rPr>
              <a:t>1.	Support accuracy and latency as defined in TS22.137, and TR 22.870 for some use cases</a:t>
            </a:r>
            <a:endParaRPr lang="en-US" sz="1200" dirty="0">
              <a:solidFill>
                <a:srgbClr val="C00000"/>
              </a:solidFill>
              <a:effectLst/>
              <a:uFillTx/>
              <a:latin typeface="Times New Roman" panose="02020603050405020304" charset="0"/>
              <a:ea typeface="宋体" panose="02010600030101010101" pitchFamily="2" charset="-122"/>
            </a:endParaRPr>
          </a:p>
          <a:p>
            <a:pPr marL="0" indent="0" algn="just" eaLnBrk="1" latinLnBrk="0" hangingPunct="1">
              <a:lnSpc>
                <a:spcPct val="100000"/>
              </a:lnSpc>
              <a:spcBef>
                <a:spcPts val="0"/>
              </a:spcBef>
              <a:spcAft>
                <a:spcPts val="0"/>
              </a:spcAft>
            </a:pPr>
            <a:r>
              <a:rPr lang="en-US" sz="1200" dirty="0">
                <a:solidFill>
                  <a:srgbClr val="C00000"/>
                </a:solidFill>
                <a:effectLst/>
                <a:uFillTx/>
                <a:latin typeface="Times New Roman" panose="02020603050405020304" charset="0"/>
                <a:ea typeface="宋体" panose="02010600030101010101" pitchFamily="2" charset="-122"/>
              </a:rPr>
              <a:t>3.	Reduced network complexity</a:t>
            </a:r>
            <a:endParaRPr lang="en-US" sz="1200" dirty="0">
              <a:solidFill>
                <a:srgbClr val="C00000"/>
              </a:solidFill>
              <a:effectLst/>
              <a:uFillTx/>
              <a:latin typeface="Times New Roman" panose="02020603050405020304" charset="0"/>
              <a:ea typeface="宋体" panose="02010600030101010101" pitchFamily="2" charset="-122"/>
            </a:endParaRPr>
          </a:p>
          <a:p>
            <a:pPr marL="0" indent="0" algn="just" eaLnBrk="1" latinLnBrk="0" hangingPunct="1">
              <a:lnSpc>
                <a:spcPct val="100000"/>
              </a:lnSpc>
              <a:spcBef>
                <a:spcPts val="0"/>
              </a:spcBef>
              <a:spcAft>
                <a:spcPts val="0"/>
              </a:spcAft>
            </a:pPr>
            <a:r>
              <a:rPr lang="en-US" sz="1200" dirty="0">
                <a:solidFill>
                  <a:srgbClr val="C00000"/>
                </a:solidFill>
                <a:effectLst/>
                <a:uFillTx/>
                <a:latin typeface="Times New Roman" panose="02020603050405020304" charset="0"/>
                <a:ea typeface="宋体" panose="02010600030101010101" pitchFamily="2" charset="-122"/>
              </a:rPr>
              <a:t>3.	Reduced device cost</a:t>
            </a:r>
            <a:endParaRPr lang="en-US" sz="1200" dirty="0">
              <a:solidFill>
                <a:srgbClr val="C00000"/>
              </a:solidFill>
              <a:effectLst/>
              <a:uFillTx/>
              <a:latin typeface="Times New Roman" panose="02020603050405020304" charset="0"/>
              <a:ea typeface="宋体" panose="02010600030101010101" pitchFamily="2" charset="-122"/>
            </a:endParaRPr>
          </a:p>
          <a:p>
            <a:pPr marL="0" indent="0" algn="just" eaLnBrk="1" latinLnBrk="0" hangingPunct="1">
              <a:lnSpc>
                <a:spcPct val="100000"/>
              </a:lnSpc>
              <a:spcBef>
                <a:spcPts val="0"/>
              </a:spcBef>
              <a:spcAft>
                <a:spcPts val="0"/>
              </a:spcAft>
            </a:pPr>
            <a:r>
              <a:rPr lang="en-US" sz="1200" dirty="0">
                <a:solidFill>
                  <a:srgbClr val="C00000"/>
                </a:solidFill>
                <a:effectLst/>
                <a:uFillTx/>
                <a:latin typeface="Times New Roman" panose="02020603050405020304" charset="0"/>
                <a:ea typeface="宋体" panose="02010600030101010101" pitchFamily="2" charset="-122"/>
              </a:rPr>
              <a:t>4.	Reduced device power consumption</a:t>
            </a:r>
            <a:endParaRPr lang="en-US" sz="1200" dirty="0">
              <a:solidFill>
                <a:srgbClr val="C00000"/>
              </a:solidFill>
              <a:effectLst/>
              <a:uFillTx/>
              <a:latin typeface="Times New Roman" panose="02020603050405020304" charset="0"/>
              <a:ea typeface="宋体" panose="02010600030101010101" pitchFamily="2" charset="-122"/>
            </a:endParaRPr>
          </a:p>
          <a:p>
            <a:pPr marL="0" indent="0" algn="just" eaLnBrk="1" latinLnBrk="0" hangingPunct="1">
              <a:lnSpc>
                <a:spcPct val="100000"/>
              </a:lnSpc>
              <a:spcBef>
                <a:spcPts val="0"/>
              </a:spcBef>
              <a:spcAft>
                <a:spcPts val="0"/>
              </a:spcAft>
            </a:pPr>
            <a:r>
              <a:rPr lang="en-US" sz="1200" dirty="0">
                <a:solidFill>
                  <a:srgbClr val="C00000"/>
                </a:solidFill>
                <a:effectLst/>
                <a:uFillTx/>
                <a:latin typeface="Times New Roman" panose="02020603050405020304" charset="0"/>
                <a:ea typeface="宋体" panose="02010600030101010101" pitchFamily="2" charset="-122"/>
              </a:rPr>
              <a:t>5.	Efficient signalling over the air interface and in the network</a:t>
            </a:r>
            <a:endParaRPr lang="en-US" sz="1200" dirty="0">
              <a:solidFill>
                <a:srgbClr val="C00000"/>
              </a:solidFill>
              <a:effectLst/>
              <a:uFillTx/>
              <a:latin typeface="Times New Roman" panose="02020603050405020304" charset="0"/>
              <a:ea typeface="宋体" panose="02010600030101010101" pitchFamily="2" charset="-122"/>
            </a:endParaRPr>
          </a:p>
          <a:p>
            <a:pPr marL="0" indent="0" algn="just" eaLnBrk="1" latinLnBrk="0" hangingPunct="1">
              <a:lnSpc>
                <a:spcPct val="100000"/>
              </a:lnSpc>
              <a:spcBef>
                <a:spcPts val="0"/>
              </a:spcBef>
              <a:spcAft>
                <a:spcPts val="0"/>
              </a:spcAft>
            </a:pPr>
            <a:r>
              <a:rPr lang="en-US" sz="1200" dirty="0">
                <a:solidFill>
                  <a:srgbClr val="C00000"/>
                </a:solidFill>
                <a:effectLst/>
                <a:uFillTx/>
                <a:latin typeface="Times New Roman" panose="02020603050405020304" charset="0"/>
                <a:ea typeface="宋体" panose="02010600030101010101" pitchFamily="2" charset="-122"/>
              </a:rPr>
              <a:t>6.	Support for hybrid sensing methods</a:t>
            </a:r>
            <a:endParaRPr lang="en-US" sz="1200" dirty="0">
              <a:solidFill>
                <a:srgbClr val="C00000"/>
              </a:solidFill>
              <a:effectLst/>
              <a:uFillTx/>
              <a:latin typeface="Times New Roman" panose="02020603050405020304" charset="0"/>
              <a:ea typeface="宋体" panose="02010600030101010101" pitchFamily="2" charset="-122"/>
            </a:endParaRPr>
          </a:p>
          <a:p>
            <a:pPr marL="0" indent="0" algn="just" eaLnBrk="1" latinLnBrk="0" hangingPunct="1">
              <a:lnSpc>
                <a:spcPct val="100000"/>
              </a:lnSpc>
              <a:spcBef>
                <a:spcPts val="0"/>
              </a:spcBef>
              <a:spcAft>
                <a:spcPts val="0"/>
              </a:spcAft>
            </a:pPr>
            <a:r>
              <a:rPr lang="en-US" sz="1200" dirty="0">
                <a:solidFill>
                  <a:srgbClr val="C00000"/>
                </a:solidFill>
                <a:effectLst/>
                <a:uFillTx/>
                <a:latin typeface="Times New Roman" panose="02020603050405020304" charset="0"/>
                <a:ea typeface="宋体" panose="02010600030101010101" pitchFamily="2" charset="-122"/>
              </a:rPr>
              <a:t>7.	Scalability (support for large number of sensing objects)</a:t>
            </a:r>
            <a:endParaRPr lang="en-US" sz="1200" dirty="0">
              <a:solidFill>
                <a:srgbClr val="C00000"/>
              </a:solidFill>
              <a:effectLst/>
              <a:uFillTx/>
              <a:latin typeface="Times New Roman" panose="02020603050405020304" charset="0"/>
              <a:ea typeface="宋体" panose="02010600030101010101" pitchFamily="2" charset="-122"/>
            </a:endParaRPr>
          </a:p>
          <a:p>
            <a:pPr marL="0" indent="0" algn="just" eaLnBrk="1" latinLnBrk="0" hangingPunct="1">
              <a:lnSpc>
                <a:spcPct val="100000"/>
              </a:lnSpc>
              <a:spcBef>
                <a:spcPts val="0"/>
              </a:spcBef>
              <a:spcAft>
                <a:spcPts val="0"/>
              </a:spcAft>
            </a:pPr>
            <a:r>
              <a:rPr lang="en-US" sz="1200" dirty="0">
                <a:solidFill>
                  <a:srgbClr val="C00000"/>
                </a:solidFill>
                <a:effectLst/>
                <a:uFillTx/>
                <a:latin typeface="Times New Roman" panose="02020603050405020304" charset="0"/>
                <a:ea typeface="宋体" panose="02010600030101010101" pitchFamily="2" charset="-122"/>
              </a:rPr>
              <a:t>8.	High security</a:t>
            </a:r>
            <a:endParaRPr lang="en-US" sz="1200" dirty="0">
              <a:solidFill>
                <a:srgbClr val="C00000"/>
              </a:solidFill>
              <a:effectLst/>
              <a:uFillTx/>
              <a:latin typeface="Times New Roman" panose="02020603050405020304" charset="0"/>
              <a:ea typeface="宋体" panose="02010600030101010101" pitchFamily="2" charset="-122"/>
            </a:endParaRPr>
          </a:p>
          <a:p>
            <a:pPr marL="0" indent="0" algn="just" eaLnBrk="1" latinLnBrk="0" hangingPunct="1">
              <a:lnSpc>
                <a:spcPct val="100000"/>
              </a:lnSpc>
              <a:spcBef>
                <a:spcPts val="0"/>
              </a:spcBef>
              <a:spcAft>
                <a:spcPts val="0"/>
              </a:spcAft>
            </a:pPr>
            <a:r>
              <a:rPr lang="en-US" sz="1200" dirty="0">
                <a:solidFill>
                  <a:srgbClr val="C00000"/>
                </a:solidFill>
                <a:effectLst/>
                <a:uFillTx/>
                <a:latin typeface="Times New Roman" panose="02020603050405020304" charset="0"/>
                <a:ea typeface="宋体" panose="02010600030101010101" pitchFamily="2" charset="-122"/>
              </a:rPr>
              <a:t>9.	High availability</a:t>
            </a:r>
            <a:endParaRPr lang="en-US" sz="1200" dirty="0">
              <a:solidFill>
                <a:srgbClr val="C00000"/>
              </a:solidFill>
              <a:effectLst/>
              <a:uFillTx/>
              <a:latin typeface="Times New Roman" panose="02020603050405020304" charset="0"/>
              <a:ea typeface="宋体" panose="02010600030101010101" pitchFamily="2" charset="-122"/>
            </a:endParaRPr>
          </a:p>
          <a:p>
            <a:pPr marL="0" indent="0" algn="just" eaLnBrk="1" latinLnBrk="0" hangingPunct="1">
              <a:lnSpc>
                <a:spcPct val="100000"/>
              </a:lnSpc>
              <a:spcBef>
                <a:spcPts val="0"/>
              </a:spcBef>
              <a:spcAft>
                <a:spcPts val="0"/>
              </a:spcAft>
            </a:pPr>
            <a:endParaRPr lang="en-US" sz="1200" dirty="0">
              <a:solidFill>
                <a:srgbClr val="C00000"/>
              </a:solidFill>
              <a:effectLst/>
              <a:uFillTx/>
              <a:latin typeface="Times New Roman" panose="02020603050405020304" charset="0"/>
              <a:ea typeface="宋体" panose="02010600030101010101" pitchFamily="2" charset="-122"/>
            </a:endParaRPr>
          </a:p>
        </p:txBody>
      </p:sp>
      <p:sp>
        <p:nvSpPr>
          <p:cNvPr id="6" name="TextBox 5"/>
          <p:cNvSpPr txBox="1"/>
          <p:nvPr/>
        </p:nvSpPr>
        <p:spPr>
          <a:xfrm>
            <a:off x="11799277" y="-536331"/>
            <a:ext cx="0" cy="0"/>
          </a:xfrm>
          <a:prstGeom prst="rect">
            <a:avLst/>
          </a:prstGeom>
        </p:spPr>
        <p:txBody>
          <a:bodyPr vert="horz" wrap="none" lIns="0" tIns="0" rIns="0" bIns="0" rtlCol="0" anchor="t">
            <a:noAutofit/>
          </a:bodyPr>
          <a:lstStyle/>
          <a:p>
            <a:endParaRPr kumimoji="1" lang="en-US"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altLang="zh-CN" dirty="0"/>
              <a:t>Thanks</a:t>
            </a:r>
            <a:endParaRPr lang="zh-CN" altLang="en-US" dirty="0"/>
          </a:p>
        </p:txBody>
      </p:sp>
      <p:sp>
        <p:nvSpPr>
          <p:cNvPr id="4" name="Footer Placeholder"/>
          <p:cNvSpPr>
            <a:spLocks noGrp="1"/>
          </p:cNvSpPr>
          <p:nvPr>
            <p:ph type="ftr" sz="quarter" idx="11"/>
          </p:nvPr>
        </p:nvSpPr>
        <p:spPr/>
        <p:txBody>
          <a:bodyPr anchor="ctr" anchorCtr="1"/>
          <a:lstStyle/>
          <a:p>
            <a:r>
              <a:rPr lang="tr-TR" altLang="en-US" sz="1000" b="0" i="0" u="none">
                <a:solidFill>
                  <a:srgbClr val="3366FF">
                    <a:alpha val="50000"/>
                  </a:srgbClr>
                </a:solidFill>
              </a:rPr>
              <a:t>Türk Telekom | Dahili | Kişisel Veri İçermez </a:t>
            </a:r>
            <a:endParaRPr lang="tr-TR" altLang="en-US" sz="1000" b="0" i="0" u="none">
              <a:solidFill>
                <a:srgbClr val="3366FF">
                  <a:alpha val="50000"/>
                </a:srgbClr>
              </a:solidFill>
            </a:endParaRPr>
          </a:p>
        </p:txBody>
      </p:sp>
    </p:spTree>
  </p:cSld>
  <p:clrMapOvr>
    <a:masterClrMapping/>
  </p:clrMapOvr>
</p:sld>
</file>

<file path=ppt/tags/tag1.xml><?xml version="1.0" encoding="utf-8"?>
<p:tagLst xmlns:p="http://schemas.openxmlformats.org/presentationml/2006/main">
  <p:tag name="TABLE_ENDDRAG_ORIGIN_RECT" val="452*116"/>
  <p:tag name="TABLE_ENDDRAG_RECT" val="250*271*452*116"/>
</p:tagLst>
</file>

<file path=ppt/tags/tag2.xml><?xml version="1.0" encoding="utf-8"?>
<p:tagLst xmlns:p="http://schemas.openxmlformats.org/presentationml/2006/main">
  <p:tag name="TABLE_ENDDRAG_ORIGIN_RECT" val="409*95"/>
  <p:tag name="TABLE_ENDDRAG_RECT" val="310*251*409*95"/>
</p:tagLst>
</file>

<file path=ppt/tags/tag3.xml><?xml version="1.0" encoding="utf-8"?>
<p:tagLst xmlns:p="http://schemas.openxmlformats.org/presentationml/2006/main">
  <p:tag name="TABLE_ENDDRAG_ORIGIN_RECT" val="307*48"/>
  <p:tag name="TABLE_ENDDRAG_RECT" val="-34*388*307*48"/>
</p:tagLst>
</file>

<file path=ppt/theme/theme1.xml><?xml version="1.0" encoding="utf-8"?>
<a:theme xmlns:a="http://schemas.openxmlformats.org/drawingml/2006/main" name="ZTE-内部公开-16X9">
  <a:themeElements>
    <a:clrScheme name="1_自定义设计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1_自定义设计">
      <a:majorFont>
        <a:latin typeface="Calibri"/>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4572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Arial" panose="020B060402020202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4572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Arial" panose="020B0604020202020204" pitchFamily="34" charset="0"/>
          </a:defRPr>
        </a:defPPr>
      </a:lstStyle>
    </a:lnDef>
  </a:objectDefaults>
  <a:extraClrSchemeLst>
    <a:extraClrScheme>
      <a:clrScheme name="1_自定义设计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10.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目录">
  <a:themeElements>
    <a:clrScheme name="2_自定义设计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2_自定义设计">
      <a:majorFont>
        <a:latin typeface="Calibri"/>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4572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Arial" panose="020B060402020202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4572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Arial" panose="020B0604020202020204" pitchFamily="34" charset="0"/>
          </a:defRPr>
        </a:defPPr>
      </a:lstStyle>
    </a:lnDef>
  </a:objectDefaults>
  <a:extraClrSchemeLst>
    <a:extraClrScheme>
      <a:clrScheme name="2_自定义设计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正文">
  <a:themeElements>
    <a:clrScheme name="3_自定义设计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3_自定义设计">
      <a:majorFont>
        <a:latin typeface="Calibri"/>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4572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Arial" panose="020B060402020202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4572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Arial" panose="020B0604020202020204" pitchFamily="34" charset="0"/>
          </a:defRPr>
        </a:defPPr>
      </a:lstStyle>
    </a:lnDef>
  </a:objectDefaults>
  <a:extraClrSchemeLst>
    <a:extraClrScheme>
      <a:clrScheme name="3_自定义设计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封底">
  <a:themeElements>
    <a:clrScheme name="6_自定义设计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6_自定义设计">
      <a:majorFont>
        <a:latin typeface="Calibri"/>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4572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Arial" panose="020B060402020202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4572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Arial" panose="020B0604020202020204" pitchFamily="34" charset="0"/>
          </a:defRPr>
        </a:defPPr>
      </a:lstStyle>
    </a:lnDef>
  </a:objectDefaults>
  <a:extraClrSchemeLst>
    <a:extraClrScheme>
      <a:clrScheme name="6_自定义设计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1_正文">
  <a:themeElements>
    <a:clrScheme name="中兴品牌色彩体系">
      <a:dk1>
        <a:srgbClr val="008ED3"/>
      </a:dk1>
      <a:lt1>
        <a:srgbClr val="FFFFFF"/>
      </a:lt1>
      <a:dk2>
        <a:srgbClr val="0067B4"/>
      </a:dk2>
      <a:lt2>
        <a:srgbClr val="58595B"/>
      </a:lt2>
      <a:accent1>
        <a:srgbClr val="FFDE40"/>
      </a:accent1>
      <a:accent2>
        <a:srgbClr val="61CCF0"/>
      </a:accent2>
      <a:accent3>
        <a:srgbClr val="EE3D8A"/>
      </a:accent3>
      <a:accent4>
        <a:srgbClr val="922990"/>
      </a:accent4>
      <a:accent5>
        <a:srgbClr val="8DC642"/>
      </a:accent5>
      <a:accent6>
        <a:srgbClr val="58595B"/>
      </a:accent6>
      <a:hlink>
        <a:srgbClr val="0000FF"/>
      </a:hlink>
      <a:folHlink>
        <a:srgbClr val="800080"/>
      </a:folHlink>
    </a:clrScheme>
    <a:fontScheme name="3_自定义设计">
      <a:majorFont>
        <a:latin typeface="Calibri"/>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4572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Arial" panose="020B060402020202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4572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Arial" panose="020B0604020202020204" pitchFamily="34" charset="0"/>
          </a:defRPr>
        </a:defPPr>
      </a:lstStyle>
    </a:lnDef>
  </a:objectDefaults>
  <a:extraClrSchemeLst>
    <a:extraClrScheme>
      <a:clrScheme name="3_自定义设计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ZTE-For All Readers-16X9">
  <a:themeElements>
    <a:clrScheme name="办公室">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办公室">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办公室">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txDef>
      <a:spPr/>
      <a:bodyPr vert="horz" lIns="0" tIns="0" rIns="0" bIns="0" rtlCol="0" anchor="t">
        <a:noAutofit/>
      </a:bodyPr>
      <a:lstStyle>
        <a:defPPr>
          <a:defRPr kumimoji="1" dirty="0" smtClean="0"/>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FDD产品线2015 PPT模板_169_EN">
  <a:themeElements>
    <a:clrScheme name="办公室">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办公室">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办公室">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txDef>
      <a:spPr/>
      <a:bodyPr vert="horz" lIns="0" tIns="0" rIns="0" bIns="0" rtlCol="0" anchor="t">
        <a:noAutofit/>
      </a:bodyPr>
      <a:lstStyle>
        <a:defPPr>
          <a:defRPr kumimoji="1" dirty="0" smtClean="0"/>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ZTE-Confidential-16X9">
  <a:themeElements>
    <a:clrScheme name="办公室">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办公室">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办公室">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txDef>
      <a:spPr/>
      <a:bodyPr vert="horz" lIns="0" tIns="0" rIns="0" bIns="0" rtlCol="0" anchor="t">
        <a:noAutofit/>
      </a:bodyPr>
      <a:lstStyle>
        <a:defPPr>
          <a:defRPr kumimoji="1" dirty="0" smtClean="0"/>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9.xml><?xml version="1.0" encoding="utf-8"?>
<a:theme xmlns:a="http://schemas.openxmlformats.org/drawingml/2006/main" name="2_正文">
  <a:themeElements>
    <a:clrScheme name="中兴品牌色彩体系">
      <a:dk1>
        <a:srgbClr val="008ED3"/>
      </a:dk1>
      <a:lt1>
        <a:srgbClr val="FFFFFF"/>
      </a:lt1>
      <a:dk2>
        <a:srgbClr val="0067B4"/>
      </a:dk2>
      <a:lt2>
        <a:srgbClr val="58595B"/>
      </a:lt2>
      <a:accent1>
        <a:srgbClr val="FFDE40"/>
      </a:accent1>
      <a:accent2>
        <a:srgbClr val="61CCF0"/>
      </a:accent2>
      <a:accent3>
        <a:srgbClr val="EE3D8A"/>
      </a:accent3>
      <a:accent4>
        <a:srgbClr val="922990"/>
      </a:accent4>
      <a:accent5>
        <a:srgbClr val="8DC642"/>
      </a:accent5>
      <a:accent6>
        <a:srgbClr val="58595B"/>
      </a:accent6>
      <a:hlink>
        <a:srgbClr val="0000FF"/>
      </a:hlink>
      <a:folHlink>
        <a:srgbClr val="800080"/>
      </a:folHlink>
    </a:clrScheme>
    <a:fontScheme name="3_自定义设计">
      <a:majorFont>
        <a:latin typeface="Calibri"/>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rgbClr val="002050"/>
        </a:solidFill>
        <a:ln w="10795" cap="flat" cmpd="sng" algn="ctr">
          <a:noFill/>
          <a:prstDash val="solid"/>
          <a:headEnd type="none" w="med" len="med"/>
          <a:tailEnd type="none" w="med" len="med"/>
        </a:ln>
      </a:spPr>
      <a:bodyPr vert="horz" wrap="square" lIns="0" tIns="46637" rIns="0" bIns="46637" numCol="1" rtlCol="0" anchor="ctr" anchorCtr="0" compatLnSpc="1"/>
      <a:lstStyle>
        <a:defPPr marL="0" marR="0" indent="0" algn="ctr" defTabSz="932180" eaLnBrk="1" fontAlgn="base" latinLnBrk="0" hangingPunct="1">
          <a:lnSpc>
            <a:spcPct val="100000"/>
          </a:lnSpc>
          <a:spcBef>
            <a:spcPct val="0"/>
          </a:spcBef>
          <a:spcAft>
            <a:spcPct val="0"/>
          </a:spcAft>
          <a:buClrTx/>
          <a:buSzTx/>
          <a:buFontTx/>
          <a:buNone/>
          <a:defRPr kumimoji="0" b="0" i="0" u="none" strike="noStrike" kern="0" cap="none" spc="0" normalizeH="0" baseline="0" noProof="0" dirty="0" smtClean="0">
            <a:ln>
              <a:noFill/>
            </a:ln>
            <a:gradFill>
              <a:gsLst>
                <a:gs pos="0">
                  <a:srgbClr val="FFFFFF"/>
                </a:gs>
                <a:gs pos="100000">
                  <a:srgbClr val="FFFFFF"/>
                </a:gs>
              </a:gsLst>
              <a:lin ang="5400000" scaled="0"/>
            </a:gradFill>
            <a:effectLst/>
            <a:uLnTx/>
            <a:uFillTx/>
            <a:latin typeface="Segoe UI Light" panose="020B0502040204020203"/>
            <a:ea typeface="+mn-ea"/>
            <a:cs typeface="Segoe UI" panose="020B0502040204020203"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4572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Arial" panose="020B0604020202020204" pitchFamily="34" charset="0"/>
          </a:defRPr>
        </a:defPPr>
      </a:lstStyle>
    </a:lnDef>
  </a:objectDefaults>
  <a:extraClrSchemeLst>
    <a:extraClrScheme>
      <a:clrScheme name="3_自定义设计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ZTE-内部公开-16X9</Template>
  <TotalTime>0</TotalTime>
  <Words>8618</Words>
  <Application>WPS 演示</Application>
  <PresentationFormat>全屏显示(16:9)</PresentationFormat>
  <Paragraphs>355</Paragraphs>
  <Slides>9</Slides>
  <Notes>2</Notes>
  <HiddenSlides>0</HiddenSlides>
  <MMClips>0</MMClips>
  <ScaleCrop>false</ScaleCrop>
  <HeadingPairs>
    <vt:vector size="8" baseType="variant">
      <vt:variant>
        <vt:lpstr>已用的字体</vt:lpstr>
      </vt:variant>
      <vt:variant>
        <vt:i4>19</vt:i4>
      </vt:variant>
      <vt:variant>
        <vt:lpstr>主题</vt:lpstr>
      </vt:variant>
      <vt:variant>
        <vt:i4>9</vt:i4>
      </vt:variant>
      <vt:variant>
        <vt:lpstr>幻灯片标题</vt:lpstr>
      </vt:variant>
      <vt:variant>
        <vt:i4>9</vt:i4>
      </vt:variant>
      <vt:variant>
        <vt:lpstr>自定义放映</vt:lpstr>
      </vt:variant>
      <vt:variant>
        <vt:i4>1</vt:i4>
      </vt:variant>
    </vt:vector>
  </HeadingPairs>
  <TitlesOfParts>
    <vt:vector size="38" baseType="lpstr">
      <vt:lpstr>Arial</vt:lpstr>
      <vt:lpstr>宋体</vt:lpstr>
      <vt:lpstr>Wingdings</vt:lpstr>
      <vt:lpstr>Calibri</vt:lpstr>
      <vt:lpstr>Heiti SC Light</vt:lpstr>
      <vt:lpstr>微软雅黑</vt:lpstr>
      <vt:lpstr>MS PGothic</vt:lpstr>
      <vt:lpstr>Arial</vt:lpstr>
      <vt:lpstr>Calibri</vt:lpstr>
      <vt:lpstr>黑体</vt:lpstr>
      <vt:lpstr>Impact</vt:lpstr>
      <vt:lpstr>Segoe UI Light</vt:lpstr>
      <vt:lpstr>Segoe UI</vt:lpstr>
      <vt:lpstr>Times New Roman</vt:lpstr>
      <vt:lpstr>t</vt:lpstr>
      <vt:lpstr>Segoe Print</vt:lpstr>
      <vt:lpstr>Lato</vt:lpstr>
      <vt:lpstr>t</vt:lpstr>
      <vt:lpstr>Arial Unicode MS</vt:lpstr>
      <vt:lpstr>ZTE-内部公开-16X9</vt:lpstr>
      <vt:lpstr>目录</vt:lpstr>
      <vt:lpstr>正文</vt:lpstr>
      <vt:lpstr>封底</vt:lpstr>
      <vt:lpstr>1_正文</vt:lpstr>
      <vt:lpstr>ZTE-For All Readers-16X9</vt:lpstr>
      <vt:lpstr>FDD产品线2015 PPT模板_169_EN</vt:lpstr>
      <vt:lpstr>ZTE-Confidential-16X9</vt:lpstr>
      <vt:lpstr>2_正文</vt:lpstr>
      <vt:lpstr>Views on 6G ISAC use cases and requirements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Thanks</vt:lpstr>
      <vt:lpstr>自定义放映 1</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ZTE Views on Rel-20 5G-A RAN package</dc:title>
  <dc:creator>ZTE</dc:creator>
  <cp:keywords>ZTE</cp:keywords>
  <cp:lastModifiedBy>ZTE-JCX</cp:lastModifiedBy>
  <cp:revision>3304</cp:revision>
  <cp:lastPrinted>2024-10-19T00:34:00Z</cp:lastPrinted>
  <dcterms:created xsi:type="dcterms:W3CDTF">2015-07-14T07:21:00Z</dcterms:created>
  <dcterms:modified xsi:type="dcterms:W3CDTF">2025-09-03T01:20:32Z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2052-11.8.2.12085</vt:lpwstr>
  </property>
  <property fmtid="{D5CDD505-2E9C-101B-9397-08002B2CF9AE}" pid="3" name="ICV">
    <vt:lpwstr>C19E6EC56EA74F5CB45A2951928AA3D1</vt:lpwstr>
  </property>
  <property fmtid="{D5CDD505-2E9C-101B-9397-08002B2CF9AE}" pid="4" name="VeriketClassification">
    <vt:lpwstr>A5BC3CFD-4D51-461E-B5F0-D84C6FA67A36</vt:lpwstr>
  </property>
  <property fmtid="{D5CDD505-2E9C-101B-9397-08002B2CF9AE}" pid="5" name="DetectedPolicyPropertyName">
    <vt:lpwstr/>
  </property>
  <property fmtid="{D5CDD505-2E9C-101B-9397-08002B2CF9AE}" pid="6" name="DetectedKeywordsPropertyName">
    <vt:lpwstr/>
  </property>
  <property fmtid="{D5CDD505-2E9C-101B-9397-08002B2CF9AE}" pid="7" name="SensitivityPropertyName">
    <vt:lpwstr>3265DAC8-E08B-44A1-BADC-2164496259F8</vt:lpwstr>
  </property>
  <property fmtid="{D5CDD505-2E9C-101B-9397-08002B2CF9AE}" pid="8" name="SensitivityPersonalDatasPropertyName">
    <vt:lpwstr/>
  </property>
  <property fmtid="{D5CDD505-2E9C-101B-9397-08002B2CF9AE}" pid="9" name="SensitivityApprovedContentPropertyName">
    <vt:lpwstr/>
  </property>
  <property fmtid="{D5CDD505-2E9C-101B-9397-08002B2CF9AE}" pid="10" name="SensitivityCanExportContentPropertyName">
    <vt:lpwstr/>
  </property>
  <property fmtid="{D5CDD505-2E9C-101B-9397-08002B2CF9AE}" pid="11" name="SensitivityDataRetentionPeriodPropertyName">
    <vt:lpwstr/>
  </property>
  <property fmtid="{D5CDD505-2E9C-101B-9397-08002B2CF9AE}" pid="12" name="PowerPoint_AddedHeaderFooter_PropertyName">
    <vt:lpwstr>true</vt:lpwstr>
  </property>
</Properties>
</file>