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399" r:id="rId3"/>
    <p:sldId id="398" r:id="rId4"/>
    <p:sldId id="400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9112" autoAdjust="0"/>
  </p:normalViewPr>
  <p:slideViewPr>
    <p:cSldViewPr snapToGrid="0">
      <p:cViewPr varScale="1">
        <p:scale>
          <a:sx n="88" d="100"/>
          <a:sy n="88" d="100"/>
        </p:scale>
        <p:origin x="91" y="1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3296" y="6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43428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WG4#131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Sophia Antipolis, France; 13th – 17th October 2025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C4-254</a:t>
            </a:r>
            <a:r>
              <a:rPr lang="en-US" altLang="en-US" sz="1200" b="1" dirty="0">
                <a:latin typeface="Arial "/>
              </a:rPr>
              <a:t>405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18305" y="1460116"/>
            <a:ext cx="10162903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Preliminary Way Forward on 6G studies in CT4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On General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509" y="1825625"/>
            <a:ext cx="11521439" cy="4351338"/>
          </a:xfrm>
        </p:spPr>
        <p:txBody>
          <a:bodyPr/>
          <a:lstStyle/>
          <a:p>
            <a:r>
              <a:rPr lang="de-DE" altLang="zh-CN" dirty="0"/>
              <a:t>CT4</a:t>
            </a:r>
            <a:r>
              <a:rPr lang="de-DE" dirty="0"/>
              <a:t> should be able to already start the studies on Stage2 which are under remit of CT4, assuming close coordination with SA WGs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the aspects with dependencies on stage2, CT4 may start the study based on stage2 progres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  (what is qualified as stage2 progress is FFS)</a:t>
            </a:r>
          </a:p>
          <a:p>
            <a:r>
              <a:rPr lang="en-US" dirty="0"/>
              <a:t>CT4 expertise should be fully leveraged, findings during the study may be communicated with stage2 when necessary</a:t>
            </a:r>
          </a:p>
        </p:txBody>
      </p:sp>
    </p:spTree>
    <p:extLst>
      <p:ext uri="{BB962C8B-B14F-4D97-AF65-F5344CB8AC3E}">
        <p14:creationId xmlns:p14="http://schemas.microsoft.com/office/powerpoint/2010/main" val="71252247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On General Aspects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509" y="1825625"/>
            <a:ext cx="11521439" cy="4351338"/>
          </a:xfrm>
        </p:spPr>
        <p:txBody>
          <a:bodyPr/>
          <a:lstStyle/>
          <a:p>
            <a:r>
              <a:rPr lang="de-DE" dirty="0"/>
              <a:t> Study items shall be well scoped to avoid excessive fragmentation/aggregation and ensure effective progress</a:t>
            </a:r>
          </a:p>
          <a:p>
            <a:r>
              <a:rPr lang="de-DE" dirty="0"/>
              <a:t>1~2 SID quota (out of 5) should be reserved for the potential study work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55148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58" y="1825625"/>
            <a:ext cx="10763794" cy="4351338"/>
          </a:xfrm>
        </p:spPr>
        <p:txBody>
          <a:bodyPr/>
          <a:lstStyle/>
          <a:p>
            <a:r>
              <a:rPr lang="de-DE" dirty="0"/>
              <a:t>Conferece calls will be scheduled b/w </a:t>
            </a:r>
            <a:r>
              <a:rPr lang="de-DE" dirty="0">
                <a:solidFill>
                  <a:srgbClr val="FF0000"/>
                </a:solidFill>
              </a:rPr>
              <a:t>30th Oct. ~ 4th Nov.</a:t>
            </a:r>
            <a:r>
              <a:rPr lang="de-DE" dirty="0"/>
              <a:t> to coordinate SID proposals for C4#132. Each conf-call will focus on 1~2 topics. </a:t>
            </a:r>
          </a:p>
          <a:p>
            <a:pPr lvl="1"/>
            <a:r>
              <a:rPr lang="de-DE" dirty="0"/>
              <a:t>The input to the conference calls should not be SIDs but lists of objectives expected for the work</a:t>
            </a:r>
            <a:endParaRPr lang="en-US" dirty="0"/>
          </a:p>
          <a:p>
            <a:r>
              <a:rPr lang="en-US" dirty="0"/>
              <a:t>For </a:t>
            </a:r>
            <a:r>
              <a:rPr lang="en-US" altLang="zh-CN" dirty="0"/>
              <a:t>each potential SID out of conf-call discussion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Companies are tasked to consolidate the SIDs, therefore to select editor/moderator who will draft the consolidated SID, the editorship/moderatorship has NO implication on the SID/TR </a:t>
            </a:r>
            <a:r>
              <a:rPr lang="en-US" dirty="0" err="1"/>
              <a:t>rapporteurship</a:t>
            </a:r>
            <a:endParaRPr lang="en-US" dirty="0"/>
          </a:p>
          <a:p>
            <a:pPr lvl="1"/>
            <a:r>
              <a:rPr lang="en-US" dirty="0"/>
              <a:t>The consolidated SIDs are expected to be submitted to CT4#132</a:t>
            </a:r>
          </a:p>
          <a:p>
            <a:pPr lvl="1"/>
            <a:r>
              <a:rPr lang="en-US" dirty="0"/>
              <a:t>SID rapporteur and TR rapporteur shall be left blank</a:t>
            </a:r>
          </a:p>
          <a:p>
            <a:endParaRPr lang="de-D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F397DE-72FC-0013-67C8-A35797779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DE" dirty="0"/>
              <a:t>Next step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39862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76223</TotalTime>
  <Words>233</Words>
  <Application>Microsoft Office PowerPoint</Application>
  <PresentationFormat>宽屏</PresentationFormat>
  <Paragraphs>15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Preliminary Way Forward on 6G studies in CT4</vt:lpstr>
      <vt:lpstr>On General Aspects</vt:lpstr>
      <vt:lpstr>On General Aspects (cont.)</vt:lpstr>
      <vt:lpstr>Next step work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1194</cp:revision>
  <dcterms:created xsi:type="dcterms:W3CDTF">2010-02-05T13:52:04Z</dcterms:created>
  <dcterms:modified xsi:type="dcterms:W3CDTF">2025-10-17T11:30:55Z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(3)OESPK6gW5UMOTGX816RJDzHCiwvreGEJteo+ZmByIk5dClsk9rZPxc6z8Z88powIUC/AnW/G
8uM9CnWbghBs0ZpuD+yi/sgzpJCvFUUrAyqoeDx2nstQskPPK6Xu5gucaaWSzdq2u9l+/rwq
d9V7iNKaGTblaqkPgC2/p8HT+kB9K6m/uJfpBZk7T0j16JS8yZQth7B63MEEzyiF+zO3hPKh
C+QPdZ6PhGSjC0F8cQ</vt:lpwstr>
  </property>
  <property fmtid="{D5CDD505-2E9C-101B-9397-08002B2CF9AE}" pid="3" name="_2015_ms_pID_7253431">
    <vt:lpwstr>n7W+nUKzBkgOZBrRxVDFzuIvl21jIz7iUEtprEEWeKfQBmDjFpLBzx
R8q2QWdicoCl4NYsispm2bPUyvy+DHrKAsJlcBrB0v9i9SIMxhVzJkhN8zEpdv/RJABqkmUV
4Qq00/j1nVCyctaWaryyCf6ttFgBZ12X5Dr+vjx3cSrTJn7FVGDUvZA8Jgj4hpp4odhHWxGc
eCLh+OQ15tlL10QctcirNuJkfPXu4zwmC+ae</vt:lpwstr>
  </property>
  <property fmtid="{D5CDD505-2E9C-101B-9397-08002B2CF9AE}" pid="4" name="_2015_ms_pID_7253432">
    <vt:lpwstr>Ag==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1676828981</vt:lpwstr>
  </property>
</Properties>
</file>