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341" r:id="rId2"/>
    <p:sldId id="396" r:id="rId3"/>
    <p:sldId id="416" r:id="rId4"/>
    <p:sldId id="503" r:id="rId5"/>
    <p:sldId id="502" r:id="rId6"/>
    <p:sldId id="500" r:id="rId7"/>
    <p:sldId id="504" r:id="rId8"/>
    <p:sldId id="489" r:id="rId9"/>
    <p:sldId id="448" r:id="rId10"/>
    <p:sldId id="379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9112" autoAdjust="0"/>
  </p:normalViewPr>
  <p:slideViewPr>
    <p:cSldViewPr snapToGrid="0">
      <p:cViewPr varScale="1">
        <p:scale>
          <a:sx n="90" d="100"/>
          <a:sy n="90" d="100"/>
        </p:scale>
        <p:origin x="86" y="1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57348"/>
            <a:ext cx="51075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WG4#133</a:t>
            </a:r>
          </a:p>
          <a:p>
            <a:pPr eaLnBrk="1" hangingPunct="1"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Goa, India; 9th – 13th January 2026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C4-260008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0_Baltimore-2025-12/Docs/CP-25316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0_Baltimore-2025-12/Docs/CP-25312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0_Baltimore-2025-12/Docs/CP-253199.zip" TargetMode="External"/><Relationship Id="rId2" Type="http://schemas.openxmlformats.org/officeDocument/2006/relationships/hyperlink" Target="https://www.3gpp.org/ftp/tsg_ct/TSG_CT/CT_110_Baltimore-2025-12/Docs/CP-253169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0_Baltimore-2025-12/Docs/CP-253197.zip" TargetMode="External"/><Relationship Id="rId2" Type="http://schemas.openxmlformats.org/officeDocument/2006/relationships/hyperlink" Target="https://www.3gpp.org/ftp/tsg_ct/TSG_CT/CT_110_Baltimore-2025-12/Docs/CP-25315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CT_110_Baltimore-2025-12/Docs/CP-253229.zip" TargetMode="External"/><Relationship Id="rId4" Type="http://schemas.openxmlformats.org/officeDocument/2006/relationships/hyperlink" Target="https://www.3gpp.org/ftp/tsg_ct/TSG_CT/CT_110_Baltimore-2025-12/Docs/CP-253164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70682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Plenary #110 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61917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Yue Song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Yue Song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songyue@chinamobile.com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51025"/>
            <a:ext cx="11353800" cy="4351338"/>
          </a:xfrm>
        </p:spPr>
        <p:txBody>
          <a:bodyPr/>
          <a:lstStyle/>
          <a:p>
            <a:r>
              <a:rPr lang="de-DE" dirty="0"/>
              <a:t>CT#110 F2F plenary meeting  (1.5 days meeting) (8</a:t>
            </a:r>
            <a:r>
              <a:rPr lang="en-US" altLang="zh-CN" dirty="0" err="1"/>
              <a:t>th</a:t>
            </a:r>
            <a:r>
              <a:rPr lang="de-DE" dirty="0"/>
              <a:t>-9th </a:t>
            </a:r>
            <a:r>
              <a:rPr lang="en-US" dirty="0"/>
              <a:t>Dec. 2025</a:t>
            </a:r>
            <a:r>
              <a:rPr lang="de-DE" dirty="0"/>
              <a:t>)</a:t>
            </a:r>
          </a:p>
          <a:p>
            <a:r>
              <a:rPr lang="de-DE" dirty="0"/>
              <a:t>SA#110 F2F plenary meeting  (3.5 days Meeting) </a:t>
            </a:r>
            <a:r>
              <a:rPr lang="de-DE" altLang="zh-CN" dirty="0"/>
              <a:t>(9</a:t>
            </a:r>
            <a:r>
              <a:rPr lang="en-US" altLang="zh-CN" dirty="0" err="1"/>
              <a:t>th</a:t>
            </a:r>
            <a:r>
              <a:rPr lang="de-DE" altLang="zh-CN" dirty="0"/>
              <a:t>-12th </a:t>
            </a:r>
            <a:r>
              <a:rPr lang="en-US" altLang="zh-CN" dirty="0"/>
              <a:t>Dec. 2025</a:t>
            </a:r>
            <a:r>
              <a:rPr lang="de-DE" altLang="zh-CN" dirty="0"/>
              <a:t>)</a:t>
            </a:r>
            <a:endParaRPr lang="de-DE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CT#110 (1/2)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new/revised WIDs (which were agreed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CP-253168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Revised WID on IMS Disaster Prevention and Restoration Enhancement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CT#110 (2/2)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new/revised WIDs (which were endorsed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CP-253124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US" altLang="zh-CN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Revised WID on CT aspects of Next Generation Real time Communication services</a:t>
            </a:r>
            <a:r>
              <a:rPr lang="en-US" altLang="zh-CN" sz="14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79254266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Exception Sheets handled on CT#110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400" dirty="0"/>
              <a:t>None</a:t>
            </a:r>
            <a:endParaRPr lang="en-GB" altLang="zh-CN" sz="20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23081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CT#110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53357" y="1874503"/>
            <a:ext cx="10515600" cy="4351338"/>
          </a:xfrm>
        </p:spPr>
        <p:txBody>
          <a:bodyPr/>
          <a:lstStyle/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CT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declared Rel-19 ASN.1/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frozen in this plenary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CRs sent by CT4 to CT plenary for approval are approved with the exceptions of: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here we had company revisions (see slide 8)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updated </a:t>
            </a:r>
            <a:r>
              <a:rPr lang="en-US" altLang="zh-CN" sz="18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ToR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of CT4 in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2"/>
              </a:rPr>
              <a:t>CP-253169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was approved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CT discussed the topic of whether the R20 6G studies in CT WGs can be extended. The guidance from CT is: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CT 6G studies should target TSG#116 for the time being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It is FFS whether the studies can be extended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There is one LS on 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Accessibility parameters in emergency communications (see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CP-253199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)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forwarded to CT4. In the LS, ETSI EMTEL requests 3GPP to update relevant specs to support the requirement on 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Accessibility parameters in emergency communications. </a:t>
            </a:r>
            <a:r>
              <a:rPr lang="en-US" altLang="zh-CN" sz="1800" dirty="0">
                <a:latin typeface="Arial" panose="020B0604020202020204" pitchFamily="34" charset="0"/>
                <a:ea typeface="Calibri" panose="020F0502020204030204" pitchFamily="34" charset="0"/>
              </a:rPr>
              <a:t>If specification work is going to be carried out (based on decision of WGs), it is expected to be Rel-20 work.</a:t>
            </a:r>
            <a:endParaRPr lang="en-US" altLang="zh-CN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397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CT#110 (cont.)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53357" y="1874503"/>
            <a:ext cx="10515600" cy="4351338"/>
          </a:xfrm>
        </p:spPr>
        <p:txBody>
          <a:bodyPr/>
          <a:lstStyle/>
          <a:p>
            <a:pPr lvl="0"/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New CR template (v12.4) is available, changes comparing with last version are: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(Major) Introduces </a:t>
            </a:r>
            <a:r>
              <a:rPr lang="en-US" altLang="zh-CN" sz="14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standardised</a:t>
            </a:r>
            <a:r>
              <a:rPr lang="en-US" altLang="zh-CN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change separators (the separators are NOT snippets or omitted text. these serve to separate changes in different clauses per clause)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(Major) Changed fields into text, as field has been causing issues for editing.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(Minor) Replaced comment on date format with explicit guidance 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(Minor) Fixed the http link with https link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(Minor) </a:t>
            </a:r>
            <a:r>
              <a:rPr lang="en-GB" altLang="zh-CN" sz="1600" dirty="0"/>
              <a:t>update scheduled (to include Rel-21)</a:t>
            </a:r>
          </a:p>
          <a:p>
            <a:pPr marL="0" indent="0">
              <a:buNone/>
            </a:pPr>
            <a:r>
              <a:rPr lang="en-GB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Delegates are requested to use the new template for drafting CRs from 2026.</a:t>
            </a:r>
            <a:endParaRPr lang="en-US" altLang="zh-CN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53927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Company Contributions on CT#110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844475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related to CT4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799626"/>
              </p:ext>
            </p:extLst>
          </p:nvPr>
        </p:nvGraphicFramePr>
        <p:xfrm>
          <a:off x="650448" y="2149951"/>
          <a:ext cx="10691133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10598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2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CP-253183</a:t>
                      </a:r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C4-255384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SCP event report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el-19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29.570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CP-253190</a:t>
                      </a:r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C4-255423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de-DE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ADM security service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29.369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CP-253210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C4-255268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Audio/video support in the MDC2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29.175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CP-253229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C4-255275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error handling for IMS session management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29.175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4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0034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2051870"/>
            <a:ext cx="10913533" cy="4351338"/>
          </a:xfrm>
        </p:spPr>
        <p:txBody>
          <a:bodyPr/>
          <a:lstStyle/>
          <a:p>
            <a:r>
              <a:rPr lang="en-US" dirty="0"/>
              <a:t>All of the stage 2 CRs on which CT4 had dependencies are approved</a:t>
            </a:r>
            <a:endParaRPr lang="en-US" altLang="zh-CN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SA#110_Dependent CRs</a:t>
            </a:r>
            <a:endParaRPr lang="en-US" altLang="fr-FR" sz="3600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103849</TotalTime>
  <Words>525</Words>
  <Application>Microsoft Office PowerPoint</Application>
  <PresentationFormat>宽屏</PresentationFormat>
  <Paragraphs>68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 </vt:lpstr>
      <vt:lpstr>Arial</vt:lpstr>
      <vt:lpstr>Calibri</vt:lpstr>
      <vt:lpstr>Calibri Light</vt:lpstr>
      <vt:lpstr>Times New Roman</vt:lpstr>
      <vt:lpstr>Office Theme</vt:lpstr>
      <vt:lpstr>Plenary #110 report  on CT4 related topics</vt:lpstr>
      <vt:lpstr>Overview</vt:lpstr>
      <vt:lpstr>WIDs handled on CT#110 (1/2)</vt:lpstr>
      <vt:lpstr>WIDs handled on CT#110 (2/2)</vt:lpstr>
      <vt:lpstr>Exception Sheets handled on CT#110</vt:lpstr>
      <vt:lpstr>Highlights from CT#110</vt:lpstr>
      <vt:lpstr>Highlights from CT#110 (cont.)</vt:lpstr>
      <vt:lpstr>Company Contributions on CT#110</vt:lpstr>
      <vt:lpstr>Report from SA#110_Dependent CRs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1562</cp:revision>
  <dcterms:created xsi:type="dcterms:W3CDTF">2010-02-05T13:52:04Z</dcterms:created>
  <dcterms:modified xsi:type="dcterms:W3CDTF">2025-12-19T01:46:20Z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(3)pqEH+r9LG7ipOjDSeeyQhzoFz3dLmQ9lG7L6D0XQ9NP/gSTwX2EYnIr9IcbvCUo37CpVZi95
dNJGFP35tELJ98eJ0RNB9BXD35ajOEaEz4MQbj2tglOX5hSLKzs9OFTmYNNFPmHLWaBZ4ssb
Hn7oQi7TzvcvYHWmeQFlzzot8qQXrUaTG8KwucPWhnqvDh2OVmqo7pjMDjFg+/dnVHi6v0JD
9D3AgGIfF5caIod2J0</vt:lpwstr>
  </property>
  <property fmtid="{D5CDD505-2E9C-101B-9397-08002B2CF9AE}" pid="3" name="_2015_ms_pID_7253431">
    <vt:lpwstr>3CjjkE+nFq5+zaDTYvkPG+fGeAHYBEJnMVOBUYrMJfUf+KqLW78vKR
67UENmO9fgkCGX11pCp/5TzYDR/G7jEyXLslk1GNJ8Gp7p5HbN+1ZHB/jdwlcqsKnSiwfDCe
ma2S+53tsYHPZVYUQLadWl3XfdAPPfQRJPmRyGW5SGMDrlvMx0SM8N2y6SA2Q8IelYv3AoS3
ZmooIhzM5kzwAH1C4FVOuyBhRC4A8fgpDNeb</vt:lpwstr>
  </property>
  <property fmtid="{D5CDD505-2E9C-101B-9397-08002B2CF9AE}" pid="4" name="_2015_ms_pID_7253432">
    <vt:lpwstr>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1680590672</vt:lpwstr>
  </property>
</Properties>
</file>