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6"/>
  </p:notesMasterIdLst>
  <p:handoutMasterIdLst>
    <p:handoutMasterId r:id="rId17"/>
  </p:handoutMasterIdLst>
  <p:sldIdLst>
    <p:sldId id="341" r:id="rId6"/>
    <p:sldId id="1166" r:id="rId7"/>
    <p:sldId id="1167" r:id="rId8"/>
    <p:sldId id="1168" r:id="rId9"/>
    <p:sldId id="1169" r:id="rId10"/>
    <p:sldId id="1170" r:id="rId11"/>
    <p:sldId id="1171" r:id="rId12"/>
    <p:sldId id="1172" r:id="rId13"/>
    <p:sldId id="1173" r:id="rId14"/>
    <p:sldId id="1146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900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39E190CF-16C4-407C-A457-B821D053C680}"/>
    <pc:docChg chg="undo custSel addSld delSld modSld modMainMaster">
      <pc:chgData name="Magnus Tränk" userId="73c60b22-ca24-47b0-bd75-dbf2f6fa7bc6" providerId="ADAL" clId="{39E190CF-16C4-407C-A457-B821D053C680}" dt="2026-01-31T16:59:10.451" v="6821" actId="20577"/>
      <pc:docMkLst>
        <pc:docMk/>
      </pc:docMkLst>
      <pc:sldChg chg="modSp mod">
        <pc:chgData name="Magnus Tränk" userId="73c60b22-ca24-47b0-bd75-dbf2f6fa7bc6" providerId="ADAL" clId="{39E190CF-16C4-407C-A457-B821D053C680}" dt="2026-01-23T10:38:36.871" v="4038" actId="20577"/>
        <pc:sldMkLst>
          <pc:docMk/>
          <pc:sldMk cId="0" sldId="341"/>
        </pc:sldMkLst>
        <pc:spChg chg="mod">
          <ac:chgData name="Magnus Tränk" userId="73c60b22-ca24-47b0-bd75-dbf2f6fa7bc6" providerId="ADAL" clId="{39E190CF-16C4-407C-A457-B821D053C680}" dt="2026-01-23T10:38:36.871" v="4038" actId="20577"/>
          <ac:spMkLst>
            <pc:docMk/>
            <pc:sldMk cId="0" sldId="341"/>
            <ac:spMk id="5122" creationId="{6BFCA172-672F-4297-B767-9F7EDE373FA1}"/>
          </ac:spMkLst>
        </pc:spChg>
      </pc:sldChg>
      <pc:sldChg chg="addSp delSp modSp mod">
        <pc:chgData name="Magnus Tränk" userId="73c60b22-ca24-47b0-bd75-dbf2f6fa7bc6" providerId="ADAL" clId="{39E190CF-16C4-407C-A457-B821D053C680}" dt="2026-01-30T12:55:22.140" v="6800" actId="20577"/>
        <pc:sldMkLst>
          <pc:docMk/>
          <pc:sldMk cId="1829045044" sldId="1166"/>
        </pc:sldMkLst>
        <pc:spChg chg="mod">
          <ac:chgData name="Magnus Tränk" userId="73c60b22-ca24-47b0-bd75-dbf2f6fa7bc6" providerId="ADAL" clId="{39E190CF-16C4-407C-A457-B821D053C680}" dt="2026-01-23T10:45:28.027" v="4115" actId="20577"/>
          <ac:spMkLst>
            <pc:docMk/>
            <pc:sldMk cId="1829045044" sldId="1166"/>
            <ac:spMk id="3" creationId="{363CFA7A-37B8-7420-C274-39F6A9C46C51}"/>
          </ac:spMkLst>
        </pc:spChg>
        <pc:graphicFrameChg chg="add mod modGraphic">
          <ac:chgData name="Magnus Tränk" userId="73c60b22-ca24-47b0-bd75-dbf2f6fa7bc6" providerId="ADAL" clId="{39E190CF-16C4-407C-A457-B821D053C680}" dt="2026-01-30T12:55:22.140" v="6800" actId="20577"/>
          <ac:graphicFrameMkLst>
            <pc:docMk/>
            <pc:sldMk cId="1829045044" sldId="1166"/>
            <ac:graphicFrameMk id="8" creationId="{E2F3E5CC-CB50-1233-D081-B44FBE24A8FD}"/>
          </ac:graphicFrameMkLst>
        </pc:graphicFrameChg>
      </pc:sldChg>
      <pc:sldChg chg="modSp new mod">
        <pc:chgData name="Magnus Tränk" userId="73c60b22-ca24-47b0-bd75-dbf2f6fa7bc6" providerId="ADAL" clId="{39E190CF-16C4-407C-A457-B821D053C680}" dt="2026-01-27T21:21:22.003" v="4348" actId="6549"/>
        <pc:sldMkLst>
          <pc:docMk/>
          <pc:sldMk cId="3371652676" sldId="1167"/>
        </pc:sldMkLst>
        <pc:spChg chg="mod">
          <ac:chgData name="Magnus Tränk" userId="73c60b22-ca24-47b0-bd75-dbf2f6fa7bc6" providerId="ADAL" clId="{39E190CF-16C4-407C-A457-B821D053C680}" dt="2026-01-27T21:20:42.181" v="4347" actId="6549"/>
          <ac:spMkLst>
            <pc:docMk/>
            <pc:sldMk cId="3371652676" sldId="1167"/>
            <ac:spMk id="2" creationId="{B2581C14-AB9F-B446-4517-18F3CD1B3307}"/>
          </ac:spMkLst>
        </pc:spChg>
        <pc:spChg chg="mod">
          <ac:chgData name="Magnus Tränk" userId="73c60b22-ca24-47b0-bd75-dbf2f6fa7bc6" providerId="ADAL" clId="{39E190CF-16C4-407C-A457-B821D053C680}" dt="2026-01-27T21:21:22.003" v="4348" actId="6549"/>
          <ac:spMkLst>
            <pc:docMk/>
            <pc:sldMk cId="3371652676" sldId="1167"/>
            <ac:spMk id="3" creationId="{CE5634C7-D2AF-EA81-AF17-53A3EE74E132}"/>
          </ac:spMkLst>
        </pc:spChg>
      </pc:sldChg>
      <pc:sldChg chg="addSp modSp new mod">
        <pc:chgData name="Magnus Tränk" userId="73c60b22-ca24-47b0-bd75-dbf2f6fa7bc6" providerId="ADAL" clId="{39E190CF-16C4-407C-A457-B821D053C680}" dt="2026-01-31T16:59:10.451" v="6821" actId="20577"/>
        <pc:sldMkLst>
          <pc:docMk/>
          <pc:sldMk cId="3409073804" sldId="1168"/>
        </pc:sldMkLst>
        <pc:spChg chg="mod">
          <ac:chgData name="Magnus Tränk" userId="73c60b22-ca24-47b0-bd75-dbf2f6fa7bc6" providerId="ADAL" clId="{39E190CF-16C4-407C-A457-B821D053C680}" dt="2026-01-31T16:59:10.451" v="6821" actId="20577"/>
          <ac:spMkLst>
            <pc:docMk/>
            <pc:sldMk cId="3409073804" sldId="1168"/>
            <ac:spMk id="2" creationId="{40597764-0BE8-FD1A-65A3-20EADB745153}"/>
          </ac:spMkLst>
        </pc:spChg>
        <pc:spChg chg="mod">
          <ac:chgData name="Magnus Tränk" userId="73c60b22-ca24-47b0-bd75-dbf2f6fa7bc6" providerId="ADAL" clId="{39E190CF-16C4-407C-A457-B821D053C680}" dt="2026-01-27T21:22:00.003" v="4402" actId="20577"/>
          <ac:spMkLst>
            <pc:docMk/>
            <pc:sldMk cId="3409073804" sldId="1168"/>
            <ac:spMk id="3" creationId="{26EA81B0-C2C5-B87A-0B98-4D84BE0CBCDD}"/>
          </ac:spMkLst>
        </pc:spChg>
        <pc:picChg chg="add mod">
          <ac:chgData name="Magnus Tränk" userId="73c60b22-ca24-47b0-bd75-dbf2f6fa7bc6" providerId="ADAL" clId="{39E190CF-16C4-407C-A457-B821D053C680}" dt="2026-01-27T21:31:32.928" v="4894" actId="1076"/>
          <ac:picMkLst>
            <pc:docMk/>
            <pc:sldMk cId="3409073804" sldId="1168"/>
            <ac:picMk id="5" creationId="{56845DB6-6905-EC43-5509-0B8F9501F857}"/>
          </ac:picMkLst>
        </pc:picChg>
        <pc:picChg chg="add mod">
          <ac:chgData name="Magnus Tränk" userId="73c60b22-ca24-47b0-bd75-dbf2f6fa7bc6" providerId="ADAL" clId="{39E190CF-16C4-407C-A457-B821D053C680}" dt="2026-01-27T21:31:30.658" v="4893" actId="1076"/>
          <ac:picMkLst>
            <pc:docMk/>
            <pc:sldMk cId="3409073804" sldId="1168"/>
            <ac:picMk id="7" creationId="{693E0C1A-B5CE-600E-A3C6-1C24BD117519}"/>
          </ac:picMkLst>
        </pc:picChg>
      </pc:sldChg>
      <pc:sldChg chg="addSp modSp new mod">
        <pc:chgData name="Magnus Tränk" userId="73c60b22-ca24-47b0-bd75-dbf2f6fa7bc6" providerId="ADAL" clId="{39E190CF-16C4-407C-A457-B821D053C680}" dt="2026-01-27T21:38:33.108" v="5241" actId="20577"/>
        <pc:sldMkLst>
          <pc:docMk/>
          <pc:sldMk cId="3555940336" sldId="1169"/>
        </pc:sldMkLst>
        <pc:spChg chg="mod">
          <ac:chgData name="Magnus Tränk" userId="73c60b22-ca24-47b0-bd75-dbf2f6fa7bc6" providerId="ADAL" clId="{39E190CF-16C4-407C-A457-B821D053C680}" dt="2026-01-27T21:38:33.108" v="5241" actId="20577"/>
          <ac:spMkLst>
            <pc:docMk/>
            <pc:sldMk cId="3555940336" sldId="1169"/>
            <ac:spMk id="2" creationId="{C6F2944F-7751-9314-D18C-135150C1C07B}"/>
          </ac:spMkLst>
        </pc:spChg>
        <pc:spChg chg="mod">
          <ac:chgData name="Magnus Tränk" userId="73c60b22-ca24-47b0-bd75-dbf2f6fa7bc6" providerId="ADAL" clId="{39E190CF-16C4-407C-A457-B821D053C680}" dt="2026-01-27T21:32:21.699" v="4935" actId="20577"/>
          <ac:spMkLst>
            <pc:docMk/>
            <pc:sldMk cId="3555940336" sldId="1169"/>
            <ac:spMk id="3" creationId="{B2472FD1-8259-3D5F-3C2D-3246126F05F9}"/>
          </ac:spMkLst>
        </pc:spChg>
        <pc:picChg chg="add mod">
          <ac:chgData name="Magnus Tränk" userId="73c60b22-ca24-47b0-bd75-dbf2f6fa7bc6" providerId="ADAL" clId="{39E190CF-16C4-407C-A457-B821D053C680}" dt="2026-01-27T21:36:30.503" v="5205" actId="1076"/>
          <ac:picMkLst>
            <pc:docMk/>
            <pc:sldMk cId="3555940336" sldId="1169"/>
            <ac:picMk id="5" creationId="{7425DD14-AAA2-7352-C74B-236262FED8A1}"/>
          </ac:picMkLst>
        </pc:picChg>
      </pc:sldChg>
      <pc:sldChg chg="addSp delSp modSp add mod">
        <pc:chgData name="Magnus Tränk" userId="73c60b22-ca24-47b0-bd75-dbf2f6fa7bc6" providerId="ADAL" clId="{39E190CF-16C4-407C-A457-B821D053C680}" dt="2026-01-28T06:37:33.285" v="6746" actId="20577"/>
        <pc:sldMkLst>
          <pc:docMk/>
          <pc:sldMk cId="2931184334" sldId="1170"/>
        </pc:sldMkLst>
        <pc:spChg chg="mod">
          <ac:chgData name="Magnus Tränk" userId="73c60b22-ca24-47b0-bd75-dbf2f6fa7bc6" providerId="ADAL" clId="{39E190CF-16C4-407C-A457-B821D053C680}" dt="2026-01-27T21:43:50.181" v="5315" actId="115"/>
          <ac:spMkLst>
            <pc:docMk/>
            <pc:sldMk cId="2931184334" sldId="1170"/>
            <ac:spMk id="2" creationId="{E6C04D79-EA5C-FCE7-D978-FCE8C54B284B}"/>
          </ac:spMkLst>
        </pc:spChg>
        <pc:spChg chg="mod">
          <ac:chgData name="Magnus Tränk" userId="73c60b22-ca24-47b0-bd75-dbf2f6fa7bc6" providerId="ADAL" clId="{39E190CF-16C4-407C-A457-B821D053C680}" dt="2026-01-27T21:43:09.944" v="5285" actId="20577"/>
          <ac:spMkLst>
            <pc:docMk/>
            <pc:sldMk cId="2931184334" sldId="1170"/>
            <ac:spMk id="3" creationId="{07DAF47D-BAEF-61A7-1A29-96AD67039907}"/>
          </ac:spMkLst>
        </pc:spChg>
        <pc:spChg chg="add mod">
          <ac:chgData name="Magnus Tränk" userId="73c60b22-ca24-47b0-bd75-dbf2f6fa7bc6" providerId="ADAL" clId="{39E190CF-16C4-407C-A457-B821D053C680}" dt="2026-01-28T06:37:28.594" v="6744" actId="20577"/>
          <ac:spMkLst>
            <pc:docMk/>
            <pc:sldMk cId="2931184334" sldId="1170"/>
            <ac:spMk id="7" creationId="{C34FDE52-252B-77EE-874C-5167E479B550}"/>
          </ac:spMkLst>
        </pc:spChg>
        <pc:spChg chg="add mod">
          <ac:chgData name="Magnus Tränk" userId="73c60b22-ca24-47b0-bd75-dbf2f6fa7bc6" providerId="ADAL" clId="{39E190CF-16C4-407C-A457-B821D053C680}" dt="2026-01-28T06:37:30.969" v="6745" actId="20577"/>
          <ac:spMkLst>
            <pc:docMk/>
            <pc:sldMk cId="2931184334" sldId="1170"/>
            <ac:spMk id="8" creationId="{EFCAB625-1564-4399-93D1-63A0BEE14CB1}"/>
          </ac:spMkLst>
        </pc:spChg>
        <pc:spChg chg="add mod">
          <ac:chgData name="Magnus Tränk" userId="73c60b22-ca24-47b0-bd75-dbf2f6fa7bc6" providerId="ADAL" clId="{39E190CF-16C4-407C-A457-B821D053C680}" dt="2026-01-28T06:37:33.285" v="6746" actId="20577"/>
          <ac:spMkLst>
            <pc:docMk/>
            <pc:sldMk cId="2931184334" sldId="1170"/>
            <ac:spMk id="9" creationId="{E45C235A-93F2-A703-7AF3-FFDA55ACC85E}"/>
          </ac:spMkLst>
        </pc:spChg>
        <pc:picChg chg="add mod">
          <ac:chgData name="Magnus Tränk" userId="73c60b22-ca24-47b0-bd75-dbf2f6fa7bc6" providerId="ADAL" clId="{39E190CF-16C4-407C-A457-B821D053C680}" dt="2026-01-27T21:45:05.486" v="5320" actId="1076"/>
          <ac:picMkLst>
            <pc:docMk/>
            <pc:sldMk cId="2931184334" sldId="1170"/>
            <ac:picMk id="6" creationId="{6FF74ECD-5B30-9E36-1584-87CDC08F1DB9}"/>
          </ac:picMkLst>
        </pc:picChg>
      </pc:sldChg>
      <pc:sldChg chg="addSp delSp modSp add mod">
        <pc:chgData name="Magnus Tränk" userId="73c60b22-ca24-47b0-bd75-dbf2f6fa7bc6" providerId="ADAL" clId="{39E190CF-16C4-407C-A457-B821D053C680}" dt="2026-01-28T06:37:57.500" v="6748" actId="20577"/>
        <pc:sldMkLst>
          <pc:docMk/>
          <pc:sldMk cId="2977866005" sldId="1171"/>
        </pc:sldMkLst>
        <pc:spChg chg="mod">
          <ac:chgData name="Magnus Tränk" userId="73c60b22-ca24-47b0-bd75-dbf2f6fa7bc6" providerId="ADAL" clId="{39E190CF-16C4-407C-A457-B821D053C680}" dt="2026-01-28T06:37:53.581" v="6747" actId="20577"/>
          <ac:spMkLst>
            <pc:docMk/>
            <pc:sldMk cId="2977866005" sldId="1171"/>
            <ac:spMk id="7" creationId="{5B00BB12-F353-06C6-BEFE-DD393F709D8E}"/>
          </ac:spMkLst>
        </pc:spChg>
        <pc:spChg chg="add mod">
          <ac:chgData name="Magnus Tränk" userId="73c60b22-ca24-47b0-bd75-dbf2f6fa7bc6" providerId="ADAL" clId="{39E190CF-16C4-407C-A457-B821D053C680}" dt="2026-01-28T06:37:57.500" v="6748" actId="20577"/>
          <ac:spMkLst>
            <pc:docMk/>
            <pc:sldMk cId="2977866005" sldId="1171"/>
            <ac:spMk id="11" creationId="{DBC05EA7-67D1-D234-DEFD-BA5DA81E34A0}"/>
          </ac:spMkLst>
        </pc:spChg>
        <pc:spChg chg="add mod">
          <ac:chgData name="Magnus Tränk" userId="73c60b22-ca24-47b0-bd75-dbf2f6fa7bc6" providerId="ADAL" clId="{39E190CF-16C4-407C-A457-B821D053C680}" dt="2026-01-28T06:31:56.865" v="6691" actId="20577"/>
          <ac:spMkLst>
            <pc:docMk/>
            <pc:sldMk cId="2977866005" sldId="1171"/>
            <ac:spMk id="12" creationId="{437FEF74-E7E1-3D72-8A06-9D23FDC572B7}"/>
          </ac:spMkLst>
        </pc:spChg>
        <pc:picChg chg="add mod ord">
          <ac:chgData name="Magnus Tränk" userId="73c60b22-ca24-47b0-bd75-dbf2f6fa7bc6" providerId="ADAL" clId="{39E190CF-16C4-407C-A457-B821D053C680}" dt="2026-01-28T06:24:55.665" v="6352" actId="1076"/>
          <ac:picMkLst>
            <pc:docMk/>
            <pc:sldMk cId="2977866005" sldId="1171"/>
            <ac:picMk id="10" creationId="{CEF176CF-62E6-422B-A566-6F378066A2EC}"/>
          </ac:picMkLst>
        </pc:picChg>
      </pc:sldChg>
      <pc:sldChg chg="modSp new mod">
        <pc:chgData name="Magnus Tränk" userId="73c60b22-ca24-47b0-bd75-dbf2f6fa7bc6" providerId="ADAL" clId="{39E190CF-16C4-407C-A457-B821D053C680}" dt="2026-01-28T06:34:21.227" v="6743" actId="20577"/>
        <pc:sldMkLst>
          <pc:docMk/>
          <pc:sldMk cId="2004912627" sldId="1172"/>
        </pc:sldMkLst>
        <pc:spChg chg="mod">
          <ac:chgData name="Magnus Tränk" userId="73c60b22-ca24-47b0-bd75-dbf2f6fa7bc6" providerId="ADAL" clId="{39E190CF-16C4-407C-A457-B821D053C680}" dt="2026-01-28T06:34:21.227" v="6743" actId="20577"/>
          <ac:spMkLst>
            <pc:docMk/>
            <pc:sldMk cId="2004912627" sldId="1172"/>
            <ac:spMk id="2" creationId="{C11D8907-C961-7193-45F5-38E8CF5615D1}"/>
          </ac:spMkLst>
        </pc:spChg>
        <pc:spChg chg="mod">
          <ac:chgData name="Magnus Tränk" userId="73c60b22-ca24-47b0-bd75-dbf2f6fa7bc6" providerId="ADAL" clId="{39E190CF-16C4-407C-A457-B821D053C680}" dt="2026-01-27T22:36:18.446" v="6062" actId="20577"/>
          <ac:spMkLst>
            <pc:docMk/>
            <pc:sldMk cId="2004912627" sldId="1172"/>
            <ac:spMk id="3" creationId="{851D4D45-9F52-7E1C-995B-934EDF5A3EA6}"/>
          </ac:spMkLst>
        </pc:spChg>
      </pc:sldChg>
      <pc:sldChg chg="modSp new mod">
        <pc:chgData name="Magnus Tränk" userId="73c60b22-ca24-47b0-bd75-dbf2f6fa7bc6" providerId="ADAL" clId="{39E190CF-16C4-407C-A457-B821D053C680}" dt="2026-01-28T06:33:30.988" v="6721" actId="20577"/>
        <pc:sldMkLst>
          <pc:docMk/>
          <pc:sldMk cId="313816445" sldId="1173"/>
        </pc:sldMkLst>
        <pc:spChg chg="mod">
          <ac:chgData name="Magnus Tränk" userId="73c60b22-ca24-47b0-bd75-dbf2f6fa7bc6" providerId="ADAL" clId="{39E190CF-16C4-407C-A457-B821D053C680}" dt="2026-01-28T06:33:30.988" v="6721" actId="20577"/>
          <ac:spMkLst>
            <pc:docMk/>
            <pc:sldMk cId="313816445" sldId="1173"/>
            <ac:spMk id="2" creationId="{B284ED1B-9940-32F1-D1E2-0BD76731CBD7}"/>
          </ac:spMkLst>
        </pc:spChg>
        <pc:spChg chg="mod">
          <ac:chgData name="Magnus Tränk" userId="73c60b22-ca24-47b0-bd75-dbf2f6fa7bc6" providerId="ADAL" clId="{39E190CF-16C4-407C-A457-B821D053C680}" dt="2026-01-27T22:44:19.488" v="6255" actId="20577"/>
          <ac:spMkLst>
            <pc:docMk/>
            <pc:sldMk cId="313816445" sldId="1173"/>
            <ac:spMk id="3" creationId="{13F31C1F-922B-CB7C-A093-4EB9EB863BB4}"/>
          </ac:spMkLst>
        </pc:spChg>
      </pc:sldChg>
      <pc:sldMasterChg chg="modSp mod">
        <pc:chgData name="Magnus Tränk" userId="73c60b22-ca24-47b0-bd75-dbf2f6fa7bc6" providerId="ADAL" clId="{39E190CF-16C4-407C-A457-B821D053C680}" dt="2026-01-30T12:49:40.297" v="6756" actId="6549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39E190CF-16C4-407C-A457-B821D053C680}" dt="2026-01-16T22:37:43.499" v="60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Magnus Tränk" userId="73c60b22-ca24-47b0-bd75-dbf2f6fa7bc6" providerId="ADAL" clId="{39E190CF-16C4-407C-A457-B821D053C680}" dt="2026-01-30T12:49:40.297" v="6756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Rana Alhalaseh" userId="77599387-2e60-4e13-a056-5c29cbf8c9b4" providerId="ADAL" clId="{356FE1CC-AD4F-4C4F-8E40-04D70DCD5DA1}"/>
    <pc:docChg chg="undo custSel modSld">
      <pc:chgData name="Rana Alhalaseh" userId="77599387-2e60-4e13-a056-5c29cbf8c9b4" providerId="ADAL" clId="{356FE1CC-AD4F-4C4F-8E40-04D70DCD5DA1}" dt="2026-01-19T08:46:18.024" v="2" actId="1035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288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TSG-CT WG1 Meeting #15</a:t>
            </a:r>
            <a:r>
              <a:rPr lang="en-SE" altLang="en-US" sz="1200" b="1">
                <a:latin typeface="Arial "/>
              </a:rPr>
              <a:t>9</a:t>
            </a:r>
            <a:endParaRPr lang="sv-SE" altLang="en-US" sz="1200" b="1">
              <a:latin typeface="Arial "/>
            </a:endParaRPr>
          </a:p>
          <a:p>
            <a:pPr eaLnBrk="1" hangingPunct="1">
              <a:defRPr/>
            </a:pPr>
            <a:r>
              <a:rPr lang="en-SE" altLang="en-US" sz="1200" b="1">
                <a:latin typeface="Arial "/>
              </a:rPr>
              <a:t>Goa, India</a:t>
            </a:r>
            <a:r>
              <a:rPr lang="en-IN" altLang="en-US" sz="1200" b="1">
                <a:latin typeface="Arial "/>
              </a:rPr>
              <a:t> 9-</a:t>
            </a:r>
            <a:r>
              <a:rPr lang="en-SE" altLang="en-US" sz="1200" b="1">
                <a:latin typeface="Arial "/>
              </a:rPr>
              <a:t>1</a:t>
            </a:r>
            <a:r>
              <a:rPr lang="en-IN" altLang="en-US" sz="1200" b="1">
                <a:latin typeface="Arial "/>
              </a:rPr>
              <a:t>3 </a:t>
            </a:r>
            <a:r>
              <a:rPr lang="en-SE" altLang="en-US" sz="1200" b="1">
                <a:latin typeface="Arial "/>
              </a:rPr>
              <a:t>February</a:t>
            </a:r>
            <a:r>
              <a:rPr lang="en-IN" altLang="en-US" sz="1200" b="1">
                <a:latin typeface="Arial "/>
              </a:rPr>
              <a:t> 202</a:t>
            </a:r>
            <a:r>
              <a:rPr lang="en-SE" altLang="en-US" sz="1200" b="1">
                <a:latin typeface="Arial "/>
              </a:rPr>
              <a:t>6</a:t>
            </a:r>
            <a:endParaRPr lang="en-US" altLang="en-US" sz="1200" b="1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C1-2</a:t>
            </a:r>
            <a:r>
              <a:rPr lang="en-SE" altLang="en-US" sz="1200" b="1" dirty="0"/>
              <a:t>60137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31-01-2026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9"/>
            <a:ext cx="9674601" cy="924132"/>
          </a:xfrm>
        </p:spPr>
        <p:txBody>
          <a:bodyPr/>
          <a:lstStyle/>
          <a:p>
            <a:pPr eaLnBrk="1" hangingPunct="1"/>
            <a:r>
              <a:rPr lang="en-SE" altLang="en-US" sz="4800" dirty="0"/>
              <a:t>MCX issues from ETSI </a:t>
            </a:r>
            <a:r>
              <a:rPr lang="en-SE" altLang="en-US" sz="4800" dirty="0" err="1"/>
              <a:t>Plugtest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sz="1800">
                <a:latin typeface="Arial" panose="020B0604020202020204" pitchFamily="34" charset="0"/>
              </a:rPr>
              <a:t>Magnus Tränk (magnus.trank@ericsson.com)</a:t>
            </a:r>
            <a:endParaRPr lang="en-GB" altLang="en-US" sz="1800"/>
          </a:p>
          <a:p>
            <a:pPr marL="0" indent="0" eaLnBrk="1" hangingPunct="1">
              <a:buFontTx/>
              <a:buNone/>
            </a:pPr>
            <a:r>
              <a:rPr lang="en-GB" altLang="en-US" sz="180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63CFA7A-37B8-7420-C274-39F6A9C46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sz="4000" dirty="0"/>
              <a:t>Status of ETSI </a:t>
            </a:r>
            <a:r>
              <a:rPr lang="en-SE" sz="4000" dirty="0" err="1"/>
              <a:t>plugtest</a:t>
            </a:r>
            <a:r>
              <a:rPr lang="en-SE" sz="4000" dirty="0"/>
              <a:t> issues</a:t>
            </a:r>
            <a:endParaRPr lang="en-US" sz="4000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E2F3E5CC-CB50-1233-D081-B44FBE24A8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9323014"/>
              </p:ext>
            </p:extLst>
          </p:nvPr>
        </p:nvGraphicFramePr>
        <p:xfrm>
          <a:off x="757705" y="2145734"/>
          <a:ext cx="10515600" cy="1477600"/>
        </p:xfrm>
        <a:graphic>
          <a:graphicData uri="http://schemas.openxmlformats.org/drawingml/2006/table">
            <a:tbl>
              <a:tblPr/>
              <a:tblGrid>
                <a:gridCol w="541787">
                  <a:extLst>
                    <a:ext uri="{9D8B030D-6E8A-4147-A177-3AD203B41FA5}">
                      <a16:colId xmlns:a16="http://schemas.microsoft.com/office/drawing/2014/main" val="1624746043"/>
                    </a:ext>
                  </a:extLst>
                </a:gridCol>
                <a:gridCol w="4248105">
                  <a:extLst>
                    <a:ext uri="{9D8B030D-6E8A-4147-A177-3AD203B41FA5}">
                      <a16:colId xmlns:a16="http://schemas.microsoft.com/office/drawing/2014/main" val="2988090928"/>
                    </a:ext>
                  </a:extLst>
                </a:gridCol>
                <a:gridCol w="726488">
                  <a:extLst>
                    <a:ext uri="{9D8B030D-6E8A-4147-A177-3AD203B41FA5}">
                      <a16:colId xmlns:a16="http://schemas.microsoft.com/office/drawing/2014/main" val="3094939822"/>
                    </a:ext>
                  </a:extLst>
                </a:gridCol>
                <a:gridCol w="467907">
                  <a:extLst>
                    <a:ext uri="{9D8B030D-6E8A-4147-A177-3AD203B41FA5}">
                      <a16:colId xmlns:a16="http://schemas.microsoft.com/office/drawing/2014/main" val="615123082"/>
                    </a:ext>
                  </a:extLst>
                </a:gridCol>
                <a:gridCol w="837308">
                  <a:extLst>
                    <a:ext uri="{9D8B030D-6E8A-4147-A177-3AD203B41FA5}">
                      <a16:colId xmlns:a16="http://schemas.microsoft.com/office/drawing/2014/main" val="209862604"/>
                    </a:ext>
                  </a:extLst>
                </a:gridCol>
                <a:gridCol w="1354468">
                  <a:extLst>
                    <a:ext uri="{9D8B030D-6E8A-4147-A177-3AD203B41FA5}">
                      <a16:colId xmlns:a16="http://schemas.microsoft.com/office/drawing/2014/main" val="3907917415"/>
                    </a:ext>
                  </a:extLst>
                </a:gridCol>
                <a:gridCol w="763428">
                  <a:extLst>
                    <a:ext uri="{9D8B030D-6E8A-4147-A177-3AD203B41FA5}">
                      <a16:colId xmlns:a16="http://schemas.microsoft.com/office/drawing/2014/main" val="2206908271"/>
                    </a:ext>
                  </a:extLst>
                </a:gridCol>
                <a:gridCol w="1576109">
                  <a:extLst>
                    <a:ext uri="{9D8B030D-6E8A-4147-A177-3AD203B41FA5}">
                      <a16:colId xmlns:a16="http://schemas.microsoft.com/office/drawing/2014/main" val="1381785446"/>
                    </a:ext>
                  </a:extLst>
                </a:gridCol>
              </a:tblGrid>
              <a:tr h="3694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sv-SE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Report reference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sv-SE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Problem Description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Impacted TSs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Release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 Rapporteur(s)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sv-SE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Relevant CRs or DPs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Responsible 3GPP WG(s)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Relevant WG meetings when CR/DP have been agreed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424264"/>
                  </a:ext>
                </a:extLst>
              </a:tr>
              <a:tr h="3694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10.1.2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Unclear mapping of MCVideo Transmission Control timers in TS 24.483 and mismatches between TS 24.483 and TS 24.484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 24.483</a:t>
                      </a:r>
                      <a:b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 24.484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Rel-18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Magnus</a:t>
                      </a:r>
                      <a:b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Magnus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SE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CT1 discussion needed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3364592"/>
                  </a:ext>
                </a:extLst>
              </a:tr>
              <a:tr h="3694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10.1.3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Inclusion in the Floor Release Multi Talker message of the SSRC of the participant whose floor has been released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 24.380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Rel-18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Magnus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S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SE" sz="1000" b="1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Resolved in CR #0371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S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Agreed in CT1#155, Bratislava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5207782"/>
                  </a:ext>
                </a:extLst>
              </a:tr>
              <a:tr h="3694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10.1.9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SSRC management in implicit floor/transmission request MCPTT/MCVideo calls in controlling &amp; non-controlling interface not defined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 24.380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Rel-18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Magnus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Resolved in TS 24.379 in </a:t>
                      </a:r>
                      <a:r>
                        <a:rPr lang="en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 #1056, #1057, #1058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sv-S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CT1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S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To be agreed in CT1#159</a:t>
                      </a:r>
                    </a:p>
                  </a:txBody>
                  <a:tcPr marL="9235" marR="9235" marT="923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2489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904504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2581C14-AB9F-B446-4517-18F3CD1B33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Unclear mapping of MCVideo Transmission Control timers in TS 24.483 and mismatches between TS 24.483 and TS 24.484 </a:t>
            </a:r>
            <a:endParaRPr lang="en-SE" dirty="0"/>
          </a:p>
          <a:p>
            <a:pPr marL="0" indent="0">
              <a:buNone/>
            </a:pPr>
            <a:r>
              <a:rPr lang="en-US" sz="1400" dirty="0"/>
              <a:t>In TS 24.581- Section 11 (Table 11.1.1-1, Table 11.1.3-1, Table 11.1.4-1) MCVideo Transmission Control related timers are defined. However, either they are not defined in the TS 24.484 or they are referenced to TS 24.483 and "shared" with MCPTT. </a:t>
            </a:r>
          </a:p>
          <a:p>
            <a:pPr marL="0" indent="0">
              <a:buNone/>
            </a:pPr>
            <a:r>
              <a:rPr lang="en-US" sz="1400" dirty="0" err="1"/>
              <a:t>Plugtests</a:t>
            </a:r>
            <a:r>
              <a:rPr lang="en-US" sz="1400" dirty="0"/>
              <a:t> participants would like to request 3GPP CT1 for clarification regarding the use in TS 24.483 of the same name timers for MCPTT/MCVideo (i.e. T100, T101…) and/or otherwise include the definitions in TS 24.483 and TS 24.484 of MCVideo timers and missing tags (i.e. T2-transmission-idle, T3-transmission-revoke, T4-transmission-granted...).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5634C7-D2AF-EA81-AF17-53A3EE74E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Transmission control timers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65267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597764-0BE8-FD1A-65A3-20EADB745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E" sz="2000" dirty="0"/>
              <a:t> Some of the timers are defined in MCS UE in</a:t>
            </a:r>
            <a:r>
              <a:rPr lang="sv-SE" sz="2000" dirty="0"/>
              <a:t>i</a:t>
            </a:r>
            <a:r>
              <a:rPr lang="en-SE" sz="2000" dirty="0" err="1"/>
              <a:t>tial</a:t>
            </a:r>
            <a:r>
              <a:rPr lang="en-SE" sz="2000" dirty="0"/>
              <a:t> configuration document in TS 24.484 and in a </a:t>
            </a:r>
            <a:r>
              <a:rPr lang="en-GB" sz="2000" dirty="0"/>
              <a:t>MCS UE initial configuration MO </a:t>
            </a:r>
            <a:r>
              <a:rPr lang="en-SE" sz="2000" dirty="0"/>
              <a:t>in TS 24.483</a:t>
            </a:r>
          </a:p>
          <a:p>
            <a:r>
              <a:rPr lang="en-SE" sz="2000" dirty="0"/>
              <a:t> These timers are consistent between TS 24.484 and TS 24.483</a:t>
            </a:r>
          </a:p>
          <a:p>
            <a:r>
              <a:rPr lang="en-SE" sz="2000" dirty="0"/>
              <a:t> These timers are shared across MC services</a:t>
            </a:r>
          </a:p>
          <a:p>
            <a:r>
              <a:rPr lang="en-SE" sz="2000" dirty="0"/>
              <a:t> The follow</a:t>
            </a:r>
            <a:r>
              <a:rPr lang="sv-SE" sz="2000" dirty="0"/>
              <a:t>i</a:t>
            </a:r>
            <a:r>
              <a:rPr lang="en-SE" sz="2000" dirty="0"/>
              <a:t>ng note is found in TS 24.484:</a:t>
            </a:r>
          </a:p>
          <a:p>
            <a:pPr marL="0" indent="0">
              <a:buNone/>
            </a:pP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	For historical reasons, some of the elements in the MCS UE initial configuration document uses the terminology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"MCPTT", however this document is common to all MCS with some MCPTT specific elements. Not all elements that contain the terminology "MCPTT" are just MCPTT specific.</a:t>
            </a:r>
            <a:endParaRPr lang="en-SE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EA81B0-C2C5-B87A-0B98-4D84BE0CB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Timers in TS 24.484 and TS 24.483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845DB6-6905-EC43-5509-0B8F9501F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584" y="4357496"/>
            <a:ext cx="4849816" cy="19544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3E0C1A-B5CE-600E-A3C6-1C24BD117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635" y="4541265"/>
            <a:ext cx="3445748" cy="187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0738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F2944F-7751-9314-D18C-135150C1C0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E" sz="2000" dirty="0"/>
              <a:t> The applicability of the timers in MCPTT is specified in table 11.1.1-1 in TS 24.380 </a:t>
            </a:r>
          </a:p>
          <a:p>
            <a:r>
              <a:rPr lang="en-SE" sz="2000" dirty="0"/>
              <a:t> The timers in TS 24.380 table 11.1.1-1 correctly refers to the timers in TS 24.483</a:t>
            </a:r>
            <a:endParaRPr lang="en-US" sz="2000" dirty="0"/>
          </a:p>
          <a:p>
            <a:endParaRPr lang="en-SE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472FD1-8259-3D5F-3C2D-3246126F0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Usage of timers in TS 24.380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25DD14-AAA2-7352-C74B-236262FED8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890" y="2694789"/>
            <a:ext cx="6826601" cy="372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4033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B769C-ABC3-D57A-E4C9-E28199223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6C04D79-EA5C-FCE7-D978-FCE8C54B2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E" sz="2000" dirty="0"/>
              <a:t> The applicability of the timers in MCVideo is specified in table 11.1.1-1 in TS 24.581 </a:t>
            </a:r>
          </a:p>
          <a:p>
            <a:r>
              <a:rPr lang="en-SE" sz="2000" dirty="0"/>
              <a:t> The timers in TS 24.581 table 11.1.1-1 </a:t>
            </a:r>
            <a:r>
              <a:rPr lang="en-SE" sz="2000" u="sng" dirty="0"/>
              <a:t>does not </a:t>
            </a:r>
            <a:r>
              <a:rPr lang="en-SE" sz="2000" dirty="0"/>
              <a:t>correctly refers to the timers in TS 24.483</a:t>
            </a:r>
            <a:endParaRPr lang="en-US" sz="2000" dirty="0"/>
          </a:p>
          <a:p>
            <a:endParaRPr lang="en-SE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DAF47D-BAEF-61A7-1A29-96AD67039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Usage of timers in TS 24.581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F74ECD-5B30-9E36-1584-87CDC08F1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271" y="2612849"/>
            <a:ext cx="4279194" cy="4455821"/>
          </a:xfrm>
          <a:prstGeom prst="rect">
            <a:avLst/>
          </a:prstGeom>
        </p:spPr>
      </p:pic>
      <p:sp>
        <p:nvSpPr>
          <p:cNvPr id="7" name="Callout: Line 6">
            <a:extLst>
              <a:ext uri="{FF2B5EF4-FFF2-40B4-BE49-F238E27FC236}">
                <a16:creationId xmlns:a16="http://schemas.microsoft.com/office/drawing/2014/main" id="{C34FDE52-252B-77EE-874C-5167E479B550}"/>
              </a:ext>
            </a:extLst>
          </p:cNvPr>
          <p:cNvSpPr/>
          <p:nvPr/>
        </p:nvSpPr>
        <p:spPr>
          <a:xfrm>
            <a:off x="6910854" y="2704094"/>
            <a:ext cx="2847163" cy="525019"/>
          </a:xfrm>
          <a:prstGeom prst="borderCallout1">
            <a:avLst>
              <a:gd name="adj1" fmla="val 18750"/>
              <a:gd name="adj2" fmla="val -8333"/>
              <a:gd name="adj3" fmla="val 107480"/>
              <a:gd name="adj4" fmla="val -119312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SE" sz="1200" dirty="0">
                <a:solidFill>
                  <a:srgbClr val="FF0000"/>
                </a:solidFill>
              </a:rPr>
              <a:t>This is not correct. This timer corresponds to the timer T101 in TS 24.483?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8" name="Callout: Line 7">
            <a:extLst>
              <a:ext uri="{FF2B5EF4-FFF2-40B4-BE49-F238E27FC236}">
                <a16:creationId xmlns:a16="http://schemas.microsoft.com/office/drawing/2014/main" id="{EFCAB625-1564-4399-93D1-63A0BEE14CB1}"/>
              </a:ext>
            </a:extLst>
          </p:cNvPr>
          <p:cNvSpPr/>
          <p:nvPr/>
        </p:nvSpPr>
        <p:spPr>
          <a:xfrm>
            <a:off x="6910855" y="4001294"/>
            <a:ext cx="2847163" cy="525019"/>
          </a:xfrm>
          <a:prstGeom prst="borderCallout1">
            <a:avLst>
              <a:gd name="adj1" fmla="val 18750"/>
              <a:gd name="adj2" fmla="val -8333"/>
              <a:gd name="adj3" fmla="val 107480"/>
              <a:gd name="adj4" fmla="val -119312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SE" sz="1200" dirty="0">
                <a:solidFill>
                  <a:srgbClr val="FF0000"/>
                </a:solidFill>
              </a:rPr>
              <a:t>This is not correct. This timer corresponds to the timer T100 in TS 24.483?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9" name="Callout: Line 8">
            <a:extLst>
              <a:ext uri="{FF2B5EF4-FFF2-40B4-BE49-F238E27FC236}">
                <a16:creationId xmlns:a16="http://schemas.microsoft.com/office/drawing/2014/main" id="{E45C235A-93F2-A703-7AF3-FFDA55ACC85E}"/>
              </a:ext>
            </a:extLst>
          </p:cNvPr>
          <p:cNvSpPr/>
          <p:nvPr/>
        </p:nvSpPr>
        <p:spPr>
          <a:xfrm>
            <a:off x="6910854" y="5260250"/>
            <a:ext cx="2847163" cy="525019"/>
          </a:xfrm>
          <a:prstGeom prst="borderCallout1">
            <a:avLst>
              <a:gd name="adj1" fmla="val 18750"/>
              <a:gd name="adj2" fmla="val -8333"/>
              <a:gd name="adj3" fmla="val 107480"/>
              <a:gd name="adj4" fmla="val -119312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SE" sz="1200" dirty="0">
                <a:solidFill>
                  <a:srgbClr val="FF0000"/>
                </a:solidFill>
              </a:rPr>
              <a:t>This is not correct. This timer corresponds to the timer T104 in TS 24.483?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18433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2E006-108B-7A47-6888-69EB5848A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EF176CF-62E6-422B-A566-6F378066A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714" y="1769543"/>
            <a:ext cx="4595431" cy="312061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D2AD2DF-10C3-6787-0A1F-1F66EDD06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Usage of timers in TS 24.581</a:t>
            </a:r>
            <a:endParaRPr lang="en-US" dirty="0"/>
          </a:p>
        </p:txBody>
      </p:sp>
      <p:sp>
        <p:nvSpPr>
          <p:cNvPr id="7" name="Callout: Line 6">
            <a:extLst>
              <a:ext uri="{FF2B5EF4-FFF2-40B4-BE49-F238E27FC236}">
                <a16:creationId xmlns:a16="http://schemas.microsoft.com/office/drawing/2014/main" id="{5B00BB12-F353-06C6-BEFE-DD393F709D8E}"/>
              </a:ext>
            </a:extLst>
          </p:cNvPr>
          <p:cNvSpPr/>
          <p:nvPr/>
        </p:nvSpPr>
        <p:spPr>
          <a:xfrm>
            <a:off x="7008037" y="1820668"/>
            <a:ext cx="3165215" cy="525019"/>
          </a:xfrm>
          <a:prstGeom prst="borderCallout1">
            <a:avLst>
              <a:gd name="adj1" fmla="val 18750"/>
              <a:gd name="adj2" fmla="val -8333"/>
              <a:gd name="adj3" fmla="val 50266"/>
              <a:gd name="adj4" fmla="val -10744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SE" sz="1200" dirty="0">
                <a:solidFill>
                  <a:srgbClr val="FF0000"/>
                </a:solidFill>
              </a:rPr>
              <a:t>This is not correct. This timer does not correspond to any timer in TS 24.483?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1" name="Callout: Line 10">
            <a:extLst>
              <a:ext uri="{FF2B5EF4-FFF2-40B4-BE49-F238E27FC236}">
                <a16:creationId xmlns:a16="http://schemas.microsoft.com/office/drawing/2014/main" id="{DBC05EA7-67D1-D234-DEFD-BA5DA81E34A0}"/>
              </a:ext>
            </a:extLst>
          </p:cNvPr>
          <p:cNvSpPr/>
          <p:nvPr/>
        </p:nvSpPr>
        <p:spPr>
          <a:xfrm>
            <a:off x="7008036" y="3380977"/>
            <a:ext cx="3165215" cy="525019"/>
          </a:xfrm>
          <a:prstGeom prst="borderCallout1">
            <a:avLst>
              <a:gd name="adj1" fmla="val 18750"/>
              <a:gd name="adj2" fmla="val -8333"/>
              <a:gd name="adj3" fmla="val 51949"/>
              <a:gd name="adj4" fmla="val -107728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SE" sz="1200" dirty="0">
                <a:solidFill>
                  <a:srgbClr val="FF0000"/>
                </a:solidFill>
              </a:rPr>
              <a:t>This is not correct. This timer does not correspond to any timer in TS 24.483?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437FEF74-E7E1-3D72-8A06-9D23FDC57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969015"/>
            <a:ext cx="10515600" cy="1207947"/>
          </a:xfrm>
        </p:spPr>
        <p:txBody>
          <a:bodyPr/>
          <a:lstStyle/>
          <a:p>
            <a:r>
              <a:rPr lang="en-US" sz="1800" dirty="0"/>
              <a:t> </a:t>
            </a:r>
            <a:r>
              <a:rPr lang="en-SE" sz="1800" dirty="0"/>
              <a:t>Conclusion: This needs to be </a:t>
            </a:r>
            <a:r>
              <a:rPr lang="en-SE" sz="1800" dirty="0" err="1"/>
              <a:t>corre</a:t>
            </a:r>
            <a:r>
              <a:rPr lang="sv-SE" sz="1800" dirty="0"/>
              <a:t>c</a:t>
            </a:r>
            <a:r>
              <a:rPr lang="en-SE" sz="1800" dirty="0"/>
              <a:t>ted in TS 24.581. Potentially new timers are needed in TS 24.484 and TS 24.483, depending on solution.</a:t>
            </a:r>
          </a:p>
          <a:p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97786600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11D8907-C961-7193-45F5-38E8CF561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E" sz="2400" dirty="0"/>
              <a:t> There are a number of timers in TS 24.581 that refers to TS 24.484 and TS 24.483, but the timers are not found in these documents.</a:t>
            </a:r>
          </a:p>
          <a:p>
            <a:r>
              <a:rPr lang="en-SE" sz="2400" dirty="0"/>
              <a:t> To be added in TS 24.484 and TS 24.483</a:t>
            </a:r>
          </a:p>
          <a:p>
            <a:pPr lvl="1"/>
            <a:r>
              <a:rPr lang="en-SE" sz="1600" dirty="0"/>
              <a:t>T206 (off-network)</a:t>
            </a:r>
          </a:p>
          <a:p>
            <a:pPr lvl="1"/>
            <a:r>
              <a:rPr lang="en-SE" sz="1600" dirty="0"/>
              <a:t>T207 (off-network)</a:t>
            </a:r>
          </a:p>
          <a:p>
            <a:pPr lvl="1"/>
            <a:r>
              <a:rPr lang="en-GB" sz="1600" dirty="0"/>
              <a:t>T2-transmission-idle</a:t>
            </a:r>
            <a:endParaRPr lang="en-SE" sz="1600" dirty="0"/>
          </a:p>
          <a:p>
            <a:pPr lvl="1"/>
            <a:r>
              <a:rPr lang="en-GB" sz="1600" dirty="0"/>
              <a:t>T3-transmission-revoke</a:t>
            </a:r>
            <a:endParaRPr lang="en-SE" sz="1600" dirty="0"/>
          </a:p>
          <a:p>
            <a:pPr lvl="1"/>
            <a:r>
              <a:rPr lang="en-GB" sz="1600" dirty="0"/>
              <a:t>T4-transmission-granted</a:t>
            </a:r>
            <a:endParaRPr lang="en-SE" sz="1600" dirty="0"/>
          </a:p>
          <a:p>
            <a:pPr lvl="1"/>
            <a:r>
              <a:rPr lang="en-GB" sz="1600" dirty="0"/>
              <a:t>reception-hang-time</a:t>
            </a:r>
            <a:endParaRPr lang="en-SE" sz="1600" dirty="0"/>
          </a:p>
          <a:p>
            <a:pPr lvl="1"/>
            <a:r>
              <a:rPr lang="en-GB" sz="1600" dirty="0"/>
              <a:t>T6-reception-granted</a:t>
            </a:r>
            <a:endParaRPr lang="en-SE" sz="1600" dirty="0"/>
          </a:p>
          <a:p>
            <a:pPr lvl="1"/>
            <a:r>
              <a:rPr lang="en-SE" sz="1600" dirty="0"/>
              <a:t>T300, T301, T303, T310, T311, T312 (</a:t>
            </a:r>
            <a:r>
              <a:rPr lang="en-SE" sz="1600" dirty="0" err="1"/>
              <a:t>mbms</a:t>
            </a:r>
            <a:r>
              <a:rPr lang="en-SE" sz="1600" dirty="0"/>
              <a:t> and </a:t>
            </a:r>
            <a:r>
              <a:rPr lang="en-SE" sz="1600" dirty="0" err="1"/>
              <a:t>mbs</a:t>
            </a:r>
            <a:r>
              <a:rPr lang="en-SE" sz="1600" dirty="0"/>
              <a:t> usage, mentioned in an editor's note in TS 24.581)</a:t>
            </a:r>
          </a:p>
          <a:p>
            <a:pPr marL="0" indent="0">
              <a:buNone/>
            </a:pPr>
            <a:endParaRPr lang="en-SE" sz="2400" dirty="0"/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51D4D45-9F52-7E1C-995B-934EDF5A3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Missing timers in TS 24.484 </a:t>
            </a:r>
            <a:r>
              <a:rPr lang="en-SE" dirty="0" err="1"/>
              <a:t>andTS</a:t>
            </a:r>
            <a:r>
              <a:rPr lang="en-SE" dirty="0"/>
              <a:t> 24.483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91262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284ED1B-9940-32F1-D1E2-0BD76731C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E" dirty="0"/>
              <a:t> TS 24.484</a:t>
            </a:r>
          </a:p>
          <a:p>
            <a:r>
              <a:rPr lang="en-SE" dirty="0"/>
              <a:t> TS 24.483</a:t>
            </a:r>
          </a:p>
          <a:p>
            <a:r>
              <a:rPr lang="en-SE" dirty="0"/>
              <a:t> TS 24.581</a:t>
            </a:r>
          </a:p>
          <a:p>
            <a:r>
              <a:rPr lang="en-SE" dirty="0"/>
              <a:t> Corrections from Rel-14?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3F31C1F-922B-CB7C-A093-4EB9EB863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 err="1"/>
              <a:t>CRs</a:t>
            </a:r>
            <a:r>
              <a:rPr lang="en-SE" dirty="0"/>
              <a:t> are 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1644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679a257e-872f-4c98-9e8a-0a9c104f72c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569</TotalTime>
  <Words>726</Words>
  <Application>Microsoft Office PowerPoint</Application>
  <PresentationFormat>Widescreen</PresentationFormat>
  <Paragraphs>78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 </vt:lpstr>
      <vt:lpstr>Arial</vt:lpstr>
      <vt:lpstr>Calibri</vt:lpstr>
      <vt:lpstr>Calibri Light</vt:lpstr>
      <vt:lpstr>Times New Roman</vt:lpstr>
      <vt:lpstr>Office Theme</vt:lpstr>
      <vt:lpstr>Custom Design</vt:lpstr>
      <vt:lpstr>MCX issues from ETSI Plugtest</vt:lpstr>
      <vt:lpstr>Status of ETSI plugtest issues</vt:lpstr>
      <vt:lpstr>Transmission control timers</vt:lpstr>
      <vt:lpstr>Timers in TS 24.484 and TS 24.483</vt:lpstr>
      <vt:lpstr>Usage of timers in TS 24.380</vt:lpstr>
      <vt:lpstr>Usage of timers in TS 24.581</vt:lpstr>
      <vt:lpstr>Usage of timers in TS 24.581</vt:lpstr>
      <vt:lpstr>Missing timers in TS 24.484 andTS 24.483</vt:lpstr>
      <vt:lpstr>CRs are needed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1</cp:revision>
  <dcterms:created xsi:type="dcterms:W3CDTF">2010-02-05T13:52:04Z</dcterms:created>
  <dcterms:modified xsi:type="dcterms:W3CDTF">2026-01-31T16:59:12Z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