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5C5-1386-41B0-A45A-DE32EB056D90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ACA-96EC-4512-9AA5-D01E768E1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5C5-1386-41B0-A45A-DE32EB056D90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ACA-96EC-4512-9AA5-D01E768E1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5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5C5-1386-41B0-A45A-DE32EB056D90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ACA-96EC-4512-9AA5-D01E768E1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1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5C5-1386-41B0-A45A-DE32EB056D90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ACA-96EC-4512-9AA5-D01E768E1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2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5C5-1386-41B0-A45A-DE32EB056D90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ACA-96EC-4512-9AA5-D01E768E1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1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5C5-1386-41B0-A45A-DE32EB056D90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ACA-96EC-4512-9AA5-D01E768E1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5C5-1386-41B0-A45A-DE32EB056D90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ACA-96EC-4512-9AA5-D01E768E1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4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5C5-1386-41B0-A45A-DE32EB056D90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ACA-96EC-4512-9AA5-D01E768E1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3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5C5-1386-41B0-A45A-DE32EB056D90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ACA-96EC-4512-9AA5-D01E768E1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2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5C5-1386-41B0-A45A-DE32EB056D90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ACA-96EC-4512-9AA5-D01E768E1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1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5C5-1386-41B0-A45A-DE32EB056D90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ACA-96EC-4512-9AA5-D01E768E1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3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7D5C5-1386-41B0-A45A-DE32EB056D90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32ACA-96EC-4512-9AA5-D01E768E1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11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B7CAAD-ADA7-4891-BDF3-5DBABB380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0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D6143F-233B-458A-9912-AD7D4D55B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3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96C24-9BB2-43AD-B7AA-2F4117CA1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77" y="0"/>
            <a:ext cx="9139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6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298106-CC4F-4E31-9745-9195A05E2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77" y="0"/>
            <a:ext cx="9139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2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77EDDE-0353-4290-BEEF-8C474B609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77" y="0"/>
            <a:ext cx="9139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1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5A0E1B-6866-485A-852E-AFDEBA484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77" y="0"/>
            <a:ext cx="9139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4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9364F4-8B2B-44D7-ADC7-72BA27938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22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Huawei [Abdessamad] 2025-08 r1</dc:creator>
  <cp:lastModifiedBy>Huawei [Abdessamad] 2025-08 r1</cp:lastModifiedBy>
  <cp:revision>2</cp:revision>
  <dcterms:created xsi:type="dcterms:W3CDTF">2025-08-29T06:40:06Z</dcterms:created>
  <dcterms:modified xsi:type="dcterms:W3CDTF">2025-08-29T06:42:06Z</dcterms:modified>
</cp:coreProperties>
</file>