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6"/>
    <p:sldMasterId id="2147483652" r:id="rId7"/>
    <p:sldMasterId id="2147483656" r:id="rId8"/>
    <p:sldMasterId id="2147483660" r:id="rId9"/>
    <p:sldMasterId id="2147483664" r:id="rId10"/>
  </p:sldMasterIdLst>
  <p:notesMasterIdLst>
    <p:notesMasterId r:id="rId17"/>
  </p:notesMasterIdLst>
  <p:handoutMasterIdLst>
    <p:handoutMasterId r:id="rId18"/>
  </p:handoutMasterIdLst>
  <p:sldIdLst>
    <p:sldId id="341" r:id="rId11"/>
    <p:sldId id="363" r:id="rId12"/>
    <p:sldId id="369" r:id="rId13"/>
    <p:sldId id="370" r:id="rId14"/>
    <p:sldId id="372" r:id="rId15"/>
    <p:sldId id="373"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2" d="100"/>
          <a:sy n="82" d="100"/>
        </p:scale>
        <p:origin x="231" y="51"/>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3.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Master" Target="slideMasters/slideMaster2.xml"/><Relationship Id="rId12" Type="http://schemas.openxmlformats.org/officeDocument/2006/relationships/slide" Target="slides/slide2.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1.xml"/><Relationship Id="rId5" Type="http://schemas.openxmlformats.org/officeDocument/2006/relationships/customXml" Target="../customXml/item5.xml"/><Relationship Id="rId15" Type="http://schemas.openxmlformats.org/officeDocument/2006/relationships/slide" Target="slides/slide5.xml"/><Relationship Id="rId23" Type="http://schemas.openxmlformats.org/officeDocument/2006/relationships/tableStyles" Target="tableStyles.xml"/><Relationship Id="rId10" Type="http://schemas.openxmlformats.org/officeDocument/2006/relationships/slideMaster" Target="slideMasters/slideMaster5.xml"/><Relationship Id="rId19"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4.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2</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4" name="文本框 3"/>
          <p:cNvSpPr txBox="1"/>
          <p:nvPr userDrawn="1"/>
        </p:nvSpPr>
        <p:spPr>
          <a:xfrm>
            <a:off x="10968355" y="174625"/>
            <a:ext cx="4064000" cy="368300"/>
          </a:xfrm>
          <a:prstGeom prst="rect">
            <a:avLst/>
          </a:prstGeom>
          <a:noFill/>
        </p:spPr>
        <p:txBody>
          <a:bodyPr wrap="square" rtlCol="0">
            <a:spAutoFit/>
          </a:bodyPr>
          <a:lstStyle/>
          <a:p>
            <a:endParaRPr lang="zh-CN" alt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830"/>
            <a:ext cx="30772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1200" b="1" i="1" kern="1200" dirty="0">
                <a:solidFill>
                  <a:schemeClr val="tx1"/>
                </a:solidFill>
                <a:latin typeface="Arial" panose="020B0604020202020204"/>
                <a:ea typeface="+mn-ea"/>
                <a:cs typeface="Arial" panose="020B0604020202020204" pitchFamily="34" charset="0"/>
              </a:rPr>
              <a:t>3GPP TSG-SA5 Meeting #16</a:t>
            </a:r>
            <a:r>
              <a:rPr lang="en-US" altLang="en-GB" sz="1200" b="1" i="1" kern="1200" dirty="0">
                <a:solidFill>
                  <a:schemeClr val="tx1"/>
                </a:solidFill>
                <a:latin typeface="Arial" panose="020B0604020202020204"/>
                <a:ea typeface="+mn-ea"/>
                <a:cs typeface="Arial" panose="020B0604020202020204" pitchFamily="34" charset="0"/>
              </a:rPr>
              <a:t>4</a:t>
            </a:r>
            <a:endParaRPr lang="en-GB" sz="1200" b="1" i="1" kern="1200" dirty="0">
              <a:solidFill>
                <a:schemeClr val="tx1"/>
              </a:solidFill>
              <a:latin typeface="Arial" panose="020B0604020202020204"/>
              <a:ea typeface="+mn-ea"/>
              <a:cs typeface="Arial" panose="020B0604020202020204" pitchFamily="34" charset="0"/>
            </a:endParaRPr>
          </a:p>
          <a:p>
            <a:r>
              <a:rPr lang="en-US" altLang="zh-CN" sz="1200" b="1" i="1" kern="1200" dirty="0">
                <a:solidFill>
                  <a:schemeClr val="tx1"/>
                </a:solidFill>
                <a:latin typeface="Arial" panose="020B0604020202020204"/>
                <a:ea typeface="+mn-ea"/>
                <a:cs typeface="Arial" panose="020B0604020202020204" pitchFamily="34" charset="0"/>
              </a:rPr>
              <a:t>Dallas, USA, 17 - 21 November</a:t>
            </a:r>
            <a:r>
              <a:rPr lang="en-GB" sz="1200" b="1" i="1" kern="1200" dirty="0">
                <a:solidFill>
                  <a:schemeClr val="tx1"/>
                </a:solidFill>
                <a:latin typeface="Arial" panose="020B0604020202020204"/>
                <a:ea typeface="+mn-ea"/>
                <a:cs typeface="Arial" panose="020B0604020202020204" pitchFamily="34" charset="0"/>
              </a:rPr>
              <a:t> 2025</a:t>
            </a:r>
            <a:endParaRPr lang="sv-SE" altLang="en-US" sz="1200" b="1" i="1" kern="1200" dirty="0">
              <a:solidFill>
                <a:schemeClr val="tx1"/>
              </a:solidFill>
              <a:latin typeface="Arial" panose="020B0604020202020204"/>
              <a:ea typeface="+mn-ea"/>
              <a:cs typeface="Arial" panose="020B0604020202020204" pitchFamily="34" charset="0"/>
            </a:endParaRPr>
          </a:p>
        </p:txBody>
      </p:sp>
      <p:sp>
        <p:nvSpPr>
          <p:cNvPr id="13" name="Text Box 14"/>
          <p:cNvSpPr txBox="1">
            <a:spLocks noChangeArrowheads="1"/>
          </p:cNvSpPr>
          <p:nvPr userDrawn="1"/>
        </p:nvSpPr>
        <p:spPr bwMode="auto">
          <a:xfrm>
            <a:off x="9163050" y="133350"/>
            <a:ext cx="26003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i="1" kern="1200" dirty="0">
                <a:solidFill>
                  <a:schemeClr val="tx1"/>
                </a:solidFill>
                <a:latin typeface="Arial" panose="020B0604020202020204"/>
                <a:ea typeface="+mn-ea"/>
                <a:cs typeface="Arial" panose="020B0604020202020204" pitchFamily="34" charset="0"/>
              </a:rPr>
              <a:t>S5-25</a:t>
            </a:r>
            <a:r>
              <a:rPr lang="en-US" altLang="en-GB" sz="1200" b="1" i="1" kern="1200" dirty="0">
                <a:solidFill>
                  <a:schemeClr val="tx1"/>
                </a:solidFill>
                <a:latin typeface="Arial" panose="020B0604020202020204"/>
                <a:ea typeface="+mn-ea"/>
                <a:cs typeface="Arial" panose="020B0604020202020204" pitchFamily="34" charset="0"/>
              </a:rPr>
              <a:t>5140</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830"/>
            <a:ext cx="30137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1200" b="1" i="1" kern="1200" dirty="0">
                <a:solidFill>
                  <a:schemeClr val="tx1"/>
                </a:solidFill>
                <a:latin typeface="Arial" panose="020B0604020202020204"/>
                <a:ea typeface="+mn-ea"/>
                <a:cs typeface="Arial" panose="020B0604020202020204" pitchFamily="34" charset="0"/>
              </a:rPr>
              <a:t>3GPP TSG-SA5 Meeting #16</a:t>
            </a:r>
            <a:r>
              <a:rPr lang="en-US" altLang="en-GB" sz="1200" b="1" i="1" kern="1200" dirty="0">
                <a:solidFill>
                  <a:schemeClr val="tx1"/>
                </a:solidFill>
                <a:latin typeface="Arial" panose="020B0604020202020204"/>
                <a:ea typeface="+mn-ea"/>
                <a:cs typeface="Arial" panose="020B0604020202020204" pitchFamily="34" charset="0"/>
              </a:rPr>
              <a:t>4</a:t>
            </a:r>
            <a:endParaRPr lang="en-GB" sz="1200" b="1" i="1" kern="1200" dirty="0">
              <a:solidFill>
                <a:schemeClr val="tx1"/>
              </a:solidFill>
              <a:latin typeface="Arial" panose="020B0604020202020204"/>
              <a:ea typeface="+mn-ea"/>
              <a:cs typeface="Arial" panose="020B0604020202020204" pitchFamily="34" charset="0"/>
            </a:endParaRPr>
          </a:p>
          <a:p>
            <a:r>
              <a:rPr lang="en-US" altLang="zh-CN" sz="1200" b="1" i="1" dirty="0">
                <a:latin typeface="Arial" panose="020B0604020202020204"/>
                <a:sym typeface="+mn-ea"/>
              </a:rPr>
              <a:t>Dallas, USA, 17 - 21 November</a:t>
            </a:r>
            <a:r>
              <a:rPr lang="en-GB" sz="1200" b="1" i="1" dirty="0">
                <a:latin typeface="Arial" panose="020B0604020202020204"/>
                <a:sym typeface="+mn-ea"/>
              </a:rPr>
              <a:t> </a:t>
            </a:r>
            <a:r>
              <a:rPr lang="en-GB" sz="1200" b="1" i="1" kern="1200" dirty="0">
                <a:solidFill>
                  <a:schemeClr val="tx1"/>
                </a:solidFill>
                <a:latin typeface="Arial" panose="020B0604020202020204"/>
                <a:ea typeface="+mn-ea"/>
                <a:cs typeface="Arial" panose="020B0604020202020204" pitchFamily="34" charset="0"/>
              </a:rPr>
              <a:t> 2025</a:t>
            </a:r>
            <a:endParaRPr lang="sv-SE" altLang="en-US" sz="1200" b="1" i="1" kern="1200" dirty="0">
              <a:solidFill>
                <a:schemeClr val="tx1"/>
              </a:solidFill>
              <a:latin typeface="Arial" panose="020B0604020202020204"/>
              <a:ea typeface="+mn-ea"/>
              <a:cs typeface="Arial" panose="020B0604020202020204" pitchFamily="34" charset="0"/>
            </a:endParaRPr>
          </a:p>
        </p:txBody>
      </p:sp>
      <p:sp>
        <p:nvSpPr>
          <p:cNvPr id="13" name="Text Box 14"/>
          <p:cNvSpPr txBox="1">
            <a:spLocks noChangeArrowheads="1"/>
          </p:cNvSpPr>
          <p:nvPr userDrawn="1"/>
        </p:nvSpPr>
        <p:spPr bwMode="auto">
          <a:xfrm>
            <a:off x="9163050" y="133350"/>
            <a:ext cx="26003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i="1" kern="1200" dirty="0">
                <a:solidFill>
                  <a:schemeClr val="tx1"/>
                </a:solidFill>
                <a:latin typeface="Arial" panose="020B0604020202020204"/>
                <a:ea typeface="+mn-ea"/>
                <a:cs typeface="Arial" panose="020B0604020202020204" pitchFamily="34" charset="0"/>
              </a:rPr>
              <a:t>S5-25</a:t>
            </a:r>
            <a:r>
              <a:rPr lang="en-US" sz="1200" b="1" i="1" kern="1200" dirty="0">
                <a:solidFill>
                  <a:schemeClr val="tx1"/>
                </a:solidFill>
                <a:latin typeface="Arial" panose="020B0604020202020204"/>
                <a:ea typeface="+mn-ea"/>
                <a:cs typeface="Arial" panose="020B0604020202020204" pitchFamily="34" charset="0"/>
              </a:rPr>
              <a:t>5140</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830"/>
            <a:ext cx="30441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1200" b="1" i="1" kern="1200" dirty="0">
                <a:solidFill>
                  <a:schemeClr val="tx1"/>
                </a:solidFill>
                <a:latin typeface="Arial" panose="020B0604020202020204"/>
                <a:ea typeface="+mn-ea"/>
                <a:cs typeface="Arial" panose="020B0604020202020204" pitchFamily="34" charset="0"/>
              </a:rPr>
              <a:t>3GPP TSG-SA5 Meeting #16</a:t>
            </a:r>
            <a:r>
              <a:rPr lang="en-US" altLang="en-GB" sz="1200" b="1" i="1" kern="1200" dirty="0">
                <a:solidFill>
                  <a:schemeClr val="tx1"/>
                </a:solidFill>
                <a:latin typeface="Arial" panose="020B0604020202020204"/>
                <a:ea typeface="+mn-ea"/>
                <a:cs typeface="Arial" panose="020B0604020202020204" pitchFamily="34" charset="0"/>
              </a:rPr>
              <a:t>4</a:t>
            </a:r>
          </a:p>
          <a:p>
            <a:r>
              <a:rPr lang="en-US" altLang="zh-CN" sz="1200" b="1" i="1" dirty="0">
                <a:latin typeface="Arial" panose="020B0604020202020204"/>
                <a:sym typeface="+mn-ea"/>
              </a:rPr>
              <a:t>Dallas, USA, 17 - 21 November</a:t>
            </a:r>
            <a:r>
              <a:rPr lang="en-GB" sz="1200" b="1" i="1" dirty="0">
                <a:latin typeface="Arial" panose="020B0604020202020204"/>
                <a:sym typeface="+mn-ea"/>
              </a:rPr>
              <a:t> </a:t>
            </a:r>
            <a:r>
              <a:rPr lang="en-GB" sz="1200" b="1" i="1" kern="1200" dirty="0">
                <a:solidFill>
                  <a:schemeClr val="tx1"/>
                </a:solidFill>
                <a:latin typeface="Arial" panose="020B0604020202020204"/>
                <a:ea typeface="+mn-ea"/>
                <a:cs typeface="Arial" panose="020B0604020202020204" pitchFamily="34" charset="0"/>
              </a:rPr>
              <a:t> 2025</a:t>
            </a:r>
            <a:endParaRPr lang="sv-SE" altLang="en-US" sz="1200" b="1" i="1" kern="1200" dirty="0">
              <a:solidFill>
                <a:schemeClr val="tx1"/>
              </a:solidFill>
              <a:latin typeface="Arial" panose="020B0604020202020204"/>
              <a:ea typeface="+mn-ea"/>
              <a:cs typeface="Arial" panose="020B0604020202020204" pitchFamily="34" charset="0"/>
            </a:endParaRPr>
          </a:p>
        </p:txBody>
      </p:sp>
      <p:sp>
        <p:nvSpPr>
          <p:cNvPr id="13" name="Text Box 14"/>
          <p:cNvSpPr txBox="1">
            <a:spLocks noChangeArrowheads="1"/>
          </p:cNvSpPr>
          <p:nvPr userDrawn="1"/>
        </p:nvSpPr>
        <p:spPr bwMode="auto">
          <a:xfrm>
            <a:off x="9163050" y="133350"/>
            <a:ext cx="26003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i="1" kern="1200" dirty="0">
                <a:solidFill>
                  <a:schemeClr val="tx1"/>
                </a:solidFill>
                <a:latin typeface="Arial" panose="020B0604020202020204"/>
                <a:ea typeface="+mn-ea"/>
                <a:cs typeface="Arial" panose="020B0604020202020204" pitchFamily="34" charset="0"/>
              </a:rPr>
              <a:t>S5-25</a:t>
            </a:r>
            <a:r>
              <a:rPr lang="en-US" altLang="en-GB" sz="1200" b="1" i="1" kern="1200" dirty="0">
                <a:solidFill>
                  <a:schemeClr val="tx1"/>
                </a:solidFill>
                <a:latin typeface="Arial" panose="020B0604020202020204"/>
                <a:ea typeface="+mn-ea"/>
                <a:cs typeface="Arial" panose="020B0604020202020204" pitchFamily="34" charset="0"/>
              </a:rPr>
              <a:t>5140</a:t>
            </a:r>
            <a:r>
              <a:rPr lang="sv-SE" altLang="en-US" sz="1200" b="1" i="1" kern="1200" dirty="0">
                <a:solidFill>
                  <a:schemeClr val="tx1"/>
                </a:solidFill>
                <a:latin typeface="Arial" panose="020B0604020202020204"/>
                <a:ea typeface="+mn-ea"/>
                <a:cs typeface="Arial" panose="020B0604020202020204" pitchFamily="34" charset="0"/>
              </a:rPr>
              <a:t>	</a:t>
            </a: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830"/>
            <a:ext cx="3178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1200" b="1" i="1" kern="1200" dirty="0">
                <a:solidFill>
                  <a:schemeClr val="tx1"/>
                </a:solidFill>
                <a:latin typeface="Arial" panose="020B0604020202020204"/>
                <a:ea typeface="+mn-ea"/>
                <a:cs typeface="Arial" panose="020B0604020202020204" pitchFamily="34" charset="0"/>
              </a:rPr>
              <a:t>3GPP TSG-SA5 Meeting #16</a:t>
            </a:r>
            <a:r>
              <a:rPr lang="en-US" altLang="en-GB" sz="1200" b="1" i="1" kern="1200" dirty="0">
                <a:solidFill>
                  <a:schemeClr val="tx1"/>
                </a:solidFill>
                <a:latin typeface="Arial" panose="020B0604020202020204"/>
                <a:ea typeface="+mn-ea"/>
                <a:cs typeface="Arial" panose="020B0604020202020204" pitchFamily="34" charset="0"/>
              </a:rPr>
              <a:t>4</a:t>
            </a:r>
            <a:endParaRPr lang="en-GB" sz="1200" b="1" i="1" kern="1200" dirty="0">
              <a:solidFill>
                <a:schemeClr val="tx1"/>
              </a:solidFill>
              <a:latin typeface="Arial" panose="020B0604020202020204"/>
              <a:ea typeface="+mn-ea"/>
              <a:cs typeface="Arial" panose="020B0604020202020204" pitchFamily="34" charset="0"/>
            </a:endParaRPr>
          </a:p>
          <a:p>
            <a:r>
              <a:rPr lang="en-US" altLang="zh-CN" sz="1200" b="1" i="1" dirty="0">
                <a:latin typeface="Arial" panose="020B0604020202020204"/>
                <a:sym typeface="+mn-ea"/>
              </a:rPr>
              <a:t>Dallas, USA, 17 - 21 November</a:t>
            </a:r>
            <a:r>
              <a:rPr lang="en-GB" sz="1200" b="1" i="1" dirty="0">
                <a:latin typeface="Arial" panose="020B0604020202020204"/>
                <a:sym typeface="+mn-ea"/>
              </a:rPr>
              <a:t> </a:t>
            </a:r>
            <a:r>
              <a:rPr lang="en-GB" sz="1200" b="1" i="1" kern="1200" dirty="0">
                <a:solidFill>
                  <a:schemeClr val="tx1"/>
                </a:solidFill>
                <a:latin typeface="Arial" panose="020B0604020202020204"/>
                <a:ea typeface="+mn-ea"/>
                <a:cs typeface="Arial" panose="020B0604020202020204" pitchFamily="34" charset="0"/>
              </a:rPr>
              <a:t> 2025</a:t>
            </a:r>
            <a:endParaRPr lang="sv-SE" altLang="en-US" sz="1200" b="1" i="1" kern="1200" dirty="0">
              <a:solidFill>
                <a:schemeClr val="tx1"/>
              </a:solidFill>
              <a:latin typeface="Arial" panose="020B0604020202020204"/>
              <a:ea typeface="+mn-ea"/>
              <a:cs typeface="Arial" panose="020B0604020202020204" pitchFamily="34" charset="0"/>
            </a:endParaRPr>
          </a:p>
        </p:txBody>
      </p:sp>
      <p:sp>
        <p:nvSpPr>
          <p:cNvPr id="13" name="Text Box 14"/>
          <p:cNvSpPr txBox="1">
            <a:spLocks noChangeArrowheads="1"/>
          </p:cNvSpPr>
          <p:nvPr userDrawn="1"/>
        </p:nvSpPr>
        <p:spPr bwMode="auto">
          <a:xfrm>
            <a:off x="9163050" y="133350"/>
            <a:ext cx="26003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i="1" kern="1200" dirty="0">
                <a:solidFill>
                  <a:schemeClr val="tx1"/>
                </a:solidFill>
                <a:latin typeface="Arial" panose="020B0604020202020204"/>
                <a:ea typeface="+mn-ea"/>
                <a:cs typeface="Arial" panose="020B0604020202020204" pitchFamily="34" charset="0"/>
              </a:rPr>
              <a:t>S5-25</a:t>
            </a:r>
            <a:r>
              <a:rPr lang="en-US" sz="1200" b="1" i="1" kern="1200" dirty="0">
                <a:solidFill>
                  <a:schemeClr val="tx1"/>
                </a:solidFill>
                <a:latin typeface="Arial" panose="020B0604020202020204"/>
                <a:ea typeface="+mn-ea"/>
                <a:cs typeface="Arial" panose="020B0604020202020204" pitchFamily="34" charset="0"/>
              </a:rPr>
              <a:t>5140</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830"/>
            <a:ext cx="32499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1200" b="1" i="1" kern="1200" dirty="0">
                <a:solidFill>
                  <a:schemeClr val="tx1"/>
                </a:solidFill>
                <a:latin typeface="Arial" panose="020B0604020202020204"/>
                <a:ea typeface="+mn-ea"/>
                <a:cs typeface="Arial" panose="020B0604020202020204" pitchFamily="34" charset="0"/>
              </a:rPr>
              <a:t>3GPP TSG-SA5 Meeting #16</a:t>
            </a:r>
            <a:r>
              <a:rPr lang="en-US" altLang="en-GB" sz="1200" b="1" i="1" kern="1200" dirty="0">
                <a:solidFill>
                  <a:schemeClr val="tx1"/>
                </a:solidFill>
                <a:latin typeface="Arial" panose="020B0604020202020204"/>
                <a:ea typeface="+mn-ea"/>
                <a:cs typeface="Arial" panose="020B0604020202020204" pitchFamily="34" charset="0"/>
              </a:rPr>
              <a:t>4</a:t>
            </a:r>
          </a:p>
          <a:p>
            <a:r>
              <a:rPr lang="en-US" altLang="zh-CN" sz="1200" b="1" i="1" dirty="0">
                <a:latin typeface="Arial" panose="020B0604020202020204"/>
                <a:sym typeface="+mn-ea"/>
              </a:rPr>
              <a:t>Dallas, USA, 17 - 21 November</a:t>
            </a:r>
            <a:r>
              <a:rPr lang="en-GB" sz="1200" b="1" i="1" dirty="0">
                <a:latin typeface="Arial" panose="020B0604020202020204"/>
                <a:sym typeface="+mn-ea"/>
              </a:rPr>
              <a:t> </a:t>
            </a:r>
            <a:r>
              <a:rPr lang="en-GB" sz="1200" b="1" i="1" kern="1200" dirty="0">
                <a:solidFill>
                  <a:schemeClr val="tx1"/>
                </a:solidFill>
                <a:latin typeface="Arial" panose="020B0604020202020204"/>
                <a:ea typeface="+mn-ea"/>
                <a:cs typeface="Arial" panose="020B0604020202020204" pitchFamily="34" charset="0"/>
              </a:rPr>
              <a:t> 2025</a:t>
            </a:r>
            <a:endParaRPr lang="sv-SE" altLang="en-US" sz="1200" b="1" i="1" kern="1200" dirty="0">
              <a:solidFill>
                <a:schemeClr val="tx1"/>
              </a:solidFill>
              <a:latin typeface="Arial" panose="020B0604020202020204"/>
              <a:ea typeface="+mn-ea"/>
              <a:cs typeface="Arial" panose="020B0604020202020204" pitchFamily="34" charset="0"/>
            </a:endParaRPr>
          </a:p>
        </p:txBody>
      </p:sp>
      <p:sp>
        <p:nvSpPr>
          <p:cNvPr id="13" name="Text Box 14"/>
          <p:cNvSpPr txBox="1">
            <a:spLocks noChangeArrowheads="1"/>
          </p:cNvSpPr>
          <p:nvPr userDrawn="1"/>
        </p:nvSpPr>
        <p:spPr bwMode="auto">
          <a:xfrm>
            <a:off x="9163050" y="133350"/>
            <a:ext cx="26003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i="1" kern="1200" dirty="0">
                <a:solidFill>
                  <a:schemeClr val="tx1"/>
                </a:solidFill>
                <a:latin typeface="Arial" panose="020B0604020202020204"/>
                <a:ea typeface="+mn-ea"/>
                <a:cs typeface="Arial" panose="020B0604020202020204" pitchFamily="34" charset="0"/>
              </a:rPr>
              <a:t>S5-25</a:t>
            </a:r>
            <a:r>
              <a:rPr lang="en-US" altLang="en-GB" sz="1200" b="1" i="1" kern="1200" dirty="0">
                <a:solidFill>
                  <a:schemeClr val="tx1"/>
                </a:solidFill>
                <a:latin typeface="Arial" panose="020B0604020202020204"/>
                <a:ea typeface="+mn-ea"/>
                <a:cs typeface="Arial" panose="020B0604020202020204" pitchFamily="34" charset="0"/>
              </a:rPr>
              <a:t>5140</a:t>
            </a:r>
            <a:r>
              <a:rPr lang="sv-SE" altLang="en-US" sz="1200" b="1" i="1" kern="1200" dirty="0">
                <a:solidFill>
                  <a:schemeClr val="tx1"/>
                </a:solidFill>
                <a:latin typeface="Arial" panose="020B0604020202020204"/>
                <a:ea typeface="+mn-ea"/>
                <a:cs typeface="Arial" panose="020B0604020202020204" pitchFamily="34" charset="0"/>
              </a:rPr>
              <a:t>	</a:t>
            </a: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5.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emf"/><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emf"/><Relationship Id="rId9" Type="http://schemas.openxmlformats.org/officeDocument/2006/relationships/image" Target="../media/image10.png"/><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2551398"/>
            <a:ext cx="9495007" cy="1230491"/>
          </a:xfrm>
        </p:spPr>
        <p:txBody>
          <a:bodyPr/>
          <a:lstStyle/>
          <a:p>
            <a:pPr eaLnBrk="1" hangingPunct="1"/>
            <a:r>
              <a:rPr lang="en-US" altLang="en-US" dirty="0"/>
              <a:t> 6G NDT considerations</a:t>
            </a:r>
            <a:endParaRPr lang="en-GB" altLang="en-US" dirty="0"/>
          </a:p>
        </p:txBody>
      </p:sp>
      <p:sp>
        <p:nvSpPr>
          <p:cNvPr id="5123" name="Text Placeholder 2"/>
          <p:cNvSpPr>
            <a:spLocks noGrp="1"/>
          </p:cNvSpPr>
          <p:nvPr>
            <p:ph type="body" idx="4294967295"/>
          </p:nvPr>
        </p:nvSpPr>
        <p:spPr>
          <a:xfrm>
            <a:off x="3533775" y="4478655"/>
            <a:ext cx="4619625" cy="1499870"/>
          </a:xfrm>
        </p:spPr>
        <p:txBody>
          <a:bodyPr/>
          <a:lstStyle/>
          <a:p>
            <a:pPr marL="0" indent="0" eaLnBrk="1" hangingPunct="1">
              <a:buFontTx/>
              <a:buNone/>
            </a:pPr>
            <a:r>
              <a:rPr lang="en-US" altLang="en-GB" dirty="0"/>
              <a:t>China Mobile, </a:t>
            </a:r>
            <a:r>
              <a:rPr lang="en-US" altLang="en-GB" dirty="0" err="1"/>
              <a:t>FiberCop</a:t>
            </a:r>
            <a:endParaRPr lang="en-US" altLang="en-GB"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dirty="0"/>
              <a:t>Introduction</a:t>
            </a:r>
          </a:p>
        </p:txBody>
      </p:sp>
      <p:sp>
        <p:nvSpPr>
          <p:cNvPr id="6147" name="Content Placeholder 2"/>
          <p:cNvSpPr>
            <a:spLocks noGrp="1"/>
          </p:cNvSpPr>
          <p:nvPr>
            <p:ph idx="1"/>
          </p:nvPr>
        </p:nvSpPr>
        <p:spPr>
          <a:xfrm>
            <a:off x="838200" y="1825625"/>
            <a:ext cx="10092719" cy="4353855"/>
          </a:xfrm>
        </p:spPr>
        <p:txBody>
          <a:bodyPr/>
          <a:lstStyle/>
          <a:p>
            <a:r>
              <a:rPr lang="en-US" altLang="zh-CN" sz="1800" dirty="0"/>
              <a:t>In R19, 3GPP SA5 started</a:t>
            </a:r>
            <a:r>
              <a:rPr lang="zh-CN" altLang="en-US" sz="1800" dirty="0"/>
              <a:t> </a:t>
            </a:r>
            <a:r>
              <a:rPr lang="en-US" altLang="zh-CN" sz="1800" dirty="0"/>
              <a:t>a study on "Management aspects of Network Digital Twin" in TR 28.915—marking 3GPP’s first formal introduction of the NDT concept and technologies. Later, R19’s normative work was documented in TS 28.561.​</a:t>
            </a:r>
          </a:p>
          <a:p>
            <a:r>
              <a:rPr lang="en-US" altLang="zh-CN" sz="1800" dirty="0"/>
              <a:t>3GPP R20 work in TR 28.883 is expected to focus on NDT capability enhancements</a:t>
            </a:r>
          </a:p>
          <a:p>
            <a:r>
              <a:rPr lang="en-US" altLang="zh-CN" sz="1800" dirty="0"/>
              <a:t>In 5G, NDT acts as an effective network management solution: it provides deep insights into network operations and enables proactive management.</a:t>
            </a:r>
          </a:p>
          <a:p>
            <a:r>
              <a:rPr lang="en-US" altLang="zh-CN" sz="1800" dirty="0"/>
              <a:t>Looking ahead to the 6G era, where enhanced service quality and reliability, necessitates efficient management solutions for complex, the demand for NDT is anticipated to grow significantly. Compared to its 5G/5G-A counterparts, 6G NDT is expected to expand its capabilities in the following areas:​</a:t>
            </a:r>
          </a:p>
          <a:p>
            <a:pPr lvl="1"/>
            <a:r>
              <a:rPr lang="en-US" altLang="zh-CN" sz="1540" dirty="0"/>
              <a:t>Network autonomy support: This includes capabilities such as </a:t>
            </a:r>
            <a:r>
              <a:rPr lang="en-US" altLang="zh-CN" sz="1540" dirty="0">
                <a:cs typeface="+mn-ea"/>
                <a:sym typeface="+mn-ea"/>
              </a:rPr>
              <a:t> self-discovery (analysis), self-resolution (self-healing), self-configuration (generation)</a:t>
            </a:r>
          </a:p>
          <a:p>
            <a:pPr lvl="1"/>
            <a:r>
              <a:rPr lang="en-US" altLang="zh-CN" sz="1540" dirty="0"/>
              <a:t>Multi-twin orchestration: Integrate AI agents to support the orchestration and management of multiple NDTs</a:t>
            </a:r>
          </a:p>
          <a:p>
            <a:pPr lvl="1"/>
            <a:r>
              <a:rPr lang="en-US" altLang="zh-CN" sz="1540" dirty="0"/>
              <a:t>Vertical industry service expansion: It will further extend the service boundaries of digital twins to better adapt to the diverse needs of vertical industries in the 6G era.</a:t>
            </a:r>
          </a:p>
          <a:p>
            <a:pPr lvl="1"/>
            <a:r>
              <a:rPr lang="en-US" altLang="zh-CN" sz="1540" dirty="0"/>
              <a:t>… …</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a:t>Observations and Proposals</a:t>
            </a:r>
          </a:p>
        </p:txBody>
      </p:sp>
      <p:sp>
        <p:nvSpPr>
          <p:cNvPr id="7171" name="Content Placeholder 2"/>
          <p:cNvSpPr>
            <a:spLocks noGrp="1"/>
          </p:cNvSpPr>
          <p:nvPr>
            <p:ph idx="1"/>
          </p:nvPr>
        </p:nvSpPr>
        <p:spPr>
          <a:xfrm>
            <a:off x="640080" y="1868170"/>
            <a:ext cx="6816090" cy="4358640"/>
          </a:xfrm>
        </p:spPr>
        <p:txBody>
          <a:bodyPr/>
          <a:lstStyle/>
          <a:p>
            <a:r>
              <a:rPr lang="en-US" altLang="en-US" sz="1800" b="1" dirty="0"/>
              <a:t>Observation 1:  </a:t>
            </a:r>
            <a:r>
              <a:rPr lang="en-US" altLang="en-US" sz="1800" dirty="0"/>
              <a:t>In </a:t>
            </a:r>
            <a:r>
              <a:rPr lang="en-US" altLang="zh-CN" sz="1800" dirty="0">
                <a:sym typeface="+mn-ea"/>
              </a:rPr>
              <a:t>6G, the diversity and dynamics of network services will increase significantly, and the complexity of network policies and configurations will rise accordingly. In addition, centered on the requirement of "autonomous networks", realizing network operations with "minimal human intervention“. 6G networks need to form an end-to-end service guarantee covering "intent input - simulation verification - actual deployment". </a:t>
            </a:r>
          </a:p>
          <a:p>
            <a:pPr lvl="1" algn="l">
              <a:buSzTx/>
            </a:pPr>
            <a:r>
              <a:rPr lang="en-US" altLang="en-US" sz="1800" b="1" dirty="0">
                <a:sym typeface="+mn-ea"/>
              </a:rPr>
              <a:t>Proposal 1: </a:t>
            </a:r>
            <a:r>
              <a:rPr lang="en-US" altLang="en-US" sz="1800" dirty="0">
                <a:sym typeface="+mn-ea"/>
              </a:rPr>
              <a:t>NDT is the foundation capability for achieving network autonomy. </a:t>
            </a:r>
          </a:p>
          <a:p>
            <a:pPr lvl="1" algn="l">
              <a:buSzTx/>
            </a:pPr>
            <a:r>
              <a:rPr lang="en-US" altLang="en-US" sz="1800" b="1" dirty="0">
                <a:sym typeface="+mn-ea"/>
              </a:rPr>
              <a:t>Proposal 2: </a:t>
            </a:r>
            <a:r>
              <a:rPr lang="en-US" altLang="en-US" sz="1800" dirty="0">
                <a:sym typeface="+mn-ea"/>
              </a:rPr>
              <a:t>6G NDT should study use cases and requirements that support network autonomy. </a:t>
            </a:r>
          </a:p>
          <a:p>
            <a:pPr lvl="1" algn="l">
              <a:buSzTx/>
            </a:pPr>
            <a:r>
              <a:rPr lang="en-US" altLang="en-US" sz="1800" b="1" dirty="0">
                <a:sym typeface="+mn-ea"/>
              </a:rPr>
              <a:t>Proposal 3: </a:t>
            </a:r>
            <a:r>
              <a:rPr lang="en-US" altLang="en-US" sz="1800" dirty="0">
                <a:sym typeface="+mn-ea"/>
              </a:rPr>
              <a:t>6G NDT should study how to achieve coorperate with AI/ML, so as to provide reliability assurance for network policies generated by AI/ML.</a:t>
            </a:r>
          </a:p>
        </p:txBody>
      </p:sp>
      <p:grpSp>
        <p:nvGrpSpPr>
          <p:cNvPr id="61" name="组合 60"/>
          <p:cNvGrpSpPr/>
          <p:nvPr/>
        </p:nvGrpSpPr>
        <p:grpSpPr>
          <a:xfrm>
            <a:off x="7742052" y="2096183"/>
            <a:ext cx="4115937" cy="3847117"/>
            <a:chOff x="7691" y="1670"/>
            <a:chExt cx="7156" cy="5538"/>
          </a:xfrm>
        </p:grpSpPr>
        <p:grpSp>
          <p:nvGrpSpPr>
            <p:cNvPr id="58" name="组合 57"/>
            <p:cNvGrpSpPr/>
            <p:nvPr/>
          </p:nvGrpSpPr>
          <p:grpSpPr>
            <a:xfrm>
              <a:off x="7691" y="1670"/>
              <a:ext cx="6880" cy="5538"/>
              <a:chOff x="3685" y="4686"/>
              <a:chExt cx="6880" cy="5538"/>
            </a:xfrm>
          </p:grpSpPr>
          <p:sp>
            <p:nvSpPr>
              <p:cNvPr id="48" name="圆角矩形 61"/>
              <p:cNvSpPr/>
              <p:nvPr/>
            </p:nvSpPr>
            <p:spPr bwMode="auto">
              <a:xfrm>
                <a:off x="3685" y="7868"/>
                <a:ext cx="6738" cy="1825"/>
              </a:xfrm>
              <a:prstGeom prst="roundRect">
                <a:avLst>
                  <a:gd name="adj" fmla="val 5286"/>
                </a:avLst>
              </a:prstGeom>
              <a:noFill/>
              <a:ln w="9525" cap="flat" cmpd="sng" algn="ctr">
                <a:solidFill>
                  <a:srgbClr val="4F81BD">
                    <a:lumMod val="60000"/>
                    <a:lumOff val="40000"/>
                  </a:srgbClr>
                </a:solidFill>
                <a:prstDash val="dash"/>
              </a:ln>
              <a:effectLst/>
            </p:spPr>
            <p:txBody>
              <a:bodyPr anchor="ctr"/>
              <a:lstStyle/>
              <a:p>
                <a:pPr marL="0" marR="0" lvl="0" indent="0" algn="ctr" defTabSz="815975" rtl="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dirty="0">
                  <a:ln>
                    <a:noFill/>
                  </a:ln>
                  <a:solidFill>
                    <a:prstClr val="black">
                      <a:lumMod val="65000"/>
                      <a:lumOff val="35000"/>
                    </a:prstClr>
                  </a:solidFill>
                  <a:effectLst/>
                  <a:uLnTx/>
                  <a:uFillTx/>
                  <a:latin typeface="等线" panose="02010600030101010101" charset="-122"/>
                  <a:ea typeface="等线" panose="02010600030101010101" charset="-122"/>
                  <a:cs typeface="Arial" panose="020B0604020202020204" pitchFamily="34" charset="0"/>
                </a:endParaRPr>
              </a:p>
            </p:txBody>
          </p:sp>
          <p:sp>
            <p:nvSpPr>
              <p:cNvPr id="196" name="TextBox 115"/>
              <p:cNvSpPr txBox="1">
                <a:spLocks noChangeArrowheads="1"/>
              </p:cNvSpPr>
              <p:nvPr/>
            </p:nvSpPr>
            <p:spPr bwMode="auto">
              <a:xfrm>
                <a:off x="4698" y="9693"/>
                <a:ext cx="4284" cy="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7120"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7120"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7120"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7120"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marL="0" marR="0" lvl="0" indent="0" algn="ctr" defTabSz="815340" rtl="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charset="-122"/>
                    <a:cs typeface="Arial" panose="020B0604020202020204" pitchFamily="34" charset="0"/>
                  </a:rPr>
                  <a:t>6G Network</a:t>
                </a:r>
              </a:p>
            </p:txBody>
          </p:sp>
          <p:sp>
            <p:nvSpPr>
              <p:cNvPr id="198" name="云形 197"/>
              <p:cNvSpPr/>
              <p:nvPr/>
            </p:nvSpPr>
            <p:spPr>
              <a:xfrm>
                <a:off x="4396" y="4686"/>
                <a:ext cx="5444" cy="2521"/>
              </a:xfrm>
              <a:prstGeom prst="cloud">
                <a:avLst/>
              </a:prstGeom>
              <a:solidFill>
                <a:schemeClr val="accent5">
                  <a:lumMod val="20000"/>
                  <a:lumOff val="80000"/>
                </a:schemeClr>
              </a:solidFill>
              <a:ln w="25400" cap="flat" cmpd="sng" algn="ctr">
                <a:solidFill>
                  <a:schemeClr val="accent1">
                    <a:lumMod val="20000"/>
                    <a:lumOff val="80000"/>
                  </a:schemeClr>
                </a:solidFill>
                <a:prstDash val="solid"/>
              </a:ln>
              <a:effectLst/>
            </p:spPr>
            <p:txBody>
              <a:bodyPr anchor="ctr"/>
              <a:lstStyle/>
              <a:p>
                <a:pPr marL="0" marR="0" lvl="0" indent="0" algn="ctr" defTabSz="456565"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lumMod val="65000"/>
                      <a:lumOff val="35000"/>
                    </a:prstClr>
                  </a:solidFill>
                  <a:effectLst/>
                  <a:uLnTx/>
                  <a:uFillTx/>
                  <a:latin typeface="等线" panose="02010600030101010101" charset="-122"/>
                  <a:ea typeface="等线" panose="02010600030101010101" charset="-122"/>
                  <a:cs typeface="Arial" panose="020B0604020202020204" pitchFamily="34" charset="0"/>
                </a:endParaRPr>
              </a:p>
            </p:txBody>
          </p:sp>
          <p:pic>
            <p:nvPicPr>
              <p:cNvPr id="203" name="图片 2200"/>
              <p:cNvPicPr>
                <a:picLocks noChangeAspect="1" noChangeArrowheads="1"/>
              </p:cNvPicPr>
              <p:nvPr/>
            </p:nvPicPr>
            <p:blipFill>
              <a:blip r:embed="rId2" cstate="print">
                <a:duotone>
                  <a:srgbClr val="4F81BD">
                    <a:shade val="45000"/>
                    <a:satMod val="135000"/>
                  </a:srgbClr>
                  <a:prstClr val="white"/>
                </a:duotone>
              </a:blip>
              <a:srcRect t="9457" b="12227"/>
              <a:stretch>
                <a:fillRect/>
              </a:stretch>
            </p:blipFill>
            <p:spPr bwMode="auto">
              <a:xfrm rot="5400000">
                <a:off x="5301" y="7131"/>
                <a:ext cx="736" cy="774"/>
              </a:xfrm>
              <a:prstGeom prst="rect">
                <a:avLst/>
              </a:prstGeom>
              <a:noFill/>
              <a:ln>
                <a:noFill/>
              </a:ln>
            </p:spPr>
          </p:pic>
          <p:pic>
            <p:nvPicPr>
              <p:cNvPr id="204" name="图片 2200"/>
              <p:cNvPicPr>
                <a:picLocks noChangeAspect="1" noChangeArrowheads="1"/>
              </p:cNvPicPr>
              <p:nvPr/>
            </p:nvPicPr>
            <p:blipFill>
              <a:blip r:embed="rId2" cstate="print">
                <a:duotone>
                  <a:srgbClr val="4F81BD">
                    <a:shade val="45000"/>
                    <a:satMod val="135000"/>
                  </a:srgbClr>
                  <a:prstClr val="white"/>
                </a:duotone>
              </a:blip>
              <a:srcRect t="9457" b="12227"/>
              <a:stretch>
                <a:fillRect/>
              </a:stretch>
            </p:blipFill>
            <p:spPr bwMode="auto">
              <a:xfrm rot="16200000" flipV="1">
                <a:off x="8103" y="7148"/>
                <a:ext cx="736" cy="774"/>
              </a:xfrm>
              <a:prstGeom prst="rect">
                <a:avLst/>
              </a:prstGeom>
              <a:noFill/>
              <a:ln>
                <a:noFill/>
              </a:ln>
            </p:spPr>
          </p:pic>
          <p:sp>
            <p:nvSpPr>
              <p:cNvPr id="206" name="右弧形箭头 59"/>
              <p:cNvSpPr/>
              <p:nvPr/>
            </p:nvSpPr>
            <p:spPr>
              <a:xfrm rot="10800000">
                <a:off x="3760" y="5998"/>
                <a:ext cx="648" cy="2551"/>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07" name="右弧形箭头 60"/>
              <p:cNvSpPr/>
              <p:nvPr/>
            </p:nvSpPr>
            <p:spPr>
              <a:xfrm>
                <a:off x="9844" y="6001"/>
                <a:ext cx="721" cy="255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nvGrpSpPr>
              <p:cNvPr id="49" name="组合 48"/>
              <p:cNvGrpSpPr/>
              <p:nvPr/>
            </p:nvGrpSpPr>
            <p:grpSpPr>
              <a:xfrm>
                <a:off x="4107" y="8284"/>
                <a:ext cx="5949" cy="1258"/>
                <a:chOff x="6738620" y="5708015"/>
                <a:chExt cx="4895850" cy="798830"/>
              </a:xfrm>
            </p:grpSpPr>
            <p:grpSp>
              <p:nvGrpSpPr>
                <p:cNvPr id="50" name="组合 49"/>
                <p:cNvGrpSpPr/>
                <p:nvPr/>
              </p:nvGrpSpPr>
              <p:grpSpPr>
                <a:xfrm>
                  <a:off x="9321165" y="5794375"/>
                  <a:ext cx="1994535" cy="505460"/>
                  <a:chOff x="5110" y="4759276"/>
                  <a:chExt cx="1857375" cy="537685"/>
                </a:xfrm>
              </p:grpSpPr>
              <p:sp>
                <p:nvSpPr>
                  <p:cNvPr id="331" name="椭圆 330"/>
                  <p:cNvSpPr/>
                  <p:nvPr/>
                </p:nvSpPr>
                <p:spPr>
                  <a:xfrm>
                    <a:off x="5110" y="4759276"/>
                    <a:ext cx="1857375" cy="537685"/>
                  </a:xfrm>
                  <a:prstGeom prst="ellipse">
                    <a:avLst/>
                  </a:prstGeom>
                  <a:solidFill>
                    <a:srgbClr val="A0B4EC">
                      <a:alpha val="40000"/>
                    </a:srgbClr>
                  </a:solidFill>
                  <a:ln w="9525" cap="flat" cmpd="sng" algn="ctr">
                    <a:noFill/>
                    <a:prstDash val="solid"/>
                  </a:ln>
                  <a:effectLst>
                    <a:outerShdw blurRad="40000" dist="23000" dir="5400000" rotWithShape="0">
                      <a:srgbClr val="000000">
                        <a:alpha val="35000"/>
                      </a:srgbClr>
                    </a:outerShdw>
                  </a:effectLst>
                </p:spPr>
                <p:txBody>
                  <a:bodyPr lIns="0" tIns="0" rIns="0" bIns="0" anchor="ctr"/>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43561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1">
                      <a:ln>
                        <a:noFill/>
                      </a:ln>
                      <a:solidFill>
                        <a:srgbClr val="1D1D1A"/>
                      </a:solidFill>
                      <a:effectLst/>
                      <a:uLnTx/>
                      <a:uFillTx/>
                      <a:latin typeface="微软雅黑" panose="020B0503020204020204" charset="-122"/>
                      <a:ea typeface="微软雅黑" panose="020B0503020204020204" charset="-122"/>
                      <a:cs typeface="+mn-cs"/>
                      <a:sym typeface="Helvetica Neue"/>
                    </a:endParaRPr>
                  </a:p>
                </p:txBody>
              </p:sp>
              <p:sp>
                <p:nvSpPr>
                  <p:cNvPr id="332" name="椭圆 331"/>
                  <p:cNvSpPr/>
                  <p:nvPr/>
                </p:nvSpPr>
                <p:spPr>
                  <a:xfrm>
                    <a:off x="239783" y="4815468"/>
                    <a:ext cx="1388028" cy="401815"/>
                  </a:xfrm>
                  <a:prstGeom prst="ellipse">
                    <a:avLst/>
                  </a:prstGeom>
                  <a:solidFill>
                    <a:srgbClr val="A0B4EC">
                      <a:alpha val="60000"/>
                    </a:srgbClr>
                  </a:solidFill>
                  <a:ln w="9525" cap="flat" cmpd="sng" algn="ctr">
                    <a:noFill/>
                    <a:prstDash val="solid"/>
                  </a:ln>
                  <a:effectLst>
                    <a:outerShdw blurRad="40000" dist="23000" dir="5400000" rotWithShape="0">
                      <a:srgbClr val="000000">
                        <a:alpha val="35000"/>
                      </a:srgbClr>
                    </a:outerShdw>
                  </a:effectLst>
                </p:spPr>
                <p:txBody>
                  <a:bodyPr lIns="0" tIns="0" rIns="0" bIns="0" anchor="ctr"/>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43561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1">
                      <a:ln>
                        <a:noFill/>
                      </a:ln>
                      <a:solidFill>
                        <a:srgbClr val="1D1D1A"/>
                      </a:solidFill>
                      <a:effectLst/>
                      <a:uLnTx/>
                      <a:uFillTx/>
                      <a:latin typeface="微软雅黑" panose="020B0503020204020204" charset="-122"/>
                      <a:ea typeface="微软雅黑" panose="020B0503020204020204" charset="-122"/>
                      <a:cs typeface="+mn-cs"/>
                      <a:sym typeface="Helvetica Neue"/>
                    </a:endParaRPr>
                  </a:p>
                </p:txBody>
              </p:sp>
              <p:sp>
                <p:nvSpPr>
                  <p:cNvPr id="333" name="椭圆 332"/>
                  <p:cNvSpPr/>
                  <p:nvPr/>
                </p:nvSpPr>
                <p:spPr>
                  <a:xfrm>
                    <a:off x="541309" y="4892786"/>
                    <a:ext cx="912952" cy="289838"/>
                  </a:xfrm>
                  <a:prstGeom prst="ellipse">
                    <a:avLst/>
                  </a:prstGeom>
                  <a:solidFill>
                    <a:srgbClr val="A0B4EC"/>
                  </a:solidFill>
                  <a:ln w="9525" cap="flat" cmpd="sng" algn="ctr">
                    <a:noFill/>
                    <a:prstDash val="solid"/>
                  </a:ln>
                  <a:effectLst>
                    <a:outerShdw blurRad="40000" dist="23000" dir="5400000" rotWithShape="0">
                      <a:srgbClr val="000000">
                        <a:alpha val="35000"/>
                      </a:srgbClr>
                    </a:outerShdw>
                  </a:effectLst>
                </p:spPr>
                <p:txBody>
                  <a:bodyPr lIns="0" tIns="0" rIns="0" bIns="0" anchor="ctr"/>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43561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1">
                      <a:ln>
                        <a:noFill/>
                      </a:ln>
                      <a:solidFill>
                        <a:srgbClr val="1D1D1A"/>
                      </a:solidFill>
                      <a:effectLst/>
                      <a:uLnTx/>
                      <a:uFillTx/>
                      <a:latin typeface="微软雅黑" panose="020B0503020204020204" charset="-122"/>
                      <a:ea typeface="微软雅黑" panose="020B0503020204020204" charset="-122"/>
                      <a:cs typeface="+mn-cs"/>
                      <a:sym typeface="Helvetica Neue"/>
                    </a:endParaRPr>
                  </a:p>
                </p:txBody>
              </p:sp>
            </p:grpSp>
            <p:grpSp>
              <p:nvGrpSpPr>
                <p:cNvPr id="51" name="组合 53"/>
                <p:cNvGrpSpPr/>
                <p:nvPr/>
              </p:nvGrpSpPr>
              <p:grpSpPr>
                <a:xfrm>
                  <a:off x="7075805" y="5774690"/>
                  <a:ext cx="1946275" cy="520700"/>
                  <a:chOff x="5110" y="4759276"/>
                  <a:chExt cx="1857375" cy="537685"/>
                </a:xfrm>
              </p:grpSpPr>
              <p:sp>
                <p:nvSpPr>
                  <p:cNvPr id="328" name="椭圆 327"/>
                  <p:cNvSpPr/>
                  <p:nvPr/>
                </p:nvSpPr>
                <p:spPr>
                  <a:xfrm>
                    <a:off x="5110" y="4759276"/>
                    <a:ext cx="1857375" cy="537685"/>
                  </a:xfrm>
                  <a:prstGeom prst="ellipse">
                    <a:avLst/>
                  </a:prstGeom>
                  <a:solidFill>
                    <a:srgbClr val="A0B4EC">
                      <a:alpha val="40000"/>
                    </a:srgbClr>
                  </a:solidFill>
                  <a:ln w="9525" cap="flat" cmpd="sng" algn="ctr">
                    <a:noFill/>
                    <a:prstDash val="solid"/>
                  </a:ln>
                  <a:effectLst>
                    <a:outerShdw blurRad="40000" dist="23000" dir="5400000" rotWithShape="0">
                      <a:srgbClr val="000000">
                        <a:alpha val="35000"/>
                      </a:srgbClr>
                    </a:outerShdw>
                  </a:effectLst>
                </p:spPr>
                <p:txBody>
                  <a:bodyPr lIns="0" tIns="0" rIns="0" bIns="0" anchor="ctr"/>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43561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1">
                      <a:ln>
                        <a:noFill/>
                      </a:ln>
                      <a:solidFill>
                        <a:srgbClr val="1D1D1A"/>
                      </a:solidFill>
                      <a:effectLst/>
                      <a:uLnTx/>
                      <a:uFillTx/>
                      <a:latin typeface="微软雅黑" panose="020B0503020204020204" charset="-122"/>
                      <a:ea typeface="微软雅黑" panose="020B0503020204020204" charset="-122"/>
                      <a:cs typeface="+mn-cs"/>
                      <a:sym typeface="Helvetica Neue"/>
                    </a:endParaRPr>
                  </a:p>
                </p:txBody>
              </p:sp>
              <p:sp>
                <p:nvSpPr>
                  <p:cNvPr id="329" name="椭圆 328"/>
                  <p:cNvSpPr/>
                  <p:nvPr/>
                </p:nvSpPr>
                <p:spPr>
                  <a:xfrm>
                    <a:off x="239783" y="4815468"/>
                    <a:ext cx="1388028" cy="401815"/>
                  </a:xfrm>
                  <a:prstGeom prst="ellipse">
                    <a:avLst/>
                  </a:prstGeom>
                  <a:solidFill>
                    <a:srgbClr val="A0B4EC">
                      <a:alpha val="60000"/>
                    </a:srgbClr>
                  </a:solidFill>
                  <a:ln w="9525" cap="flat" cmpd="sng" algn="ctr">
                    <a:noFill/>
                    <a:prstDash val="solid"/>
                  </a:ln>
                  <a:effectLst>
                    <a:outerShdw blurRad="40000" dist="23000" dir="5400000" rotWithShape="0">
                      <a:srgbClr val="000000">
                        <a:alpha val="35000"/>
                      </a:srgbClr>
                    </a:outerShdw>
                  </a:effectLst>
                </p:spPr>
                <p:txBody>
                  <a:bodyPr lIns="0" tIns="0" rIns="0" bIns="0" anchor="ctr"/>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43561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1">
                      <a:ln>
                        <a:noFill/>
                      </a:ln>
                      <a:solidFill>
                        <a:srgbClr val="1D1D1A"/>
                      </a:solidFill>
                      <a:effectLst/>
                      <a:uLnTx/>
                      <a:uFillTx/>
                      <a:latin typeface="微软雅黑" panose="020B0503020204020204" charset="-122"/>
                      <a:ea typeface="微软雅黑" panose="020B0503020204020204" charset="-122"/>
                      <a:cs typeface="+mn-cs"/>
                      <a:sym typeface="Helvetica Neue"/>
                    </a:endParaRPr>
                  </a:p>
                </p:txBody>
              </p:sp>
              <p:sp>
                <p:nvSpPr>
                  <p:cNvPr id="330" name="椭圆 329"/>
                  <p:cNvSpPr/>
                  <p:nvPr/>
                </p:nvSpPr>
                <p:spPr>
                  <a:xfrm>
                    <a:off x="485441" y="4881867"/>
                    <a:ext cx="930556" cy="285589"/>
                  </a:xfrm>
                  <a:prstGeom prst="ellipse">
                    <a:avLst/>
                  </a:prstGeom>
                  <a:solidFill>
                    <a:srgbClr val="A0B4EC"/>
                  </a:solidFill>
                  <a:ln w="9525" cap="flat" cmpd="sng" algn="ctr">
                    <a:noFill/>
                    <a:prstDash val="solid"/>
                  </a:ln>
                  <a:effectLst>
                    <a:outerShdw blurRad="40000" dist="23000" dir="5400000" rotWithShape="0">
                      <a:srgbClr val="000000">
                        <a:alpha val="35000"/>
                      </a:srgbClr>
                    </a:outerShdw>
                  </a:effectLst>
                </p:spPr>
                <p:txBody>
                  <a:bodyPr lIns="0" tIns="0" rIns="0" bIns="0" anchor="ctr"/>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43561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1">
                      <a:ln>
                        <a:noFill/>
                      </a:ln>
                      <a:solidFill>
                        <a:srgbClr val="1D1D1A"/>
                      </a:solidFill>
                      <a:effectLst/>
                      <a:uLnTx/>
                      <a:uFillTx/>
                      <a:latin typeface="微软雅黑" panose="020B0503020204020204" charset="-122"/>
                      <a:ea typeface="微软雅黑" panose="020B0503020204020204" charset="-122"/>
                      <a:cs typeface="+mn-cs"/>
                      <a:sym typeface="Helvetica Neue"/>
                    </a:endParaRPr>
                  </a:p>
                </p:txBody>
              </p:sp>
            </p:grpSp>
            <p:sp>
              <p:nvSpPr>
                <p:cNvPr id="212" name="Freeform 69"/>
                <p:cNvSpPr/>
                <p:nvPr/>
              </p:nvSpPr>
              <p:spPr bwMode="auto">
                <a:xfrm>
                  <a:off x="6861175" y="6045835"/>
                  <a:ext cx="92075" cy="45085"/>
                </a:xfrm>
                <a:custGeom>
                  <a:avLst/>
                  <a:gdLst>
                    <a:gd name="T0" fmla="*/ 308 w 351"/>
                    <a:gd name="T1" fmla="*/ 73 h 202"/>
                    <a:gd name="T2" fmla="*/ 308 w 351"/>
                    <a:gd name="T3" fmla="*/ 73 h 202"/>
                    <a:gd name="T4" fmla="*/ 202 w 351"/>
                    <a:gd name="T5" fmla="*/ 131 h 202"/>
                    <a:gd name="T6" fmla="*/ 202 w 351"/>
                    <a:gd name="T7" fmla="*/ 53 h 202"/>
                    <a:gd name="T8" fmla="*/ 258 w 351"/>
                    <a:gd name="T9" fmla="*/ 53 h 202"/>
                    <a:gd name="T10" fmla="*/ 258 w 351"/>
                    <a:gd name="T11" fmla="*/ 0 h 202"/>
                    <a:gd name="T12" fmla="*/ 176 w 351"/>
                    <a:gd name="T13" fmla="*/ 0 h 202"/>
                    <a:gd name="T14" fmla="*/ 149 w 351"/>
                    <a:gd name="T15" fmla="*/ 26 h 202"/>
                    <a:gd name="T16" fmla="*/ 149 w 351"/>
                    <a:gd name="T17" fmla="*/ 131 h 202"/>
                    <a:gd name="T18" fmla="*/ 44 w 351"/>
                    <a:gd name="T19" fmla="*/ 73 h 202"/>
                    <a:gd name="T20" fmla="*/ 7 w 351"/>
                    <a:gd name="T21" fmla="*/ 84 h 202"/>
                    <a:gd name="T22" fmla="*/ 18 w 351"/>
                    <a:gd name="T23" fmla="*/ 120 h 202"/>
                    <a:gd name="T24" fmla="*/ 163 w 351"/>
                    <a:gd name="T25" fmla="*/ 199 h 202"/>
                    <a:gd name="T26" fmla="*/ 164 w 351"/>
                    <a:gd name="T27" fmla="*/ 199 h 202"/>
                    <a:gd name="T28" fmla="*/ 168 w 351"/>
                    <a:gd name="T29" fmla="*/ 201 h 202"/>
                    <a:gd name="T30" fmla="*/ 169 w 351"/>
                    <a:gd name="T31" fmla="*/ 201 h 202"/>
                    <a:gd name="T32" fmla="*/ 170 w 351"/>
                    <a:gd name="T33" fmla="*/ 201 h 202"/>
                    <a:gd name="T34" fmla="*/ 176 w 351"/>
                    <a:gd name="T35" fmla="*/ 202 h 202"/>
                    <a:gd name="T36" fmla="*/ 176 w 351"/>
                    <a:gd name="T37" fmla="*/ 202 h 202"/>
                    <a:gd name="T38" fmla="*/ 176 w 351"/>
                    <a:gd name="T39" fmla="*/ 202 h 202"/>
                    <a:gd name="T40" fmla="*/ 176 w 351"/>
                    <a:gd name="T41" fmla="*/ 202 h 202"/>
                    <a:gd name="T42" fmla="*/ 182 w 351"/>
                    <a:gd name="T43" fmla="*/ 201 h 202"/>
                    <a:gd name="T44" fmla="*/ 182 w 351"/>
                    <a:gd name="T45" fmla="*/ 201 h 202"/>
                    <a:gd name="T46" fmla="*/ 184 w 351"/>
                    <a:gd name="T47" fmla="*/ 201 h 202"/>
                    <a:gd name="T48" fmla="*/ 188 w 351"/>
                    <a:gd name="T49" fmla="*/ 199 h 202"/>
                    <a:gd name="T50" fmla="*/ 188 w 351"/>
                    <a:gd name="T51" fmla="*/ 199 h 202"/>
                    <a:gd name="T52" fmla="*/ 333 w 351"/>
                    <a:gd name="T53" fmla="*/ 120 h 202"/>
                    <a:gd name="T54" fmla="*/ 344 w 351"/>
                    <a:gd name="T55" fmla="*/ 84 h 202"/>
                    <a:gd name="T56" fmla="*/ 308 w 351"/>
                    <a:gd name="T57"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202">
                      <a:moveTo>
                        <a:pt x="308" y="73"/>
                      </a:moveTo>
                      <a:lnTo>
                        <a:pt x="308" y="73"/>
                      </a:lnTo>
                      <a:lnTo>
                        <a:pt x="202" y="131"/>
                      </a:lnTo>
                      <a:lnTo>
                        <a:pt x="202" y="53"/>
                      </a:lnTo>
                      <a:lnTo>
                        <a:pt x="258" y="53"/>
                      </a:lnTo>
                      <a:lnTo>
                        <a:pt x="258" y="0"/>
                      </a:lnTo>
                      <a:lnTo>
                        <a:pt x="176" y="0"/>
                      </a:lnTo>
                      <a:cubicBezTo>
                        <a:pt x="161" y="0"/>
                        <a:pt x="149" y="12"/>
                        <a:pt x="149" y="26"/>
                      </a:cubicBezTo>
                      <a:lnTo>
                        <a:pt x="149" y="131"/>
                      </a:lnTo>
                      <a:lnTo>
                        <a:pt x="44" y="73"/>
                      </a:lnTo>
                      <a:cubicBezTo>
                        <a:pt x="31" y="66"/>
                        <a:pt x="14" y="71"/>
                        <a:pt x="7" y="84"/>
                      </a:cubicBezTo>
                      <a:cubicBezTo>
                        <a:pt x="0" y="97"/>
                        <a:pt x="5" y="113"/>
                        <a:pt x="18" y="120"/>
                      </a:cubicBezTo>
                      <a:lnTo>
                        <a:pt x="163" y="199"/>
                      </a:lnTo>
                      <a:cubicBezTo>
                        <a:pt x="163" y="199"/>
                        <a:pt x="164" y="199"/>
                        <a:pt x="164" y="199"/>
                      </a:cubicBezTo>
                      <a:cubicBezTo>
                        <a:pt x="165" y="200"/>
                        <a:pt x="166" y="200"/>
                        <a:pt x="168" y="201"/>
                      </a:cubicBezTo>
                      <a:cubicBezTo>
                        <a:pt x="168" y="201"/>
                        <a:pt x="168" y="201"/>
                        <a:pt x="169" y="201"/>
                      </a:cubicBezTo>
                      <a:cubicBezTo>
                        <a:pt x="169" y="201"/>
                        <a:pt x="169" y="201"/>
                        <a:pt x="170" y="201"/>
                      </a:cubicBezTo>
                      <a:cubicBezTo>
                        <a:pt x="172" y="202"/>
                        <a:pt x="174" y="202"/>
                        <a:pt x="176" y="202"/>
                      </a:cubicBezTo>
                      <a:cubicBezTo>
                        <a:pt x="176" y="202"/>
                        <a:pt x="176" y="202"/>
                        <a:pt x="176" y="202"/>
                      </a:cubicBezTo>
                      <a:lnTo>
                        <a:pt x="176" y="202"/>
                      </a:lnTo>
                      <a:lnTo>
                        <a:pt x="176" y="202"/>
                      </a:lnTo>
                      <a:cubicBezTo>
                        <a:pt x="178" y="202"/>
                        <a:pt x="180" y="202"/>
                        <a:pt x="182" y="201"/>
                      </a:cubicBezTo>
                      <a:cubicBezTo>
                        <a:pt x="182" y="201"/>
                        <a:pt x="182" y="201"/>
                        <a:pt x="182" y="201"/>
                      </a:cubicBezTo>
                      <a:cubicBezTo>
                        <a:pt x="183" y="201"/>
                        <a:pt x="183" y="201"/>
                        <a:pt x="184" y="201"/>
                      </a:cubicBezTo>
                      <a:cubicBezTo>
                        <a:pt x="185" y="200"/>
                        <a:pt x="186" y="200"/>
                        <a:pt x="188" y="199"/>
                      </a:cubicBezTo>
                      <a:cubicBezTo>
                        <a:pt x="188" y="199"/>
                        <a:pt x="188" y="199"/>
                        <a:pt x="188" y="199"/>
                      </a:cubicBezTo>
                      <a:lnTo>
                        <a:pt x="333" y="120"/>
                      </a:lnTo>
                      <a:cubicBezTo>
                        <a:pt x="346" y="113"/>
                        <a:pt x="351" y="97"/>
                        <a:pt x="344" y="84"/>
                      </a:cubicBezTo>
                      <a:cubicBezTo>
                        <a:pt x="337" y="71"/>
                        <a:pt x="321" y="66"/>
                        <a:pt x="308" y="73"/>
                      </a:cubicBezTo>
                      <a:close/>
                    </a:path>
                  </a:pathLst>
                </a:custGeom>
                <a:solidFill>
                  <a:sysClr val="windowText" lastClr="000000">
                    <a:lumMod val="75000"/>
                    <a:lumOff val="25000"/>
                  </a:sysClr>
                </a:solid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213" name="Freeform 70"/>
                <p:cNvSpPr/>
                <p:nvPr/>
              </p:nvSpPr>
              <p:spPr bwMode="auto">
                <a:xfrm>
                  <a:off x="6861175" y="5982970"/>
                  <a:ext cx="92075" cy="44450"/>
                </a:xfrm>
                <a:custGeom>
                  <a:avLst/>
                  <a:gdLst>
                    <a:gd name="T0" fmla="*/ 30 w 350"/>
                    <a:gd name="T1" fmla="*/ 132 h 200"/>
                    <a:gd name="T2" fmla="*/ 30 w 350"/>
                    <a:gd name="T3" fmla="*/ 132 h 200"/>
                    <a:gd name="T4" fmla="*/ 43 w 350"/>
                    <a:gd name="T5" fmla="*/ 129 h 200"/>
                    <a:gd name="T6" fmla="*/ 148 w 350"/>
                    <a:gd name="T7" fmla="*/ 71 h 200"/>
                    <a:gd name="T8" fmla="*/ 148 w 350"/>
                    <a:gd name="T9" fmla="*/ 146 h 200"/>
                    <a:gd name="T10" fmla="*/ 92 w 350"/>
                    <a:gd name="T11" fmla="*/ 146 h 200"/>
                    <a:gd name="T12" fmla="*/ 92 w 350"/>
                    <a:gd name="T13" fmla="*/ 200 h 200"/>
                    <a:gd name="T14" fmla="*/ 175 w 350"/>
                    <a:gd name="T15" fmla="*/ 200 h 200"/>
                    <a:gd name="T16" fmla="*/ 202 w 350"/>
                    <a:gd name="T17" fmla="*/ 173 h 200"/>
                    <a:gd name="T18" fmla="*/ 202 w 350"/>
                    <a:gd name="T19" fmla="*/ 71 h 200"/>
                    <a:gd name="T20" fmla="*/ 307 w 350"/>
                    <a:gd name="T21" fmla="*/ 129 h 200"/>
                    <a:gd name="T22" fmla="*/ 320 w 350"/>
                    <a:gd name="T23" fmla="*/ 132 h 200"/>
                    <a:gd name="T24" fmla="*/ 343 w 350"/>
                    <a:gd name="T25" fmla="*/ 118 h 200"/>
                    <a:gd name="T26" fmla="*/ 333 w 350"/>
                    <a:gd name="T27" fmla="*/ 82 h 200"/>
                    <a:gd name="T28" fmla="*/ 188 w 350"/>
                    <a:gd name="T29" fmla="*/ 3 h 200"/>
                    <a:gd name="T30" fmla="*/ 187 w 350"/>
                    <a:gd name="T31" fmla="*/ 3 h 200"/>
                    <a:gd name="T32" fmla="*/ 186 w 350"/>
                    <a:gd name="T33" fmla="*/ 2 h 200"/>
                    <a:gd name="T34" fmla="*/ 184 w 350"/>
                    <a:gd name="T35" fmla="*/ 1 h 200"/>
                    <a:gd name="T36" fmla="*/ 183 w 350"/>
                    <a:gd name="T37" fmla="*/ 1 h 200"/>
                    <a:gd name="T38" fmla="*/ 181 w 350"/>
                    <a:gd name="T39" fmla="*/ 0 h 200"/>
                    <a:gd name="T40" fmla="*/ 179 w 350"/>
                    <a:gd name="T41" fmla="*/ 0 h 200"/>
                    <a:gd name="T42" fmla="*/ 177 w 350"/>
                    <a:gd name="T43" fmla="*/ 0 h 200"/>
                    <a:gd name="T44" fmla="*/ 176 w 350"/>
                    <a:gd name="T45" fmla="*/ 0 h 200"/>
                    <a:gd name="T46" fmla="*/ 175 w 350"/>
                    <a:gd name="T47" fmla="*/ 0 h 200"/>
                    <a:gd name="T48" fmla="*/ 174 w 350"/>
                    <a:gd name="T49" fmla="*/ 0 h 200"/>
                    <a:gd name="T50" fmla="*/ 172 w 350"/>
                    <a:gd name="T51" fmla="*/ 0 h 200"/>
                    <a:gd name="T52" fmla="*/ 171 w 350"/>
                    <a:gd name="T53" fmla="*/ 0 h 200"/>
                    <a:gd name="T54" fmla="*/ 168 w 350"/>
                    <a:gd name="T55" fmla="*/ 0 h 200"/>
                    <a:gd name="T56" fmla="*/ 167 w 350"/>
                    <a:gd name="T57" fmla="*/ 1 h 200"/>
                    <a:gd name="T58" fmla="*/ 166 w 350"/>
                    <a:gd name="T59" fmla="*/ 1 h 200"/>
                    <a:gd name="T60" fmla="*/ 164 w 350"/>
                    <a:gd name="T61" fmla="*/ 2 h 200"/>
                    <a:gd name="T62" fmla="*/ 162 w 350"/>
                    <a:gd name="T63" fmla="*/ 3 h 200"/>
                    <a:gd name="T64" fmla="*/ 162 w 350"/>
                    <a:gd name="T65" fmla="*/ 3 h 200"/>
                    <a:gd name="T66" fmla="*/ 17 w 350"/>
                    <a:gd name="T67" fmla="*/ 82 h 200"/>
                    <a:gd name="T68" fmla="*/ 7 w 350"/>
                    <a:gd name="T69" fmla="*/ 118 h 200"/>
                    <a:gd name="T70" fmla="*/ 30 w 350"/>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0" h="200">
                      <a:moveTo>
                        <a:pt x="30" y="132"/>
                      </a:moveTo>
                      <a:lnTo>
                        <a:pt x="30" y="132"/>
                      </a:lnTo>
                      <a:cubicBezTo>
                        <a:pt x="34" y="132"/>
                        <a:pt x="39" y="131"/>
                        <a:pt x="43" y="129"/>
                      </a:cubicBezTo>
                      <a:lnTo>
                        <a:pt x="148" y="71"/>
                      </a:lnTo>
                      <a:lnTo>
                        <a:pt x="148" y="146"/>
                      </a:lnTo>
                      <a:lnTo>
                        <a:pt x="92" y="146"/>
                      </a:lnTo>
                      <a:lnTo>
                        <a:pt x="92" y="200"/>
                      </a:lnTo>
                      <a:lnTo>
                        <a:pt x="175" y="200"/>
                      </a:lnTo>
                      <a:cubicBezTo>
                        <a:pt x="190" y="200"/>
                        <a:pt x="202" y="188"/>
                        <a:pt x="202" y="173"/>
                      </a:cubicBezTo>
                      <a:lnTo>
                        <a:pt x="202" y="71"/>
                      </a:lnTo>
                      <a:lnTo>
                        <a:pt x="307" y="129"/>
                      </a:lnTo>
                      <a:cubicBezTo>
                        <a:pt x="311" y="131"/>
                        <a:pt x="315" y="132"/>
                        <a:pt x="320" y="132"/>
                      </a:cubicBezTo>
                      <a:cubicBezTo>
                        <a:pt x="329" y="132"/>
                        <a:pt x="338" y="127"/>
                        <a:pt x="343" y="118"/>
                      </a:cubicBezTo>
                      <a:cubicBezTo>
                        <a:pt x="350" y="105"/>
                        <a:pt x="346" y="89"/>
                        <a:pt x="333" y="82"/>
                      </a:cubicBezTo>
                      <a:lnTo>
                        <a:pt x="188" y="3"/>
                      </a:lnTo>
                      <a:cubicBezTo>
                        <a:pt x="188" y="3"/>
                        <a:pt x="188" y="3"/>
                        <a:pt x="187" y="3"/>
                      </a:cubicBezTo>
                      <a:cubicBezTo>
                        <a:pt x="187" y="3"/>
                        <a:pt x="187" y="2"/>
                        <a:pt x="186" y="2"/>
                      </a:cubicBezTo>
                      <a:cubicBezTo>
                        <a:pt x="185" y="2"/>
                        <a:pt x="185" y="2"/>
                        <a:pt x="184" y="1"/>
                      </a:cubicBezTo>
                      <a:cubicBezTo>
                        <a:pt x="183" y="1"/>
                        <a:pt x="183" y="1"/>
                        <a:pt x="183" y="1"/>
                      </a:cubicBezTo>
                      <a:cubicBezTo>
                        <a:pt x="182" y="1"/>
                        <a:pt x="182" y="1"/>
                        <a:pt x="181" y="0"/>
                      </a:cubicBezTo>
                      <a:cubicBezTo>
                        <a:pt x="181" y="0"/>
                        <a:pt x="180" y="0"/>
                        <a:pt x="179" y="0"/>
                      </a:cubicBezTo>
                      <a:cubicBezTo>
                        <a:pt x="178" y="0"/>
                        <a:pt x="178" y="0"/>
                        <a:pt x="177" y="0"/>
                      </a:cubicBezTo>
                      <a:cubicBezTo>
                        <a:pt x="177" y="0"/>
                        <a:pt x="177" y="0"/>
                        <a:pt x="176" y="0"/>
                      </a:cubicBezTo>
                      <a:cubicBezTo>
                        <a:pt x="176" y="0"/>
                        <a:pt x="175" y="0"/>
                        <a:pt x="175" y="0"/>
                      </a:cubicBezTo>
                      <a:cubicBezTo>
                        <a:pt x="175" y="0"/>
                        <a:pt x="174" y="0"/>
                        <a:pt x="174" y="0"/>
                      </a:cubicBezTo>
                      <a:cubicBezTo>
                        <a:pt x="173" y="0"/>
                        <a:pt x="173" y="0"/>
                        <a:pt x="172" y="0"/>
                      </a:cubicBezTo>
                      <a:cubicBezTo>
                        <a:pt x="172" y="0"/>
                        <a:pt x="171" y="0"/>
                        <a:pt x="171" y="0"/>
                      </a:cubicBezTo>
                      <a:cubicBezTo>
                        <a:pt x="170" y="0"/>
                        <a:pt x="169" y="0"/>
                        <a:pt x="168" y="0"/>
                      </a:cubicBezTo>
                      <a:cubicBezTo>
                        <a:pt x="168" y="1"/>
                        <a:pt x="168" y="1"/>
                        <a:pt x="167" y="1"/>
                      </a:cubicBezTo>
                      <a:cubicBezTo>
                        <a:pt x="167" y="1"/>
                        <a:pt x="166" y="1"/>
                        <a:pt x="166" y="1"/>
                      </a:cubicBezTo>
                      <a:cubicBezTo>
                        <a:pt x="165" y="2"/>
                        <a:pt x="164" y="2"/>
                        <a:pt x="164" y="2"/>
                      </a:cubicBezTo>
                      <a:cubicBezTo>
                        <a:pt x="163" y="2"/>
                        <a:pt x="163" y="3"/>
                        <a:pt x="162" y="3"/>
                      </a:cubicBezTo>
                      <a:cubicBezTo>
                        <a:pt x="162" y="3"/>
                        <a:pt x="162" y="3"/>
                        <a:pt x="162" y="3"/>
                      </a:cubicBezTo>
                      <a:lnTo>
                        <a:pt x="17" y="82"/>
                      </a:lnTo>
                      <a:cubicBezTo>
                        <a:pt x="4" y="89"/>
                        <a:pt x="0" y="105"/>
                        <a:pt x="7" y="118"/>
                      </a:cubicBezTo>
                      <a:cubicBezTo>
                        <a:pt x="11" y="127"/>
                        <a:pt x="21" y="132"/>
                        <a:pt x="30" y="132"/>
                      </a:cubicBezTo>
                      <a:close/>
                    </a:path>
                  </a:pathLst>
                </a:custGeom>
                <a:solidFill>
                  <a:sysClr val="windowText" lastClr="000000">
                    <a:lumMod val="75000"/>
                    <a:lumOff val="25000"/>
                  </a:sysClr>
                </a:solid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214" name="Freeform 71"/>
                <p:cNvSpPr/>
                <p:nvPr/>
              </p:nvSpPr>
              <p:spPr bwMode="auto">
                <a:xfrm>
                  <a:off x="6797675" y="6012180"/>
                  <a:ext cx="83820" cy="47625"/>
                </a:xfrm>
                <a:custGeom>
                  <a:avLst/>
                  <a:gdLst>
                    <a:gd name="T0" fmla="*/ 183 w 324"/>
                    <a:gd name="T1" fmla="*/ 167 h 217"/>
                    <a:gd name="T2" fmla="*/ 183 w 324"/>
                    <a:gd name="T3" fmla="*/ 167 h 217"/>
                    <a:gd name="T4" fmla="*/ 129 w 324"/>
                    <a:gd name="T5" fmla="*/ 137 h 217"/>
                    <a:gd name="T6" fmla="*/ 270 w 324"/>
                    <a:gd name="T7" fmla="*/ 137 h 217"/>
                    <a:gd name="T8" fmla="*/ 270 w 324"/>
                    <a:gd name="T9" fmla="*/ 176 h 217"/>
                    <a:gd name="T10" fmla="*/ 324 w 324"/>
                    <a:gd name="T11" fmla="*/ 176 h 217"/>
                    <a:gd name="T12" fmla="*/ 324 w 324"/>
                    <a:gd name="T13" fmla="*/ 110 h 217"/>
                    <a:gd name="T14" fmla="*/ 297 w 324"/>
                    <a:gd name="T15" fmla="*/ 84 h 217"/>
                    <a:gd name="T16" fmla="*/ 129 w 324"/>
                    <a:gd name="T17" fmla="*/ 84 h 217"/>
                    <a:gd name="T18" fmla="*/ 183 w 324"/>
                    <a:gd name="T19" fmla="*/ 54 h 217"/>
                    <a:gd name="T20" fmla="*/ 193 w 324"/>
                    <a:gd name="T21" fmla="*/ 18 h 217"/>
                    <a:gd name="T22" fmla="*/ 157 w 324"/>
                    <a:gd name="T23" fmla="*/ 7 h 217"/>
                    <a:gd name="T24" fmla="*/ 13 w 324"/>
                    <a:gd name="T25" fmla="*/ 87 h 217"/>
                    <a:gd name="T26" fmla="*/ 13 w 324"/>
                    <a:gd name="T27" fmla="*/ 88 h 217"/>
                    <a:gd name="T28" fmla="*/ 11 w 324"/>
                    <a:gd name="T29" fmla="*/ 89 h 217"/>
                    <a:gd name="T30" fmla="*/ 9 w 324"/>
                    <a:gd name="T31" fmla="*/ 90 h 217"/>
                    <a:gd name="T32" fmla="*/ 8 w 324"/>
                    <a:gd name="T33" fmla="*/ 91 h 217"/>
                    <a:gd name="T34" fmla="*/ 7 w 324"/>
                    <a:gd name="T35" fmla="*/ 92 h 217"/>
                    <a:gd name="T36" fmla="*/ 6 w 324"/>
                    <a:gd name="T37" fmla="*/ 93 h 217"/>
                    <a:gd name="T38" fmla="*/ 5 w 324"/>
                    <a:gd name="T39" fmla="*/ 95 h 217"/>
                    <a:gd name="T40" fmla="*/ 4 w 324"/>
                    <a:gd name="T41" fmla="*/ 96 h 217"/>
                    <a:gd name="T42" fmla="*/ 3 w 324"/>
                    <a:gd name="T43" fmla="*/ 97 h 217"/>
                    <a:gd name="T44" fmla="*/ 3 w 324"/>
                    <a:gd name="T45" fmla="*/ 98 h 217"/>
                    <a:gd name="T46" fmla="*/ 2 w 324"/>
                    <a:gd name="T47" fmla="*/ 99 h 217"/>
                    <a:gd name="T48" fmla="*/ 1 w 324"/>
                    <a:gd name="T49" fmla="*/ 101 h 217"/>
                    <a:gd name="T50" fmla="*/ 1 w 324"/>
                    <a:gd name="T51" fmla="*/ 103 h 217"/>
                    <a:gd name="T52" fmla="*/ 1 w 324"/>
                    <a:gd name="T53" fmla="*/ 104 h 217"/>
                    <a:gd name="T54" fmla="*/ 0 w 324"/>
                    <a:gd name="T55" fmla="*/ 106 h 217"/>
                    <a:gd name="T56" fmla="*/ 0 w 324"/>
                    <a:gd name="T57" fmla="*/ 108 h 217"/>
                    <a:gd name="T58" fmla="*/ 0 w 324"/>
                    <a:gd name="T59" fmla="*/ 109 h 217"/>
                    <a:gd name="T60" fmla="*/ 0 w 324"/>
                    <a:gd name="T61" fmla="*/ 110 h 217"/>
                    <a:gd name="T62" fmla="*/ 0 w 324"/>
                    <a:gd name="T63" fmla="*/ 111 h 217"/>
                    <a:gd name="T64" fmla="*/ 0 w 324"/>
                    <a:gd name="T65" fmla="*/ 113 h 217"/>
                    <a:gd name="T66" fmla="*/ 0 w 324"/>
                    <a:gd name="T67" fmla="*/ 115 h 217"/>
                    <a:gd name="T68" fmla="*/ 1 w 324"/>
                    <a:gd name="T69" fmla="*/ 117 h 217"/>
                    <a:gd name="T70" fmla="*/ 1 w 324"/>
                    <a:gd name="T71" fmla="*/ 118 h 217"/>
                    <a:gd name="T72" fmla="*/ 1 w 324"/>
                    <a:gd name="T73" fmla="*/ 119 h 217"/>
                    <a:gd name="T74" fmla="*/ 2 w 324"/>
                    <a:gd name="T75" fmla="*/ 122 h 217"/>
                    <a:gd name="T76" fmla="*/ 3 w 324"/>
                    <a:gd name="T77" fmla="*/ 123 h 217"/>
                    <a:gd name="T78" fmla="*/ 3 w 324"/>
                    <a:gd name="T79" fmla="*/ 123 h 217"/>
                    <a:gd name="T80" fmla="*/ 4 w 324"/>
                    <a:gd name="T81" fmla="*/ 124 h 217"/>
                    <a:gd name="T82" fmla="*/ 5 w 324"/>
                    <a:gd name="T83" fmla="*/ 126 h 217"/>
                    <a:gd name="T84" fmla="*/ 7 w 324"/>
                    <a:gd name="T85" fmla="*/ 128 h 217"/>
                    <a:gd name="T86" fmla="*/ 7 w 324"/>
                    <a:gd name="T87" fmla="*/ 129 h 217"/>
                    <a:gd name="T88" fmla="*/ 8 w 324"/>
                    <a:gd name="T89" fmla="*/ 129 h 217"/>
                    <a:gd name="T90" fmla="*/ 8 w 324"/>
                    <a:gd name="T91" fmla="*/ 130 h 217"/>
                    <a:gd name="T92" fmla="*/ 10 w 324"/>
                    <a:gd name="T93" fmla="*/ 131 h 217"/>
                    <a:gd name="T94" fmla="*/ 12 w 324"/>
                    <a:gd name="T95" fmla="*/ 133 h 217"/>
                    <a:gd name="T96" fmla="*/ 13 w 324"/>
                    <a:gd name="T97" fmla="*/ 134 h 217"/>
                    <a:gd name="T98" fmla="*/ 13 w 324"/>
                    <a:gd name="T99" fmla="*/ 134 h 217"/>
                    <a:gd name="T100" fmla="*/ 157 w 324"/>
                    <a:gd name="T101" fmla="*/ 213 h 217"/>
                    <a:gd name="T102" fmla="*/ 170 w 324"/>
                    <a:gd name="T103" fmla="*/ 217 h 217"/>
                    <a:gd name="T104" fmla="*/ 193 w 324"/>
                    <a:gd name="T105" fmla="*/ 203 h 217"/>
                    <a:gd name="T106" fmla="*/ 183 w 324"/>
                    <a:gd name="T107" fmla="*/ 16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83" y="167"/>
                      </a:moveTo>
                      <a:lnTo>
                        <a:pt x="183" y="167"/>
                      </a:lnTo>
                      <a:lnTo>
                        <a:pt x="129" y="137"/>
                      </a:lnTo>
                      <a:lnTo>
                        <a:pt x="270" y="137"/>
                      </a:lnTo>
                      <a:lnTo>
                        <a:pt x="270" y="176"/>
                      </a:lnTo>
                      <a:lnTo>
                        <a:pt x="324" y="176"/>
                      </a:lnTo>
                      <a:lnTo>
                        <a:pt x="324" y="110"/>
                      </a:lnTo>
                      <a:cubicBezTo>
                        <a:pt x="324" y="96"/>
                        <a:pt x="312" y="84"/>
                        <a:pt x="297" y="84"/>
                      </a:cubicBezTo>
                      <a:lnTo>
                        <a:pt x="129" y="84"/>
                      </a:lnTo>
                      <a:lnTo>
                        <a:pt x="183" y="54"/>
                      </a:lnTo>
                      <a:cubicBezTo>
                        <a:pt x="196" y="47"/>
                        <a:pt x="200" y="30"/>
                        <a:pt x="193" y="18"/>
                      </a:cubicBezTo>
                      <a:cubicBezTo>
                        <a:pt x="186" y="5"/>
                        <a:pt x="170" y="0"/>
                        <a:pt x="157" y="7"/>
                      </a:cubicBezTo>
                      <a:lnTo>
                        <a:pt x="13" y="87"/>
                      </a:lnTo>
                      <a:cubicBezTo>
                        <a:pt x="13" y="87"/>
                        <a:pt x="13" y="87"/>
                        <a:pt x="13" y="88"/>
                      </a:cubicBezTo>
                      <a:cubicBezTo>
                        <a:pt x="12" y="88"/>
                        <a:pt x="11" y="88"/>
                        <a:pt x="11" y="89"/>
                      </a:cubicBezTo>
                      <a:cubicBezTo>
                        <a:pt x="10" y="89"/>
                        <a:pt x="10" y="89"/>
                        <a:pt x="9" y="90"/>
                      </a:cubicBezTo>
                      <a:cubicBezTo>
                        <a:pt x="9" y="90"/>
                        <a:pt x="9" y="91"/>
                        <a:pt x="8" y="91"/>
                      </a:cubicBezTo>
                      <a:cubicBezTo>
                        <a:pt x="8" y="91"/>
                        <a:pt x="7" y="92"/>
                        <a:pt x="7" y="92"/>
                      </a:cubicBezTo>
                      <a:cubicBezTo>
                        <a:pt x="7" y="93"/>
                        <a:pt x="6" y="93"/>
                        <a:pt x="6" y="93"/>
                      </a:cubicBezTo>
                      <a:cubicBezTo>
                        <a:pt x="5" y="94"/>
                        <a:pt x="5" y="94"/>
                        <a:pt x="5" y="95"/>
                      </a:cubicBezTo>
                      <a:cubicBezTo>
                        <a:pt x="4" y="95"/>
                        <a:pt x="4" y="96"/>
                        <a:pt x="4" y="96"/>
                      </a:cubicBezTo>
                      <a:cubicBezTo>
                        <a:pt x="4" y="97"/>
                        <a:pt x="3" y="97"/>
                        <a:pt x="3" y="97"/>
                      </a:cubicBezTo>
                      <a:cubicBezTo>
                        <a:pt x="3" y="98"/>
                        <a:pt x="3" y="98"/>
                        <a:pt x="3" y="98"/>
                      </a:cubicBezTo>
                      <a:cubicBezTo>
                        <a:pt x="3" y="98"/>
                        <a:pt x="2" y="99"/>
                        <a:pt x="2" y="99"/>
                      </a:cubicBezTo>
                      <a:cubicBezTo>
                        <a:pt x="2" y="100"/>
                        <a:pt x="2" y="101"/>
                        <a:pt x="1" y="101"/>
                      </a:cubicBezTo>
                      <a:cubicBezTo>
                        <a:pt x="1" y="102"/>
                        <a:pt x="1" y="102"/>
                        <a:pt x="1" y="103"/>
                      </a:cubicBezTo>
                      <a:cubicBezTo>
                        <a:pt x="1" y="103"/>
                        <a:pt x="1" y="104"/>
                        <a:pt x="1" y="104"/>
                      </a:cubicBezTo>
                      <a:cubicBezTo>
                        <a:pt x="0"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ubicBezTo>
                        <a:pt x="0" y="112"/>
                        <a:pt x="0" y="112"/>
                        <a:pt x="0" y="113"/>
                      </a:cubicBezTo>
                      <a:cubicBezTo>
                        <a:pt x="0" y="113"/>
                        <a:pt x="0" y="114"/>
                        <a:pt x="0" y="115"/>
                      </a:cubicBezTo>
                      <a:cubicBezTo>
                        <a:pt x="0" y="115"/>
                        <a:pt x="0" y="116"/>
                        <a:pt x="1" y="117"/>
                      </a:cubicBezTo>
                      <a:cubicBezTo>
                        <a:pt x="1" y="117"/>
                        <a:pt x="1" y="118"/>
                        <a:pt x="1" y="118"/>
                      </a:cubicBezTo>
                      <a:cubicBezTo>
                        <a:pt x="1" y="119"/>
                        <a:pt x="1" y="119"/>
                        <a:pt x="1" y="119"/>
                      </a:cubicBezTo>
                      <a:cubicBezTo>
                        <a:pt x="2" y="120"/>
                        <a:pt x="2" y="121"/>
                        <a:pt x="2" y="122"/>
                      </a:cubicBezTo>
                      <a:cubicBezTo>
                        <a:pt x="2" y="122"/>
                        <a:pt x="3" y="122"/>
                        <a:pt x="3" y="123"/>
                      </a:cubicBezTo>
                      <a:cubicBezTo>
                        <a:pt x="3" y="123"/>
                        <a:pt x="3" y="123"/>
                        <a:pt x="3" y="123"/>
                      </a:cubicBezTo>
                      <a:cubicBezTo>
                        <a:pt x="3" y="124"/>
                        <a:pt x="3" y="124"/>
                        <a:pt x="4" y="124"/>
                      </a:cubicBezTo>
                      <a:cubicBezTo>
                        <a:pt x="4" y="125"/>
                        <a:pt x="4" y="125"/>
                        <a:pt x="5" y="126"/>
                      </a:cubicBezTo>
                      <a:cubicBezTo>
                        <a:pt x="5" y="127"/>
                        <a:pt x="6" y="127"/>
                        <a:pt x="7" y="128"/>
                      </a:cubicBezTo>
                      <a:cubicBezTo>
                        <a:pt x="7" y="128"/>
                        <a:pt x="7" y="129"/>
                        <a:pt x="7" y="129"/>
                      </a:cubicBezTo>
                      <a:cubicBezTo>
                        <a:pt x="7" y="129"/>
                        <a:pt x="7" y="129"/>
                        <a:pt x="8" y="129"/>
                      </a:cubicBezTo>
                      <a:cubicBezTo>
                        <a:pt x="8" y="129"/>
                        <a:pt x="8" y="130"/>
                        <a:pt x="8" y="130"/>
                      </a:cubicBezTo>
                      <a:cubicBezTo>
                        <a:pt x="9" y="130"/>
                        <a:pt x="10" y="131"/>
                        <a:pt x="10" y="131"/>
                      </a:cubicBezTo>
                      <a:cubicBezTo>
                        <a:pt x="11" y="132"/>
                        <a:pt x="12" y="133"/>
                        <a:pt x="12" y="133"/>
                      </a:cubicBezTo>
                      <a:cubicBezTo>
                        <a:pt x="13" y="133"/>
                        <a:pt x="13" y="133"/>
                        <a:pt x="13" y="134"/>
                      </a:cubicBezTo>
                      <a:cubicBezTo>
                        <a:pt x="13" y="134"/>
                        <a:pt x="13" y="134"/>
                        <a:pt x="13" y="134"/>
                      </a:cubicBezTo>
                      <a:lnTo>
                        <a:pt x="157" y="213"/>
                      </a:lnTo>
                      <a:cubicBezTo>
                        <a:pt x="161" y="216"/>
                        <a:pt x="165" y="217"/>
                        <a:pt x="170" y="217"/>
                      </a:cubicBezTo>
                      <a:cubicBezTo>
                        <a:pt x="179" y="217"/>
                        <a:pt x="188" y="212"/>
                        <a:pt x="193" y="203"/>
                      </a:cubicBezTo>
                      <a:cubicBezTo>
                        <a:pt x="200" y="190"/>
                        <a:pt x="196" y="174"/>
                        <a:pt x="183" y="167"/>
                      </a:cubicBezTo>
                      <a:close/>
                    </a:path>
                  </a:pathLst>
                </a:custGeom>
                <a:solidFill>
                  <a:sysClr val="windowText" lastClr="000000">
                    <a:lumMod val="75000"/>
                    <a:lumOff val="25000"/>
                  </a:sysClr>
                </a:solid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215" name="Freeform 72"/>
                <p:cNvSpPr/>
                <p:nvPr/>
              </p:nvSpPr>
              <p:spPr bwMode="auto">
                <a:xfrm>
                  <a:off x="6931660" y="6012180"/>
                  <a:ext cx="83820" cy="48895"/>
                </a:xfrm>
                <a:custGeom>
                  <a:avLst/>
                  <a:gdLst>
                    <a:gd name="T0" fmla="*/ 324 w 324"/>
                    <a:gd name="T1" fmla="*/ 109 h 217"/>
                    <a:gd name="T2" fmla="*/ 324 w 324"/>
                    <a:gd name="T3" fmla="*/ 109 h 217"/>
                    <a:gd name="T4" fmla="*/ 324 w 324"/>
                    <a:gd name="T5" fmla="*/ 108 h 217"/>
                    <a:gd name="T6" fmla="*/ 324 w 324"/>
                    <a:gd name="T7" fmla="*/ 106 h 217"/>
                    <a:gd name="T8" fmla="*/ 323 w 324"/>
                    <a:gd name="T9" fmla="*/ 104 h 217"/>
                    <a:gd name="T10" fmla="*/ 323 w 324"/>
                    <a:gd name="T11" fmla="*/ 103 h 217"/>
                    <a:gd name="T12" fmla="*/ 322 w 324"/>
                    <a:gd name="T13" fmla="*/ 101 h 217"/>
                    <a:gd name="T14" fmla="*/ 321 w 324"/>
                    <a:gd name="T15" fmla="*/ 99 h 217"/>
                    <a:gd name="T16" fmla="*/ 321 w 324"/>
                    <a:gd name="T17" fmla="*/ 98 h 217"/>
                    <a:gd name="T18" fmla="*/ 321 w 324"/>
                    <a:gd name="T19" fmla="*/ 97 h 217"/>
                    <a:gd name="T20" fmla="*/ 320 w 324"/>
                    <a:gd name="T21" fmla="*/ 97 h 217"/>
                    <a:gd name="T22" fmla="*/ 319 w 324"/>
                    <a:gd name="T23" fmla="*/ 95 h 217"/>
                    <a:gd name="T24" fmla="*/ 318 w 324"/>
                    <a:gd name="T25" fmla="*/ 94 h 217"/>
                    <a:gd name="T26" fmla="*/ 317 w 324"/>
                    <a:gd name="T27" fmla="*/ 92 h 217"/>
                    <a:gd name="T28" fmla="*/ 315 w 324"/>
                    <a:gd name="T29" fmla="*/ 91 h 217"/>
                    <a:gd name="T30" fmla="*/ 314 w 324"/>
                    <a:gd name="T31" fmla="*/ 90 h 217"/>
                    <a:gd name="T32" fmla="*/ 313 w 324"/>
                    <a:gd name="T33" fmla="*/ 89 h 217"/>
                    <a:gd name="T34" fmla="*/ 311 w 324"/>
                    <a:gd name="T35" fmla="*/ 88 h 217"/>
                    <a:gd name="T36" fmla="*/ 310 w 324"/>
                    <a:gd name="T37" fmla="*/ 87 h 217"/>
                    <a:gd name="T38" fmla="*/ 167 w 324"/>
                    <a:gd name="T39" fmla="*/ 7 h 217"/>
                    <a:gd name="T40" fmla="*/ 130 w 324"/>
                    <a:gd name="T41" fmla="*/ 18 h 217"/>
                    <a:gd name="T42" fmla="*/ 141 w 324"/>
                    <a:gd name="T43" fmla="*/ 54 h 217"/>
                    <a:gd name="T44" fmla="*/ 194 w 324"/>
                    <a:gd name="T45" fmla="*/ 84 h 217"/>
                    <a:gd name="T46" fmla="*/ 53 w 324"/>
                    <a:gd name="T47" fmla="*/ 84 h 217"/>
                    <a:gd name="T48" fmla="*/ 53 w 324"/>
                    <a:gd name="T49" fmla="*/ 43 h 217"/>
                    <a:gd name="T50" fmla="*/ 0 w 324"/>
                    <a:gd name="T51" fmla="*/ 43 h 217"/>
                    <a:gd name="T52" fmla="*/ 0 w 324"/>
                    <a:gd name="T53" fmla="*/ 110 h 217"/>
                    <a:gd name="T54" fmla="*/ 27 w 324"/>
                    <a:gd name="T55" fmla="*/ 137 h 217"/>
                    <a:gd name="T56" fmla="*/ 194 w 324"/>
                    <a:gd name="T57" fmla="*/ 137 h 217"/>
                    <a:gd name="T58" fmla="*/ 141 w 324"/>
                    <a:gd name="T59" fmla="*/ 167 h 217"/>
                    <a:gd name="T60" fmla="*/ 130 w 324"/>
                    <a:gd name="T61" fmla="*/ 203 h 217"/>
                    <a:gd name="T62" fmla="*/ 154 w 324"/>
                    <a:gd name="T63" fmla="*/ 217 h 217"/>
                    <a:gd name="T64" fmla="*/ 167 w 324"/>
                    <a:gd name="T65" fmla="*/ 214 h 217"/>
                    <a:gd name="T66" fmla="*/ 310 w 324"/>
                    <a:gd name="T67" fmla="*/ 134 h 217"/>
                    <a:gd name="T68" fmla="*/ 310 w 324"/>
                    <a:gd name="T69" fmla="*/ 134 h 217"/>
                    <a:gd name="T70" fmla="*/ 311 w 324"/>
                    <a:gd name="T71" fmla="*/ 133 h 217"/>
                    <a:gd name="T72" fmla="*/ 313 w 324"/>
                    <a:gd name="T73" fmla="*/ 132 h 217"/>
                    <a:gd name="T74" fmla="*/ 315 w 324"/>
                    <a:gd name="T75" fmla="*/ 130 h 217"/>
                    <a:gd name="T76" fmla="*/ 316 w 324"/>
                    <a:gd name="T77" fmla="*/ 129 h 217"/>
                    <a:gd name="T78" fmla="*/ 316 w 324"/>
                    <a:gd name="T79" fmla="*/ 129 h 217"/>
                    <a:gd name="T80" fmla="*/ 317 w 324"/>
                    <a:gd name="T81" fmla="*/ 128 h 217"/>
                    <a:gd name="T82" fmla="*/ 319 w 324"/>
                    <a:gd name="T83" fmla="*/ 126 h 217"/>
                    <a:gd name="T84" fmla="*/ 320 w 324"/>
                    <a:gd name="T85" fmla="*/ 124 h 217"/>
                    <a:gd name="T86" fmla="*/ 321 w 324"/>
                    <a:gd name="T87" fmla="*/ 123 h 217"/>
                    <a:gd name="T88" fmla="*/ 321 w 324"/>
                    <a:gd name="T89" fmla="*/ 123 h 217"/>
                    <a:gd name="T90" fmla="*/ 321 w 324"/>
                    <a:gd name="T91" fmla="*/ 122 h 217"/>
                    <a:gd name="T92" fmla="*/ 322 w 324"/>
                    <a:gd name="T93" fmla="*/ 120 h 217"/>
                    <a:gd name="T94" fmla="*/ 323 w 324"/>
                    <a:gd name="T95" fmla="*/ 118 h 217"/>
                    <a:gd name="T96" fmla="*/ 323 w 324"/>
                    <a:gd name="T97" fmla="*/ 117 h 217"/>
                    <a:gd name="T98" fmla="*/ 324 w 324"/>
                    <a:gd name="T99" fmla="*/ 115 h 217"/>
                    <a:gd name="T100" fmla="*/ 324 w 324"/>
                    <a:gd name="T101" fmla="*/ 113 h 217"/>
                    <a:gd name="T102" fmla="*/ 324 w 324"/>
                    <a:gd name="T103" fmla="*/ 111 h 217"/>
                    <a:gd name="T104" fmla="*/ 324 w 324"/>
                    <a:gd name="T105" fmla="*/ 110 h 217"/>
                    <a:gd name="T106" fmla="*/ 324 w 324"/>
                    <a:gd name="T107" fmla="*/ 10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324" y="109"/>
                      </a:moveTo>
                      <a:lnTo>
                        <a:pt x="324" y="109"/>
                      </a:lnTo>
                      <a:cubicBezTo>
                        <a:pt x="324" y="109"/>
                        <a:pt x="324" y="108"/>
                        <a:pt x="324" y="108"/>
                      </a:cubicBezTo>
                      <a:cubicBezTo>
                        <a:pt x="324" y="107"/>
                        <a:pt x="324" y="107"/>
                        <a:pt x="324" y="106"/>
                      </a:cubicBezTo>
                      <a:cubicBezTo>
                        <a:pt x="323" y="106"/>
                        <a:pt x="323" y="105"/>
                        <a:pt x="323" y="104"/>
                      </a:cubicBezTo>
                      <a:cubicBezTo>
                        <a:pt x="323" y="104"/>
                        <a:pt x="323" y="103"/>
                        <a:pt x="323" y="103"/>
                      </a:cubicBezTo>
                      <a:cubicBezTo>
                        <a:pt x="323" y="102"/>
                        <a:pt x="322" y="102"/>
                        <a:pt x="322" y="101"/>
                      </a:cubicBezTo>
                      <a:cubicBezTo>
                        <a:pt x="322" y="101"/>
                        <a:pt x="322" y="100"/>
                        <a:pt x="321" y="99"/>
                      </a:cubicBezTo>
                      <a:cubicBezTo>
                        <a:pt x="321" y="99"/>
                        <a:pt x="321" y="98"/>
                        <a:pt x="321" y="98"/>
                      </a:cubicBezTo>
                      <a:cubicBezTo>
                        <a:pt x="321" y="98"/>
                        <a:pt x="321" y="98"/>
                        <a:pt x="321" y="97"/>
                      </a:cubicBezTo>
                      <a:cubicBezTo>
                        <a:pt x="320" y="97"/>
                        <a:pt x="320" y="97"/>
                        <a:pt x="320" y="97"/>
                      </a:cubicBezTo>
                      <a:cubicBezTo>
                        <a:pt x="320" y="96"/>
                        <a:pt x="319" y="95"/>
                        <a:pt x="319" y="95"/>
                      </a:cubicBezTo>
                      <a:cubicBezTo>
                        <a:pt x="319" y="94"/>
                        <a:pt x="318" y="94"/>
                        <a:pt x="318" y="94"/>
                      </a:cubicBezTo>
                      <a:cubicBezTo>
                        <a:pt x="317" y="93"/>
                        <a:pt x="317" y="93"/>
                        <a:pt x="317" y="92"/>
                      </a:cubicBezTo>
                      <a:cubicBezTo>
                        <a:pt x="316" y="92"/>
                        <a:pt x="316" y="91"/>
                        <a:pt x="315" y="91"/>
                      </a:cubicBezTo>
                      <a:cubicBezTo>
                        <a:pt x="315" y="91"/>
                        <a:pt x="315" y="90"/>
                        <a:pt x="314" y="90"/>
                      </a:cubicBezTo>
                      <a:cubicBezTo>
                        <a:pt x="314" y="90"/>
                        <a:pt x="313" y="89"/>
                        <a:pt x="313" y="89"/>
                      </a:cubicBezTo>
                      <a:cubicBezTo>
                        <a:pt x="312" y="89"/>
                        <a:pt x="312" y="88"/>
                        <a:pt x="311" y="88"/>
                      </a:cubicBezTo>
                      <a:cubicBezTo>
                        <a:pt x="311" y="88"/>
                        <a:pt x="311" y="87"/>
                        <a:pt x="310" y="87"/>
                      </a:cubicBezTo>
                      <a:lnTo>
                        <a:pt x="167" y="7"/>
                      </a:lnTo>
                      <a:cubicBezTo>
                        <a:pt x="154" y="0"/>
                        <a:pt x="138" y="5"/>
                        <a:pt x="130" y="18"/>
                      </a:cubicBezTo>
                      <a:cubicBezTo>
                        <a:pt x="123" y="31"/>
                        <a:pt x="128" y="47"/>
                        <a:pt x="141" y="54"/>
                      </a:cubicBezTo>
                      <a:lnTo>
                        <a:pt x="194" y="84"/>
                      </a:lnTo>
                      <a:lnTo>
                        <a:pt x="53" y="84"/>
                      </a:lnTo>
                      <a:lnTo>
                        <a:pt x="53" y="43"/>
                      </a:lnTo>
                      <a:lnTo>
                        <a:pt x="0" y="43"/>
                      </a:lnTo>
                      <a:lnTo>
                        <a:pt x="0" y="110"/>
                      </a:lnTo>
                      <a:cubicBezTo>
                        <a:pt x="0" y="125"/>
                        <a:pt x="12" y="137"/>
                        <a:pt x="27" y="137"/>
                      </a:cubicBezTo>
                      <a:lnTo>
                        <a:pt x="194" y="137"/>
                      </a:lnTo>
                      <a:lnTo>
                        <a:pt x="141" y="167"/>
                      </a:lnTo>
                      <a:cubicBezTo>
                        <a:pt x="128" y="174"/>
                        <a:pt x="123" y="190"/>
                        <a:pt x="130" y="203"/>
                      </a:cubicBezTo>
                      <a:cubicBezTo>
                        <a:pt x="135" y="212"/>
                        <a:pt x="144" y="217"/>
                        <a:pt x="154" y="217"/>
                      </a:cubicBezTo>
                      <a:cubicBezTo>
                        <a:pt x="158" y="217"/>
                        <a:pt x="163" y="216"/>
                        <a:pt x="167" y="214"/>
                      </a:cubicBezTo>
                      <a:lnTo>
                        <a:pt x="310" y="134"/>
                      </a:lnTo>
                      <a:cubicBezTo>
                        <a:pt x="310" y="134"/>
                        <a:pt x="310" y="134"/>
                        <a:pt x="310" y="134"/>
                      </a:cubicBezTo>
                      <a:cubicBezTo>
                        <a:pt x="311" y="133"/>
                        <a:pt x="311" y="133"/>
                        <a:pt x="311" y="133"/>
                      </a:cubicBezTo>
                      <a:cubicBezTo>
                        <a:pt x="312" y="133"/>
                        <a:pt x="313" y="132"/>
                        <a:pt x="313" y="132"/>
                      </a:cubicBezTo>
                      <a:cubicBezTo>
                        <a:pt x="314" y="131"/>
                        <a:pt x="315" y="130"/>
                        <a:pt x="315" y="130"/>
                      </a:cubicBezTo>
                      <a:cubicBezTo>
                        <a:pt x="316" y="130"/>
                        <a:pt x="316" y="130"/>
                        <a:pt x="316" y="129"/>
                      </a:cubicBezTo>
                      <a:cubicBezTo>
                        <a:pt x="316" y="129"/>
                        <a:pt x="316" y="129"/>
                        <a:pt x="316" y="129"/>
                      </a:cubicBezTo>
                      <a:cubicBezTo>
                        <a:pt x="317" y="129"/>
                        <a:pt x="317" y="128"/>
                        <a:pt x="317" y="128"/>
                      </a:cubicBezTo>
                      <a:cubicBezTo>
                        <a:pt x="318" y="127"/>
                        <a:pt x="318" y="127"/>
                        <a:pt x="319" y="126"/>
                      </a:cubicBezTo>
                      <a:cubicBezTo>
                        <a:pt x="319" y="125"/>
                        <a:pt x="320" y="125"/>
                        <a:pt x="320" y="124"/>
                      </a:cubicBezTo>
                      <a:cubicBezTo>
                        <a:pt x="320" y="124"/>
                        <a:pt x="320" y="124"/>
                        <a:pt x="321" y="123"/>
                      </a:cubicBezTo>
                      <a:cubicBezTo>
                        <a:pt x="321" y="123"/>
                        <a:pt x="321" y="123"/>
                        <a:pt x="321" y="123"/>
                      </a:cubicBezTo>
                      <a:cubicBezTo>
                        <a:pt x="321" y="123"/>
                        <a:pt x="321" y="122"/>
                        <a:pt x="321" y="122"/>
                      </a:cubicBezTo>
                      <a:cubicBezTo>
                        <a:pt x="322" y="121"/>
                        <a:pt x="322" y="120"/>
                        <a:pt x="322" y="120"/>
                      </a:cubicBezTo>
                      <a:cubicBezTo>
                        <a:pt x="322" y="119"/>
                        <a:pt x="323" y="119"/>
                        <a:pt x="323" y="118"/>
                      </a:cubicBezTo>
                      <a:cubicBezTo>
                        <a:pt x="323" y="118"/>
                        <a:pt x="323" y="117"/>
                        <a:pt x="323" y="117"/>
                      </a:cubicBezTo>
                      <a:cubicBezTo>
                        <a:pt x="323" y="116"/>
                        <a:pt x="323" y="115"/>
                        <a:pt x="324" y="115"/>
                      </a:cubicBezTo>
                      <a:cubicBezTo>
                        <a:pt x="324" y="114"/>
                        <a:pt x="324" y="114"/>
                        <a:pt x="324" y="113"/>
                      </a:cubicBezTo>
                      <a:cubicBezTo>
                        <a:pt x="324" y="112"/>
                        <a:pt x="324" y="112"/>
                        <a:pt x="324" y="111"/>
                      </a:cubicBezTo>
                      <a:cubicBezTo>
                        <a:pt x="324" y="111"/>
                        <a:pt x="324" y="111"/>
                        <a:pt x="324" y="110"/>
                      </a:cubicBezTo>
                      <a:cubicBezTo>
                        <a:pt x="324" y="110"/>
                        <a:pt x="324" y="110"/>
                        <a:pt x="324" y="109"/>
                      </a:cubicBezTo>
                      <a:close/>
                    </a:path>
                  </a:pathLst>
                </a:custGeom>
                <a:solidFill>
                  <a:sysClr val="windowText" lastClr="000000">
                    <a:lumMod val="75000"/>
                    <a:lumOff val="25000"/>
                  </a:sysClr>
                </a:solid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216" name="Freeform 73"/>
                <p:cNvSpPr>
                  <a:spLocks noEditPoints="1"/>
                </p:cNvSpPr>
                <p:nvPr/>
              </p:nvSpPr>
              <p:spPr bwMode="auto">
                <a:xfrm>
                  <a:off x="6744970" y="5960745"/>
                  <a:ext cx="323215" cy="217805"/>
                </a:xfrm>
                <a:custGeom>
                  <a:avLst/>
                  <a:gdLst>
                    <a:gd name="T0" fmla="*/ 620 w 1240"/>
                    <a:gd name="T1" fmla="*/ 622 h 977"/>
                    <a:gd name="T2" fmla="*/ 620 w 1240"/>
                    <a:gd name="T3" fmla="*/ 622 h 977"/>
                    <a:gd name="T4" fmla="*/ 66 w 1240"/>
                    <a:gd name="T5" fmla="*/ 344 h 977"/>
                    <a:gd name="T6" fmla="*/ 620 w 1240"/>
                    <a:gd name="T7" fmla="*/ 65 h 977"/>
                    <a:gd name="T8" fmla="*/ 1173 w 1240"/>
                    <a:gd name="T9" fmla="*/ 344 h 977"/>
                    <a:gd name="T10" fmla="*/ 620 w 1240"/>
                    <a:gd name="T11" fmla="*/ 622 h 977"/>
                    <a:gd name="T12" fmla="*/ 1240 w 1240"/>
                    <a:gd name="T13" fmla="*/ 594 h 977"/>
                    <a:gd name="T14" fmla="*/ 1240 w 1240"/>
                    <a:gd name="T15" fmla="*/ 594 h 977"/>
                    <a:gd name="T16" fmla="*/ 1240 w 1240"/>
                    <a:gd name="T17" fmla="*/ 364 h 977"/>
                    <a:gd name="T18" fmla="*/ 1240 w 1240"/>
                    <a:gd name="T19" fmla="*/ 358 h 977"/>
                    <a:gd name="T20" fmla="*/ 1240 w 1240"/>
                    <a:gd name="T21" fmla="*/ 344 h 977"/>
                    <a:gd name="T22" fmla="*/ 620 w 1240"/>
                    <a:gd name="T23" fmla="*/ 0 h 977"/>
                    <a:gd name="T24" fmla="*/ 0 w 1240"/>
                    <a:gd name="T25" fmla="*/ 344 h 977"/>
                    <a:gd name="T26" fmla="*/ 0 w 1240"/>
                    <a:gd name="T27" fmla="*/ 358 h 977"/>
                    <a:gd name="T28" fmla="*/ 0 w 1240"/>
                    <a:gd name="T29" fmla="*/ 364 h 977"/>
                    <a:gd name="T30" fmla="*/ 0 w 1240"/>
                    <a:gd name="T31" fmla="*/ 594 h 977"/>
                    <a:gd name="T32" fmla="*/ 442 w 1240"/>
                    <a:gd name="T33" fmla="*/ 925 h 977"/>
                    <a:gd name="T34" fmla="*/ 509 w 1240"/>
                    <a:gd name="T35" fmla="*/ 977 h 977"/>
                    <a:gd name="T36" fmla="*/ 579 w 1240"/>
                    <a:gd name="T37" fmla="*/ 908 h 977"/>
                    <a:gd name="T38" fmla="*/ 509 w 1240"/>
                    <a:gd name="T39" fmla="*/ 839 h 977"/>
                    <a:gd name="T40" fmla="*/ 459 w 1240"/>
                    <a:gd name="T41" fmla="*/ 860 h 977"/>
                    <a:gd name="T42" fmla="*/ 66 w 1240"/>
                    <a:gd name="T43" fmla="*/ 594 h 977"/>
                    <a:gd name="T44" fmla="*/ 66 w 1240"/>
                    <a:gd name="T45" fmla="*/ 502 h 977"/>
                    <a:gd name="T46" fmla="*/ 620 w 1240"/>
                    <a:gd name="T47" fmla="*/ 689 h 977"/>
                    <a:gd name="T48" fmla="*/ 1173 w 1240"/>
                    <a:gd name="T49" fmla="*/ 502 h 977"/>
                    <a:gd name="T50" fmla="*/ 1173 w 1240"/>
                    <a:gd name="T51" fmla="*/ 594 h 977"/>
                    <a:gd name="T52" fmla="*/ 773 w 1240"/>
                    <a:gd name="T53" fmla="*/ 861 h 977"/>
                    <a:gd name="T54" fmla="*/ 722 w 1240"/>
                    <a:gd name="T55" fmla="*/ 839 h 977"/>
                    <a:gd name="T56" fmla="*/ 653 w 1240"/>
                    <a:gd name="T57" fmla="*/ 908 h 977"/>
                    <a:gd name="T58" fmla="*/ 722 w 1240"/>
                    <a:gd name="T59" fmla="*/ 977 h 977"/>
                    <a:gd name="T60" fmla="*/ 789 w 1240"/>
                    <a:gd name="T61" fmla="*/ 926 h 977"/>
                    <a:gd name="T62" fmla="*/ 1240 w 1240"/>
                    <a:gd name="T63" fmla="*/ 594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0" h="977">
                      <a:moveTo>
                        <a:pt x="620" y="622"/>
                      </a:moveTo>
                      <a:lnTo>
                        <a:pt x="620" y="622"/>
                      </a:lnTo>
                      <a:cubicBezTo>
                        <a:pt x="320" y="622"/>
                        <a:pt x="66" y="495"/>
                        <a:pt x="66" y="344"/>
                      </a:cubicBezTo>
                      <a:cubicBezTo>
                        <a:pt x="66" y="193"/>
                        <a:pt x="320" y="65"/>
                        <a:pt x="620" y="65"/>
                      </a:cubicBezTo>
                      <a:cubicBezTo>
                        <a:pt x="920" y="65"/>
                        <a:pt x="1173" y="193"/>
                        <a:pt x="1173" y="344"/>
                      </a:cubicBezTo>
                      <a:cubicBezTo>
                        <a:pt x="1173" y="495"/>
                        <a:pt x="920" y="622"/>
                        <a:pt x="620" y="622"/>
                      </a:cubicBezTo>
                      <a:close/>
                      <a:moveTo>
                        <a:pt x="1240" y="594"/>
                      </a:moveTo>
                      <a:lnTo>
                        <a:pt x="1240" y="594"/>
                      </a:lnTo>
                      <a:lnTo>
                        <a:pt x="1240" y="364"/>
                      </a:lnTo>
                      <a:cubicBezTo>
                        <a:pt x="1240" y="362"/>
                        <a:pt x="1240" y="360"/>
                        <a:pt x="1240" y="358"/>
                      </a:cubicBezTo>
                      <a:cubicBezTo>
                        <a:pt x="1240" y="353"/>
                        <a:pt x="1240" y="348"/>
                        <a:pt x="1240" y="344"/>
                      </a:cubicBezTo>
                      <a:cubicBezTo>
                        <a:pt x="1240" y="150"/>
                        <a:pt x="968" y="0"/>
                        <a:pt x="620" y="0"/>
                      </a:cubicBezTo>
                      <a:cubicBezTo>
                        <a:pt x="272" y="0"/>
                        <a:pt x="0" y="150"/>
                        <a:pt x="0" y="344"/>
                      </a:cubicBezTo>
                      <a:cubicBezTo>
                        <a:pt x="0" y="348"/>
                        <a:pt x="0" y="353"/>
                        <a:pt x="0" y="358"/>
                      </a:cubicBezTo>
                      <a:cubicBezTo>
                        <a:pt x="0" y="360"/>
                        <a:pt x="0" y="362"/>
                        <a:pt x="0" y="364"/>
                      </a:cubicBezTo>
                      <a:lnTo>
                        <a:pt x="0" y="594"/>
                      </a:lnTo>
                      <a:cubicBezTo>
                        <a:pt x="0" y="749"/>
                        <a:pt x="182" y="882"/>
                        <a:pt x="442" y="925"/>
                      </a:cubicBezTo>
                      <a:cubicBezTo>
                        <a:pt x="450" y="955"/>
                        <a:pt x="477" y="977"/>
                        <a:pt x="509" y="977"/>
                      </a:cubicBezTo>
                      <a:cubicBezTo>
                        <a:pt x="548" y="977"/>
                        <a:pt x="579" y="946"/>
                        <a:pt x="579" y="908"/>
                      </a:cubicBezTo>
                      <a:cubicBezTo>
                        <a:pt x="579" y="870"/>
                        <a:pt x="548" y="839"/>
                        <a:pt x="509" y="839"/>
                      </a:cubicBezTo>
                      <a:cubicBezTo>
                        <a:pt x="490" y="839"/>
                        <a:pt x="472" y="847"/>
                        <a:pt x="459" y="860"/>
                      </a:cubicBezTo>
                      <a:cubicBezTo>
                        <a:pt x="231" y="824"/>
                        <a:pt x="66" y="715"/>
                        <a:pt x="66" y="594"/>
                      </a:cubicBezTo>
                      <a:lnTo>
                        <a:pt x="66" y="502"/>
                      </a:lnTo>
                      <a:cubicBezTo>
                        <a:pt x="168" y="613"/>
                        <a:pt x="375" y="689"/>
                        <a:pt x="620" y="689"/>
                      </a:cubicBezTo>
                      <a:cubicBezTo>
                        <a:pt x="865" y="689"/>
                        <a:pt x="1072" y="613"/>
                        <a:pt x="1173" y="502"/>
                      </a:cubicBezTo>
                      <a:lnTo>
                        <a:pt x="1173" y="594"/>
                      </a:lnTo>
                      <a:cubicBezTo>
                        <a:pt x="1173" y="717"/>
                        <a:pt x="1005" y="827"/>
                        <a:pt x="773" y="861"/>
                      </a:cubicBezTo>
                      <a:cubicBezTo>
                        <a:pt x="761" y="847"/>
                        <a:pt x="743" y="839"/>
                        <a:pt x="722" y="839"/>
                      </a:cubicBezTo>
                      <a:cubicBezTo>
                        <a:pt x="684" y="839"/>
                        <a:pt x="653" y="870"/>
                        <a:pt x="653" y="908"/>
                      </a:cubicBezTo>
                      <a:cubicBezTo>
                        <a:pt x="653" y="946"/>
                        <a:pt x="684" y="977"/>
                        <a:pt x="722" y="977"/>
                      </a:cubicBezTo>
                      <a:cubicBezTo>
                        <a:pt x="754" y="977"/>
                        <a:pt x="781" y="956"/>
                        <a:pt x="789" y="926"/>
                      </a:cubicBezTo>
                      <a:cubicBezTo>
                        <a:pt x="1054" y="885"/>
                        <a:pt x="1240" y="751"/>
                        <a:pt x="1240" y="594"/>
                      </a:cubicBezTo>
                      <a:close/>
                    </a:path>
                  </a:pathLst>
                </a:custGeom>
                <a:solidFill>
                  <a:sysClr val="windowText" lastClr="000000">
                    <a:lumMod val="75000"/>
                    <a:lumOff val="25000"/>
                  </a:sysClr>
                </a:solid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217" name="文本框 285"/>
                <p:cNvSpPr txBox="1"/>
                <p:nvPr/>
              </p:nvSpPr>
              <p:spPr>
                <a:xfrm>
                  <a:off x="11423015" y="6057265"/>
                  <a:ext cx="211455" cy="327660"/>
                </a:xfrm>
                <a:prstGeom prst="rect">
                  <a:avLst/>
                </a:prstGeom>
                <a:noFill/>
              </p:spPr>
              <p:txBody>
                <a:bodyPr wrap="square" anchor="ctr">
                  <a:spAutoFit/>
                </a:bodyPr>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0" fontAlgn="base" latinLnBrk="0" hangingPunct="0">
                    <a:lnSpc>
                      <a:spcPct val="100000"/>
                    </a:lnSpc>
                    <a:spcBef>
                      <a:spcPct val="0"/>
                    </a:spcBef>
                    <a:spcAft>
                      <a:spcPct val="0"/>
                    </a:spcAft>
                    <a:buClrTx/>
                    <a:buSzTx/>
                    <a:buFontTx/>
                    <a:buNone/>
                    <a:defRPr/>
                  </a:pPr>
                  <a:endParaRPr kumimoji="0" lang="zh-CN" altLang="en-US" sz="10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grpSp>
              <p:nvGrpSpPr>
                <p:cNvPr id="218" name="组合 249"/>
                <p:cNvGrpSpPr/>
                <p:nvPr/>
              </p:nvGrpSpPr>
              <p:grpSpPr>
                <a:xfrm>
                  <a:off x="11304905" y="5944235"/>
                  <a:ext cx="293370" cy="191770"/>
                  <a:chOff x="5811793" y="914400"/>
                  <a:chExt cx="536570" cy="420688"/>
                </a:xfrm>
                <a:solidFill>
                  <a:sysClr val="windowText" lastClr="000000">
                    <a:lumMod val="75000"/>
                    <a:lumOff val="25000"/>
                  </a:sysClr>
                </a:solidFill>
              </p:grpSpPr>
              <p:sp>
                <p:nvSpPr>
                  <p:cNvPr id="323" name="Freeform 69"/>
                  <p:cNvSpPr/>
                  <p:nvPr/>
                </p:nvSpPr>
                <p:spPr bwMode="auto">
                  <a:xfrm>
                    <a:off x="6003925" y="1077914"/>
                    <a:ext cx="152401" cy="87312"/>
                  </a:xfrm>
                  <a:custGeom>
                    <a:avLst/>
                    <a:gdLst>
                      <a:gd name="T0" fmla="*/ 308 w 351"/>
                      <a:gd name="T1" fmla="*/ 73 h 202"/>
                      <a:gd name="T2" fmla="*/ 308 w 351"/>
                      <a:gd name="T3" fmla="*/ 73 h 202"/>
                      <a:gd name="T4" fmla="*/ 202 w 351"/>
                      <a:gd name="T5" fmla="*/ 131 h 202"/>
                      <a:gd name="T6" fmla="*/ 202 w 351"/>
                      <a:gd name="T7" fmla="*/ 53 h 202"/>
                      <a:gd name="T8" fmla="*/ 258 w 351"/>
                      <a:gd name="T9" fmla="*/ 53 h 202"/>
                      <a:gd name="T10" fmla="*/ 258 w 351"/>
                      <a:gd name="T11" fmla="*/ 0 h 202"/>
                      <a:gd name="T12" fmla="*/ 176 w 351"/>
                      <a:gd name="T13" fmla="*/ 0 h 202"/>
                      <a:gd name="T14" fmla="*/ 149 w 351"/>
                      <a:gd name="T15" fmla="*/ 26 h 202"/>
                      <a:gd name="T16" fmla="*/ 149 w 351"/>
                      <a:gd name="T17" fmla="*/ 131 h 202"/>
                      <a:gd name="T18" fmla="*/ 44 w 351"/>
                      <a:gd name="T19" fmla="*/ 73 h 202"/>
                      <a:gd name="T20" fmla="*/ 7 w 351"/>
                      <a:gd name="T21" fmla="*/ 84 h 202"/>
                      <a:gd name="T22" fmla="*/ 18 w 351"/>
                      <a:gd name="T23" fmla="*/ 120 h 202"/>
                      <a:gd name="T24" fmla="*/ 163 w 351"/>
                      <a:gd name="T25" fmla="*/ 199 h 202"/>
                      <a:gd name="T26" fmla="*/ 164 w 351"/>
                      <a:gd name="T27" fmla="*/ 199 h 202"/>
                      <a:gd name="T28" fmla="*/ 168 w 351"/>
                      <a:gd name="T29" fmla="*/ 201 h 202"/>
                      <a:gd name="T30" fmla="*/ 169 w 351"/>
                      <a:gd name="T31" fmla="*/ 201 h 202"/>
                      <a:gd name="T32" fmla="*/ 170 w 351"/>
                      <a:gd name="T33" fmla="*/ 201 h 202"/>
                      <a:gd name="T34" fmla="*/ 176 w 351"/>
                      <a:gd name="T35" fmla="*/ 202 h 202"/>
                      <a:gd name="T36" fmla="*/ 176 w 351"/>
                      <a:gd name="T37" fmla="*/ 202 h 202"/>
                      <a:gd name="T38" fmla="*/ 176 w 351"/>
                      <a:gd name="T39" fmla="*/ 202 h 202"/>
                      <a:gd name="T40" fmla="*/ 176 w 351"/>
                      <a:gd name="T41" fmla="*/ 202 h 202"/>
                      <a:gd name="T42" fmla="*/ 182 w 351"/>
                      <a:gd name="T43" fmla="*/ 201 h 202"/>
                      <a:gd name="T44" fmla="*/ 182 w 351"/>
                      <a:gd name="T45" fmla="*/ 201 h 202"/>
                      <a:gd name="T46" fmla="*/ 184 w 351"/>
                      <a:gd name="T47" fmla="*/ 201 h 202"/>
                      <a:gd name="T48" fmla="*/ 188 w 351"/>
                      <a:gd name="T49" fmla="*/ 199 h 202"/>
                      <a:gd name="T50" fmla="*/ 188 w 351"/>
                      <a:gd name="T51" fmla="*/ 199 h 202"/>
                      <a:gd name="T52" fmla="*/ 333 w 351"/>
                      <a:gd name="T53" fmla="*/ 120 h 202"/>
                      <a:gd name="T54" fmla="*/ 344 w 351"/>
                      <a:gd name="T55" fmla="*/ 84 h 202"/>
                      <a:gd name="T56" fmla="*/ 308 w 351"/>
                      <a:gd name="T57"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202">
                        <a:moveTo>
                          <a:pt x="308" y="73"/>
                        </a:moveTo>
                        <a:lnTo>
                          <a:pt x="308" y="73"/>
                        </a:lnTo>
                        <a:lnTo>
                          <a:pt x="202" y="131"/>
                        </a:lnTo>
                        <a:lnTo>
                          <a:pt x="202" y="53"/>
                        </a:lnTo>
                        <a:lnTo>
                          <a:pt x="258" y="53"/>
                        </a:lnTo>
                        <a:lnTo>
                          <a:pt x="258" y="0"/>
                        </a:lnTo>
                        <a:lnTo>
                          <a:pt x="176" y="0"/>
                        </a:lnTo>
                        <a:cubicBezTo>
                          <a:pt x="161" y="0"/>
                          <a:pt x="149" y="12"/>
                          <a:pt x="149" y="26"/>
                        </a:cubicBezTo>
                        <a:lnTo>
                          <a:pt x="149" y="131"/>
                        </a:lnTo>
                        <a:lnTo>
                          <a:pt x="44" y="73"/>
                        </a:lnTo>
                        <a:cubicBezTo>
                          <a:pt x="31" y="66"/>
                          <a:pt x="14" y="71"/>
                          <a:pt x="7" y="84"/>
                        </a:cubicBezTo>
                        <a:cubicBezTo>
                          <a:pt x="0" y="97"/>
                          <a:pt x="5" y="113"/>
                          <a:pt x="18" y="120"/>
                        </a:cubicBezTo>
                        <a:lnTo>
                          <a:pt x="163" y="199"/>
                        </a:lnTo>
                        <a:cubicBezTo>
                          <a:pt x="163" y="199"/>
                          <a:pt x="164" y="199"/>
                          <a:pt x="164" y="199"/>
                        </a:cubicBezTo>
                        <a:cubicBezTo>
                          <a:pt x="165" y="200"/>
                          <a:pt x="166" y="200"/>
                          <a:pt x="168" y="201"/>
                        </a:cubicBezTo>
                        <a:cubicBezTo>
                          <a:pt x="168" y="201"/>
                          <a:pt x="168" y="201"/>
                          <a:pt x="169" y="201"/>
                        </a:cubicBezTo>
                        <a:cubicBezTo>
                          <a:pt x="169" y="201"/>
                          <a:pt x="169" y="201"/>
                          <a:pt x="170" y="201"/>
                        </a:cubicBezTo>
                        <a:cubicBezTo>
                          <a:pt x="172" y="202"/>
                          <a:pt x="174" y="202"/>
                          <a:pt x="176" y="202"/>
                        </a:cubicBezTo>
                        <a:cubicBezTo>
                          <a:pt x="176" y="202"/>
                          <a:pt x="176" y="202"/>
                          <a:pt x="176" y="202"/>
                        </a:cubicBezTo>
                        <a:lnTo>
                          <a:pt x="176" y="202"/>
                        </a:lnTo>
                        <a:lnTo>
                          <a:pt x="176" y="202"/>
                        </a:lnTo>
                        <a:cubicBezTo>
                          <a:pt x="178" y="202"/>
                          <a:pt x="180" y="202"/>
                          <a:pt x="182" y="201"/>
                        </a:cubicBezTo>
                        <a:cubicBezTo>
                          <a:pt x="182" y="201"/>
                          <a:pt x="182" y="201"/>
                          <a:pt x="182" y="201"/>
                        </a:cubicBezTo>
                        <a:cubicBezTo>
                          <a:pt x="183" y="201"/>
                          <a:pt x="183" y="201"/>
                          <a:pt x="184" y="201"/>
                        </a:cubicBezTo>
                        <a:cubicBezTo>
                          <a:pt x="185" y="200"/>
                          <a:pt x="186" y="200"/>
                          <a:pt x="188" y="199"/>
                        </a:cubicBezTo>
                        <a:cubicBezTo>
                          <a:pt x="188" y="199"/>
                          <a:pt x="188" y="199"/>
                          <a:pt x="188" y="199"/>
                        </a:cubicBezTo>
                        <a:lnTo>
                          <a:pt x="333" y="120"/>
                        </a:lnTo>
                        <a:cubicBezTo>
                          <a:pt x="346" y="113"/>
                          <a:pt x="351" y="97"/>
                          <a:pt x="344" y="84"/>
                        </a:cubicBezTo>
                        <a:cubicBezTo>
                          <a:pt x="337" y="71"/>
                          <a:pt x="321" y="66"/>
                          <a:pt x="308" y="73"/>
                        </a:cubicBezTo>
                        <a:close/>
                      </a:path>
                    </a:pathLst>
                  </a:custGeom>
                  <a:grp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324" name="Freeform 70"/>
                  <p:cNvSpPr/>
                  <p:nvPr/>
                </p:nvSpPr>
                <p:spPr bwMode="auto">
                  <a:xfrm>
                    <a:off x="6003925" y="957263"/>
                    <a:ext cx="152400" cy="85725"/>
                  </a:xfrm>
                  <a:custGeom>
                    <a:avLst/>
                    <a:gdLst>
                      <a:gd name="T0" fmla="*/ 30 w 350"/>
                      <a:gd name="T1" fmla="*/ 132 h 200"/>
                      <a:gd name="T2" fmla="*/ 30 w 350"/>
                      <a:gd name="T3" fmla="*/ 132 h 200"/>
                      <a:gd name="T4" fmla="*/ 43 w 350"/>
                      <a:gd name="T5" fmla="*/ 129 h 200"/>
                      <a:gd name="T6" fmla="*/ 148 w 350"/>
                      <a:gd name="T7" fmla="*/ 71 h 200"/>
                      <a:gd name="T8" fmla="*/ 148 w 350"/>
                      <a:gd name="T9" fmla="*/ 146 h 200"/>
                      <a:gd name="T10" fmla="*/ 92 w 350"/>
                      <a:gd name="T11" fmla="*/ 146 h 200"/>
                      <a:gd name="T12" fmla="*/ 92 w 350"/>
                      <a:gd name="T13" fmla="*/ 200 h 200"/>
                      <a:gd name="T14" fmla="*/ 175 w 350"/>
                      <a:gd name="T15" fmla="*/ 200 h 200"/>
                      <a:gd name="T16" fmla="*/ 202 w 350"/>
                      <a:gd name="T17" fmla="*/ 173 h 200"/>
                      <a:gd name="T18" fmla="*/ 202 w 350"/>
                      <a:gd name="T19" fmla="*/ 71 h 200"/>
                      <a:gd name="T20" fmla="*/ 307 w 350"/>
                      <a:gd name="T21" fmla="*/ 129 h 200"/>
                      <a:gd name="T22" fmla="*/ 320 w 350"/>
                      <a:gd name="T23" fmla="*/ 132 h 200"/>
                      <a:gd name="T24" fmla="*/ 343 w 350"/>
                      <a:gd name="T25" fmla="*/ 118 h 200"/>
                      <a:gd name="T26" fmla="*/ 333 w 350"/>
                      <a:gd name="T27" fmla="*/ 82 h 200"/>
                      <a:gd name="T28" fmla="*/ 188 w 350"/>
                      <a:gd name="T29" fmla="*/ 3 h 200"/>
                      <a:gd name="T30" fmla="*/ 187 w 350"/>
                      <a:gd name="T31" fmla="*/ 3 h 200"/>
                      <a:gd name="T32" fmla="*/ 186 w 350"/>
                      <a:gd name="T33" fmla="*/ 2 h 200"/>
                      <a:gd name="T34" fmla="*/ 184 w 350"/>
                      <a:gd name="T35" fmla="*/ 1 h 200"/>
                      <a:gd name="T36" fmla="*/ 183 w 350"/>
                      <a:gd name="T37" fmla="*/ 1 h 200"/>
                      <a:gd name="T38" fmla="*/ 181 w 350"/>
                      <a:gd name="T39" fmla="*/ 0 h 200"/>
                      <a:gd name="T40" fmla="*/ 179 w 350"/>
                      <a:gd name="T41" fmla="*/ 0 h 200"/>
                      <a:gd name="T42" fmla="*/ 177 w 350"/>
                      <a:gd name="T43" fmla="*/ 0 h 200"/>
                      <a:gd name="T44" fmla="*/ 176 w 350"/>
                      <a:gd name="T45" fmla="*/ 0 h 200"/>
                      <a:gd name="T46" fmla="*/ 175 w 350"/>
                      <a:gd name="T47" fmla="*/ 0 h 200"/>
                      <a:gd name="T48" fmla="*/ 174 w 350"/>
                      <a:gd name="T49" fmla="*/ 0 h 200"/>
                      <a:gd name="T50" fmla="*/ 172 w 350"/>
                      <a:gd name="T51" fmla="*/ 0 h 200"/>
                      <a:gd name="T52" fmla="*/ 171 w 350"/>
                      <a:gd name="T53" fmla="*/ 0 h 200"/>
                      <a:gd name="T54" fmla="*/ 168 w 350"/>
                      <a:gd name="T55" fmla="*/ 0 h 200"/>
                      <a:gd name="T56" fmla="*/ 167 w 350"/>
                      <a:gd name="T57" fmla="*/ 1 h 200"/>
                      <a:gd name="T58" fmla="*/ 166 w 350"/>
                      <a:gd name="T59" fmla="*/ 1 h 200"/>
                      <a:gd name="T60" fmla="*/ 164 w 350"/>
                      <a:gd name="T61" fmla="*/ 2 h 200"/>
                      <a:gd name="T62" fmla="*/ 162 w 350"/>
                      <a:gd name="T63" fmla="*/ 3 h 200"/>
                      <a:gd name="T64" fmla="*/ 162 w 350"/>
                      <a:gd name="T65" fmla="*/ 3 h 200"/>
                      <a:gd name="T66" fmla="*/ 17 w 350"/>
                      <a:gd name="T67" fmla="*/ 82 h 200"/>
                      <a:gd name="T68" fmla="*/ 7 w 350"/>
                      <a:gd name="T69" fmla="*/ 118 h 200"/>
                      <a:gd name="T70" fmla="*/ 30 w 350"/>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0" h="200">
                        <a:moveTo>
                          <a:pt x="30" y="132"/>
                        </a:moveTo>
                        <a:lnTo>
                          <a:pt x="30" y="132"/>
                        </a:lnTo>
                        <a:cubicBezTo>
                          <a:pt x="34" y="132"/>
                          <a:pt x="39" y="131"/>
                          <a:pt x="43" y="129"/>
                        </a:cubicBezTo>
                        <a:lnTo>
                          <a:pt x="148" y="71"/>
                        </a:lnTo>
                        <a:lnTo>
                          <a:pt x="148" y="146"/>
                        </a:lnTo>
                        <a:lnTo>
                          <a:pt x="92" y="146"/>
                        </a:lnTo>
                        <a:lnTo>
                          <a:pt x="92" y="200"/>
                        </a:lnTo>
                        <a:lnTo>
                          <a:pt x="175" y="200"/>
                        </a:lnTo>
                        <a:cubicBezTo>
                          <a:pt x="190" y="200"/>
                          <a:pt x="202" y="188"/>
                          <a:pt x="202" y="173"/>
                        </a:cubicBezTo>
                        <a:lnTo>
                          <a:pt x="202" y="71"/>
                        </a:lnTo>
                        <a:lnTo>
                          <a:pt x="307" y="129"/>
                        </a:lnTo>
                        <a:cubicBezTo>
                          <a:pt x="311" y="131"/>
                          <a:pt x="315" y="132"/>
                          <a:pt x="320" y="132"/>
                        </a:cubicBezTo>
                        <a:cubicBezTo>
                          <a:pt x="329" y="132"/>
                          <a:pt x="338" y="127"/>
                          <a:pt x="343" y="118"/>
                        </a:cubicBezTo>
                        <a:cubicBezTo>
                          <a:pt x="350" y="105"/>
                          <a:pt x="346" y="89"/>
                          <a:pt x="333" y="82"/>
                        </a:cubicBezTo>
                        <a:lnTo>
                          <a:pt x="188" y="3"/>
                        </a:lnTo>
                        <a:cubicBezTo>
                          <a:pt x="188" y="3"/>
                          <a:pt x="188" y="3"/>
                          <a:pt x="187" y="3"/>
                        </a:cubicBezTo>
                        <a:cubicBezTo>
                          <a:pt x="187" y="3"/>
                          <a:pt x="187" y="2"/>
                          <a:pt x="186" y="2"/>
                        </a:cubicBezTo>
                        <a:cubicBezTo>
                          <a:pt x="185" y="2"/>
                          <a:pt x="185" y="2"/>
                          <a:pt x="184" y="1"/>
                        </a:cubicBezTo>
                        <a:cubicBezTo>
                          <a:pt x="183" y="1"/>
                          <a:pt x="183" y="1"/>
                          <a:pt x="183" y="1"/>
                        </a:cubicBezTo>
                        <a:cubicBezTo>
                          <a:pt x="182" y="1"/>
                          <a:pt x="182" y="1"/>
                          <a:pt x="181" y="0"/>
                        </a:cubicBezTo>
                        <a:cubicBezTo>
                          <a:pt x="181" y="0"/>
                          <a:pt x="180" y="0"/>
                          <a:pt x="179" y="0"/>
                        </a:cubicBezTo>
                        <a:cubicBezTo>
                          <a:pt x="178" y="0"/>
                          <a:pt x="178" y="0"/>
                          <a:pt x="177" y="0"/>
                        </a:cubicBezTo>
                        <a:cubicBezTo>
                          <a:pt x="177" y="0"/>
                          <a:pt x="177" y="0"/>
                          <a:pt x="176" y="0"/>
                        </a:cubicBezTo>
                        <a:cubicBezTo>
                          <a:pt x="176" y="0"/>
                          <a:pt x="175" y="0"/>
                          <a:pt x="175" y="0"/>
                        </a:cubicBezTo>
                        <a:cubicBezTo>
                          <a:pt x="175" y="0"/>
                          <a:pt x="174" y="0"/>
                          <a:pt x="174" y="0"/>
                        </a:cubicBezTo>
                        <a:cubicBezTo>
                          <a:pt x="173" y="0"/>
                          <a:pt x="173" y="0"/>
                          <a:pt x="172" y="0"/>
                        </a:cubicBezTo>
                        <a:cubicBezTo>
                          <a:pt x="172" y="0"/>
                          <a:pt x="171" y="0"/>
                          <a:pt x="171" y="0"/>
                        </a:cubicBezTo>
                        <a:cubicBezTo>
                          <a:pt x="170" y="0"/>
                          <a:pt x="169" y="0"/>
                          <a:pt x="168" y="0"/>
                        </a:cubicBezTo>
                        <a:cubicBezTo>
                          <a:pt x="168" y="1"/>
                          <a:pt x="168" y="1"/>
                          <a:pt x="167" y="1"/>
                        </a:cubicBezTo>
                        <a:cubicBezTo>
                          <a:pt x="167" y="1"/>
                          <a:pt x="166" y="1"/>
                          <a:pt x="166" y="1"/>
                        </a:cubicBezTo>
                        <a:cubicBezTo>
                          <a:pt x="165" y="2"/>
                          <a:pt x="164" y="2"/>
                          <a:pt x="164" y="2"/>
                        </a:cubicBezTo>
                        <a:cubicBezTo>
                          <a:pt x="163" y="2"/>
                          <a:pt x="163" y="3"/>
                          <a:pt x="162" y="3"/>
                        </a:cubicBezTo>
                        <a:cubicBezTo>
                          <a:pt x="162" y="3"/>
                          <a:pt x="162" y="3"/>
                          <a:pt x="162" y="3"/>
                        </a:cubicBezTo>
                        <a:lnTo>
                          <a:pt x="17" y="82"/>
                        </a:lnTo>
                        <a:cubicBezTo>
                          <a:pt x="4" y="89"/>
                          <a:pt x="0" y="105"/>
                          <a:pt x="7" y="118"/>
                        </a:cubicBezTo>
                        <a:cubicBezTo>
                          <a:pt x="11" y="127"/>
                          <a:pt x="21" y="132"/>
                          <a:pt x="30" y="132"/>
                        </a:cubicBezTo>
                        <a:close/>
                      </a:path>
                    </a:pathLst>
                  </a:custGeom>
                  <a:grp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325" name="Freeform 71"/>
                  <p:cNvSpPr/>
                  <p:nvPr/>
                </p:nvSpPr>
                <p:spPr bwMode="auto">
                  <a:xfrm>
                    <a:off x="5899150" y="1014413"/>
                    <a:ext cx="139700" cy="92075"/>
                  </a:xfrm>
                  <a:custGeom>
                    <a:avLst/>
                    <a:gdLst>
                      <a:gd name="T0" fmla="*/ 183 w 324"/>
                      <a:gd name="T1" fmla="*/ 167 h 217"/>
                      <a:gd name="T2" fmla="*/ 183 w 324"/>
                      <a:gd name="T3" fmla="*/ 167 h 217"/>
                      <a:gd name="T4" fmla="*/ 129 w 324"/>
                      <a:gd name="T5" fmla="*/ 137 h 217"/>
                      <a:gd name="T6" fmla="*/ 270 w 324"/>
                      <a:gd name="T7" fmla="*/ 137 h 217"/>
                      <a:gd name="T8" fmla="*/ 270 w 324"/>
                      <a:gd name="T9" fmla="*/ 176 h 217"/>
                      <a:gd name="T10" fmla="*/ 324 w 324"/>
                      <a:gd name="T11" fmla="*/ 176 h 217"/>
                      <a:gd name="T12" fmla="*/ 324 w 324"/>
                      <a:gd name="T13" fmla="*/ 110 h 217"/>
                      <a:gd name="T14" fmla="*/ 297 w 324"/>
                      <a:gd name="T15" fmla="*/ 84 h 217"/>
                      <a:gd name="T16" fmla="*/ 129 w 324"/>
                      <a:gd name="T17" fmla="*/ 84 h 217"/>
                      <a:gd name="T18" fmla="*/ 183 w 324"/>
                      <a:gd name="T19" fmla="*/ 54 h 217"/>
                      <a:gd name="T20" fmla="*/ 193 w 324"/>
                      <a:gd name="T21" fmla="*/ 18 h 217"/>
                      <a:gd name="T22" fmla="*/ 157 w 324"/>
                      <a:gd name="T23" fmla="*/ 7 h 217"/>
                      <a:gd name="T24" fmla="*/ 13 w 324"/>
                      <a:gd name="T25" fmla="*/ 87 h 217"/>
                      <a:gd name="T26" fmla="*/ 13 w 324"/>
                      <a:gd name="T27" fmla="*/ 88 h 217"/>
                      <a:gd name="T28" fmla="*/ 11 w 324"/>
                      <a:gd name="T29" fmla="*/ 89 h 217"/>
                      <a:gd name="T30" fmla="*/ 9 w 324"/>
                      <a:gd name="T31" fmla="*/ 90 h 217"/>
                      <a:gd name="T32" fmla="*/ 8 w 324"/>
                      <a:gd name="T33" fmla="*/ 91 h 217"/>
                      <a:gd name="T34" fmla="*/ 7 w 324"/>
                      <a:gd name="T35" fmla="*/ 92 h 217"/>
                      <a:gd name="T36" fmla="*/ 6 w 324"/>
                      <a:gd name="T37" fmla="*/ 93 h 217"/>
                      <a:gd name="T38" fmla="*/ 5 w 324"/>
                      <a:gd name="T39" fmla="*/ 95 h 217"/>
                      <a:gd name="T40" fmla="*/ 4 w 324"/>
                      <a:gd name="T41" fmla="*/ 96 h 217"/>
                      <a:gd name="T42" fmla="*/ 3 w 324"/>
                      <a:gd name="T43" fmla="*/ 97 h 217"/>
                      <a:gd name="T44" fmla="*/ 3 w 324"/>
                      <a:gd name="T45" fmla="*/ 98 h 217"/>
                      <a:gd name="T46" fmla="*/ 2 w 324"/>
                      <a:gd name="T47" fmla="*/ 99 h 217"/>
                      <a:gd name="T48" fmla="*/ 1 w 324"/>
                      <a:gd name="T49" fmla="*/ 101 h 217"/>
                      <a:gd name="T50" fmla="*/ 1 w 324"/>
                      <a:gd name="T51" fmla="*/ 103 h 217"/>
                      <a:gd name="T52" fmla="*/ 1 w 324"/>
                      <a:gd name="T53" fmla="*/ 104 h 217"/>
                      <a:gd name="T54" fmla="*/ 0 w 324"/>
                      <a:gd name="T55" fmla="*/ 106 h 217"/>
                      <a:gd name="T56" fmla="*/ 0 w 324"/>
                      <a:gd name="T57" fmla="*/ 108 h 217"/>
                      <a:gd name="T58" fmla="*/ 0 w 324"/>
                      <a:gd name="T59" fmla="*/ 109 h 217"/>
                      <a:gd name="T60" fmla="*/ 0 w 324"/>
                      <a:gd name="T61" fmla="*/ 110 h 217"/>
                      <a:gd name="T62" fmla="*/ 0 w 324"/>
                      <a:gd name="T63" fmla="*/ 111 h 217"/>
                      <a:gd name="T64" fmla="*/ 0 w 324"/>
                      <a:gd name="T65" fmla="*/ 113 h 217"/>
                      <a:gd name="T66" fmla="*/ 0 w 324"/>
                      <a:gd name="T67" fmla="*/ 115 h 217"/>
                      <a:gd name="T68" fmla="*/ 1 w 324"/>
                      <a:gd name="T69" fmla="*/ 117 h 217"/>
                      <a:gd name="T70" fmla="*/ 1 w 324"/>
                      <a:gd name="T71" fmla="*/ 118 h 217"/>
                      <a:gd name="T72" fmla="*/ 1 w 324"/>
                      <a:gd name="T73" fmla="*/ 119 h 217"/>
                      <a:gd name="T74" fmla="*/ 2 w 324"/>
                      <a:gd name="T75" fmla="*/ 122 h 217"/>
                      <a:gd name="T76" fmla="*/ 3 w 324"/>
                      <a:gd name="T77" fmla="*/ 123 h 217"/>
                      <a:gd name="T78" fmla="*/ 3 w 324"/>
                      <a:gd name="T79" fmla="*/ 123 h 217"/>
                      <a:gd name="T80" fmla="*/ 4 w 324"/>
                      <a:gd name="T81" fmla="*/ 124 h 217"/>
                      <a:gd name="T82" fmla="*/ 5 w 324"/>
                      <a:gd name="T83" fmla="*/ 126 h 217"/>
                      <a:gd name="T84" fmla="*/ 7 w 324"/>
                      <a:gd name="T85" fmla="*/ 128 h 217"/>
                      <a:gd name="T86" fmla="*/ 7 w 324"/>
                      <a:gd name="T87" fmla="*/ 129 h 217"/>
                      <a:gd name="T88" fmla="*/ 8 w 324"/>
                      <a:gd name="T89" fmla="*/ 129 h 217"/>
                      <a:gd name="T90" fmla="*/ 8 w 324"/>
                      <a:gd name="T91" fmla="*/ 130 h 217"/>
                      <a:gd name="T92" fmla="*/ 10 w 324"/>
                      <a:gd name="T93" fmla="*/ 131 h 217"/>
                      <a:gd name="T94" fmla="*/ 12 w 324"/>
                      <a:gd name="T95" fmla="*/ 133 h 217"/>
                      <a:gd name="T96" fmla="*/ 13 w 324"/>
                      <a:gd name="T97" fmla="*/ 134 h 217"/>
                      <a:gd name="T98" fmla="*/ 13 w 324"/>
                      <a:gd name="T99" fmla="*/ 134 h 217"/>
                      <a:gd name="T100" fmla="*/ 157 w 324"/>
                      <a:gd name="T101" fmla="*/ 213 h 217"/>
                      <a:gd name="T102" fmla="*/ 170 w 324"/>
                      <a:gd name="T103" fmla="*/ 217 h 217"/>
                      <a:gd name="T104" fmla="*/ 193 w 324"/>
                      <a:gd name="T105" fmla="*/ 203 h 217"/>
                      <a:gd name="T106" fmla="*/ 183 w 324"/>
                      <a:gd name="T107" fmla="*/ 16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83" y="167"/>
                        </a:moveTo>
                        <a:lnTo>
                          <a:pt x="183" y="167"/>
                        </a:lnTo>
                        <a:lnTo>
                          <a:pt x="129" y="137"/>
                        </a:lnTo>
                        <a:lnTo>
                          <a:pt x="270" y="137"/>
                        </a:lnTo>
                        <a:lnTo>
                          <a:pt x="270" y="176"/>
                        </a:lnTo>
                        <a:lnTo>
                          <a:pt x="324" y="176"/>
                        </a:lnTo>
                        <a:lnTo>
                          <a:pt x="324" y="110"/>
                        </a:lnTo>
                        <a:cubicBezTo>
                          <a:pt x="324" y="96"/>
                          <a:pt x="312" y="84"/>
                          <a:pt x="297" y="84"/>
                        </a:cubicBezTo>
                        <a:lnTo>
                          <a:pt x="129" y="84"/>
                        </a:lnTo>
                        <a:lnTo>
                          <a:pt x="183" y="54"/>
                        </a:lnTo>
                        <a:cubicBezTo>
                          <a:pt x="196" y="47"/>
                          <a:pt x="200" y="30"/>
                          <a:pt x="193" y="18"/>
                        </a:cubicBezTo>
                        <a:cubicBezTo>
                          <a:pt x="186" y="5"/>
                          <a:pt x="170" y="0"/>
                          <a:pt x="157" y="7"/>
                        </a:cubicBezTo>
                        <a:lnTo>
                          <a:pt x="13" y="87"/>
                        </a:lnTo>
                        <a:cubicBezTo>
                          <a:pt x="13" y="87"/>
                          <a:pt x="13" y="87"/>
                          <a:pt x="13" y="88"/>
                        </a:cubicBezTo>
                        <a:cubicBezTo>
                          <a:pt x="12" y="88"/>
                          <a:pt x="11" y="88"/>
                          <a:pt x="11" y="89"/>
                        </a:cubicBezTo>
                        <a:cubicBezTo>
                          <a:pt x="10" y="89"/>
                          <a:pt x="10" y="89"/>
                          <a:pt x="9" y="90"/>
                        </a:cubicBezTo>
                        <a:cubicBezTo>
                          <a:pt x="9" y="90"/>
                          <a:pt x="9" y="91"/>
                          <a:pt x="8" y="91"/>
                        </a:cubicBezTo>
                        <a:cubicBezTo>
                          <a:pt x="8" y="91"/>
                          <a:pt x="7" y="92"/>
                          <a:pt x="7" y="92"/>
                        </a:cubicBezTo>
                        <a:cubicBezTo>
                          <a:pt x="7" y="93"/>
                          <a:pt x="6" y="93"/>
                          <a:pt x="6" y="93"/>
                        </a:cubicBezTo>
                        <a:cubicBezTo>
                          <a:pt x="5" y="94"/>
                          <a:pt x="5" y="94"/>
                          <a:pt x="5" y="95"/>
                        </a:cubicBezTo>
                        <a:cubicBezTo>
                          <a:pt x="4" y="95"/>
                          <a:pt x="4" y="96"/>
                          <a:pt x="4" y="96"/>
                        </a:cubicBezTo>
                        <a:cubicBezTo>
                          <a:pt x="4" y="97"/>
                          <a:pt x="3" y="97"/>
                          <a:pt x="3" y="97"/>
                        </a:cubicBezTo>
                        <a:cubicBezTo>
                          <a:pt x="3" y="98"/>
                          <a:pt x="3" y="98"/>
                          <a:pt x="3" y="98"/>
                        </a:cubicBezTo>
                        <a:cubicBezTo>
                          <a:pt x="3" y="98"/>
                          <a:pt x="2" y="99"/>
                          <a:pt x="2" y="99"/>
                        </a:cubicBezTo>
                        <a:cubicBezTo>
                          <a:pt x="2" y="100"/>
                          <a:pt x="2" y="101"/>
                          <a:pt x="1" y="101"/>
                        </a:cubicBezTo>
                        <a:cubicBezTo>
                          <a:pt x="1" y="102"/>
                          <a:pt x="1" y="102"/>
                          <a:pt x="1" y="103"/>
                        </a:cubicBezTo>
                        <a:cubicBezTo>
                          <a:pt x="1" y="103"/>
                          <a:pt x="1" y="104"/>
                          <a:pt x="1" y="104"/>
                        </a:cubicBezTo>
                        <a:cubicBezTo>
                          <a:pt x="0"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ubicBezTo>
                          <a:pt x="0" y="112"/>
                          <a:pt x="0" y="112"/>
                          <a:pt x="0" y="113"/>
                        </a:cubicBezTo>
                        <a:cubicBezTo>
                          <a:pt x="0" y="113"/>
                          <a:pt x="0" y="114"/>
                          <a:pt x="0" y="115"/>
                        </a:cubicBezTo>
                        <a:cubicBezTo>
                          <a:pt x="0" y="115"/>
                          <a:pt x="0" y="116"/>
                          <a:pt x="1" y="117"/>
                        </a:cubicBezTo>
                        <a:cubicBezTo>
                          <a:pt x="1" y="117"/>
                          <a:pt x="1" y="118"/>
                          <a:pt x="1" y="118"/>
                        </a:cubicBezTo>
                        <a:cubicBezTo>
                          <a:pt x="1" y="119"/>
                          <a:pt x="1" y="119"/>
                          <a:pt x="1" y="119"/>
                        </a:cubicBezTo>
                        <a:cubicBezTo>
                          <a:pt x="2" y="120"/>
                          <a:pt x="2" y="121"/>
                          <a:pt x="2" y="122"/>
                        </a:cubicBezTo>
                        <a:cubicBezTo>
                          <a:pt x="2" y="122"/>
                          <a:pt x="3" y="122"/>
                          <a:pt x="3" y="123"/>
                        </a:cubicBezTo>
                        <a:cubicBezTo>
                          <a:pt x="3" y="123"/>
                          <a:pt x="3" y="123"/>
                          <a:pt x="3" y="123"/>
                        </a:cubicBezTo>
                        <a:cubicBezTo>
                          <a:pt x="3" y="124"/>
                          <a:pt x="3" y="124"/>
                          <a:pt x="4" y="124"/>
                        </a:cubicBezTo>
                        <a:cubicBezTo>
                          <a:pt x="4" y="125"/>
                          <a:pt x="4" y="125"/>
                          <a:pt x="5" y="126"/>
                        </a:cubicBezTo>
                        <a:cubicBezTo>
                          <a:pt x="5" y="127"/>
                          <a:pt x="6" y="127"/>
                          <a:pt x="7" y="128"/>
                        </a:cubicBezTo>
                        <a:cubicBezTo>
                          <a:pt x="7" y="128"/>
                          <a:pt x="7" y="129"/>
                          <a:pt x="7" y="129"/>
                        </a:cubicBezTo>
                        <a:cubicBezTo>
                          <a:pt x="7" y="129"/>
                          <a:pt x="7" y="129"/>
                          <a:pt x="8" y="129"/>
                        </a:cubicBezTo>
                        <a:cubicBezTo>
                          <a:pt x="8" y="129"/>
                          <a:pt x="8" y="130"/>
                          <a:pt x="8" y="130"/>
                        </a:cubicBezTo>
                        <a:cubicBezTo>
                          <a:pt x="9" y="130"/>
                          <a:pt x="10" y="131"/>
                          <a:pt x="10" y="131"/>
                        </a:cubicBezTo>
                        <a:cubicBezTo>
                          <a:pt x="11" y="132"/>
                          <a:pt x="12" y="133"/>
                          <a:pt x="12" y="133"/>
                        </a:cubicBezTo>
                        <a:cubicBezTo>
                          <a:pt x="13" y="133"/>
                          <a:pt x="13" y="133"/>
                          <a:pt x="13" y="134"/>
                        </a:cubicBezTo>
                        <a:cubicBezTo>
                          <a:pt x="13" y="134"/>
                          <a:pt x="13" y="134"/>
                          <a:pt x="13" y="134"/>
                        </a:cubicBezTo>
                        <a:lnTo>
                          <a:pt x="157" y="213"/>
                        </a:lnTo>
                        <a:cubicBezTo>
                          <a:pt x="161" y="216"/>
                          <a:pt x="165" y="217"/>
                          <a:pt x="170" y="217"/>
                        </a:cubicBezTo>
                        <a:cubicBezTo>
                          <a:pt x="179" y="217"/>
                          <a:pt x="188" y="212"/>
                          <a:pt x="193" y="203"/>
                        </a:cubicBezTo>
                        <a:cubicBezTo>
                          <a:pt x="200" y="190"/>
                          <a:pt x="196" y="174"/>
                          <a:pt x="183" y="167"/>
                        </a:cubicBezTo>
                        <a:close/>
                      </a:path>
                    </a:pathLst>
                  </a:custGeom>
                  <a:grp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326" name="Freeform 72"/>
                  <p:cNvSpPr/>
                  <p:nvPr/>
                </p:nvSpPr>
                <p:spPr bwMode="auto">
                  <a:xfrm>
                    <a:off x="6121400" y="1012825"/>
                    <a:ext cx="139700" cy="93663"/>
                  </a:xfrm>
                  <a:custGeom>
                    <a:avLst/>
                    <a:gdLst>
                      <a:gd name="T0" fmla="*/ 324 w 324"/>
                      <a:gd name="T1" fmla="*/ 109 h 217"/>
                      <a:gd name="T2" fmla="*/ 324 w 324"/>
                      <a:gd name="T3" fmla="*/ 109 h 217"/>
                      <a:gd name="T4" fmla="*/ 324 w 324"/>
                      <a:gd name="T5" fmla="*/ 108 h 217"/>
                      <a:gd name="T6" fmla="*/ 324 w 324"/>
                      <a:gd name="T7" fmla="*/ 106 h 217"/>
                      <a:gd name="T8" fmla="*/ 323 w 324"/>
                      <a:gd name="T9" fmla="*/ 104 h 217"/>
                      <a:gd name="T10" fmla="*/ 323 w 324"/>
                      <a:gd name="T11" fmla="*/ 103 h 217"/>
                      <a:gd name="T12" fmla="*/ 322 w 324"/>
                      <a:gd name="T13" fmla="*/ 101 h 217"/>
                      <a:gd name="T14" fmla="*/ 321 w 324"/>
                      <a:gd name="T15" fmla="*/ 99 h 217"/>
                      <a:gd name="T16" fmla="*/ 321 w 324"/>
                      <a:gd name="T17" fmla="*/ 98 h 217"/>
                      <a:gd name="T18" fmla="*/ 321 w 324"/>
                      <a:gd name="T19" fmla="*/ 97 h 217"/>
                      <a:gd name="T20" fmla="*/ 320 w 324"/>
                      <a:gd name="T21" fmla="*/ 97 h 217"/>
                      <a:gd name="T22" fmla="*/ 319 w 324"/>
                      <a:gd name="T23" fmla="*/ 95 h 217"/>
                      <a:gd name="T24" fmla="*/ 318 w 324"/>
                      <a:gd name="T25" fmla="*/ 94 h 217"/>
                      <a:gd name="T26" fmla="*/ 317 w 324"/>
                      <a:gd name="T27" fmla="*/ 92 h 217"/>
                      <a:gd name="T28" fmla="*/ 315 w 324"/>
                      <a:gd name="T29" fmla="*/ 91 h 217"/>
                      <a:gd name="T30" fmla="*/ 314 w 324"/>
                      <a:gd name="T31" fmla="*/ 90 h 217"/>
                      <a:gd name="T32" fmla="*/ 313 w 324"/>
                      <a:gd name="T33" fmla="*/ 89 h 217"/>
                      <a:gd name="T34" fmla="*/ 311 w 324"/>
                      <a:gd name="T35" fmla="*/ 88 h 217"/>
                      <a:gd name="T36" fmla="*/ 310 w 324"/>
                      <a:gd name="T37" fmla="*/ 87 h 217"/>
                      <a:gd name="T38" fmla="*/ 167 w 324"/>
                      <a:gd name="T39" fmla="*/ 7 h 217"/>
                      <a:gd name="T40" fmla="*/ 130 w 324"/>
                      <a:gd name="T41" fmla="*/ 18 h 217"/>
                      <a:gd name="T42" fmla="*/ 141 w 324"/>
                      <a:gd name="T43" fmla="*/ 54 h 217"/>
                      <a:gd name="T44" fmla="*/ 194 w 324"/>
                      <a:gd name="T45" fmla="*/ 84 h 217"/>
                      <a:gd name="T46" fmla="*/ 53 w 324"/>
                      <a:gd name="T47" fmla="*/ 84 h 217"/>
                      <a:gd name="T48" fmla="*/ 53 w 324"/>
                      <a:gd name="T49" fmla="*/ 43 h 217"/>
                      <a:gd name="T50" fmla="*/ 0 w 324"/>
                      <a:gd name="T51" fmla="*/ 43 h 217"/>
                      <a:gd name="T52" fmla="*/ 0 w 324"/>
                      <a:gd name="T53" fmla="*/ 110 h 217"/>
                      <a:gd name="T54" fmla="*/ 27 w 324"/>
                      <a:gd name="T55" fmla="*/ 137 h 217"/>
                      <a:gd name="T56" fmla="*/ 194 w 324"/>
                      <a:gd name="T57" fmla="*/ 137 h 217"/>
                      <a:gd name="T58" fmla="*/ 141 w 324"/>
                      <a:gd name="T59" fmla="*/ 167 h 217"/>
                      <a:gd name="T60" fmla="*/ 130 w 324"/>
                      <a:gd name="T61" fmla="*/ 203 h 217"/>
                      <a:gd name="T62" fmla="*/ 154 w 324"/>
                      <a:gd name="T63" fmla="*/ 217 h 217"/>
                      <a:gd name="T64" fmla="*/ 167 w 324"/>
                      <a:gd name="T65" fmla="*/ 214 h 217"/>
                      <a:gd name="T66" fmla="*/ 310 w 324"/>
                      <a:gd name="T67" fmla="*/ 134 h 217"/>
                      <a:gd name="T68" fmla="*/ 310 w 324"/>
                      <a:gd name="T69" fmla="*/ 134 h 217"/>
                      <a:gd name="T70" fmla="*/ 311 w 324"/>
                      <a:gd name="T71" fmla="*/ 133 h 217"/>
                      <a:gd name="T72" fmla="*/ 313 w 324"/>
                      <a:gd name="T73" fmla="*/ 132 h 217"/>
                      <a:gd name="T74" fmla="*/ 315 w 324"/>
                      <a:gd name="T75" fmla="*/ 130 h 217"/>
                      <a:gd name="T76" fmla="*/ 316 w 324"/>
                      <a:gd name="T77" fmla="*/ 129 h 217"/>
                      <a:gd name="T78" fmla="*/ 316 w 324"/>
                      <a:gd name="T79" fmla="*/ 129 h 217"/>
                      <a:gd name="T80" fmla="*/ 317 w 324"/>
                      <a:gd name="T81" fmla="*/ 128 h 217"/>
                      <a:gd name="T82" fmla="*/ 319 w 324"/>
                      <a:gd name="T83" fmla="*/ 126 h 217"/>
                      <a:gd name="T84" fmla="*/ 320 w 324"/>
                      <a:gd name="T85" fmla="*/ 124 h 217"/>
                      <a:gd name="T86" fmla="*/ 321 w 324"/>
                      <a:gd name="T87" fmla="*/ 123 h 217"/>
                      <a:gd name="T88" fmla="*/ 321 w 324"/>
                      <a:gd name="T89" fmla="*/ 123 h 217"/>
                      <a:gd name="T90" fmla="*/ 321 w 324"/>
                      <a:gd name="T91" fmla="*/ 122 h 217"/>
                      <a:gd name="T92" fmla="*/ 322 w 324"/>
                      <a:gd name="T93" fmla="*/ 120 h 217"/>
                      <a:gd name="T94" fmla="*/ 323 w 324"/>
                      <a:gd name="T95" fmla="*/ 118 h 217"/>
                      <a:gd name="T96" fmla="*/ 323 w 324"/>
                      <a:gd name="T97" fmla="*/ 117 h 217"/>
                      <a:gd name="T98" fmla="*/ 324 w 324"/>
                      <a:gd name="T99" fmla="*/ 115 h 217"/>
                      <a:gd name="T100" fmla="*/ 324 w 324"/>
                      <a:gd name="T101" fmla="*/ 113 h 217"/>
                      <a:gd name="T102" fmla="*/ 324 w 324"/>
                      <a:gd name="T103" fmla="*/ 111 h 217"/>
                      <a:gd name="T104" fmla="*/ 324 w 324"/>
                      <a:gd name="T105" fmla="*/ 110 h 217"/>
                      <a:gd name="T106" fmla="*/ 324 w 324"/>
                      <a:gd name="T107" fmla="*/ 10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324" y="109"/>
                        </a:moveTo>
                        <a:lnTo>
                          <a:pt x="324" y="109"/>
                        </a:lnTo>
                        <a:cubicBezTo>
                          <a:pt x="324" y="109"/>
                          <a:pt x="324" y="108"/>
                          <a:pt x="324" y="108"/>
                        </a:cubicBezTo>
                        <a:cubicBezTo>
                          <a:pt x="324" y="107"/>
                          <a:pt x="324" y="107"/>
                          <a:pt x="324" y="106"/>
                        </a:cubicBezTo>
                        <a:cubicBezTo>
                          <a:pt x="323" y="106"/>
                          <a:pt x="323" y="105"/>
                          <a:pt x="323" y="104"/>
                        </a:cubicBezTo>
                        <a:cubicBezTo>
                          <a:pt x="323" y="104"/>
                          <a:pt x="323" y="103"/>
                          <a:pt x="323" y="103"/>
                        </a:cubicBezTo>
                        <a:cubicBezTo>
                          <a:pt x="323" y="102"/>
                          <a:pt x="322" y="102"/>
                          <a:pt x="322" y="101"/>
                        </a:cubicBezTo>
                        <a:cubicBezTo>
                          <a:pt x="322" y="101"/>
                          <a:pt x="322" y="100"/>
                          <a:pt x="321" y="99"/>
                        </a:cubicBezTo>
                        <a:cubicBezTo>
                          <a:pt x="321" y="99"/>
                          <a:pt x="321" y="98"/>
                          <a:pt x="321" y="98"/>
                        </a:cubicBezTo>
                        <a:cubicBezTo>
                          <a:pt x="321" y="98"/>
                          <a:pt x="321" y="98"/>
                          <a:pt x="321" y="97"/>
                        </a:cubicBezTo>
                        <a:cubicBezTo>
                          <a:pt x="320" y="97"/>
                          <a:pt x="320" y="97"/>
                          <a:pt x="320" y="97"/>
                        </a:cubicBezTo>
                        <a:cubicBezTo>
                          <a:pt x="320" y="96"/>
                          <a:pt x="319" y="95"/>
                          <a:pt x="319" y="95"/>
                        </a:cubicBezTo>
                        <a:cubicBezTo>
                          <a:pt x="319" y="94"/>
                          <a:pt x="318" y="94"/>
                          <a:pt x="318" y="94"/>
                        </a:cubicBezTo>
                        <a:cubicBezTo>
                          <a:pt x="317" y="93"/>
                          <a:pt x="317" y="93"/>
                          <a:pt x="317" y="92"/>
                        </a:cubicBezTo>
                        <a:cubicBezTo>
                          <a:pt x="316" y="92"/>
                          <a:pt x="316" y="91"/>
                          <a:pt x="315" y="91"/>
                        </a:cubicBezTo>
                        <a:cubicBezTo>
                          <a:pt x="315" y="91"/>
                          <a:pt x="315" y="90"/>
                          <a:pt x="314" y="90"/>
                        </a:cubicBezTo>
                        <a:cubicBezTo>
                          <a:pt x="314" y="90"/>
                          <a:pt x="313" y="89"/>
                          <a:pt x="313" y="89"/>
                        </a:cubicBezTo>
                        <a:cubicBezTo>
                          <a:pt x="312" y="89"/>
                          <a:pt x="312" y="88"/>
                          <a:pt x="311" y="88"/>
                        </a:cubicBezTo>
                        <a:cubicBezTo>
                          <a:pt x="311" y="88"/>
                          <a:pt x="311" y="87"/>
                          <a:pt x="310" y="87"/>
                        </a:cubicBezTo>
                        <a:lnTo>
                          <a:pt x="167" y="7"/>
                        </a:lnTo>
                        <a:cubicBezTo>
                          <a:pt x="154" y="0"/>
                          <a:pt x="138" y="5"/>
                          <a:pt x="130" y="18"/>
                        </a:cubicBezTo>
                        <a:cubicBezTo>
                          <a:pt x="123" y="31"/>
                          <a:pt x="128" y="47"/>
                          <a:pt x="141" y="54"/>
                        </a:cubicBezTo>
                        <a:lnTo>
                          <a:pt x="194" y="84"/>
                        </a:lnTo>
                        <a:lnTo>
                          <a:pt x="53" y="84"/>
                        </a:lnTo>
                        <a:lnTo>
                          <a:pt x="53" y="43"/>
                        </a:lnTo>
                        <a:lnTo>
                          <a:pt x="0" y="43"/>
                        </a:lnTo>
                        <a:lnTo>
                          <a:pt x="0" y="110"/>
                        </a:lnTo>
                        <a:cubicBezTo>
                          <a:pt x="0" y="125"/>
                          <a:pt x="12" y="137"/>
                          <a:pt x="27" y="137"/>
                        </a:cubicBezTo>
                        <a:lnTo>
                          <a:pt x="194" y="137"/>
                        </a:lnTo>
                        <a:lnTo>
                          <a:pt x="141" y="167"/>
                        </a:lnTo>
                        <a:cubicBezTo>
                          <a:pt x="128" y="174"/>
                          <a:pt x="123" y="190"/>
                          <a:pt x="130" y="203"/>
                        </a:cubicBezTo>
                        <a:cubicBezTo>
                          <a:pt x="135" y="212"/>
                          <a:pt x="144" y="217"/>
                          <a:pt x="154" y="217"/>
                        </a:cubicBezTo>
                        <a:cubicBezTo>
                          <a:pt x="158" y="217"/>
                          <a:pt x="163" y="216"/>
                          <a:pt x="167" y="214"/>
                        </a:cubicBezTo>
                        <a:lnTo>
                          <a:pt x="310" y="134"/>
                        </a:lnTo>
                        <a:cubicBezTo>
                          <a:pt x="310" y="134"/>
                          <a:pt x="310" y="134"/>
                          <a:pt x="310" y="134"/>
                        </a:cubicBezTo>
                        <a:cubicBezTo>
                          <a:pt x="311" y="133"/>
                          <a:pt x="311" y="133"/>
                          <a:pt x="311" y="133"/>
                        </a:cubicBezTo>
                        <a:cubicBezTo>
                          <a:pt x="312" y="133"/>
                          <a:pt x="313" y="132"/>
                          <a:pt x="313" y="132"/>
                        </a:cubicBezTo>
                        <a:cubicBezTo>
                          <a:pt x="314" y="131"/>
                          <a:pt x="315" y="130"/>
                          <a:pt x="315" y="130"/>
                        </a:cubicBezTo>
                        <a:cubicBezTo>
                          <a:pt x="316" y="130"/>
                          <a:pt x="316" y="130"/>
                          <a:pt x="316" y="129"/>
                        </a:cubicBezTo>
                        <a:cubicBezTo>
                          <a:pt x="316" y="129"/>
                          <a:pt x="316" y="129"/>
                          <a:pt x="316" y="129"/>
                        </a:cubicBezTo>
                        <a:cubicBezTo>
                          <a:pt x="317" y="129"/>
                          <a:pt x="317" y="128"/>
                          <a:pt x="317" y="128"/>
                        </a:cubicBezTo>
                        <a:cubicBezTo>
                          <a:pt x="318" y="127"/>
                          <a:pt x="318" y="127"/>
                          <a:pt x="319" y="126"/>
                        </a:cubicBezTo>
                        <a:cubicBezTo>
                          <a:pt x="319" y="125"/>
                          <a:pt x="320" y="125"/>
                          <a:pt x="320" y="124"/>
                        </a:cubicBezTo>
                        <a:cubicBezTo>
                          <a:pt x="320" y="124"/>
                          <a:pt x="320" y="124"/>
                          <a:pt x="321" y="123"/>
                        </a:cubicBezTo>
                        <a:cubicBezTo>
                          <a:pt x="321" y="123"/>
                          <a:pt x="321" y="123"/>
                          <a:pt x="321" y="123"/>
                        </a:cubicBezTo>
                        <a:cubicBezTo>
                          <a:pt x="321" y="123"/>
                          <a:pt x="321" y="122"/>
                          <a:pt x="321" y="122"/>
                        </a:cubicBezTo>
                        <a:cubicBezTo>
                          <a:pt x="322" y="121"/>
                          <a:pt x="322" y="120"/>
                          <a:pt x="322" y="120"/>
                        </a:cubicBezTo>
                        <a:cubicBezTo>
                          <a:pt x="322" y="119"/>
                          <a:pt x="323" y="119"/>
                          <a:pt x="323" y="118"/>
                        </a:cubicBezTo>
                        <a:cubicBezTo>
                          <a:pt x="323" y="118"/>
                          <a:pt x="323" y="117"/>
                          <a:pt x="323" y="117"/>
                        </a:cubicBezTo>
                        <a:cubicBezTo>
                          <a:pt x="323" y="116"/>
                          <a:pt x="323" y="115"/>
                          <a:pt x="324" y="115"/>
                        </a:cubicBezTo>
                        <a:cubicBezTo>
                          <a:pt x="324" y="114"/>
                          <a:pt x="324" y="114"/>
                          <a:pt x="324" y="113"/>
                        </a:cubicBezTo>
                        <a:cubicBezTo>
                          <a:pt x="324" y="112"/>
                          <a:pt x="324" y="112"/>
                          <a:pt x="324" y="111"/>
                        </a:cubicBezTo>
                        <a:cubicBezTo>
                          <a:pt x="324" y="111"/>
                          <a:pt x="324" y="111"/>
                          <a:pt x="324" y="110"/>
                        </a:cubicBezTo>
                        <a:cubicBezTo>
                          <a:pt x="324" y="110"/>
                          <a:pt x="324" y="110"/>
                          <a:pt x="324" y="109"/>
                        </a:cubicBezTo>
                        <a:close/>
                      </a:path>
                    </a:pathLst>
                  </a:custGeom>
                  <a:grp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327" name="Freeform 73"/>
                  <p:cNvSpPr>
                    <a:spLocks noEditPoints="1"/>
                  </p:cNvSpPr>
                  <p:nvPr/>
                </p:nvSpPr>
                <p:spPr bwMode="auto">
                  <a:xfrm>
                    <a:off x="5811793" y="914400"/>
                    <a:ext cx="536570" cy="420688"/>
                  </a:xfrm>
                  <a:custGeom>
                    <a:avLst/>
                    <a:gdLst>
                      <a:gd name="T0" fmla="*/ 620 w 1240"/>
                      <a:gd name="T1" fmla="*/ 622 h 977"/>
                      <a:gd name="T2" fmla="*/ 620 w 1240"/>
                      <a:gd name="T3" fmla="*/ 622 h 977"/>
                      <a:gd name="T4" fmla="*/ 66 w 1240"/>
                      <a:gd name="T5" fmla="*/ 344 h 977"/>
                      <a:gd name="T6" fmla="*/ 620 w 1240"/>
                      <a:gd name="T7" fmla="*/ 65 h 977"/>
                      <a:gd name="T8" fmla="*/ 1173 w 1240"/>
                      <a:gd name="T9" fmla="*/ 344 h 977"/>
                      <a:gd name="T10" fmla="*/ 620 w 1240"/>
                      <a:gd name="T11" fmla="*/ 622 h 977"/>
                      <a:gd name="T12" fmla="*/ 1240 w 1240"/>
                      <a:gd name="T13" fmla="*/ 594 h 977"/>
                      <a:gd name="T14" fmla="*/ 1240 w 1240"/>
                      <a:gd name="T15" fmla="*/ 594 h 977"/>
                      <a:gd name="T16" fmla="*/ 1240 w 1240"/>
                      <a:gd name="T17" fmla="*/ 364 h 977"/>
                      <a:gd name="T18" fmla="*/ 1240 w 1240"/>
                      <a:gd name="T19" fmla="*/ 358 h 977"/>
                      <a:gd name="T20" fmla="*/ 1240 w 1240"/>
                      <a:gd name="T21" fmla="*/ 344 h 977"/>
                      <a:gd name="T22" fmla="*/ 620 w 1240"/>
                      <a:gd name="T23" fmla="*/ 0 h 977"/>
                      <a:gd name="T24" fmla="*/ 0 w 1240"/>
                      <a:gd name="T25" fmla="*/ 344 h 977"/>
                      <a:gd name="T26" fmla="*/ 0 w 1240"/>
                      <a:gd name="T27" fmla="*/ 358 h 977"/>
                      <a:gd name="T28" fmla="*/ 0 w 1240"/>
                      <a:gd name="T29" fmla="*/ 364 h 977"/>
                      <a:gd name="T30" fmla="*/ 0 w 1240"/>
                      <a:gd name="T31" fmla="*/ 594 h 977"/>
                      <a:gd name="T32" fmla="*/ 442 w 1240"/>
                      <a:gd name="T33" fmla="*/ 925 h 977"/>
                      <a:gd name="T34" fmla="*/ 509 w 1240"/>
                      <a:gd name="T35" fmla="*/ 977 h 977"/>
                      <a:gd name="T36" fmla="*/ 579 w 1240"/>
                      <a:gd name="T37" fmla="*/ 908 h 977"/>
                      <a:gd name="T38" fmla="*/ 509 w 1240"/>
                      <a:gd name="T39" fmla="*/ 839 h 977"/>
                      <a:gd name="T40" fmla="*/ 459 w 1240"/>
                      <a:gd name="T41" fmla="*/ 860 h 977"/>
                      <a:gd name="T42" fmla="*/ 66 w 1240"/>
                      <a:gd name="T43" fmla="*/ 594 h 977"/>
                      <a:gd name="T44" fmla="*/ 66 w 1240"/>
                      <a:gd name="T45" fmla="*/ 502 h 977"/>
                      <a:gd name="T46" fmla="*/ 620 w 1240"/>
                      <a:gd name="T47" fmla="*/ 689 h 977"/>
                      <a:gd name="T48" fmla="*/ 1173 w 1240"/>
                      <a:gd name="T49" fmla="*/ 502 h 977"/>
                      <a:gd name="T50" fmla="*/ 1173 w 1240"/>
                      <a:gd name="T51" fmla="*/ 594 h 977"/>
                      <a:gd name="T52" fmla="*/ 773 w 1240"/>
                      <a:gd name="T53" fmla="*/ 861 h 977"/>
                      <a:gd name="T54" fmla="*/ 722 w 1240"/>
                      <a:gd name="T55" fmla="*/ 839 h 977"/>
                      <a:gd name="T56" fmla="*/ 653 w 1240"/>
                      <a:gd name="T57" fmla="*/ 908 h 977"/>
                      <a:gd name="T58" fmla="*/ 722 w 1240"/>
                      <a:gd name="T59" fmla="*/ 977 h 977"/>
                      <a:gd name="T60" fmla="*/ 789 w 1240"/>
                      <a:gd name="T61" fmla="*/ 926 h 977"/>
                      <a:gd name="T62" fmla="*/ 1240 w 1240"/>
                      <a:gd name="T63" fmla="*/ 594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0" h="977">
                        <a:moveTo>
                          <a:pt x="620" y="622"/>
                        </a:moveTo>
                        <a:lnTo>
                          <a:pt x="620" y="622"/>
                        </a:lnTo>
                        <a:cubicBezTo>
                          <a:pt x="320" y="622"/>
                          <a:pt x="66" y="495"/>
                          <a:pt x="66" y="344"/>
                        </a:cubicBezTo>
                        <a:cubicBezTo>
                          <a:pt x="66" y="193"/>
                          <a:pt x="320" y="65"/>
                          <a:pt x="620" y="65"/>
                        </a:cubicBezTo>
                        <a:cubicBezTo>
                          <a:pt x="920" y="65"/>
                          <a:pt x="1173" y="193"/>
                          <a:pt x="1173" y="344"/>
                        </a:cubicBezTo>
                        <a:cubicBezTo>
                          <a:pt x="1173" y="495"/>
                          <a:pt x="920" y="622"/>
                          <a:pt x="620" y="622"/>
                        </a:cubicBezTo>
                        <a:close/>
                        <a:moveTo>
                          <a:pt x="1240" y="594"/>
                        </a:moveTo>
                        <a:lnTo>
                          <a:pt x="1240" y="594"/>
                        </a:lnTo>
                        <a:lnTo>
                          <a:pt x="1240" y="364"/>
                        </a:lnTo>
                        <a:cubicBezTo>
                          <a:pt x="1240" y="362"/>
                          <a:pt x="1240" y="360"/>
                          <a:pt x="1240" y="358"/>
                        </a:cubicBezTo>
                        <a:cubicBezTo>
                          <a:pt x="1240" y="353"/>
                          <a:pt x="1240" y="348"/>
                          <a:pt x="1240" y="344"/>
                        </a:cubicBezTo>
                        <a:cubicBezTo>
                          <a:pt x="1240" y="150"/>
                          <a:pt x="968" y="0"/>
                          <a:pt x="620" y="0"/>
                        </a:cubicBezTo>
                        <a:cubicBezTo>
                          <a:pt x="272" y="0"/>
                          <a:pt x="0" y="150"/>
                          <a:pt x="0" y="344"/>
                        </a:cubicBezTo>
                        <a:cubicBezTo>
                          <a:pt x="0" y="348"/>
                          <a:pt x="0" y="353"/>
                          <a:pt x="0" y="358"/>
                        </a:cubicBezTo>
                        <a:cubicBezTo>
                          <a:pt x="0" y="360"/>
                          <a:pt x="0" y="362"/>
                          <a:pt x="0" y="364"/>
                        </a:cubicBezTo>
                        <a:lnTo>
                          <a:pt x="0" y="594"/>
                        </a:lnTo>
                        <a:cubicBezTo>
                          <a:pt x="0" y="749"/>
                          <a:pt x="182" y="882"/>
                          <a:pt x="442" y="925"/>
                        </a:cubicBezTo>
                        <a:cubicBezTo>
                          <a:pt x="450" y="955"/>
                          <a:pt x="477" y="977"/>
                          <a:pt x="509" y="977"/>
                        </a:cubicBezTo>
                        <a:cubicBezTo>
                          <a:pt x="548" y="977"/>
                          <a:pt x="579" y="946"/>
                          <a:pt x="579" y="908"/>
                        </a:cubicBezTo>
                        <a:cubicBezTo>
                          <a:pt x="579" y="870"/>
                          <a:pt x="548" y="839"/>
                          <a:pt x="509" y="839"/>
                        </a:cubicBezTo>
                        <a:cubicBezTo>
                          <a:pt x="490" y="839"/>
                          <a:pt x="472" y="847"/>
                          <a:pt x="459" y="860"/>
                        </a:cubicBezTo>
                        <a:cubicBezTo>
                          <a:pt x="231" y="824"/>
                          <a:pt x="66" y="715"/>
                          <a:pt x="66" y="594"/>
                        </a:cubicBezTo>
                        <a:lnTo>
                          <a:pt x="66" y="502"/>
                        </a:lnTo>
                        <a:cubicBezTo>
                          <a:pt x="168" y="613"/>
                          <a:pt x="375" y="689"/>
                          <a:pt x="620" y="689"/>
                        </a:cubicBezTo>
                        <a:cubicBezTo>
                          <a:pt x="865" y="689"/>
                          <a:pt x="1072" y="613"/>
                          <a:pt x="1173" y="502"/>
                        </a:cubicBezTo>
                        <a:lnTo>
                          <a:pt x="1173" y="594"/>
                        </a:lnTo>
                        <a:cubicBezTo>
                          <a:pt x="1173" y="717"/>
                          <a:pt x="1005" y="827"/>
                          <a:pt x="773" y="861"/>
                        </a:cubicBezTo>
                        <a:cubicBezTo>
                          <a:pt x="761" y="847"/>
                          <a:pt x="743" y="839"/>
                          <a:pt x="722" y="839"/>
                        </a:cubicBezTo>
                        <a:cubicBezTo>
                          <a:pt x="684" y="839"/>
                          <a:pt x="653" y="870"/>
                          <a:pt x="653" y="908"/>
                        </a:cubicBezTo>
                        <a:cubicBezTo>
                          <a:pt x="653" y="946"/>
                          <a:pt x="684" y="977"/>
                          <a:pt x="722" y="977"/>
                        </a:cubicBezTo>
                        <a:cubicBezTo>
                          <a:pt x="754" y="977"/>
                          <a:pt x="781" y="956"/>
                          <a:pt x="789" y="926"/>
                        </a:cubicBezTo>
                        <a:cubicBezTo>
                          <a:pt x="1054" y="885"/>
                          <a:pt x="1240" y="751"/>
                          <a:pt x="1240" y="594"/>
                        </a:cubicBezTo>
                        <a:close/>
                      </a:path>
                    </a:pathLst>
                  </a:custGeom>
                  <a:grp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grpSp>
            <p:grpSp>
              <p:nvGrpSpPr>
                <p:cNvPr id="219" name="组合 97"/>
                <p:cNvGrpSpPr/>
                <p:nvPr/>
              </p:nvGrpSpPr>
              <p:grpSpPr>
                <a:xfrm>
                  <a:off x="9017000" y="5960110"/>
                  <a:ext cx="293370" cy="192405"/>
                  <a:chOff x="3627120" y="5625858"/>
                  <a:chExt cx="280035" cy="224155"/>
                </a:xfrm>
                <a:solidFill>
                  <a:sysClr val="windowText" lastClr="000000">
                    <a:lumMod val="75000"/>
                    <a:lumOff val="25000"/>
                  </a:sysClr>
                </a:solidFill>
              </p:grpSpPr>
              <p:sp>
                <p:nvSpPr>
                  <p:cNvPr id="318" name="Freeform 69"/>
                  <p:cNvSpPr/>
                  <p:nvPr/>
                </p:nvSpPr>
                <p:spPr bwMode="auto">
                  <a:xfrm>
                    <a:off x="3727393" y="5712983"/>
                    <a:ext cx="79538" cy="46522"/>
                  </a:xfrm>
                  <a:custGeom>
                    <a:avLst/>
                    <a:gdLst>
                      <a:gd name="T0" fmla="*/ 308 w 351"/>
                      <a:gd name="T1" fmla="*/ 73 h 202"/>
                      <a:gd name="T2" fmla="*/ 308 w 351"/>
                      <a:gd name="T3" fmla="*/ 73 h 202"/>
                      <a:gd name="T4" fmla="*/ 202 w 351"/>
                      <a:gd name="T5" fmla="*/ 131 h 202"/>
                      <a:gd name="T6" fmla="*/ 202 w 351"/>
                      <a:gd name="T7" fmla="*/ 53 h 202"/>
                      <a:gd name="T8" fmla="*/ 258 w 351"/>
                      <a:gd name="T9" fmla="*/ 53 h 202"/>
                      <a:gd name="T10" fmla="*/ 258 w 351"/>
                      <a:gd name="T11" fmla="*/ 0 h 202"/>
                      <a:gd name="T12" fmla="*/ 176 w 351"/>
                      <a:gd name="T13" fmla="*/ 0 h 202"/>
                      <a:gd name="T14" fmla="*/ 149 w 351"/>
                      <a:gd name="T15" fmla="*/ 26 h 202"/>
                      <a:gd name="T16" fmla="*/ 149 w 351"/>
                      <a:gd name="T17" fmla="*/ 131 h 202"/>
                      <a:gd name="T18" fmla="*/ 44 w 351"/>
                      <a:gd name="T19" fmla="*/ 73 h 202"/>
                      <a:gd name="T20" fmla="*/ 7 w 351"/>
                      <a:gd name="T21" fmla="*/ 84 h 202"/>
                      <a:gd name="T22" fmla="*/ 18 w 351"/>
                      <a:gd name="T23" fmla="*/ 120 h 202"/>
                      <a:gd name="T24" fmla="*/ 163 w 351"/>
                      <a:gd name="T25" fmla="*/ 199 h 202"/>
                      <a:gd name="T26" fmla="*/ 164 w 351"/>
                      <a:gd name="T27" fmla="*/ 199 h 202"/>
                      <a:gd name="T28" fmla="*/ 168 w 351"/>
                      <a:gd name="T29" fmla="*/ 201 h 202"/>
                      <a:gd name="T30" fmla="*/ 169 w 351"/>
                      <a:gd name="T31" fmla="*/ 201 h 202"/>
                      <a:gd name="T32" fmla="*/ 170 w 351"/>
                      <a:gd name="T33" fmla="*/ 201 h 202"/>
                      <a:gd name="T34" fmla="*/ 176 w 351"/>
                      <a:gd name="T35" fmla="*/ 202 h 202"/>
                      <a:gd name="T36" fmla="*/ 176 w 351"/>
                      <a:gd name="T37" fmla="*/ 202 h 202"/>
                      <a:gd name="T38" fmla="*/ 176 w 351"/>
                      <a:gd name="T39" fmla="*/ 202 h 202"/>
                      <a:gd name="T40" fmla="*/ 176 w 351"/>
                      <a:gd name="T41" fmla="*/ 202 h 202"/>
                      <a:gd name="T42" fmla="*/ 182 w 351"/>
                      <a:gd name="T43" fmla="*/ 201 h 202"/>
                      <a:gd name="T44" fmla="*/ 182 w 351"/>
                      <a:gd name="T45" fmla="*/ 201 h 202"/>
                      <a:gd name="T46" fmla="*/ 184 w 351"/>
                      <a:gd name="T47" fmla="*/ 201 h 202"/>
                      <a:gd name="T48" fmla="*/ 188 w 351"/>
                      <a:gd name="T49" fmla="*/ 199 h 202"/>
                      <a:gd name="T50" fmla="*/ 188 w 351"/>
                      <a:gd name="T51" fmla="*/ 199 h 202"/>
                      <a:gd name="T52" fmla="*/ 333 w 351"/>
                      <a:gd name="T53" fmla="*/ 120 h 202"/>
                      <a:gd name="T54" fmla="*/ 344 w 351"/>
                      <a:gd name="T55" fmla="*/ 84 h 202"/>
                      <a:gd name="T56" fmla="*/ 308 w 351"/>
                      <a:gd name="T57"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202">
                        <a:moveTo>
                          <a:pt x="308" y="73"/>
                        </a:moveTo>
                        <a:lnTo>
                          <a:pt x="308" y="73"/>
                        </a:lnTo>
                        <a:lnTo>
                          <a:pt x="202" y="131"/>
                        </a:lnTo>
                        <a:lnTo>
                          <a:pt x="202" y="53"/>
                        </a:lnTo>
                        <a:lnTo>
                          <a:pt x="258" y="53"/>
                        </a:lnTo>
                        <a:lnTo>
                          <a:pt x="258" y="0"/>
                        </a:lnTo>
                        <a:lnTo>
                          <a:pt x="176" y="0"/>
                        </a:lnTo>
                        <a:cubicBezTo>
                          <a:pt x="161" y="0"/>
                          <a:pt x="149" y="12"/>
                          <a:pt x="149" y="26"/>
                        </a:cubicBezTo>
                        <a:lnTo>
                          <a:pt x="149" y="131"/>
                        </a:lnTo>
                        <a:lnTo>
                          <a:pt x="44" y="73"/>
                        </a:lnTo>
                        <a:cubicBezTo>
                          <a:pt x="31" y="66"/>
                          <a:pt x="14" y="71"/>
                          <a:pt x="7" y="84"/>
                        </a:cubicBezTo>
                        <a:cubicBezTo>
                          <a:pt x="0" y="97"/>
                          <a:pt x="5" y="113"/>
                          <a:pt x="18" y="120"/>
                        </a:cubicBezTo>
                        <a:lnTo>
                          <a:pt x="163" y="199"/>
                        </a:lnTo>
                        <a:cubicBezTo>
                          <a:pt x="163" y="199"/>
                          <a:pt x="164" y="199"/>
                          <a:pt x="164" y="199"/>
                        </a:cubicBezTo>
                        <a:cubicBezTo>
                          <a:pt x="165" y="200"/>
                          <a:pt x="166" y="200"/>
                          <a:pt x="168" y="201"/>
                        </a:cubicBezTo>
                        <a:cubicBezTo>
                          <a:pt x="168" y="201"/>
                          <a:pt x="168" y="201"/>
                          <a:pt x="169" y="201"/>
                        </a:cubicBezTo>
                        <a:cubicBezTo>
                          <a:pt x="169" y="201"/>
                          <a:pt x="169" y="201"/>
                          <a:pt x="170" y="201"/>
                        </a:cubicBezTo>
                        <a:cubicBezTo>
                          <a:pt x="172" y="202"/>
                          <a:pt x="174" y="202"/>
                          <a:pt x="176" y="202"/>
                        </a:cubicBezTo>
                        <a:cubicBezTo>
                          <a:pt x="176" y="202"/>
                          <a:pt x="176" y="202"/>
                          <a:pt x="176" y="202"/>
                        </a:cubicBezTo>
                        <a:lnTo>
                          <a:pt x="176" y="202"/>
                        </a:lnTo>
                        <a:lnTo>
                          <a:pt x="176" y="202"/>
                        </a:lnTo>
                        <a:cubicBezTo>
                          <a:pt x="178" y="202"/>
                          <a:pt x="180" y="202"/>
                          <a:pt x="182" y="201"/>
                        </a:cubicBezTo>
                        <a:cubicBezTo>
                          <a:pt x="182" y="201"/>
                          <a:pt x="182" y="201"/>
                          <a:pt x="182" y="201"/>
                        </a:cubicBezTo>
                        <a:cubicBezTo>
                          <a:pt x="183" y="201"/>
                          <a:pt x="183" y="201"/>
                          <a:pt x="184" y="201"/>
                        </a:cubicBezTo>
                        <a:cubicBezTo>
                          <a:pt x="185" y="200"/>
                          <a:pt x="186" y="200"/>
                          <a:pt x="188" y="199"/>
                        </a:cubicBezTo>
                        <a:cubicBezTo>
                          <a:pt x="188" y="199"/>
                          <a:pt x="188" y="199"/>
                          <a:pt x="188" y="199"/>
                        </a:cubicBezTo>
                        <a:lnTo>
                          <a:pt x="333" y="120"/>
                        </a:lnTo>
                        <a:cubicBezTo>
                          <a:pt x="346" y="113"/>
                          <a:pt x="351" y="97"/>
                          <a:pt x="344" y="84"/>
                        </a:cubicBezTo>
                        <a:cubicBezTo>
                          <a:pt x="337" y="71"/>
                          <a:pt x="321" y="66"/>
                          <a:pt x="308" y="73"/>
                        </a:cubicBezTo>
                        <a:close/>
                      </a:path>
                    </a:pathLst>
                  </a:custGeom>
                  <a:grp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319" name="Freeform 70"/>
                  <p:cNvSpPr/>
                  <p:nvPr/>
                </p:nvSpPr>
                <p:spPr bwMode="auto">
                  <a:xfrm>
                    <a:off x="3727393" y="5648697"/>
                    <a:ext cx="79537" cy="45677"/>
                  </a:xfrm>
                  <a:custGeom>
                    <a:avLst/>
                    <a:gdLst>
                      <a:gd name="T0" fmla="*/ 30 w 350"/>
                      <a:gd name="T1" fmla="*/ 132 h 200"/>
                      <a:gd name="T2" fmla="*/ 30 w 350"/>
                      <a:gd name="T3" fmla="*/ 132 h 200"/>
                      <a:gd name="T4" fmla="*/ 43 w 350"/>
                      <a:gd name="T5" fmla="*/ 129 h 200"/>
                      <a:gd name="T6" fmla="*/ 148 w 350"/>
                      <a:gd name="T7" fmla="*/ 71 h 200"/>
                      <a:gd name="T8" fmla="*/ 148 w 350"/>
                      <a:gd name="T9" fmla="*/ 146 h 200"/>
                      <a:gd name="T10" fmla="*/ 92 w 350"/>
                      <a:gd name="T11" fmla="*/ 146 h 200"/>
                      <a:gd name="T12" fmla="*/ 92 w 350"/>
                      <a:gd name="T13" fmla="*/ 200 h 200"/>
                      <a:gd name="T14" fmla="*/ 175 w 350"/>
                      <a:gd name="T15" fmla="*/ 200 h 200"/>
                      <a:gd name="T16" fmla="*/ 202 w 350"/>
                      <a:gd name="T17" fmla="*/ 173 h 200"/>
                      <a:gd name="T18" fmla="*/ 202 w 350"/>
                      <a:gd name="T19" fmla="*/ 71 h 200"/>
                      <a:gd name="T20" fmla="*/ 307 w 350"/>
                      <a:gd name="T21" fmla="*/ 129 h 200"/>
                      <a:gd name="T22" fmla="*/ 320 w 350"/>
                      <a:gd name="T23" fmla="*/ 132 h 200"/>
                      <a:gd name="T24" fmla="*/ 343 w 350"/>
                      <a:gd name="T25" fmla="*/ 118 h 200"/>
                      <a:gd name="T26" fmla="*/ 333 w 350"/>
                      <a:gd name="T27" fmla="*/ 82 h 200"/>
                      <a:gd name="T28" fmla="*/ 188 w 350"/>
                      <a:gd name="T29" fmla="*/ 3 h 200"/>
                      <a:gd name="T30" fmla="*/ 187 w 350"/>
                      <a:gd name="T31" fmla="*/ 3 h 200"/>
                      <a:gd name="T32" fmla="*/ 186 w 350"/>
                      <a:gd name="T33" fmla="*/ 2 h 200"/>
                      <a:gd name="T34" fmla="*/ 184 w 350"/>
                      <a:gd name="T35" fmla="*/ 1 h 200"/>
                      <a:gd name="T36" fmla="*/ 183 w 350"/>
                      <a:gd name="T37" fmla="*/ 1 h 200"/>
                      <a:gd name="T38" fmla="*/ 181 w 350"/>
                      <a:gd name="T39" fmla="*/ 0 h 200"/>
                      <a:gd name="T40" fmla="*/ 179 w 350"/>
                      <a:gd name="T41" fmla="*/ 0 h 200"/>
                      <a:gd name="T42" fmla="*/ 177 w 350"/>
                      <a:gd name="T43" fmla="*/ 0 h 200"/>
                      <a:gd name="T44" fmla="*/ 176 w 350"/>
                      <a:gd name="T45" fmla="*/ 0 h 200"/>
                      <a:gd name="T46" fmla="*/ 175 w 350"/>
                      <a:gd name="T47" fmla="*/ 0 h 200"/>
                      <a:gd name="T48" fmla="*/ 174 w 350"/>
                      <a:gd name="T49" fmla="*/ 0 h 200"/>
                      <a:gd name="T50" fmla="*/ 172 w 350"/>
                      <a:gd name="T51" fmla="*/ 0 h 200"/>
                      <a:gd name="T52" fmla="*/ 171 w 350"/>
                      <a:gd name="T53" fmla="*/ 0 h 200"/>
                      <a:gd name="T54" fmla="*/ 168 w 350"/>
                      <a:gd name="T55" fmla="*/ 0 h 200"/>
                      <a:gd name="T56" fmla="*/ 167 w 350"/>
                      <a:gd name="T57" fmla="*/ 1 h 200"/>
                      <a:gd name="T58" fmla="*/ 166 w 350"/>
                      <a:gd name="T59" fmla="*/ 1 h 200"/>
                      <a:gd name="T60" fmla="*/ 164 w 350"/>
                      <a:gd name="T61" fmla="*/ 2 h 200"/>
                      <a:gd name="T62" fmla="*/ 162 w 350"/>
                      <a:gd name="T63" fmla="*/ 3 h 200"/>
                      <a:gd name="T64" fmla="*/ 162 w 350"/>
                      <a:gd name="T65" fmla="*/ 3 h 200"/>
                      <a:gd name="T66" fmla="*/ 17 w 350"/>
                      <a:gd name="T67" fmla="*/ 82 h 200"/>
                      <a:gd name="T68" fmla="*/ 7 w 350"/>
                      <a:gd name="T69" fmla="*/ 118 h 200"/>
                      <a:gd name="T70" fmla="*/ 30 w 350"/>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0" h="200">
                        <a:moveTo>
                          <a:pt x="30" y="132"/>
                        </a:moveTo>
                        <a:lnTo>
                          <a:pt x="30" y="132"/>
                        </a:lnTo>
                        <a:cubicBezTo>
                          <a:pt x="34" y="132"/>
                          <a:pt x="39" y="131"/>
                          <a:pt x="43" y="129"/>
                        </a:cubicBezTo>
                        <a:lnTo>
                          <a:pt x="148" y="71"/>
                        </a:lnTo>
                        <a:lnTo>
                          <a:pt x="148" y="146"/>
                        </a:lnTo>
                        <a:lnTo>
                          <a:pt x="92" y="146"/>
                        </a:lnTo>
                        <a:lnTo>
                          <a:pt x="92" y="200"/>
                        </a:lnTo>
                        <a:lnTo>
                          <a:pt x="175" y="200"/>
                        </a:lnTo>
                        <a:cubicBezTo>
                          <a:pt x="190" y="200"/>
                          <a:pt x="202" y="188"/>
                          <a:pt x="202" y="173"/>
                        </a:cubicBezTo>
                        <a:lnTo>
                          <a:pt x="202" y="71"/>
                        </a:lnTo>
                        <a:lnTo>
                          <a:pt x="307" y="129"/>
                        </a:lnTo>
                        <a:cubicBezTo>
                          <a:pt x="311" y="131"/>
                          <a:pt x="315" y="132"/>
                          <a:pt x="320" y="132"/>
                        </a:cubicBezTo>
                        <a:cubicBezTo>
                          <a:pt x="329" y="132"/>
                          <a:pt x="338" y="127"/>
                          <a:pt x="343" y="118"/>
                        </a:cubicBezTo>
                        <a:cubicBezTo>
                          <a:pt x="350" y="105"/>
                          <a:pt x="346" y="89"/>
                          <a:pt x="333" y="82"/>
                        </a:cubicBezTo>
                        <a:lnTo>
                          <a:pt x="188" y="3"/>
                        </a:lnTo>
                        <a:cubicBezTo>
                          <a:pt x="188" y="3"/>
                          <a:pt x="188" y="3"/>
                          <a:pt x="187" y="3"/>
                        </a:cubicBezTo>
                        <a:cubicBezTo>
                          <a:pt x="187" y="3"/>
                          <a:pt x="187" y="2"/>
                          <a:pt x="186" y="2"/>
                        </a:cubicBezTo>
                        <a:cubicBezTo>
                          <a:pt x="185" y="2"/>
                          <a:pt x="185" y="2"/>
                          <a:pt x="184" y="1"/>
                        </a:cubicBezTo>
                        <a:cubicBezTo>
                          <a:pt x="183" y="1"/>
                          <a:pt x="183" y="1"/>
                          <a:pt x="183" y="1"/>
                        </a:cubicBezTo>
                        <a:cubicBezTo>
                          <a:pt x="182" y="1"/>
                          <a:pt x="182" y="1"/>
                          <a:pt x="181" y="0"/>
                        </a:cubicBezTo>
                        <a:cubicBezTo>
                          <a:pt x="181" y="0"/>
                          <a:pt x="180" y="0"/>
                          <a:pt x="179" y="0"/>
                        </a:cubicBezTo>
                        <a:cubicBezTo>
                          <a:pt x="178" y="0"/>
                          <a:pt x="178" y="0"/>
                          <a:pt x="177" y="0"/>
                        </a:cubicBezTo>
                        <a:cubicBezTo>
                          <a:pt x="177" y="0"/>
                          <a:pt x="177" y="0"/>
                          <a:pt x="176" y="0"/>
                        </a:cubicBezTo>
                        <a:cubicBezTo>
                          <a:pt x="176" y="0"/>
                          <a:pt x="175" y="0"/>
                          <a:pt x="175" y="0"/>
                        </a:cubicBezTo>
                        <a:cubicBezTo>
                          <a:pt x="175" y="0"/>
                          <a:pt x="174" y="0"/>
                          <a:pt x="174" y="0"/>
                        </a:cubicBezTo>
                        <a:cubicBezTo>
                          <a:pt x="173" y="0"/>
                          <a:pt x="173" y="0"/>
                          <a:pt x="172" y="0"/>
                        </a:cubicBezTo>
                        <a:cubicBezTo>
                          <a:pt x="172" y="0"/>
                          <a:pt x="171" y="0"/>
                          <a:pt x="171" y="0"/>
                        </a:cubicBezTo>
                        <a:cubicBezTo>
                          <a:pt x="170" y="0"/>
                          <a:pt x="169" y="0"/>
                          <a:pt x="168" y="0"/>
                        </a:cubicBezTo>
                        <a:cubicBezTo>
                          <a:pt x="168" y="1"/>
                          <a:pt x="168" y="1"/>
                          <a:pt x="167" y="1"/>
                        </a:cubicBezTo>
                        <a:cubicBezTo>
                          <a:pt x="167" y="1"/>
                          <a:pt x="166" y="1"/>
                          <a:pt x="166" y="1"/>
                        </a:cubicBezTo>
                        <a:cubicBezTo>
                          <a:pt x="165" y="2"/>
                          <a:pt x="164" y="2"/>
                          <a:pt x="164" y="2"/>
                        </a:cubicBezTo>
                        <a:cubicBezTo>
                          <a:pt x="163" y="2"/>
                          <a:pt x="163" y="3"/>
                          <a:pt x="162" y="3"/>
                        </a:cubicBezTo>
                        <a:cubicBezTo>
                          <a:pt x="162" y="3"/>
                          <a:pt x="162" y="3"/>
                          <a:pt x="162" y="3"/>
                        </a:cubicBezTo>
                        <a:lnTo>
                          <a:pt x="17" y="82"/>
                        </a:lnTo>
                        <a:cubicBezTo>
                          <a:pt x="4" y="89"/>
                          <a:pt x="0" y="105"/>
                          <a:pt x="7" y="118"/>
                        </a:cubicBezTo>
                        <a:cubicBezTo>
                          <a:pt x="11" y="127"/>
                          <a:pt x="21" y="132"/>
                          <a:pt x="30" y="132"/>
                        </a:cubicBezTo>
                        <a:close/>
                      </a:path>
                    </a:pathLst>
                  </a:custGeom>
                  <a:grp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320" name="Freeform 71"/>
                  <p:cNvSpPr/>
                  <p:nvPr/>
                </p:nvSpPr>
                <p:spPr bwMode="auto">
                  <a:xfrm>
                    <a:off x="3672711" y="5679148"/>
                    <a:ext cx="72909" cy="49060"/>
                  </a:xfrm>
                  <a:custGeom>
                    <a:avLst/>
                    <a:gdLst>
                      <a:gd name="T0" fmla="*/ 183 w 324"/>
                      <a:gd name="T1" fmla="*/ 167 h 217"/>
                      <a:gd name="T2" fmla="*/ 183 w 324"/>
                      <a:gd name="T3" fmla="*/ 167 h 217"/>
                      <a:gd name="T4" fmla="*/ 129 w 324"/>
                      <a:gd name="T5" fmla="*/ 137 h 217"/>
                      <a:gd name="T6" fmla="*/ 270 w 324"/>
                      <a:gd name="T7" fmla="*/ 137 h 217"/>
                      <a:gd name="T8" fmla="*/ 270 w 324"/>
                      <a:gd name="T9" fmla="*/ 176 h 217"/>
                      <a:gd name="T10" fmla="*/ 324 w 324"/>
                      <a:gd name="T11" fmla="*/ 176 h 217"/>
                      <a:gd name="T12" fmla="*/ 324 w 324"/>
                      <a:gd name="T13" fmla="*/ 110 h 217"/>
                      <a:gd name="T14" fmla="*/ 297 w 324"/>
                      <a:gd name="T15" fmla="*/ 84 h 217"/>
                      <a:gd name="T16" fmla="*/ 129 w 324"/>
                      <a:gd name="T17" fmla="*/ 84 h 217"/>
                      <a:gd name="T18" fmla="*/ 183 w 324"/>
                      <a:gd name="T19" fmla="*/ 54 h 217"/>
                      <a:gd name="T20" fmla="*/ 193 w 324"/>
                      <a:gd name="T21" fmla="*/ 18 h 217"/>
                      <a:gd name="T22" fmla="*/ 157 w 324"/>
                      <a:gd name="T23" fmla="*/ 7 h 217"/>
                      <a:gd name="T24" fmla="*/ 13 w 324"/>
                      <a:gd name="T25" fmla="*/ 87 h 217"/>
                      <a:gd name="T26" fmla="*/ 13 w 324"/>
                      <a:gd name="T27" fmla="*/ 88 h 217"/>
                      <a:gd name="T28" fmla="*/ 11 w 324"/>
                      <a:gd name="T29" fmla="*/ 89 h 217"/>
                      <a:gd name="T30" fmla="*/ 9 w 324"/>
                      <a:gd name="T31" fmla="*/ 90 h 217"/>
                      <a:gd name="T32" fmla="*/ 8 w 324"/>
                      <a:gd name="T33" fmla="*/ 91 h 217"/>
                      <a:gd name="T34" fmla="*/ 7 w 324"/>
                      <a:gd name="T35" fmla="*/ 92 h 217"/>
                      <a:gd name="T36" fmla="*/ 6 w 324"/>
                      <a:gd name="T37" fmla="*/ 93 h 217"/>
                      <a:gd name="T38" fmla="*/ 5 w 324"/>
                      <a:gd name="T39" fmla="*/ 95 h 217"/>
                      <a:gd name="T40" fmla="*/ 4 w 324"/>
                      <a:gd name="T41" fmla="*/ 96 h 217"/>
                      <a:gd name="T42" fmla="*/ 3 w 324"/>
                      <a:gd name="T43" fmla="*/ 97 h 217"/>
                      <a:gd name="T44" fmla="*/ 3 w 324"/>
                      <a:gd name="T45" fmla="*/ 98 h 217"/>
                      <a:gd name="T46" fmla="*/ 2 w 324"/>
                      <a:gd name="T47" fmla="*/ 99 h 217"/>
                      <a:gd name="T48" fmla="*/ 1 w 324"/>
                      <a:gd name="T49" fmla="*/ 101 h 217"/>
                      <a:gd name="T50" fmla="*/ 1 w 324"/>
                      <a:gd name="T51" fmla="*/ 103 h 217"/>
                      <a:gd name="T52" fmla="*/ 1 w 324"/>
                      <a:gd name="T53" fmla="*/ 104 h 217"/>
                      <a:gd name="T54" fmla="*/ 0 w 324"/>
                      <a:gd name="T55" fmla="*/ 106 h 217"/>
                      <a:gd name="T56" fmla="*/ 0 w 324"/>
                      <a:gd name="T57" fmla="*/ 108 h 217"/>
                      <a:gd name="T58" fmla="*/ 0 w 324"/>
                      <a:gd name="T59" fmla="*/ 109 h 217"/>
                      <a:gd name="T60" fmla="*/ 0 w 324"/>
                      <a:gd name="T61" fmla="*/ 110 h 217"/>
                      <a:gd name="T62" fmla="*/ 0 w 324"/>
                      <a:gd name="T63" fmla="*/ 111 h 217"/>
                      <a:gd name="T64" fmla="*/ 0 w 324"/>
                      <a:gd name="T65" fmla="*/ 113 h 217"/>
                      <a:gd name="T66" fmla="*/ 0 w 324"/>
                      <a:gd name="T67" fmla="*/ 115 h 217"/>
                      <a:gd name="T68" fmla="*/ 1 w 324"/>
                      <a:gd name="T69" fmla="*/ 117 h 217"/>
                      <a:gd name="T70" fmla="*/ 1 w 324"/>
                      <a:gd name="T71" fmla="*/ 118 h 217"/>
                      <a:gd name="T72" fmla="*/ 1 w 324"/>
                      <a:gd name="T73" fmla="*/ 119 h 217"/>
                      <a:gd name="T74" fmla="*/ 2 w 324"/>
                      <a:gd name="T75" fmla="*/ 122 h 217"/>
                      <a:gd name="T76" fmla="*/ 3 w 324"/>
                      <a:gd name="T77" fmla="*/ 123 h 217"/>
                      <a:gd name="T78" fmla="*/ 3 w 324"/>
                      <a:gd name="T79" fmla="*/ 123 h 217"/>
                      <a:gd name="T80" fmla="*/ 4 w 324"/>
                      <a:gd name="T81" fmla="*/ 124 h 217"/>
                      <a:gd name="T82" fmla="*/ 5 w 324"/>
                      <a:gd name="T83" fmla="*/ 126 h 217"/>
                      <a:gd name="T84" fmla="*/ 7 w 324"/>
                      <a:gd name="T85" fmla="*/ 128 h 217"/>
                      <a:gd name="T86" fmla="*/ 7 w 324"/>
                      <a:gd name="T87" fmla="*/ 129 h 217"/>
                      <a:gd name="T88" fmla="*/ 8 w 324"/>
                      <a:gd name="T89" fmla="*/ 129 h 217"/>
                      <a:gd name="T90" fmla="*/ 8 w 324"/>
                      <a:gd name="T91" fmla="*/ 130 h 217"/>
                      <a:gd name="T92" fmla="*/ 10 w 324"/>
                      <a:gd name="T93" fmla="*/ 131 h 217"/>
                      <a:gd name="T94" fmla="*/ 12 w 324"/>
                      <a:gd name="T95" fmla="*/ 133 h 217"/>
                      <a:gd name="T96" fmla="*/ 13 w 324"/>
                      <a:gd name="T97" fmla="*/ 134 h 217"/>
                      <a:gd name="T98" fmla="*/ 13 w 324"/>
                      <a:gd name="T99" fmla="*/ 134 h 217"/>
                      <a:gd name="T100" fmla="*/ 157 w 324"/>
                      <a:gd name="T101" fmla="*/ 213 h 217"/>
                      <a:gd name="T102" fmla="*/ 170 w 324"/>
                      <a:gd name="T103" fmla="*/ 217 h 217"/>
                      <a:gd name="T104" fmla="*/ 193 w 324"/>
                      <a:gd name="T105" fmla="*/ 203 h 217"/>
                      <a:gd name="T106" fmla="*/ 183 w 324"/>
                      <a:gd name="T107" fmla="*/ 16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83" y="167"/>
                        </a:moveTo>
                        <a:lnTo>
                          <a:pt x="183" y="167"/>
                        </a:lnTo>
                        <a:lnTo>
                          <a:pt x="129" y="137"/>
                        </a:lnTo>
                        <a:lnTo>
                          <a:pt x="270" y="137"/>
                        </a:lnTo>
                        <a:lnTo>
                          <a:pt x="270" y="176"/>
                        </a:lnTo>
                        <a:lnTo>
                          <a:pt x="324" y="176"/>
                        </a:lnTo>
                        <a:lnTo>
                          <a:pt x="324" y="110"/>
                        </a:lnTo>
                        <a:cubicBezTo>
                          <a:pt x="324" y="96"/>
                          <a:pt x="312" y="84"/>
                          <a:pt x="297" y="84"/>
                        </a:cubicBezTo>
                        <a:lnTo>
                          <a:pt x="129" y="84"/>
                        </a:lnTo>
                        <a:lnTo>
                          <a:pt x="183" y="54"/>
                        </a:lnTo>
                        <a:cubicBezTo>
                          <a:pt x="196" y="47"/>
                          <a:pt x="200" y="30"/>
                          <a:pt x="193" y="18"/>
                        </a:cubicBezTo>
                        <a:cubicBezTo>
                          <a:pt x="186" y="5"/>
                          <a:pt x="170" y="0"/>
                          <a:pt x="157" y="7"/>
                        </a:cubicBezTo>
                        <a:lnTo>
                          <a:pt x="13" y="87"/>
                        </a:lnTo>
                        <a:cubicBezTo>
                          <a:pt x="13" y="87"/>
                          <a:pt x="13" y="87"/>
                          <a:pt x="13" y="88"/>
                        </a:cubicBezTo>
                        <a:cubicBezTo>
                          <a:pt x="12" y="88"/>
                          <a:pt x="11" y="88"/>
                          <a:pt x="11" y="89"/>
                        </a:cubicBezTo>
                        <a:cubicBezTo>
                          <a:pt x="10" y="89"/>
                          <a:pt x="10" y="89"/>
                          <a:pt x="9" y="90"/>
                        </a:cubicBezTo>
                        <a:cubicBezTo>
                          <a:pt x="9" y="90"/>
                          <a:pt x="9" y="91"/>
                          <a:pt x="8" y="91"/>
                        </a:cubicBezTo>
                        <a:cubicBezTo>
                          <a:pt x="8" y="91"/>
                          <a:pt x="7" y="92"/>
                          <a:pt x="7" y="92"/>
                        </a:cubicBezTo>
                        <a:cubicBezTo>
                          <a:pt x="7" y="93"/>
                          <a:pt x="6" y="93"/>
                          <a:pt x="6" y="93"/>
                        </a:cubicBezTo>
                        <a:cubicBezTo>
                          <a:pt x="5" y="94"/>
                          <a:pt x="5" y="94"/>
                          <a:pt x="5" y="95"/>
                        </a:cubicBezTo>
                        <a:cubicBezTo>
                          <a:pt x="4" y="95"/>
                          <a:pt x="4" y="96"/>
                          <a:pt x="4" y="96"/>
                        </a:cubicBezTo>
                        <a:cubicBezTo>
                          <a:pt x="4" y="97"/>
                          <a:pt x="3" y="97"/>
                          <a:pt x="3" y="97"/>
                        </a:cubicBezTo>
                        <a:cubicBezTo>
                          <a:pt x="3" y="98"/>
                          <a:pt x="3" y="98"/>
                          <a:pt x="3" y="98"/>
                        </a:cubicBezTo>
                        <a:cubicBezTo>
                          <a:pt x="3" y="98"/>
                          <a:pt x="2" y="99"/>
                          <a:pt x="2" y="99"/>
                        </a:cubicBezTo>
                        <a:cubicBezTo>
                          <a:pt x="2" y="100"/>
                          <a:pt x="2" y="101"/>
                          <a:pt x="1" y="101"/>
                        </a:cubicBezTo>
                        <a:cubicBezTo>
                          <a:pt x="1" y="102"/>
                          <a:pt x="1" y="102"/>
                          <a:pt x="1" y="103"/>
                        </a:cubicBezTo>
                        <a:cubicBezTo>
                          <a:pt x="1" y="103"/>
                          <a:pt x="1" y="104"/>
                          <a:pt x="1" y="104"/>
                        </a:cubicBezTo>
                        <a:cubicBezTo>
                          <a:pt x="0"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ubicBezTo>
                          <a:pt x="0" y="112"/>
                          <a:pt x="0" y="112"/>
                          <a:pt x="0" y="113"/>
                        </a:cubicBezTo>
                        <a:cubicBezTo>
                          <a:pt x="0" y="113"/>
                          <a:pt x="0" y="114"/>
                          <a:pt x="0" y="115"/>
                        </a:cubicBezTo>
                        <a:cubicBezTo>
                          <a:pt x="0" y="115"/>
                          <a:pt x="0" y="116"/>
                          <a:pt x="1" y="117"/>
                        </a:cubicBezTo>
                        <a:cubicBezTo>
                          <a:pt x="1" y="117"/>
                          <a:pt x="1" y="118"/>
                          <a:pt x="1" y="118"/>
                        </a:cubicBezTo>
                        <a:cubicBezTo>
                          <a:pt x="1" y="119"/>
                          <a:pt x="1" y="119"/>
                          <a:pt x="1" y="119"/>
                        </a:cubicBezTo>
                        <a:cubicBezTo>
                          <a:pt x="2" y="120"/>
                          <a:pt x="2" y="121"/>
                          <a:pt x="2" y="122"/>
                        </a:cubicBezTo>
                        <a:cubicBezTo>
                          <a:pt x="2" y="122"/>
                          <a:pt x="3" y="122"/>
                          <a:pt x="3" y="123"/>
                        </a:cubicBezTo>
                        <a:cubicBezTo>
                          <a:pt x="3" y="123"/>
                          <a:pt x="3" y="123"/>
                          <a:pt x="3" y="123"/>
                        </a:cubicBezTo>
                        <a:cubicBezTo>
                          <a:pt x="3" y="124"/>
                          <a:pt x="3" y="124"/>
                          <a:pt x="4" y="124"/>
                        </a:cubicBezTo>
                        <a:cubicBezTo>
                          <a:pt x="4" y="125"/>
                          <a:pt x="4" y="125"/>
                          <a:pt x="5" y="126"/>
                        </a:cubicBezTo>
                        <a:cubicBezTo>
                          <a:pt x="5" y="127"/>
                          <a:pt x="6" y="127"/>
                          <a:pt x="7" y="128"/>
                        </a:cubicBezTo>
                        <a:cubicBezTo>
                          <a:pt x="7" y="128"/>
                          <a:pt x="7" y="129"/>
                          <a:pt x="7" y="129"/>
                        </a:cubicBezTo>
                        <a:cubicBezTo>
                          <a:pt x="7" y="129"/>
                          <a:pt x="7" y="129"/>
                          <a:pt x="8" y="129"/>
                        </a:cubicBezTo>
                        <a:cubicBezTo>
                          <a:pt x="8" y="129"/>
                          <a:pt x="8" y="130"/>
                          <a:pt x="8" y="130"/>
                        </a:cubicBezTo>
                        <a:cubicBezTo>
                          <a:pt x="9" y="130"/>
                          <a:pt x="10" y="131"/>
                          <a:pt x="10" y="131"/>
                        </a:cubicBezTo>
                        <a:cubicBezTo>
                          <a:pt x="11" y="132"/>
                          <a:pt x="12" y="133"/>
                          <a:pt x="12" y="133"/>
                        </a:cubicBezTo>
                        <a:cubicBezTo>
                          <a:pt x="13" y="133"/>
                          <a:pt x="13" y="133"/>
                          <a:pt x="13" y="134"/>
                        </a:cubicBezTo>
                        <a:cubicBezTo>
                          <a:pt x="13" y="134"/>
                          <a:pt x="13" y="134"/>
                          <a:pt x="13" y="134"/>
                        </a:cubicBezTo>
                        <a:lnTo>
                          <a:pt x="157" y="213"/>
                        </a:lnTo>
                        <a:cubicBezTo>
                          <a:pt x="161" y="216"/>
                          <a:pt x="165" y="217"/>
                          <a:pt x="170" y="217"/>
                        </a:cubicBezTo>
                        <a:cubicBezTo>
                          <a:pt x="179" y="217"/>
                          <a:pt x="188" y="212"/>
                          <a:pt x="193" y="203"/>
                        </a:cubicBezTo>
                        <a:cubicBezTo>
                          <a:pt x="200" y="190"/>
                          <a:pt x="196" y="174"/>
                          <a:pt x="183" y="167"/>
                        </a:cubicBezTo>
                        <a:close/>
                      </a:path>
                    </a:pathLst>
                  </a:custGeom>
                  <a:grp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321" name="Freeform 72"/>
                  <p:cNvSpPr/>
                  <p:nvPr/>
                </p:nvSpPr>
                <p:spPr bwMode="auto">
                  <a:xfrm>
                    <a:off x="3788703" y="5678302"/>
                    <a:ext cx="72909" cy="49906"/>
                  </a:xfrm>
                  <a:custGeom>
                    <a:avLst/>
                    <a:gdLst>
                      <a:gd name="T0" fmla="*/ 324 w 324"/>
                      <a:gd name="T1" fmla="*/ 109 h 217"/>
                      <a:gd name="T2" fmla="*/ 324 w 324"/>
                      <a:gd name="T3" fmla="*/ 109 h 217"/>
                      <a:gd name="T4" fmla="*/ 324 w 324"/>
                      <a:gd name="T5" fmla="*/ 108 h 217"/>
                      <a:gd name="T6" fmla="*/ 324 w 324"/>
                      <a:gd name="T7" fmla="*/ 106 h 217"/>
                      <a:gd name="T8" fmla="*/ 323 w 324"/>
                      <a:gd name="T9" fmla="*/ 104 h 217"/>
                      <a:gd name="T10" fmla="*/ 323 w 324"/>
                      <a:gd name="T11" fmla="*/ 103 h 217"/>
                      <a:gd name="T12" fmla="*/ 322 w 324"/>
                      <a:gd name="T13" fmla="*/ 101 h 217"/>
                      <a:gd name="T14" fmla="*/ 321 w 324"/>
                      <a:gd name="T15" fmla="*/ 99 h 217"/>
                      <a:gd name="T16" fmla="*/ 321 w 324"/>
                      <a:gd name="T17" fmla="*/ 98 h 217"/>
                      <a:gd name="T18" fmla="*/ 321 w 324"/>
                      <a:gd name="T19" fmla="*/ 97 h 217"/>
                      <a:gd name="T20" fmla="*/ 320 w 324"/>
                      <a:gd name="T21" fmla="*/ 97 h 217"/>
                      <a:gd name="T22" fmla="*/ 319 w 324"/>
                      <a:gd name="T23" fmla="*/ 95 h 217"/>
                      <a:gd name="T24" fmla="*/ 318 w 324"/>
                      <a:gd name="T25" fmla="*/ 94 h 217"/>
                      <a:gd name="T26" fmla="*/ 317 w 324"/>
                      <a:gd name="T27" fmla="*/ 92 h 217"/>
                      <a:gd name="T28" fmla="*/ 315 w 324"/>
                      <a:gd name="T29" fmla="*/ 91 h 217"/>
                      <a:gd name="T30" fmla="*/ 314 w 324"/>
                      <a:gd name="T31" fmla="*/ 90 h 217"/>
                      <a:gd name="T32" fmla="*/ 313 w 324"/>
                      <a:gd name="T33" fmla="*/ 89 h 217"/>
                      <a:gd name="T34" fmla="*/ 311 w 324"/>
                      <a:gd name="T35" fmla="*/ 88 h 217"/>
                      <a:gd name="T36" fmla="*/ 310 w 324"/>
                      <a:gd name="T37" fmla="*/ 87 h 217"/>
                      <a:gd name="T38" fmla="*/ 167 w 324"/>
                      <a:gd name="T39" fmla="*/ 7 h 217"/>
                      <a:gd name="T40" fmla="*/ 130 w 324"/>
                      <a:gd name="T41" fmla="*/ 18 h 217"/>
                      <a:gd name="T42" fmla="*/ 141 w 324"/>
                      <a:gd name="T43" fmla="*/ 54 h 217"/>
                      <a:gd name="T44" fmla="*/ 194 w 324"/>
                      <a:gd name="T45" fmla="*/ 84 h 217"/>
                      <a:gd name="T46" fmla="*/ 53 w 324"/>
                      <a:gd name="T47" fmla="*/ 84 h 217"/>
                      <a:gd name="T48" fmla="*/ 53 w 324"/>
                      <a:gd name="T49" fmla="*/ 43 h 217"/>
                      <a:gd name="T50" fmla="*/ 0 w 324"/>
                      <a:gd name="T51" fmla="*/ 43 h 217"/>
                      <a:gd name="T52" fmla="*/ 0 w 324"/>
                      <a:gd name="T53" fmla="*/ 110 h 217"/>
                      <a:gd name="T54" fmla="*/ 27 w 324"/>
                      <a:gd name="T55" fmla="*/ 137 h 217"/>
                      <a:gd name="T56" fmla="*/ 194 w 324"/>
                      <a:gd name="T57" fmla="*/ 137 h 217"/>
                      <a:gd name="T58" fmla="*/ 141 w 324"/>
                      <a:gd name="T59" fmla="*/ 167 h 217"/>
                      <a:gd name="T60" fmla="*/ 130 w 324"/>
                      <a:gd name="T61" fmla="*/ 203 h 217"/>
                      <a:gd name="T62" fmla="*/ 154 w 324"/>
                      <a:gd name="T63" fmla="*/ 217 h 217"/>
                      <a:gd name="T64" fmla="*/ 167 w 324"/>
                      <a:gd name="T65" fmla="*/ 214 h 217"/>
                      <a:gd name="T66" fmla="*/ 310 w 324"/>
                      <a:gd name="T67" fmla="*/ 134 h 217"/>
                      <a:gd name="T68" fmla="*/ 310 w 324"/>
                      <a:gd name="T69" fmla="*/ 134 h 217"/>
                      <a:gd name="T70" fmla="*/ 311 w 324"/>
                      <a:gd name="T71" fmla="*/ 133 h 217"/>
                      <a:gd name="T72" fmla="*/ 313 w 324"/>
                      <a:gd name="T73" fmla="*/ 132 h 217"/>
                      <a:gd name="T74" fmla="*/ 315 w 324"/>
                      <a:gd name="T75" fmla="*/ 130 h 217"/>
                      <a:gd name="T76" fmla="*/ 316 w 324"/>
                      <a:gd name="T77" fmla="*/ 129 h 217"/>
                      <a:gd name="T78" fmla="*/ 316 w 324"/>
                      <a:gd name="T79" fmla="*/ 129 h 217"/>
                      <a:gd name="T80" fmla="*/ 317 w 324"/>
                      <a:gd name="T81" fmla="*/ 128 h 217"/>
                      <a:gd name="T82" fmla="*/ 319 w 324"/>
                      <a:gd name="T83" fmla="*/ 126 h 217"/>
                      <a:gd name="T84" fmla="*/ 320 w 324"/>
                      <a:gd name="T85" fmla="*/ 124 h 217"/>
                      <a:gd name="T86" fmla="*/ 321 w 324"/>
                      <a:gd name="T87" fmla="*/ 123 h 217"/>
                      <a:gd name="T88" fmla="*/ 321 w 324"/>
                      <a:gd name="T89" fmla="*/ 123 h 217"/>
                      <a:gd name="T90" fmla="*/ 321 w 324"/>
                      <a:gd name="T91" fmla="*/ 122 h 217"/>
                      <a:gd name="T92" fmla="*/ 322 w 324"/>
                      <a:gd name="T93" fmla="*/ 120 h 217"/>
                      <a:gd name="T94" fmla="*/ 323 w 324"/>
                      <a:gd name="T95" fmla="*/ 118 h 217"/>
                      <a:gd name="T96" fmla="*/ 323 w 324"/>
                      <a:gd name="T97" fmla="*/ 117 h 217"/>
                      <a:gd name="T98" fmla="*/ 324 w 324"/>
                      <a:gd name="T99" fmla="*/ 115 h 217"/>
                      <a:gd name="T100" fmla="*/ 324 w 324"/>
                      <a:gd name="T101" fmla="*/ 113 h 217"/>
                      <a:gd name="T102" fmla="*/ 324 w 324"/>
                      <a:gd name="T103" fmla="*/ 111 h 217"/>
                      <a:gd name="T104" fmla="*/ 324 w 324"/>
                      <a:gd name="T105" fmla="*/ 110 h 217"/>
                      <a:gd name="T106" fmla="*/ 324 w 324"/>
                      <a:gd name="T107" fmla="*/ 10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324" y="109"/>
                        </a:moveTo>
                        <a:lnTo>
                          <a:pt x="324" y="109"/>
                        </a:lnTo>
                        <a:cubicBezTo>
                          <a:pt x="324" y="109"/>
                          <a:pt x="324" y="108"/>
                          <a:pt x="324" y="108"/>
                        </a:cubicBezTo>
                        <a:cubicBezTo>
                          <a:pt x="324" y="107"/>
                          <a:pt x="324" y="107"/>
                          <a:pt x="324" y="106"/>
                        </a:cubicBezTo>
                        <a:cubicBezTo>
                          <a:pt x="323" y="106"/>
                          <a:pt x="323" y="105"/>
                          <a:pt x="323" y="104"/>
                        </a:cubicBezTo>
                        <a:cubicBezTo>
                          <a:pt x="323" y="104"/>
                          <a:pt x="323" y="103"/>
                          <a:pt x="323" y="103"/>
                        </a:cubicBezTo>
                        <a:cubicBezTo>
                          <a:pt x="323" y="102"/>
                          <a:pt x="322" y="102"/>
                          <a:pt x="322" y="101"/>
                        </a:cubicBezTo>
                        <a:cubicBezTo>
                          <a:pt x="322" y="101"/>
                          <a:pt x="322" y="100"/>
                          <a:pt x="321" y="99"/>
                        </a:cubicBezTo>
                        <a:cubicBezTo>
                          <a:pt x="321" y="99"/>
                          <a:pt x="321" y="98"/>
                          <a:pt x="321" y="98"/>
                        </a:cubicBezTo>
                        <a:cubicBezTo>
                          <a:pt x="321" y="98"/>
                          <a:pt x="321" y="98"/>
                          <a:pt x="321" y="97"/>
                        </a:cubicBezTo>
                        <a:cubicBezTo>
                          <a:pt x="320" y="97"/>
                          <a:pt x="320" y="97"/>
                          <a:pt x="320" y="97"/>
                        </a:cubicBezTo>
                        <a:cubicBezTo>
                          <a:pt x="320" y="96"/>
                          <a:pt x="319" y="95"/>
                          <a:pt x="319" y="95"/>
                        </a:cubicBezTo>
                        <a:cubicBezTo>
                          <a:pt x="319" y="94"/>
                          <a:pt x="318" y="94"/>
                          <a:pt x="318" y="94"/>
                        </a:cubicBezTo>
                        <a:cubicBezTo>
                          <a:pt x="317" y="93"/>
                          <a:pt x="317" y="93"/>
                          <a:pt x="317" y="92"/>
                        </a:cubicBezTo>
                        <a:cubicBezTo>
                          <a:pt x="316" y="92"/>
                          <a:pt x="316" y="91"/>
                          <a:pt x="315" y="91"/>
                        </a:cubicBezTo>
                        <a:cubicBezTo>
                          <a:pt x="315" y="91"/>
                          <a:pt x="315" y="90"/>
                          <a:pt x="314" y="90"/>
                        </a:cubicBezTo>
                        <a:cubicBezTo>
                          <a:pt x="314" y="90"/>
                          <a:pt x="313" y="89"/>
                          <a:pt x="313" y="89"/>
                        </a:cubicBezTo>
                        <a:cubicBezTo>
                          <a:pt x="312" y="89"/>
                          <a:pt x="312" y="88"/>
                          <a:pt x="311" y="88"/>
                        </a:cubicBezTo>
                        <a:cubicBezTo>
                          <a:pt x="311" y="88"/>
                          <a:pt x="311" y="87"/>
                          <a:pt x="310" y="87"/>
                        </a:cubicBezTo>
                        <a:lnTo>
                          <a:pt x="167" y="7"/>
                        </a:lnTo>
                        <a:cubicBezTo>
                          <a:pt x="154" y="0"/>
                          <a:pt x="138" y="5"/>
                          <a:pt x="130" y="18"/>
                        </a:cubicBezTo>
                        <a:cubicBezTo>
                          <a:pt x="123" y="31"/>
                          <a:pt x="128" y="47"/>
                          <a:pt x="141" y="54"/>
                        </a:cubicBezTo>
                        <a:lnTo>
                          <a:pt x="194" y="84"/>
                        </a:lnTo>
                        <a:lnTo>
                          <a:pt x="53" y="84"/>
                        </a:lnTo>
                        <a:lnTo>
                          <a:pt x="53" y="43"/>
                        </a:lnTo>
                        <a:lnTo>
                          <a:pt x="0" y="43"/>
                        </a:lnTo>
                        <a:lnTo>
                          <a:pt x="0" y="110"/>
                        </a:lnTo>
                        <a:cubicBezTo>
                          <a:pt x="0" y="125"/>
                          <a:pt x="12" y="137"/>
                          <a:pt x="27" y="137"/>
                        </a:cubicBezTo>
                        <a:lnTo>
                          <a:pt x="194" y="137"/>
                        </a:lnTo>
                        <a:lnTo>
                          <a:pt x="141" y="167"/>
                        </a:lnTo>
                        <a:cubicBezTo>
                          <a:pt x="128" y="174"/>
                          <a:pt x="123" y="190"/>
                          <a:pt x="130" y="203"/>
                        </a:cubicBezTo>
                        <a:cubicBezTo>
                          <a:pt x="135" y="212"/>
                          <a:pt x="144" y="217"/>
                          <a:pt x="154" y="217"/>
                        </a:cubicBezTo>
                        <a:cubicBezTo>
                          <a:pt x="158" y="217"/>
                          <a:pt x="163" y="216"/>
                          <a:pt x="167" y="214"/>
                        </a:cubicBezTo>
                        <a:lnTo>
                          <a:pt x="310" y="134"/>
                        </a:lnTo>
                        <a:cubicBezTo>
                          <a:pt x="310" y="134"/>
                          <a:pt x="310" y="134"/>
                          <a:pt x="310" y="134"/>
                        </a:cubicBezTo>
                        <a:cubicBezTo>
                          <a:pt x="311" y="133"/>
                          <a:pt x="311" y="133"/>
                          <a:pt x="311" y="133"/>
                        </a:cubicBezTo>
                        <a:cubicBezTo>
                          <a:pt x="312" y="133"/>
                          <a:pt x="313" y="132"/>
                          <a:pt x="313" y="132"/>
                        </a:cubicBezTo>
                        <a:cubicBezTo>
                          <a:pt x="314" y="131"/>
                          <a:pt x="315" y="130"/>
                          <a:pt x="315" y="130"/>
                        </a:cubicBezTo>
                        <a:cubicBezTo>
                          <a:pt x="316" y="130"/>
                          <a:pt x="316" y="130"/>
                          <a:pt x="316" y="129"/>
                        </a:cubicBezTo>
                        <a:cubicBezTo>
                          <a:pt x="316" y="129"/>
                          <a:pt x="316" y="129"/>
                          <a:pt x="316" y="129"/>
                        </a:cubicBezTo>
                        <a:cubicBezTo>
                          <a:pt x="317" y="129"/>
                          <a:pt x="317" y="128"/>
                          <a:pt x="317" y="128"/>
                        </a:cubicBezTo>
                        <a:cubicBezTo>
                          <a:pt x="318" y="127"/>
                          <a:pt x="318" y="127"/>
                          <a:pt x="319" y="126"/>
                        </a:cubicBezTo>
                        <a:cubicBezTo>
                          <a:pt x="319" y="125"/>
                          <a:pt x="320" y="125"/>
                          <a:pt x="320" y="124"/>
                        </a:cubicBezTo>
                        <a:cubicBezTo>
                          <a:pt x="320" y="124"/>
                          <a:pt x="320" y="124"/>
                          <a:pt x="321" y="123"/>
                        </a:cubicBezTo>
                        <a:cubicBezTo>
                          <a:pt x="321" y="123"/>
                          <a:pt x="321" y="123"/>
                          <a:pt x="321" y="123"/>
                        </a:cubicBezTo>
                        <a:cubicBezTo>
                          <a:pt x="321" y="123"/>
                          <a:pt x="321" y="122"/>
                          <a:pt x="321" y="122"/>
                        </a:cubicBezTo>
                        <a:cubicBezTo>
                          <a:pt x="322" y="121"/>
                          <a:pt x="322" y="120"/>
                          <a:pt x="322" y="120"/>
                        </a:cubicBezTo>
                        <a:cubicBezTo>
                          <a:pt x="322" y="119"/>
                          <a:pt x="323" y="119"/>
                          <a:pt x="323" y="118"/>
                        </a:cubicBezTo>
                        <a:cubicBezTo>
                          <a:pt x="323" y="118"/>
                          <a:pt x="323" y="117"/>
                          <a:pt x="323" y="117"/>
                        </a:cubicBezTo>
                        <a:cubicBezTo>
                          <a:pt x="323" y="116"/>
                          <a:pt x="323" y="115"/>
                          <a:pt x="324" y="115"/>
                        </a:cubicBezTo>
                        <a:cubicBezTo>
                          <a:pt x="324" y="114"/>
                          <a:pt x="324" y="114"/>
                          <a:pt x="324" y="113"/>
                        </a:cubicBezTo>
                        <a:cubicBezTo>
                          <a:pt x="324" y="112"/>
                          <a:pt x="324" y="112"/>
                          <a:pt x="324" y="111"/>
                        </a:cubicBezTo>
                        <a:cubicBezTo>
                          <a:pt x="324" y="111"/>
                          <a:pt x="324" y="111"/>
                          <a:pt x="324" y="110"/>
                        </a:cubicBezTo>
                        <a:cubicBezTo>
                          <a:pt x="324" y="110"/>
                          <a:pt x="324" y="110"/>
                          <a:pt x="324" y="109"/>
                        </a:cubicBezTo>
                        <a:close/>
                      </a:path>
                    </a:pathLst>
                  </a:custGeom>
                  <a:grp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sp>
                <p:nvSpPr>
                  <p:cNvPr id="322" name="Freeform 73"/>
                  <p:cNvSpPr>
                    <a:spLocks noEditPoints="1"/>
                  </p:cNvSpPr>
                  <p:nvPr/>
                </p:nvSpPr>
                <p:spPr bwMode="auto">
                  <a:xfrm>
                    <a:off x="3627120" y="5625858"/>
                    <a:ext cx="280035" cy="224155"/>
                  </a:xfrm>
                  <a:custGeom>
                    <a:avLst/>
                    <a:gdLst>
                      <a:gd name="T0" fmla="*/ 620 w 1240"/>
                      <a:gd name="T1" fmla="*/ 622 h 977"/>
                      <a:gd name="T2" fmla="*/ 620 w 1240"/>
                      <a:gd name="T3" fmla="*/ 622 h 977"/>
                      <a:gd name="T4" fmla="*/ 66 w 1240"/>
                      <a:gd name="T5" fmla="*/ 344 h 977"/>
                      <a:gd name="T6" fmla="*/ 620 w 1240"/>
                      <a:gd name="T7" fmla="*/ 65 h 977"/>
                      <a:gd name="T8" fmla="*/ 1173 w 1240"/>
                      <a:gd name="T9" fmla="*/ 344 h 977"/>
                      <a:gd name="T10" fmla="*/ 620 w 1240"/>
                      <a:gd name="T11" fmla="*/ 622 h 977"/>
                      <a:gd name="T12" fmla="*/ 1240 w 1240"/>
                      <a:gd name="T13" fmla="*/ 594 h 977"/>
                      <a:gd name="T14" fmla="*/ 1240 w 1240"/>
                      <a:gd name="T15" fmla="*/ 594 h 977"/>
                      <a:gd name="T16" fmla="*/ 1240 w 1240"/>
                      <a:gd name="T17" fmla="*/ 364 h 977"/>
                      <a:gd name="T18" fmla="*/ 1240 w 1240"/>
                      <a:gd name="T19" fmla="*/ 358 h 977"/>
                      <a:gd name="T20" fmla="*/ 1240 w 1240"/>
                      <a:gd name="T21" fmla="*/ 344 h 977"/>
                      <a:gd name="T22" fmla="*/ 620 w 1240"/>
                      <a:gd name="T23" fmla="*/ 0 h 977"/>
                      <a:gd name="T24" fmla="*/ 0 w 1240"/>
                      <a:gd name="T25" fmla="*/ 344 h 977"/>
                      <a:gd name="T26" fmla="*/ 0 w 1240"/>
                      <a:gd name="T27" fmla="*/ 358 h 977"/>
                      <a:gd name="T28" fmla="*/ 0 w 1240"/>
                      <a:gd name="T29" fmla="*/ 364 h 977"/>
                      <a:gd name="T30" fmla="*/ 0 w 1240"/>
                      <a:gd name="T31" fmla="*/ 594 h 977"/>
                      <a:gd name="T32" fmla="*/ 442 w 1240"/>
                      <a:gd name="T33" fmla="*/ 925 h 977"/>
                      <a:gd name="T34" fmla="*/ 509 w 1240"/>
                      <a:gd name="T35" fmla="*/ 977 h 977"/>
                      <a:gd name="T36" fmla="*/ 579 w 1240"/>
                      <a:gd name="T37" fmla="*/ 908 h 977"/>
                      <a:gd name="T38" fmla="*/ 509 w 1240"/>
                      <a:gd name="T39" fmla="*/ 839 h 977"/>
                      <a:gd name="T40" fmla="*/ 459 w 1240"/>
                      <a:gd name="T41" fmla="*/ 860 h 977"/>
                      <a:gd name="T42" fmla="*/ 66 w 1240"/>
                      <a:gd name="T43" fmla="*/ 594 h 977"/>
                      <a:gd name="T44" fmla="*/ 66 w 1240"/>
                      <a:gd name="T45" fmla="*/ 502 h 977"/>
                      <a:gd name="T46" fmla="*/ 620 w 1240"/>
                      <a:gd name="T47" fmla="*/ 689 h 977"/>
                      <a:gd name="T48" fmla="*/ 1173 w 1240"/>
                      <a:gd name="T49" fmla="*/ 502 h 977"/>
                      <a:gd name="T50" fmla="*/ 1173 w 1240"/>
                      <a:gd name="T51" fmla="*/ 594 h 977"/>
                      <a:gd name="T52" fmla="*/ 773 w 1240"/>
                      <a:gd name="T53" fmla="*/ 861 h 977"/>
                      <a:gd name="T54" fmla="*/ 722 w 1240"/>
                      <a:gd name="T55" fmla="*/ 839 h 977"/>
                      <a:gd name="T56" fmla="*/ 653 w 1240"/>
                      <a:gd name="T57" fmla="*/ 908 h 977"/>
                      <a:gd name="T58" fmla="*/ 722 w 1240"/>
                      <a:gd name="T59" fmla="*/ 977 h 977"/>
                      <a:gd name="T60" fmla="*/ 789 w 1240"/>
                      <a:gd name="T61" fmla="*/ 926 h 977"/>
                      <a:gd name="T62" fmla="*/ 1240 w 1240"/>
                      <a:gd name="T63" fmla="*/ 594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0" h="977">
                        <a:moveTo>
                          <a:pt x="620" y="622"/>
                        </a:moveTo>
                        <a:lnTo>
                          <a:pt x="620" y="622"/>
                        </a:lnTo>
                        <a:cubicBezTo>
                          <a:pt x="320" y="622"/>
                          <a:pt x="66" y="495"/>
                          <a:pt x="66" y="344"/>
                        </a:cubicBezTo>
                        <a:cubicBezTo>
                          <a:pt x="66" y="193"/>
                          <a:pt x="320" y="65"/>
                          <a:pt x="620" y="65"/>
                        </a:cubicBezTo>
                        <a:cubicBezTo>
                          <a:pt x="920" y="65"/>
                          <a:pt x="1173" y="193"/>
                          <a:pt x="1173" y="344"/>
                        </a:cubicBezTo>
                        <a:cubicBezTo>
                          <a:pt x="1173" y="495"/>
                          <a:pt x="920" y="622"/>
                          <a:pt x="620" y="622"/>
                        </a:cubicBezTo>
                        <a:close/>
                        <a:moveTo>
                          <a:pt x="1240" y="594"/>
                        </a:moveTo>
                        <a:lnTo>
                          <a:pt x="1240" y="594"/>
                        </a:lnTo>
                        <a:lnTo>
                          <a:pt x="1240" y="364"/>
                        </a:lnTo>
                        <a:cubicBezTo>
                          <a:pt x="1240" y="362"/>
                          <a:pt x="1240" y="360"/>
                          <a:pt x="1240" y="358"/>
                        </a:cubicBezTo>
                        <a:cubicBezTo>
                          <a:pt x="1240" y="353"/>
                          <a:pt x="1240" y="348"/>
                          <a:pt x="1240" y="344"/>
                        </a:cubicBezTo>
                        <a:cubicBezTo>
                          <a:pt x="1240" y="150"/>
                          <a:pt x="968" y="0"/>
                          <a:pt x="620" y="0"/>
                        </a:cubicBezTo>
                        <a:cubicBezTo>
                          <a:pt x="272" y="0"/>
                          <a:pt x="0" y="150"/>
                          <a:pt x="0" y="344"/>
                        </a:cubicBezTo>
                        <a:cubicBezTo>
                          <a:pt x="0" y="348"/>
                          <a:pt x="0" y="353"/>
                          <a:pt x="0" y="358"/>
                        </a:cubicBezTo>
                        <a:cubicBezTo>
                          <a:pt x="0" y="360"/>
                          <a:pt x="0" y="362"/>
                          <a:pt x="0" y="364"/>
                        </a:cubicBezTo>
                        <a:lnTo>
                          <a:pt x="0" y="594"/>
                        </a:lnTo>
                        <a:cubicBezTo>
                          <a:pt x="0" y="749"/>
                          <a:pt x="182" y="882"/>
                          <a:pt x="442" y="925"/>
                        </a:cubicBezTo>
                        <a:cubicBezTo>
                          <a:pt x="450" y="955"/>
                          <a:pt x="477" y="977"/>
                          <a:pt x="509" y="977"/>
                        </a:cubicBezTo>
                        <a:cubicBezTo>
                          <a:pt x="548" y="977"/>
                          <a:pt x="579" y="946"/>
                          <a:pt x="579" y="908"/>
                        </a:cubicBezTo>
                        <a:cubicBezTo>
                          <a:pt x="579" y="870"/>
                          <a:pt x="548" y="839"/>
                          <a:pt x="509" y="839"/>
                        </a:cubicBezTo>
                        <a:cubicBezTo>
                          <a:pt x="490" y="839"/>
                          <a:pt x="472" y="847"/>
                          <a:pt x="459" y="860"/>
                        </a:cubicBezTo>
                        <a:cubicBezTo>
                          <a:pt x="231" y="824"/>
                          <a:pt x="66" y="715"/>
                          <a:pt x="66" y="594"/>
                        </a:cubicBezTo>
                        <a:lnTo>
                          <a:pt x="66" y="502"/>
                        </a:lnTo>
                        <a:cubicBezTo>
                          <a:pt x="168" y="613"/>
                          <a:pt x="375" y="689"/>
                          <a:pt x="620" y="689"/>
                        </a:cubicBezTo>
                        <a:cubicBezTo>
                          <a:pt x="865" y="689"/>
                          <a:pt x="1072" y="613"/>
                          <a:pt x="1173" y="502"/>
                        </a:cubicBezTo>
                        <a:lnTo>
                          <a:pt x="1173" y="594"/>
                        </a:lnTo>
                        <a:cubicBezTo>
                          <a:pt x="1173" y="717"/>
                          <a:pt x="1005" y="827"/>
                          <a:pt x="773" y="861"/>
                        </a:cubicBezTo>
                        <a:cubicBezTo>
                          <a:pt x="761" y="847"/>
                          <a:pt x="743" y="839"/>
                          <a:pt x="722" y="839"/>
                        </a:cubicBezTo>
                        <a:cubicBezTo>
                          <a:pt x="684" y="839"/>
                          <a:pt x="653" y="870"/>
                          <a:pt x="653" y="908"/>
                        </a:cubicBezTo>
                        <a:cubicBezTo>
                          <a:pt x="653" y="946"/>
                          <a:pt x="684" y="977"/>
                          <a:pt x="722" y="977"/>
                        </a:cubicBezTo>
                        <a:cubicBezTo>
                          <a:pt x="754" y="977"/>
                          <a:pt x="781" y="956"/>
                          <a:pt x="789" y="926"/>
                        </a:cubicBezTo>
                        <a:cubicBezTo>
                          <a:pt x="1054" y="885"/>
                          <a:pt x="1240" y="751"/>
                          <a:pt x="1240" y="594"/>
                        </a:cubicBezTo>
                        <a:close/>
                      </a:path>
                    </a:pathLst>
                  </a:custGeom>
                  <a:grpFill/>
                  <a:ln w="9525">
                    <a:noFill/>
                    <a:round/>
                  </a:ln>
                </p:spPr>
                <p:txBody>
                  <a:bodyPr vert="horz" wrap="square" lIns="43398" tIns="21699" rIns="43398" bIns="21699" numCol="1" anchor="t"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578485" rtl="0" eaLnBrk="1" fontAlgn="base" latinLnBrk="0" hangingPunct="0">
                      <a:lnSpc>
                        <a:spcPct val="100000"/>
                      </a:lnSpc>
                      <a:spcBef>
                        <a:spcPct val="0"/>
                      </a:spcBef>
                      <a:spcAft>
                        <a:spcPct val="0"/>
                      </a:spcAft>
                      <a:buClrTx/>
                      <a:buSzTx/>
                      <a:buFontTx/>
                      <a:buNone/>
                      <a:defRPr/>
                    </a:pPr>
                    <a:endParaRPr kumimoji="0" lang="zh-CN" altLang="en-US" sz="1000" b="1"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Helvetica Neue"/>
                    </a:endParaRPr>
                  </a:p>
                </p:txBody>
              </p:sp>
            </p:grpSp>
            <p:grpSp>
              <p:nvGrpSpPr>
                <p:cNvPr id="52" name="组合 24"/>
                <p:cNvGrpSpPr/>
                <p:nvPr/>
              </p:nvGrpSpPr>
              <p:grpSpPr>
                <a:xfrm>
                  <a:off x="6738620" y="6289040"/>
                  <a:ext cx="4859655" cy="217805"/>
                  <a:chOff x="899079" y="5745439"/>
                  <a:chExt cx="7008830" cy="522153"/>
                </a:xfrm>
              </p:grpSpPr>
              <p:sp>
                <p:nvSpPr>
                  <p:cNvPr id="311" name="Oval 269"/>
                  <p:cNvSpPr/>
                  <p:nvPr/>
                </p:nvSpPr>
                <p:spPr>
                  <a:xfrm>
                    <a:off x="2118010" y="5851059"/>
                    <a:ext cx="2494083" cy="382634"/>
                  </a:xfrm>
                  <a:prstGeom prst="ellipse">
                    <a:avLst/>
                  </a:prstGeom>
                  <a:noFill/>
                  <a:ln w="28575" cap="flat" cmpd="sng" algn="ct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0"/>
                    </a:gradFill>
                    <a:prstDash val="solid"/>
                  </a:ln>
                  <a:effectLst/>
                </p:spPr>
                <p:txBody>
                  <a:bodyPr lIns="0" tIns="26968" rIns="0" bIns="0" rtlCol="0" anchor="b"/>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69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sp>
                <p:nvSpPr>
                  <p:cNvPr id="312" name="圆角矩形 9"/>
                  <p:cNvSpPr/>
                  <p:nvPr/>
                </p:nvSpPr>
                <p:spPr bwMode="auto">
                  <a:xfrm>
                    <a:off x="1519601" y="5918649"/>
                    <a:ext cx="703178" cy="337519"/>
                  </a:xfrm>
                  <a:prstGeom prst="roundRect">
                    <a:avLst/>
                  </a:prstGeom>
                  <a:solidFill>
                    <a:srgbClr val="00B0F0"/>
                  </a:solidFill>
                  <a:ln>
                    <a:solidFill>
                      <a:srgbClr val="00B0F0"/>
                    </a:solidFill>
                  </a:ln>
                  <a:effectLst/>
                </p:spPr>
                <p:txBody>
                  <a:bodyPr vert="horz" wrap="square" lIns="26990" tIns="34259" rIns="26990" bIns="34259" numCol="1" rtlCol="0" anchor="ctr"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5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cs"/>
                      </a:rPr>
                      <a:t>OTN/OXC</a:t>
                    </a:r>
                  </a:p>
                </p:txBody>
              </p:sp>
              <p:sp>
                <p:nvSpPr>
                  <p:cNvPr id="313" name="Oval 269"/>
                  <p:cNvSpPr/>
                  <p:nvPr/>
                </p:nvSpPr>
                <p:spPr>
                  <a:xfrm>
                    <a:off x="4955781" y="5873534"/>
                    <a:ext cx="2209451" cy="382634"/>
                  </a:xfrm>
                  <a:prstGeom prst="ellipse">
                    <a:avLst/>
                  </a:prstGeom>
                  <a:noFill/>
                  <a:ln w="28575" cap="flat" cmpd="sng" algn="ct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0"/>
                    </a:gradFill>
                    <a:prstDash val="solid"/>
                  </a:ln>
                  <a:effectLst/>
                </p:spPr>
                <p:txBody>
                  <a:bodyPr lIns="0" tIns="26968" rIns="0" bIns="0" rtlCol="0" anchor="b"/>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690" b="1"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sp>
                <p:nvSpPr>
                  <p:cNvPr id="314" name="圆角矩形 15"/>
                  <p:cNvSpPr/>
                  <p:nvPr/>
                </p:nvSpPr>
                <p:spPr bwMode="auto">
                  <a:xfrm>
                    <a:off x="7155448" y="5901106"/>
                    <a:ext cx="752461" cy="303264"/>
                  </a:xfrm>
                  <a:prstGeom prst="roundRect">
                    <a:avLst/>
                  </a:prstGeom>
                  <a:solidFill>
                    <a:srgbClr val="00B0F0"/>
                  </a:solidFill>
                  <a:ln>
                    <a:solidFill>
                      <a:srgbClr val="00B0F0"/>
                    </a:solidFill>
                  </a:ln>
                  <a:effectLst/>
                </p:spPr>
                <p:txBody>
                  <a:bodyPr vert="horz" wrap="square" lIns="26990" tIns="34259" rIns="26990" bIns="34259" numCol="1" rtlCol="0" anchor="ctr"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5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cs"/>
                      </a:rPr>
                      <a:t>OTN/OXC</a:t>
                    </a:r>
                  </a:p>
                </p:txBody>
              </p:sp>
              <p:sp>
                <p:nvSpPr>
                  <p:cNvPr id="315" name="圆角矩形 18"/>
                  <p:cNvSpPr/>
                  <p:nvPr/>
                </p:nvSpPr>
                <p:spPr bwMode="auto">
                  <a:xfrm>
                    <a:off x="4286009" y="5919484"/>
                    <a:ext cx="815994" cy="348108"/>
                  </a:xfrm>
                  <a:prstGeom prst="roundRect">
                    <a:avLst/>
                  </a:prstGeom>
                  <a:solidFill>
                    <a:srgbClr val="00B0F0"/>
                  </a:solidFill>
                  <a:ln>
                    <a:solidFill>
                      <a:srgbClr val="00B0F0"/>
                    </a:solidFill>
                  </a:ln>
                  <a:effectLst/>
                </p:spPr>
                <p:txBody>
                  <a:bodyPr vert="horz" wrap="square" lIns="26990" tIns="34259" rIns="26990" bIns="34259" numCol="1" rtlCol="0" anchor="ctr" anchorCtr="0" compatLnSpc="1"/>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5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cs"/>
                      </a:rPr>
                      <a:t>OTN/OXC</a:t>
                    </a:r>
                  </a:p>
                </p:txBody>
              </p:sp>
              <p:pic>
                <p:nvPicPr>
                  <p:cNvPr id="316" name="Picture 508" descr="图片719"/>
                  <p:cNvPicPr/>
                  <p:nvPr/>
                </p:nvPicPr>
                <p:blipFill>
                  <a:blip r:embed="rId3" cstate="print"/>
                  <a:stretch>
                    <a:fillRect/>
                  </a:stretch>
                </p:blipFill>
                <p:spPr>
                  <a:xfrm>
                    <a:off x="899079" y="5745439"/>
                    <a:ext cx="591499" cy="522153"/>
                  </a:xfrm>
                  <a:prstGeom prst="rect">
                    <a:avLst/>
                  </a:prstGeom>
                  <a:noFill/>
                  <a:ln w="9525">
                    <a:noFill/>
                  </a:ln>
                </p:spPr>
              </p:pic>
              <p:cxnSp>
                <p:nvCxnSpPr>
                  <p:cNvPr id="317" name="直接连接符 316"/>
                  <p:cNvCxnSpPr>
                    <a:stCxn id="316" idx="3"/>
                    <a:endCxn id="312" idx="1"/>
                  </p:cNvCxnSpPr>
                  <p:nvPr/>
                </p:nvCxnSpPr>
                <p:spPr>
                  <a:xfrm>
                    <a:off x="1490577" y="6006517"/>
                    <a:ext cx="29024" cy="80893"/>
                  </a:xfrm>
                  <a:prstGeom prst="line">
                    <a:avLst/>
                  </a:prstGeom>
                  <a:ln w="9525" cap="flat" cmpd="sng">
                    <a:solidFill>
                      <a:srgbClr val="4A7EBB"/>
                    </a:solidFill>
                    <a:prstDash val="solid"/>
                    <a:round/>
                    <a:headEnd type="none" w="med" len="med"/>
                    <a:tailEnd type="none" w="med" len="med"/>
                  </a:ln>
                </p:spPr>
              </p:cxnSp>
            </p:grpSp>
            <p:grpSp>
              <p:nvGrpSpPr>
                <p:cNvPr id="221" name="组合 52"/>
                <p:cNvGrpSpPr/>
                <p:nvPr/>
              </p:nvGrpSpPr>
              <p:grpSpPr>
                <a:xfrm>
                  <a:off x="9603105" y="5878195"/>
                  <a:ext cx="1510665" cy="301625"/>
                  <a:chOff x="7536234" y="2535064"/>
                  <a:chExt cx="3507902" cy="704153"/>
                </a:xfrm>
              </p:grpSpPr>
              <p:pic>
                <p:nvPicPr>
                  <p:cNvPr id="291" name="图片 169"/>
                  <p:cNvPicPr>
                    <a:picLocks noChangeAspect="1"/>
                  </p:cNvPicPr>
                  <p:nvPr/>
                </p:nvPicPr>
                <p:blipFill>
                  <a:blip r:embed="rId4" cstate="print">
                    <a:duotone>
                      <a:prstClr val="black"/>
                      <a:srgbClr val="FFFFFF">
                        <a:tint val="45000"/>
                        <a:satMod val="400000"/>
                      </a:srgbClr>
                    </a:duotone>
                  </a:blip>
                  <a:stretch>
                    <a:fillRect/>
                  </a:stretch>
                </p:blipFill>
                <p:spPr>
                  <a:xfrm>
                    <a:off x="8328300" y="3070620"/>
                    <a:ext cx="267632" cy="118120"/>
                  </a:xfrm>
                  <a:prstGeom prst="rect">
                    <a:avLst/>
                  </a:prstGeom>
                </p:spPr>
              </p:pic>
              <p:pic>
                <p:nvPicPr>
                  <p:cNvPr id="292" name="图片 169"/>
                  <p:cNvPicPr>
                    <a:picLocks noChangeAspect="1"/>
                  </p:cNvPicPr>
                  <p:nvPr/>
                </p:nvPicPr>
                <p:blipFill>
                  <a:blip r:embed="rId4" cstate="print">
                    <a:duotone>
                      <a:prstClr val="black"/>
                      <a:srgbClr val="FFFFFF">
                        <a:tint val="45000"/>
                        <a:satMod val="400000"/>
                      </a:srgbClr>
                    </a:duotone>
                  </a:blip>
                  <a:stretch>
                    <a:fillRect/>
                  </a:stretch>
                </p:blipFill>
                <p:spPr>
                  <a:xfrm>
                    <a:off x="8256294" y="2567096"/>
                    <a:ext cx="267632" cy="118119"/>
                  </a:xfrm>
                  <a:prstGeom prst="rect">
                    <a:avLst/>
                  </a:prstGeom>
                </p:spPr>
              </p:pic>
              <p:pic>
                <p:nvPicPr>
                  <p:cNvPr id="293" name="图片 169"/>
                  <p:cNvPicPr>
                    <a:picLocks noChangeAspect="1"/>
                  </p:cNvPicPr>
                  <p:nvPr/>
                </p:nvPicPr>
                <p:blipFill>
                  <a:blip r:embed="rId4" cstate="print">
                    <a:duotone>
                      <a:prstClr val="black"/>
                      <a:srgbClr val="FFFFFF">
                        <a:tint val="45000"/>
                        <a:satMod val="400000"/>
                      </a:srgbClr>
                    </a:duotone>
                  </a:blip>
                  <a:stretch>
                    <a:fillRect/>
                  </a:stretch>
                </p:blipFill>
                <p:spPr>
                  <a:xfrm>
                    <a:off x="10200456" y="2564904"/>
                    <a:ext cx="267631" cy="118120"/>
                  </a:xfrm>
                  <a:prstGeom prst="rect">
                    <a:avLst/>
                  </a:prstGeom>
                </p:spPr>
              </p:pic>
              <p:pic>
                <p:nvPicPr>
                  <p:cNvPr id="294" name="图片 169"/>
                  <p:cNvPicPr>
                    <a:picLocks noChangeAspect="1"/>
                  </p:cNvPicPr>
                  <p:nvPr/>
                </p:nvPicPr>
                <p:blipFill>
                  <a:blip r:embed="rId4" cstate="print">
                    <a:duotone>
                      <a:prstClr val="black"/>
                      <a:srgbClr val="FFFFFF">
                        <a:tint val="45000"/>
                        <a:satMod val="400000"/>
                      </a:srgbClr>
                    </a:duotone>
                  </a:blip>
                  <a:stretch>
                    <a:fillRect/>
                  </a:stretch>
                </p:blipFill>
                <p:spPr>
                  <a:xfrm>
                    <a:off x="9181493" y="2535064"/>
                    <a:ext cx="267631" cy="118120"/>
                  </a:xfrm>
                  <a:prstGeom prst="rect">
                    <a:avLst/>
                  </a:prstGeom>
                </p:spPr>
              </p:pic>
              <p:pic>
                <p:nvPicPr>
                  <p:cNvPr id="295" name="图片 169"/>
                  <p:cNvPicPr>
                    <a:picLocks noChangeAspect="1"/>
                  </p:cNvPicPr>
                  <p:nvPr/>
                </p:nvPicPr>
                <p:blipFill>
                  <a:blip r:embed="rId4" cstate="print">
                    <a:duotone>
                      <a:prstClr val="black"/>
                      <a:srgbClr val="FFFFFF">
                        <a:tint val="45000"/>
                        <a:satMod val="400000"/>
                      </a:srgbClr>
                    </a:duotone>
                  </a:blip>
                  <a:stretch>
                    <a:fillRect/>
                  </a:stretch>
                </p:blipFill>
                <p:spPr>
                  <a:xfrm>
                    <a:off x="9235676" y="3121097"/>
                    <a:ext cx="267631" cy="118120"/>
                  </a:xfrm>
                  <a:prstGeom prst="rect">
                    <a:avLst/>
                  </a:prstGeom>
                </p:spPr>
              </p:pic>
              <p:pic>
                <p:nvPicPr>
                  <p:cNvPr id="296" name="图片 169"/>
                  <p:cNvPicPr>
                    <a:picLocks noChangeAspect="1"/>
                  </p:cNvPicPr>
                  <p:nvPr/>
                </p:nvPicPr>
                <p:blipFill>
                  <a:blip r:embed="rId4" cstate="print">
                    <a:duotone>
                      <a:prstClr val="black"/>
                      <a:srgbClr val="FFFFFF">
                        <a:tint val="45000"/>
                        <a:satMod val="400000"/>
                      </a:srgbClr>
                    </a:duotone>
                  </a:blip>
                  <a:stretch>
                    <a:fillRect/>
                  </a:stretch>
                </p:blipFill>
                <p:spPr>
                  <a:xfrm>
                    <a:off x="10200456" y="3106008"/>
                    <a:ext cx="267631" cy="118120"/>
                  </a:xfrm>
                  <a:prstGeom prst="rect">
                    <a:avLst/>
                  </a:prstGeom>
                </p:spPr>
              </p:pic>
              <p:cxnSp>
                <p:nvCxnSpPr>
                  <p:cNvPr id="297" name="直接连接符 21"/>
                  <p:cNvCxnSpPr>
                    <a:stCxn id="294" idx="2"/>
                    <a:endCxn id="291" idx="3"/>
                  </p:cNvCxnSpPr>
                  <p:nvPr/>
                </p:nvCxnSpPr>
                <p:spPr>
                  <a:xfrm flipH="1">
                    <a:off x="8595932" y="2653184"/>
                    <a:ext cx="719377" cy="476496"/>
                  </a:xfrm>
                  <a:prstGeom prst="line">
                    <a:avLst/>
                  </a:prstGeom>
                  <a:ln w="3175" cap="flat" cmpd="sng">
                    <a:solidFill>
                      <a:srgbClr val="C2C2C2"/>
                    </a:solidFill>
                    <a:prstDash val="sysDash"/>
                    <a:miter/>
                    <a:headEnd type="none" w="med" len="med"/>
                    <a:tailEnd type="none" w="med" len="med"/>
                  </a:ln>
                </p:spPr>
              </p:cxnSp>
              <p:cxnSp>
                <p:nvCxnSpPr>
                  <p:cNvPr id="298" name="直接连接符 22"/>
                  <p:cNvCxnSpPr/>
                  <p:nvPr/>
                </p:nvCxnSpPr>
                <p:spPr>
                  <a:xfrm flipH="1">
                    <a:off x="8523230" y="2594563"/>
                    <a:ext cx="658813" cy="31750"/>
                  </a:xfrm>
                  <a:prstGeom prst="line">
                    <a:avLst/>
                  </a:prstGeom>
                  <a:ln w="3175" cap="flat" cmpd="sng">
                    <a:solidFill>
                      <a:srgbClr val="C2C2C2"/>
                    </a:solidFill>
                    <a:prstDash val="sysDash"/>
                    <a:miter/>
                    <a:headEnd type="none" w="med" len="med"/>
                    <a:tailEnd type="none" w="med" len="med"/>
                  </a:ln>
                </p:spPr>
              </p:cxnSp>
              <p:cxnSp>
                <p:nvCxnSpPr>
                  <p:cNvPr id="299" name="直接连接符 23"/>
                  <p:cNvCxnSpPr/>
                  <p:nvPr/>
                </p:nvCxnSpPr>
                <p:spPr>
                  <a:xfrm flipH="1" flipV="1">
                    <a:off x="8659820" y="2625881"/>
                    <a:ext cx="846138" cy="612775"/>
                  </a:xfrm>
                  <a:prstGeom prst="line">
                    <a:avLst/>
                  </a:prstGeom>
                  <a:ln w="3175" cap="flat" cmpd="sng">
                    <a:solidFill>
                      <a:srgbClr val="C2C2C2"/>
                    </a:solidFill>
                    <a:prstDash val="sysDash"/>
                    <a:miter/>
                    <a:headEnd type="none" w="med" len="med"/>
                    <a:tailEnd type="none" w="med" len="med"/>
                  </a:ln>
                </p:spPr>
              </p:cxnSp>
              <p:cxnSp>
                <p:nvCxnSpPr>
                  <p:cNvPr id="300" name="直接连接符 24"/>
                  <p:cNvCxnSpPr/>
                  <p:nvPr/>
                </p:nvCxnSpPr>
                <p:spPr>
                  <a:xfrm flipV="1">
                    <a:off x="7670743" y="2626313"/>
                    <a:ext cx="852487" cy="228600"/>
                  </a:xfrm>
                  <a:prstGeom prst="line">
                    <a:avLst/>
                  </a:prstGeom>
                  <a:ln w="3175" cap="flat" cmpd="sng">
                    <a:solidFill>
                      <a:srgbClr val="C2C2C2"/>
                    </a:solidFill>
                    <a:prstDash val="sysDash"/>
                    <a:miter/>
                    <a:headEnd type="none" w="med" len="med"/>
                    <a:tailEnd type="none" w="med" len="med"/>
                  </a:ln>
                </p:spPr>
              </p:cxnSp>
              <p:cxnSp>
                <p:nvCxnSpPr>
                  <p:cNvPr id="301" name="直接连接符 363"/>
                  <p:cNvCxnSpPr>
                    <a:stCxn id="295" idx="0"/>
                  </p:cNvCxnSpPr>
                  <p:nvPr/>
                </p:nvCxnSpPr>
                <p:spPr>
                  <a:xfrm flipH="1" flipV="1">
                    <a:off x="9315394" y="2581864"/>
                    <a:ext cx="54098" cy="539233"/>
                  </a:xfrm>
                  <a:prstGeom prst="line">
                    <a:avLst/>
                  </a:prstGeom>
                  <a:ln w="3175" cap="flat" cmpd="sng">
                    <a:solidFill>
                      <a:srgbClr val="C2C2C2"/>
                    </a:solidFill>
                    <a:prstDash val="sysDash"/>
                    <a:miter/>
                    <a:headEnd type="none" w="med" len="med"/>
                    <a:tailEnd type="none" w="med" len="med"/>
                  </a:ln>
                </p:spPr>
              </p:cxnSp>
              <p:cxnSp>
                <p:nvCxnSpPr>
                  <p:cNvPr id="302" name="直接连接符 364"/>
                  <p:cNvCxnSpPr/>
                  <p:nvPr/>
                </p:nvCxnSpPr>
                <p:spPr>
                  <a:xfrm flipV="1">
                    <a:off x="9502718" y="2624726"/>
                    <a:ext cx="698500" cy="555625"/>
                  </a:xfrm>
                  <a:prstGeom prst="line">
                    <a:avLst/>
                  </a:prstGeom>
                  <a:ln w="3175" cap="flat" cmpd="sng">
                    <a:solidFill>
                      <a:srgbClr val="C2C2C2"/>
                    </a:solidFill>
                    <a:prstDash val="sysDash"/>
                    <a:miter/>
                    <a:headEnd type="none" w="med" len="med"/>
                    <a:tailEnd type="none" w="med" len="med"/>
                  </a:ln>
                </p:spPr>
              </p:cxnSp>
              <p:cxnSp>
                <p:nvCxnSpPr>
                  <p:cNvPr id="303" name="直接连接符 365"/>
                  <p:cNvCxnSpPr/>
                  <p:nvPr/>
                </p:nvCxnSpPr>
                <p:spPr>
                  <a:xfrm>
                    <a:off x="9448743" y="2594563"/>
                    <a:ext cx="752475" cy="30163"/>
                  </a:xfrm>
                  <a:prstGeom prst="line">
                    <a:avLst/>
                  </a:prstGeom>
                  <a:ln w="3175" cap="flat" cmpd="sng">
                    <a:solidFill>
                      <a:srgbClr val="C2C2C2"/>
                    </a:solidFill>
                    <a:prstDash val="sysDash"/>
                    <a:miter/>
                    <a:headEnd type="none" w="med" len="med"/>
                    <a:tailEnd type="none" w="med" len="med"/>
                  </a:ln>
                </p:spPr>
              </p:cxnSp>
              <p:cxnSp>
                <p:nvCxnSpPr>
                  <p:cNvPr id="304" name="直接连接符 366"/>
                  <p:cNvCxnSpPr/>
                  <p:nvPr/>
                </p:nvCxnSpPr>
                <p:spPr>
                  <a:xfrm flipV="1">
                    <a:off x="9502718" y="3164476"/>
                    <a:ext cx="698500" cy="15875"/>
                  </a:xfrm>
                  <a:prstGeom prst="line">
                    <a:avLst/>
                  </a:prstGeom>
                  <a:ln w="3175" cap="flat" cmpd="sng">
                    <a:solidFill>
                      <a:srgbClr val="C2C2C2"/>
                    </a:solidFill>
                    <a:prstDash val="sysDash"/>
                    <a:miter/>
                    <a:headEnd type="none" w="med" len="med"/>
                    <a:tailEnd type="none" w="med" len="med"/>
                  </a:ln>
                </p:spPr>
              </p:cxnSp>
              <p:cxnSp>
                <p:nvCxnSpPr>
                  <p:cNvPr id="305" name="直接连接符 369"/>
                  <p:cNvCxnSpPr/>
                  <p:nvPr/>
                </p:nvCxnSpPr>
                <p:spPr>
                  <a:xfrm>
                    <a:off x="10467918" y="2624726"/>
                    <a:ext cx="307975" cy="269875"/>
                  </a:xfrm>
                  <a:prstGeom prst="line">
                    <a:avLst/>
                  </a:prstGeom>
                  <a:ln w="3175" cap="flat" cmpd="sng">
                    <a:solidFill>
                      <a:srgbClr val="C2C2C2"/>
                    </a:solidFill>
                    <a:prstDash val="sysDash"/>
                    <a:miter/>
                    <a:headEnd type="none" w="med" len="med"/>
                    <a:tailEnd type="none" w="med" len="med"/>
                  </a:ln>
                </p:spPr>
              </p:cxnSp>
              <p:cxnSp>
                <p:nvCxnSpPr>
                  <p:cNvPr id="306" name="直接连接符 370"/>
                  <p:cNvCxnSpPr/>
                  <p:nvPr/>
                </p:nvCxnSpPr>
                <p:spPr>
                  <a:xfrm flipV="1">
                    <a:off x="10467918" y="2894601"/>
                    <a:ext cx="307975" cy="269875"/>
                  </a:xfrm>
                  <a:prstGeom prst="line">
                    <a:avLst/>
                  </a:prstGeom>
                  <a:ln w="3175" cap="flat" cmpd="sng">
                    <a:solidFill>
                      <a:srgbClr val="C2C2C2"/>
                    </a:solidFill>
                    <a:prstDash val="sysDash"/>
                    <a:miter/>
                    <a:headEnd type="none" w="med" len="med"/>
                    <a:tailEnd type="none" w="med" len="med"/>
                  </a:ln>
                </p:spPr>
              </p:cxnSp>
              <p:pic>
                <p:nvPicPr>
                  <p:cNvPr id="307" name="图片 169"/>
                  <p:cNvPicPr>
                    <a:picLocks noChangeAspect="1"/>
                  </p:cNvPicPr>
                  <p:nvPr/>
                </p:nvPicPr>
                <p:blipFill>
                  <a:blip r:embed="rId4" cstate="print">
                    <a:duotone>
                      <a:prstClr val="black"/>
                      <a:srgbClr val="FFFFFF">
                        <a:tint val="45000"/>
                        <a:satMod val="400000"/>
                      </a:srgbClr>
                    </a:duotone>
                  </a:blip>
                  <a:stretch>
                    <a:fillRect/>
                  </a:stretch>
                </p:blipFill>
                <p:spPr>
                  <a:xfrm>
                    <a:off x="10776504" y="2836094"/>
                    <a:ext cx="267632" cy="118120"/>
                  </a:xfrm>
                  <a:prstGeom prst="rect">
                    <a:avLst/>
                  </a:prstGeom>
                </p:spPr>
              </p:pic>
              <p:pic>
                <p:nvPicPr>
                  <p:cNvPr id="308" name="图片 169"/>
                  <p:cNvPicPr>
                    <a:picLocks noChangeAspect="1"/>
                  </p:cNvPicPr>
                  <p:nvPr/>
                </p:nvPicPr>
                <p:blipFill>
                  <a:blip r:embed="rId4" cstate="print">
                    <a:duotone>
                      <a:prstClr val="black"/>
                      <a:srgbClr val="FFFFFF">
                        <a:tint val="45000"/>
                        <a:satMod val="400000"/>
                      </a:srgbClr>
                    </a:duotone>
                  </a:blip>
                  <a:stretch>
                    <a:fillRect/>
                  </a:stretch>
                </p:blipFill>
                <p:spPr>
                  <a:xfrm>
                    <a:off x="7536234" y="2854602"/>
                    <a:ext cx="267632" cy="118120"/>
                  </a:xfrm>
                  <a:prstGeom prst="rect">
                    <a:avLst/>
                  </a:prstGeom>
                </p:spPr>
              </p:pic>
              <p:cxnSp>
                <p:nvCxnSpPr>
                  <p:cNvPr id="309" name="直接连接符 21"/>
                  <p:cNvCxnSpPr/>
                  <p:nvPr/>
                </p:nvCxnSpPr>
                <p:spPr>
                  <a:xfrm flipH="1" flipV="1">
                    <a:off x="7670743" y="2972388"/>
                    <a:ext cx="657225" cy="157163"/>
                  </a:xfrm>
                  <a:prstGeom prst="line">
                    <a:avLst/>
                  </a:prstGeom>
                  <a:ln w="3175" cap="flat" cmpd="sng">
                    <a:solidFill>
                      <a:srgbClr val="C2C2C2"/>
                    </a:solidFill>
                    <a:prstDash val="sysDash"/>
                    <a:miter/>
                    <a:headEnd type="none" w="med" len="med"/>
                    <a:tailEnd type="none" w="med" len="med"/>
                  </a:ln>
                </p:spPr>
              </p:cxnSp>
              <p:cxnSp>
                <p:nvCxnSpPr>
                  <p:cNvPr id="310" name="直接连接符 366"/>
                  <p:cNvCxnSpPr/>
                  <p:nvPr/>
                </p:nvCxnSpPr>
                <p:spPr>
                  <a:xfrm>
                    <a:off x="8596255" y="3129551"/>
                    <a:ext cx="639763" cy="50800"/>
                  </a:xfrm>
                  <a:prstGeom prst="line">
                    <a:avLst/>
                  </a:prstGeom>
                  <a:ln w="3175" cap="flat" cmpd="sng">
                    <a:solidFill>
                      <a:srgbClr val="C2C2C2"/>
                    </a:solidFill>
                    <a:prstDash val="sysDash"/>
                    <a:miter/>
                    <a:headEnd type="none" w="med" len="med"/>
                    <a:tailEnd type="none" w="med" len="med"/>
                  </a:ln>
                </p:spPr>
              </p:cxnSp>
            </p:grpSp>
            <p:pic>
              <p:nvPicPr>
                <p:cNvPr id="222" name="图片 169"/>
                <p:cNvPicPr>
                  <a:picLocks noChangeAspect="1"/>
                </p:cNvPicPr>
                <p:nvPr/>
              </p:nvPicPr>
              <p:blipFill>
                <a:blip r:embed="rId4" cstate="print">
                  <a:duotone>
                    <a:prstClr val="black"/>
                    <a:srgbClr val="FFFFFF">
                      <a:tint val="45000"/>
                      <a:satMod val="400000"/>
                    </a:srgbClr>
                  </a:duotone>
                </a:blip>
                <a:stretch>
                  <a:fillRect/>
                </a:stretch>
              </p:blipFill>
              <p:spPr>
                <a:xfrm>
                  <a:off x="7654290" y="6104890"/>
                  <a:ext cx="106045" cy="52070"/>
                </a:xfrm>
                <a:prstGeom prst="rect">
                  <a:avLst/>
                </a:prstGeom>
              </p:spPr>
            </p:pic>
            <p:pic>
              <p:nvPicPr>
                <p:cNvPr id="223" name="图片 169"/>
                <p:cNvPicPr>
                  <a:picLocks noChangeAspect="1"/>
                </p:cNvPicPr>
                <p:nvPr/>
              </p:nvPicPr>
              <p:blipFill>
                <a:blip r:embed="rId4" cstate="print">
                  <a:duotone>
                    <a:prstClr val="black"/>
                    <a:srgbClr val="FFFFFF">
                      <a:tint val="45000"/>
                      <a:satMod val="400000"/>
                    </a:srgbClr>
                  </a:duotone>
                </a:blip>
                <a:stretch>
                  <a:fillRect/>
                </a:stretch>
              </p:blipFill>
              <p:spPr>
                <a:xfrm>
                  <a:off x="7625715" y="5881370"/>
                  <a:ext cx="106045" cy="52070"/>
                </a:xfrm>
                <a:prstGeom prst="rect">
                  <a:avLst/>
                </a:prstGeom>
              </p:spPr>
            </p:pic>
            <p:pic>
              <p:nvPicPr>
                <p:cNvPr id="53" name="图片 169"/>
                <p:cNvPicPr>
                  <a:picLocks noChangeAspect="1"/>
                </p:cNvPicPr>
                <p:nvPr/>
              </p:nvPicPr>
              <p:blipFill>
                <a:blip r:embed="rId4" cstate="print">
                  <a:duotone>
                    <a:prstClr val="black"/>
                    <a:srgbClr val="FFFFFF">
                      <a:tint val="45000"/>
                      <a:satMod val="400000"/>
                    </a:srgbClr>
                  </a:duotone>
                </a:blip>
                <a:stretch>
                  <a:fillRect/>
                </a:stretch>
              </p:blipFill>
              <p:spPr>
                <a:xfrm>
                  <a:off x="8395970" y="5880735"/>
                  <a:ext cx="106045" cy="52070"/>
                </a:xfrm>
                <a:prstGeom prst="rect">
                  <a:avLst/>
                </a:prstGeom>
              </p:spPr>
            </p:pic>
            <p:pic>
              <p:nvPicPr>
                <p:cNvPr id="225" name="图片 169"/>
                <p:cNvPicPr>
                  <a:picLocks noChangeAspect="1"/>
                </p:cNvPicPr>
                <p:nvPr/>
              </p:nvPicPr>
              <p:blipFill>
                <a:blip r:embed="rId4" cstate="print">
                  <a:duotone>
                    <a:prstClr val="black"/>
                    <a:srgbClr val="FFFFFF">
                      <a:tint val="45000"/>
                      <a:satMod val="400000"/>
                    </a:srgbClr>
                  </a:duotone>
                </a:blip>
                <a:stretch>
                  <a:fillRect/>
                </a:stretch>
              </p:blipFill>
              <p:spPr>
                <a:xfrm>
                  <a:off x="7992745" y="5867400"/>
                  <a:ext cx="106045" cy="52070"/>
                </a:xfrm>
                <a:prstGeom prst="rect">
                  <a:avLst/>
                </a:prstGeom>
              </p:spPr>
            </p:pic>
            <p:pic>
              <p:nvPicPr>
                <p:cNvPr id="54" name="图片 169"/>
                <p:cNvPicPr>
                  <a:picLocks noChangeAspect="1"/>
                </p:cNvPicPr>
                <p:nvPr/>
              </p:nvPicPr>
              <p:blipFill>
                <a:blip r:embed="rId4" cstate="print">
                  <a:duotone>
                    <a:prstClr val="black"/>
                    <a:srgbClr val="FFFFFF">
                      <a:tint val="45000"/>
                      <a:satMod val="400000"/>
                    </a:srgbClr>
                  </a:duotone>
                </a:blip>
                <a:stretch>
                  <a:fillRect/>
                </a:stretch>
              </p:blipFill>
              <p:spPr>
                <a:xfrm>
                  <a:off x="8013700" y="6127115"/>
                  <a:ext cx="106045" cy="52070"/>
                </a:xfrm>
                <a:prstGeom prst="rect">
                  <a:avLst/>
                </a:prstGeom>
              </p:spPr>
            </p:pic>
            <p:pic>
              <p:nvPicPr>
                <p:cNvPr id="55" name="图片 169"/>
                <p:cNvPicPr>
                  <a:picLocks noChangeAspect="1"/>
                </p:cNvPicPr>
                <p:nvPr/>
              </p:nvPicPr>
              <p:blipFill>
                <a:blip r:embed="rId4" cstate="print">
                  <a:duotone>
                    <a:prstClr val="black"/>
                    <a:srgbClr val="FFFFFF">
                      <a:tint val="45000"/>
                      <a:satMod val="400000"/>
                    </a:srgbClr>
                  </a:duotone>
                </a:blip>
                <a:stretch>
                  <a:fillRect/>
                </a:stretch>
              </p:blipFill>
              <p:spPr>
                <a:xfrm>
                  <a:off x="8395970" y="6120765"/>
                  <a:ext cx="106045" cy="52070"/>
                </a:xfrm>
                <a:prstGeom prst="rect">
                  <a:avLst/>
                </a:prstGeom>
              </p:spPr>
            </p:pic>
            <p:cxnSp>
              <p:nvCxnSpPr>
                <p:cNvPr id="228" name="直接连接符 21"/>
                <p:cNvCxnSpPr>
                  <a:stCxn id="225" idx="2"/>
                  <a:endCxn id="222" idx="3"/>
                </p:cNvCxnSpPr>
                <p:nvPr/>
              </p:nvCxnSpPr>
              <p:spPr>
                <a:xfrm flipH="1">
                  <a:off x="7760335" y="5919470"/>
                  <a:ext cx="285115" cy="211455"/>
                </a:xfrm>
                <a:prstGeom prst="line">
                  <a:avLst/>
                </a:prstGeom>
                <a:ln w="3175" cap="flat" cmpd="sng">
                  <a:solidFill>
                    <a:srgbClr val="C2C2C2"/>
                  </a:solidFill>
                  <a:prstDash val="sysDash"/>
                  <a:miter/>
                  <a:headEnd type="none" w="med" len="med"/>
                  <a:tailEnd type="none" w="med" len="med"/>
                </a:ln>
              </p:spPr>
            </p:cxnSp>
            <p:cxnSp>
              <p:nvCxnSpPr>
                <p:cNvPr id="56" name="直接连接符 22"/>
                <p:cNvCxnSpPr/>
                <p:nvPr/>
              </p:nvCxnSpPr>
              <p:spPr>
                <a:xfrm flipH="1">
                  <a:off x="7731760" y="5894070"/>
                  <a:ext cx="260985" cy="13970"/>
                </a:xfrm>
                <a:prstGeom prst="line">
                  <a:avLst/>
                </a:prstGeom>
                <a:ln w="3175" cap="flat" cmpd="sng">
                  <a:solidFill>
                    <a:srgbClr val="C2C2C2"/>
                  </a:solidFill>
                  <a:prstDash val="sysDash"/>
                  <a:miter/>
                  <a:headEnd type="none" w="med" len="med"/>
                  <a:tailEnd type="none" w="med" len="med"/>
                </a:ln>
              </p:spPr>
            </p:cxnSp>
            <p:cxnSp>
              <p:nvCxnSpPr>
                <p:cNvPr id="57" name="直接连接符 23"/>
                <p:cNvCxnSpPr/>
                <p:nvPr/>
              </p:nvCxnSpPr>
              <p:spPr>
                <a:xfrm flipH="1" flipV="1">
                  <a:off x="7731760" y="5907405"/>
                  <a:ext cx="335280" cy="271780"/>
                </a:xfrm>
                <a:prstGeom prst="line">
                  <a:avLst/>
                </a:prstGeom>
                <a:ln w="3175" cap="flat" cmpd="sng">
                  <a:solidFill>
                    <a:srgbClr val="C2C2C2"/>
                  </a:solidFill>
                  <a:prstDash val="sysDash"/>
                  <a:miter/>
                  <a:headEnd type="none" w="med" len="med"/>
                  <a:tailEnd type="none" w="med" len="med"/>
                </a:ln>
              </p:spPr>
            </p:cxnSp>
            <p:cxnSp>
              <p:nvCxnSpPr>
                <p:cNvPr id="231" name="直接连接符 24"/>
                <p:cNvCxnSpPr/>
                <p:nvPr/>
              </p:nvCxnSpPr>
              <p:spPr>
                <a:xfrm flipV="1">
                  <a:off x="7393940" y="5907405"/>
                  <a:ext cx="337820" cy="101600"/>
                </a:xfrm>
                <a:prstGeom prst="line">
                  <a:avLst/>
                </a:prstGeom>
                <a:ln w="3175" cap="flat" cmpd="sng">
                  <a:solidFill>
                    <a:srgbClr val="C2C2C2"/>
                  </a:solidFill>
                  <a:prstDash val="sysDash"/>
                  <a:miter/>
                  <a:headEnd type="none" w="med" len="med"/>
                  <a:tailEnd type="none" w="med" len="med"/>
                </a:ln>
              </p:spPr>
            </p:cxnSp>
            <p:cxnSp>
              <p:nvCxnSpPr>
                <p:cNvPr id="232" name="直接连接符 363"/>
                <p:cNvCxnSpPr>
                  <a:stCxn id="54" idx="0"/>
                </p:cNvCxnSpPr>
                <p:nvPr/>
              </p:nvCxnSpPr>
              <p:spPr>
                <a:xfrm flipH="1" flipV="1">
                  <a:off x="8045450" y="5888355"/>
                  <a:ext cx="21590" cy="238760"/>
                </a:xfrm>
                <a:prstGeom prst="line">
                  <a:avLst/>
                </a:prstGeom>
                <a:ln w="3175" cap="flat" cmpd="sng">
                  <a:solidFill>
                    <a:srgbClr val="C2C2C2"/>
                  </a:solidFill>
                  <a:prstDash val="sysDash"/>
                  <a:miter/>
                  <a:headEnd type="none" w="med" len="med"/>
                  <a:tailEnd type="none" w="med" len="med"/>
                </a:ln>
              </p:spPr>
            </p:cxnSp>
            <p:cxnSp>
              <p:nvCxnSpPr>
                <p:cNvPr id="233" name="直接连接符 364"/>
                <p:cNvCxnSpPr/>
                <p:nvPr/>
              </p:nvCxnSpPr>
              <p:spPr>
                <a:xfrm flipV="1">
                  <a:off x="8119745" y="5906770"/>
                  <a:ext cx="276860" cy="246380"/>
                </a:xfrm>
                <a:prstGeom prst="line">
                  <a:avLst/>
                </a:prstGeom>
                <a:ln w="3175" cap="flat" cmpd="sng">
                  <a:solidFill>
                    <a:srgbClr val="C2C2C2"/>
                  </a:solidFill>
                  <a:prstDash val="sysDash"/>
                  <a:miter/>
                  <a:headEnd type="none" w="med" len="med"/>
                  <a:tailEnd type="none" w="med" len="med"/>
                </a:ln>
              </p:spPr>
            </p:cxnSp>
            <p:cxnSp>
              <p:nvCxnSpPr>
                <p:cNvPr id="234" name="直接连接符 365"/>
                <p:cNvCxnSpPr/>
                <p:nvPr/>
              </p:nvCxnSpPr>
              <p:spPr>
                <a:xfrm>
                  <a:off x="8098155" y="5894070"/>
                  <a:ext cx="298450" cy="12700"/>
                </a:xfrm>
                <a:prstGeom prst="line">
                  <a:avLst/>
                </a:prstGeom>
                <a:ln w="3175" cap="flat" cmpd="sng">
                  <a:solidFill>
                    <a:srgbClr val="C2C2C2"/>
                  </a:solidFill>
                  <a:prstDash val="sysDash"/>
                  <a:miter/>
                  <a:headEnd type="none" w="med" len="med"/>
                  <a:tailEnd type="none" w="med" len="med"/>
                </a:ln>
              </p:spPr>
            </p:cxnSp>
            <p:cxnSp>
              <p:nvCxnSpPr>
                <p:cNvPr id="235" name="直接连接符 366"/>
                <p:cNvCxnSpPr/>
                <p:nvPr/>
              </p:nvCxnSpPr>
              <p:spPr>
                <a:xfrm flipV="1">
                  <a:off x="8119745" y="6146800"/>
                  <a:ext cx="276860" cy="6985"/>
                </a:xfrm>
                <a:prstGeom prst="line">
                  <a:avLst/>
                </a:prstGeom>
                <a:ln w="3175" cap="flat" cmpd="sng">
                  <a:solidFill>
                    <a:srgbClr val="C2C2C2"/>
                  </a:solidFill>
                  <a:prstDash val="sysDash"/>
                  <a:miter/>
                  <a:headEnd type="none" w="med" len="med"/>
                  <a:tailEnd type="none" w="med" len="med"/>
                </a:ln>
              </p:spPr>
            </p:cxnSp>
            <p:cxnSp>
              <p:nvCxnSpPr>
                <p:cNvPr id="236" name="直接连接符 367"/>
                <p:cNvCxnSpPr/>
                <p:nvPr/>
              </p:nvCxnSpPr>
              <p:spPr>
                <a:xfrm>
                  <a:off x="7731760" y="5907405"/>
                  <a:ext cx="718185" cy="212090"/>
                </a:xfrm>
                <a:prstGeom prst="line">
                  <a:avLst/>
                </a:prstGeom>
                <a:ln w="3175" cap="flat" cmpd="sng">
                  <a:solidFill>
                    <a:srgbClr val="C2C2C2"/>
                  </a:solidFill>
                  <a:prstDash val="sysDash"/>
                  <a:miter/>
                  <a:headEnd type="none" w="med" len="med"/>
                  <a:tailEnd type="none" w="med" len="med"/>
                </a:ln>
              </p:spPr>
            </p:cxnSp>
            <p:cxnSp>
              <p:nvCxnSpPr>
                <p:cNvPr id="237" name="直接连接符 369"/>
                <p:cNvCxnSpPr/>
                <p:nvPr/>
              </p:nvCxnSpPr>
              <p:spPr>
                <a:xfrm>
                  <a:off x="8502015" y="5906770"/>
                  <a:ext cx="121920" cy="119380"/>
                </a:xfrm>
                <a:prstGeom prst="line">
                  <a:avLst/>
                </a:prstGeom>
                <a:ln w="3175" cap="flat" cmpd="sng">
                  <a:solidFill>
                    <a:srgbClr val="C2C2C2"/>
                  </a:solidFill>
                  <a:prstDash val="sysDash"/>
                  <a:miter/>
                  <a:headEnd type="none" w="med" len="med"/>
                  <a:tailEnd type="none" w="med" len="med"/>
                </a:ln>
              </p:spPr>
            </p:cxnSp>
            <p:cxnSp>
              <p:nvCxnSpPr>
                <p:cNvPr id="238" name="直接连接符 370"/>
                <p:cNvCxnSpPr/>
                <p:nvPr/>
              </p:nvCxnSpPr>
              <p:spPr>
                <a:xfrm flipV="1">
                  <a:off x="8502015" y="6026785"/>
                  <a:ext cx="121920" cy="119380"/>
                </a:xfrm>
                <a:prstGeom prst="line">
                  <a:avLst/>
                </a:prstGeom>
                <a:ln w="3175" cap="flat" cmpd="sng">
                  <a:solidFill>
                    <a:srgbClr val="C2C2C2"/>
                  </a:solidFill>
                  <a:prstDash val="sysDash"/>
                  <a:miter/>
                  <a:headEnd type="none" w="med" len="med"/>
                  <a:tailEnd type="none" w="med" len="med"/>
                </a:ln>
              </p:spPr>
            </p:cxnSp>
            <p:pic>
              <p:nvPicPr>
                <p:cNvPr id="239" name="图片 169"/>
                <p:cNvPicPr>
                  <a:picLocks noChangeAspect="1"/>
                </p:cNvPicPr>
                <p:nvPr/>
              </p:nvPicPr>
              <p:blipFill>
                <a:blip r:embed="rId4" cstate="print">
                  <a:duotone>
                    <a:prstClr val="black"/>
                    <a:srgbClr val="FFFFFF">
                      <a:tint val="45000"/>
                      <a:satMod val="400000"/>
                    </a:srgbClr>
                  </a:duotone>
                </a:blip>
                <a:stretch>
                  <a:fillRect/>
                </a:stretch>
              </p:blipFill>
              <p:spPr>
                <a:xfrm>
                  <a:off x="8624570" y="6001385"/>
                  <a:ext cx="106045" cy="52070"/>
                </a:xfrm>
                <a:prstGeom prst="rect">
                  <a:avLst/>
                </a:prstGeom>
              </p:spPr>
            </p:pic>
            <p:pic>
              <p:nvPicPr>
                <p:cNvPr id="240" name="图片 169"/>
                <p:cNvPicPr>
                  <a:picLocks noChangeAspect="1"/>
                </p:cNvPicPr>
                <p:nvPr/>
              </p:nvPicPr>
              <p:blipFill>
                <a:blip r:embed="rId4" cstate="print">
                  <a:duotone>
                    <a:prstClr val="black"/>
                    <a:srgbClr val="FFFFFF">
                      <a:tint val="45000"/>
                      <a:satMod val="400000"/>
                    </a:srgbClr>
                  </a:duotone>
                </a:blip>
                <a:stretch>
                  <a:fillRect/>
                </a:stretch>
              </p:blipFill>
              <p:spPr>
                <a:xfrm>
                  <a:off x="7339965" y="6009005"/>
                  <a:ext cx="106045" cy="52070"/>
                </a:xfrm>
                <a:prstGeom prst="rect">
                  <a:avLst/>
                </a:prstGeom>
              </p:spPr>
            </p:pic>
            <p:cxnSp>
              <p:nvCxnSpPr>
                <p:cNvPr id="241" name="直接连接符 21"/>
                <p:cNvCxnSpPr/>
                <p:nvPr/>
              </p:nvCxnSpPr>
              <p:spPr>
                <a:xfrm flipH="1" flipV="1">
                  <a:off x="7393940" y="6061075"/>
                  <a:ext cx="260350" cy="69850"/>
                </a:xfrm>
                <a:prstGeom prst="line">
                  <a:avLst/>
                </a:prstGeom>
                <a:ln w="3175" cap="flat" cmpd="sng">
                  <a:solidFill>
                    <a:srgbClr val="C2C2C2"/>
                  </a:solidFill>
                  <a:prstDash val="sysDash"/>
                  <a:miter/>
                  <a:headEnd type="none" w="med" len="med"/>
                  <a:tailEnd type="none" w="med" len="med"/>
                </a:ln>
              </p:spPr>
            </p:cxnSp>
            <p:cxnSp>
              <p:nvCxnSpPr>
                <p:cNvPr id="242" name="直接连接符 366"/>
                <p:cNvCxnSpPr/>
                <p:nvPr/>
              </p:nvCxnSpPr>
              <p:spPr>
                <a:xfrm>
                  <a:off x="7760335" y="6130925"/>
                  <a:ext cx="253365" cy="22225"/>
                </a:xfrm>
                <a:prstGeom prst="line">
                  <a:avLst/>
                </a:prstGeom>
                <a:ln w="3175" cap="flat" cmpd="sng">
                  <a:solidFill>
                    <a:srgbClr val="C2C2C2"/>
                  </a:solidFill>
                  <a:prstDash val="sysDash"/>
                  <a:miter/>
                  <a:headEnd type="none" w="med" len="med"/>
                  <a:tailEnd type="none" w="med" len="med"/>
                </a:ln>
              </p:spPr>
            </p:cxnSp>
            <p:grpSp>
              <p:nvGrpSpPr>
                <p:cNvPr id="243" name="组合 159"/>
                <p:cNvGrpSpPr/>
                <p:nvPr/>
              </p:nvGrpSpPr>
              <p:grpSpPr>
                <a:xfrm>
                  <a:off x="10495280" y="5942330"/>
                  <a:ext cx="227330" cy="140970"/>
                  <a:chOff x="5048250" y="5615698"/>
                  <a:chExt cx="241300" cy="173990"/>
                </a:xfrm>
              </p:grpSpPr>
              <p:sp>
                <p:nvSpPr>
                  <p:cNvPr id="285" name="Freeform 66"/>
                  <p:cNvSpPr>
                    <a:spLocks noEditPoints="1"/>
                  </p:cNvSpPr>
                  <p:nvPr/>
                </p:nvSpPr>
                <p:spPr bwMode="auto">
                  <a:xfrm>
                    <a:off x="5057305" y="5621664"/>
                    <a:ext cx="102699" cy="161449"/>
                  </a:xfrm>
                  <a:custGeom>
                    <a:avLst/>
                    <a:gdLst>
                      <a:gd name="T0" fmla="*/ 2780 w 4241"/>
                      <a:gd name="T1" fmla="*/ 0 h 5829"/>
                      <a:gd name="T2" fmla="*/ 0 w 4241"/>
                      <a:gd name="T3" fmla="*/ 325 h 5829"/>
                      <a:gd name="T4" fmla="*/ 0 w 4241"/>
                      <a:gd name="T5" fmla="*/ 5466 h 5829"/>
                      <a:gd name="T6" fmla="*/ 2780 w 4241"/>
                      <a:gd name="T7" fmla="*/ 5829 h 5829"/>
                      <a:gd name="T8" fmla="*/ 2780 w 4241"/>
                      <a:gd name="T9" fmla="*/ 5829 h 5829"/>
                      <a:gd name="T10" fmla="*/ 4241 w 4241"/>
                      <a:gd name="T11" fmla="*/ 5340 h 5829"/>
                      <a:gd name="T12" fmla="*/ 4241 w 4241"/>
                      <a:gd name="T13" fmla="*/ 425 h 5829"/>
                      <a:gd name="T14" fmla="*/ 2780 w 4241"/>
                      <a:gd name="T15" fmla="*/ 0 h 5829"/>
                      <a:gd name="T16" fmla="*/ 2577 w 4241"/>
                      <a:gd name="T17" fmla="*/ 189 h 5829"/>
                      <a:gd name="T18" fmla="*/ 162 w 4241"/>
                      <a:gd name="T19" fmla="*/ 409 h 5829"/>
                      <a:gd name="T20" fmla="*/ 162 w 4241"/>
                      <a:gd name="T21" fmla="*/ 807 h 5829"/>
                      <a:gd name="T22" fmla="*/ 2577 w 4241"/>
                      <a:gd name="T23" fmla="*/ 587 h 5829"/>
                      <a:gd name="T24" fmla="*/ 2577 w 4241"/>
                      <a:gd name="T25" fmla="*/ 189 h 5829"/>
                      <a:gd name="T26" fmla="*/ 2577 w 4241"/>
                      <a:gd name="T27" fmla="*/ 3601 h 5829"/>
                      <a:gd name="T28" fmla="*/ 162 w 4241"/>
                      <a:gd name="T29" fmla="*/ 3519 h 5829"/>
                      <a:gd name="T30" fmla="*/ 162 w 4241"/>
                      <a:gd name="T31" fmla="*/ 5358 h 5829"/>
                      <a:gd name="T32" fmla="*/ 2577 w 4241"/>
                      <a:gd name="T33" fmla="*/ 5668 h 5829"/>
                      <a:gd name="T34" fmla="*/ 2577 w 4241"/>
                      <a:gd name="T35" fmla="*/ 3601 h 5829"/>
                      <a:gd name="T36" fmla="*/ 2577 w 4241"/>
                      <a:gd name="T37" fmla="*/ 3030 h 5829"/>
                      <a:gd name="T38" fmla="*/ 162 w 4241"/>
                      <a:gd name="T39" fmla="*/ 2993 h 5829"/>
                      <a:gd name="T40" fmla="*/ 162 w 4241"/>
                      <a:gd name="T41" fmla="*/ 3391 h 5829"/>
                      <a:gd name="T42" fmla="*/ 2577 w 4241"/>
                      <a:gd name="T43" fmla="*/ 3429 h 5829"/>
                      <a:gd name="T44" fmla="*/ 2577 w 4241"/>
                      <a:gd name="T45" fmla="*/ 3030 h 5829"/>
                      <a:gd name="T46" fmla="*/ 2577 w 4241"/>
                      <a:gd name="T47" fmla="*/ 2451 h 5829"/>
                      <a:gd name="T48" fmla="*/ 162 w 4241"/>
                      <a:gd name="T49" fmla="*/ 2487 h 5829"/>
                      <a:gd name="T50" fmla="*/ 162 w 4241"/>
                      <a:gd name="T51" fmla="*/ 2852 h 5829"/>
                      <a:gd name="T52" fmla="*/ 2588 w 4241"/>
                      <a:gd name="T53" fmla="*/ 2886 h 5829"/>
                      <a:gd name="T54" fmla="*/ 2577 w 4241"/>
                      <a:gd name="T55" fmla="*/ 2451 h 5829"/>
                      <a:gd name="T56" fmla="*/ 2577 w 4241"/>
                      <a:gd name="T57" fmla="*/ 1899 h 5829"/>
                      <a:gd name="T58" fmla="*/ 162 w 4241"/>
                      <a:gd name="T59" fmla="*/ 1955 h 5829"/>
                      <a:gd name="T60" fmla="*/ 162 w 4241"/>
                      <a:gd name="T61" fmla="*/ 2353 h 5829"/>
                      <a:gd name="T62" fmla="*/ 2577 w 4241"/>
                      <a:gd name="T63" fmla="*/ 2333 h 5829"/>
                      <a:gd name="T64" fmla="*/ 2577 w 4241"/>
                      <a:gd name="T65" fmla="*/ 1899 h 5829"/>
                      <a:gd name="T66" fmla="*/ 2577 w 4241"/>
                      <a:gd name="T67" fmla="*/ 1307 h 5829"/>
                      <a:gd name="T68" fmla="*/ 162 w 4241"/>
                      <a:gd name="T69" fmla="*/ 1452 h 5829"/>
                      <a:gd name="T70" fmla="*/ 162 w 4241"/>
                      <a:gd name="T71" fmla="*/ 1824 h 5829"/>
                      <a:gd name="T72" fmla="*/ 2577 w 4241"/>
                      <a:gd name="T73" fmla="*/ 1739 h 5829"/>
                      <a:gd name="T74" fmla="*/ 2577 w 4241"/>
                      <a:gd name="T75" fmla="*/ 1307 h 5829"/>
                      <a:gd name="T76" fmla="*/ 2577 w 4241"/>
                      <a:gd name="T77" fmla="*/ 740 h 5829"/>
                      <a:gd name="T78" fmla="*/ 166 w 4241"/>
                      <a:gd name="T79" fmla="*/ 923 h 5829"/>
                      <a:gd name="T80" fmla="*/ 163 w 4241"/>
                      <a:gd name="T81" fmla="*/ 1325 h 5829"/>
                      <a:gd name="T82" fmla="*/ 2577 w 4241"/>
                      <a:gd name="T83" fmla="*/ 1171 h 5829"/>
                      <a:gd name="T84" fmla="*/ 2577 w 4241"/>
                      <a:gd name="T85" fmla="*/ 740 h 5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41" h="5829">
                        <a:moveTo>
                          <a:pt x="2780" y="0"/>
                        </a:moveTo>
                        <a:lnTo>
                          <a:pt x="0" y="325"/>
                        </a:lnTo>
                        <a:lnTo>
                          <a:pt x="0" y="5466"/>
                        </a:lnTo>
                        <a:lnTo>
                          <a:pt x="2780" y="5829"/>
                        </a:lnTo>
                        <a:lnTo>
                          <a:pt x="2780" y="5829"/>
                        </a:lnTo>
                        <a:lnTo>
                          <a:pt x="4241" y="5340"/>
                        </a:lnTo>
                        <a:lnTo>
                          <a:pt x="4241" y="425"/>
                        </a:lnTo>
                        <a:lnTo>
                          <a:pt x="2780" y="0"/>
                        </a:lnTo>
                        <a:close/>
                        <a:moveTo>
                          <a:pt x="2577" y="189"/>
                        </a:moveTo>
                        <a:lnTo>
                          <a:pt x="162" y="409"/>
                        </a:lnTo>
                        <a:lnTo>
                          <a:pt x="162" y="807"/>
                        </a:lnTo>
                        <a:lnTo>
                          <a:pt x="2577" y="587"/>
                        </a:lnTo>
                        <a:lnTo>
                          <a:pt x="2577" y="189"/>
                        </a:lnTo>
                        <a:close/>
                        <a:moveTo>
                          <a:pt x="2577" y="3601"/>
                        </a:moveTo>
                        <a:lnTo>
                          <a:pt x="162" y="3519"/>
                        </a:lnTo>
                        <a:lnTo>
                          <a:pt x="162" y="5358"/>
                        </a:lnTo>
                        <a:lnTo>
                          <a:pt x="2577" y="5668"/>
                        </a:lnTo>
                        <a:lnTo>
                          <a:pt x="2577" y="3601"/>
                        </a:lnTo>
                        <a:close/>
                        <a:moveTo>
                          <a:pt x="2577" y="3030"/>
                        </a:moveTo>
                        <a:lnTo>
                          <a:pt x="162" y="2993"/>
                        </a:lnTo>
                        <a:lnTo>
                          <a:pt x="162" y="3391"/>
                        </a:lnTo>
                        <a:lnTo>
                          <a:pt x="2577" y="3429"/>
                        </a:lnTo>
                        <a:lnTo>
                          <a:pt x="2577" y="3030"/>
                        </a:lnTo>
                        <a:close/>
                        <a:moveTo>
                          <a:pt x="2577" y="2451"/>
                        </a:moveTo>
                        <a:lnTo>
                          <a:pt x="162" y="2487"/>
                        </a:lnTo>
                        <a:lnTo>
                          <a:pt x="162" y="2852"/>
                        </a:lnTo>
                        <a:lnTo>
                          <a:pt x="2588" y="2886"/>
                        </a:lnTo>
                        <a:lnTo>
                          <a:pt x="2577" y="2451"/>
                        </a:lnTo>
                        <a:close/>
                        <a:moveTo>
                          <a:pt x="2577" y="1899"/>
                        </a:moveTo>
                        <a:lnTo>
                          <a:pt x="162" y="1955"/>
                        </a:lnTo>
                        <a:lnTo>
                          <a:pt x="162" y="2353"/>
                        </a:lnTo>
                        <a:lnTo>
                          <a:pt x="2577" y="2333"/>
                        </a:lnTo>
                        <a:lnTo>
                          <a:pt x="2577" y="1899"/>
                        </a:lnTo>
                        <a:close/>
                        <a:moveTo>
                          <a:pt x="2577" y="1307"/>
                        </a:moveTo>
                        <a:lnTo>
                          <a:pt x="162" y="1452"/>
                        </a:lnTo>
                        <a:lnTo>
                          <a:pt x="162" y="1824"/>
                        </a:lnTo>
                        <a:lnTo>
                          <a:pt x="2577" y="1739"/>
                        </a:lnTo>
                        <a:lnTo>
                          <a:pt x="2577" y="1307"/>
                        </a:lnTo>
                        <a:close/>
                        <a:moveTo>
                          <a:pt x="2577" y="740"/>
                        </a:moveTo>
                        <a:lnTo>
                          <a:pt x="166" y="923"/>
                        </a:lnTo>
                        <a:lnTo>
                          <a:pt x="163" y="1325"/>
                        </a:lnTo>
                        <a:lnTo>
                          <a:pt x="2577" y="1171"/>
                        </a:lnTo>
                        <a:lnTo>
                          <a:pt x="2577" y="740"/>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6" name="Freeform 67"/>
                  <p:cNvSpPr>
                    <a:spLocks noEditPoints="1"/>
                  </p:cNvSpPr>
                  <p:nvPr/>
                </p:nvSpPr>
                <p:spPr bwMode="auto">
                  <a:xfrm>
                    <a:off x="5134969" y="5641023"/>
                    <a:ext cx="75639" cy="118956"/>
                  </a:xfrm>
                  <a:custGeom>
                    <a:avLst/>
                    <a:gdLst>
                      <a:gd name="T0" fmla="*/ 2047 w 3123"/>
                      <a:gd name="T1" fmla="*/ 0 h 4293"/>
                      <a:gd name="T2" fmla="*/ 0 w 3123"/>
                      <a:gd name="T3" fmla="*/ 239 h 4293"/>
                      <a:gd name="T4" fmla="*/ 0 w 3123"/>
                      <a:gd name="T5" fmla="*/ 4025 h 4293"/>
                      <a:gd name="T6" fmla="*/ 2047 w 3123"/>
                      <a:gd name="T7" fmla="*/ 4293 h 4293"/>
                      <a:gd name="T8" fmla="*/ 2047 w 3123"/>
                      <a:gd name="T9" fmla="*/ 4293 h 4293"/>
                      <a:gd name="T10" fmla="*/ 3123 w 3123"/>
                      <a:gd name="T11" fmla="*/ 3933 h 4293"/>
                      <a:gd name="T12" fmla="*/ 3123 w 3123"/>
                      <a:gd name="T13" fmla="*/ 313 h 4293"/>
                      <a:gd name="T14" fmla="*/ 2047 w 3123"/>
                      <a:gd name="T15" fmla="*/ 0 h 4293"/>
                      <a:gd name="T16" fmla="*/ 1898 w 3123"/>
                      <a:gd name="T17" fmla="*/ 139 h 4293"/>
                      <a:gd name="T18" fmla="*/ 119 w 3123"/>
                      <a:gd name="T19" fmla="*/ 301 h 4293"/>
                      <a:gd name="T20" fmla="*/ 119 w 3123"/>
                      <a:gd name="T21" fmla="*/ 594 h 4293"/>
                      <a:gd name="T22" fmla="*/ 1898 w 3123"/>
                      <a:gd name="T23" fmla="*/ 432 h 4293"/>
                      <a:gd name="T24" fmla="*/ 1898 w 3123"/>
                      <a:gd name="T25" fmla="*/ 139 h 4293"/>
                      <a:gd name="T26" fmla="*/ 1898 w 3123"/>
                      <a:gd name="T27" fmla="*/ 2652 h 4293"/>
                      <a:gd name="T28" fmla="*/ 119 w 3123"/>
                      <a:gd name="T29" fmla="*/ 2591 h 4293"/>
                      <a:gd name="T30" fmla="*/ 119 w 3123"/>
                      <a:gd name="T31" fmla="*/ 3946 h 4293"/>
                      <a:gd name="T32" fmla="*/ 1898 w 3123"/>
                      <a:gd name="T33" fmla="*/ 4174 h 4293"/>
                      <a:gd name="T34" fmla="*/ 1898 w 3123"/>
                      <a:gd name="T35" fmla="*/ 2652 h 4293"/>
                      <a:gd name="T36" fmla="*/ 1898 w 3123"/>
                      <a:gd name="T37" fmla="*/ 2231 h 4293"/>
                      <a:gd name="T38" fmla="*/ 119 w 3123"/>
                      <a:gd name="T39" fmla="*/ 2204 h 4293"/>
                      <a:gd name="T40" fmla="*/ 119 w 3123"/>
                      <a:gd name="T41" fmla="*/ 2497 h 4293"/>
                      <a:gd name="T42" fmla="*/ 1898 w 3123"/>
                      <a:gd name="T43" fmla="*/ 2525 h 4293"/>
                      <a:gd name="T44" fmla="*/ 1898 w 3123"/>
                      <a:gd name="T45" fmla="*/ 2231 h 4293"/>
                      <a:gd name="T46" fmla="*/ 1898 w 3123"/>
                      <a:gd name="T47" fmla="*/ 1805 h 4293"/>
                      <a:gd name="T48" fmla="*/ 119 w 3123"/>
                      <a:gd name="T49" fmla="*/ 1831 h 4293"/>
                      <a:gd name="T50" fmla="*/ 119 w 3123"/>
                      <a:gd name="T51" fmla="*/ 2100 h 4293"/>
                      <a:gd name="T52" fmla="*/ 1906 w 3123"/>
                      <a:gd name="T53" fmla="*/ 2125 h 4293"/>
                      <a:gd name="T54" fmla="*/ 1898 w 3123"/>
                      <a:gd name="T55" fmla="*/ 1805 h 4293"/>
                      <a:gd name="T56" fmla="*/ 1898 w 3123"/>
                      <a:gd name="T57" fmla="*/ 1398 h 4293"/>
                      <a:gd name="T58" fmla="*/ 119 w 3123"/>
                      <a:gd name="T59" fmla="*/ 1440 h 4293"/>
                      <a:gd name="T60" fmla="*/ 119 w 3123"/>
                      <a:gd name="T61" fmla="*/ 1733 h 4293"/>
                      <a:gd name="T62" fmla="*/ 1898 w 3123"/>
                      <a:gd name="T63" fmla="*/ 1718 h 4293"/>
                      <a:gd name="T64" fmla="*/ 1898 w 3123"/>
                      <a:gd name="T65" fmla="*/ 1398 h 4293"/>
                      <a:gd name="T66" fmla="*/ 1898 w 3123"/>
                      <a:gd name="T67" fmla="*/ 963 h 4293"/>
                      <a:gd name="T68" fmla="*/ 119 w 3123"/>
                      <a:gd name="T69" fmla="*/ 1070 h 4293"/>
                      <a:gd name="T70" fmla="*/ 119 w 3123"/>
                      <a:gd name="T71" fmla="*/ 1343 h 4293"/>
                      <a:gd name="T72" fmla="*/ 1898 w 3123"/>
                      <a:gd name="T73" fmla="*/ 1280 h 4293"/>
                      <a:gd name="T74" fmla="*/ 1898 w 3123"/>
                      <a:gd name="T75" fmla="*/ 963 h 4293"/>
                      <a:gd name="T76" fmla="*/ 1898 w 3123"/>
                      <a:gd name="T77" fmla="*/ 545 h 4293"/>
                      <a:gd name="T78" fmla="*/ 122 w 3123"/>
                      <a:gd name="T79" fmla="*/ 680 h 4293"/>
                      <a:gd name="T80" fmla="*/ 120 w 3123"/>
                      <a:gd name="T81" fmla="*/ 976 h 4293"/>
                      <a:gd name="T82" fmla="*/ 1898 w 3123"/>
                      <a:gd name="T83" fmla="*/ 862 h 4293"/>
                      <a:gd name="T84" fmla="*/ 1898 w 3123"/>
                      <a:gd name="T85" fmla="*/ 545 h 4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23" h="4293">
                        <a:moveTo>
                          <a:pt x="2047" y="0"/>
                        </a:moveTo>
                        <a:lnTo>
                          <a:pt x="0" y="239"/>
                        </a:lnTo>
                        <a:lnTo>
                          <a:pt x="0" y="4025"/>
                        </a:lnTo>
                        <a:lnTo>
                          <a:pt x="2047" y="4293"/>
                        </a:lnTo>
                        <a:lnTo>
                          <a:pt x="2047" y="4293"/>
                        </a:lnTo>
                        <a:lnTo>
                          <a:pt x="3123" y="3933"/>
                        </a:lnTo>
                        <a:lnTo>
                          <a:pt x="3123" y="313"/>
                        </a:lnTo>
                        <a:lnTo>
                          <a:pt x="2047" y="0"/>
                        </a:lnTo>
                        <a:close/>
                        <a:moveTo>
                          <a:pt x="1898" y="139"/>
                        </a:moveTo>
                        <a:lnTo>
                          <a:pt x="119" y="301"/>
                        </a:lnTo>
                        <a:lnTo>
                          <a:pt x="119" y="594"/>
                        </a:lnTo>
                        <a:lnTo>
                          <a:pt x="1898" y="432"/>
                        </a:lnTo>
                        <a:lnTo>
                          <a:pt x="1898" y="139"/>
                        </a:lnTo>
                        <a:close/>
                        <a:moveTo>
                          <a:pt x="1898" y="2652"/>
                        </a:moveTo>
                        <a:lnTo>
                          <a:pt x="119" y="2591"/>
                        </a:lnTo>
                        <a:lnTo>
                          <a:pt x="119" y="3946"/>
                        </a:lnTo>
                        <a:lnTo>
                          <a:pt x="1898" y="4174"/>
                        </a:lnTo>
                        <a:lnTo>
                          <a:pt x="1898" y="2652"/>
                        </a:lnTo>
                        <a:close/>
                        <a:moveTo>
                          <a:pt x="1898" y="2231"/>
                        </a:moveTo>
                        <a:lnTo>
                          <a:pt x="119" y="2204"/>
                        </a:lnTo>
                        <a:lnTo>
                          <a:pt x="119" y="2497"/>
                        </a:lnTo>
                        <a:lnTo>
                          <a:pt x="1898" y="2525"/>
                        </a:lnTo>
                        <a:lnTo>
                          <a:pt x="1898" y="2231"/>
                        </a:lnTo>
                        <a:close/>
                        <a:moveTo>
                          <a:pt x="1898" y="1805"/>
                        </a:moveTo>
                        <a:lnTo>
                          <a:pt x="119" y="1831"/>
                        </a:lnTo>
                        <a:lnTo>
                          <a:pt x="119" y="2100"/>
                        </a:lnTo>
                        <a:lnTo>
                          <a:pt x="1906" y="2125"/>
                        </a:lnTo>
                        <a:lnTo>
                          <a:pt x="1898" y="1805"/>
                        </a:lnTo>
                        <a:close/>
                        <a:moveTo>
                          <a:pt x="1898" y="1398"/>
                        </a:moveTo>
                        <a:lnTo>
                          <a:pt x="119" y="1440"/>
                        </a:lnTo>
                        <a:lnTo>
                          <a:pt x="119" y="1733"/>
                        </a:lnTo>
                        <a:lnTo>
                          <a:pt x="1898" y="1718"/>
                        </a:lnTo>
                        <a:lnTo>
                          <a:pt x="1898" y="1398"/>
                        </a:lnTo>
                        <a:close/>
                        <a:moveTo>
                          <a:pt x="1898" y="963"/>
                        </a:moveTo>
                        <a:lnTo>
                          <a:pt x="119" y="1070"/>
                        </a:lnTo>
                        <a:lnTo>
                          <a:pt x="119" y="1343"/>
                        </a:lnTo>
                        <a:lnTo>
                          <a:pt x="1898" y="1280"/>
                        </a:lnTo>
                        <a:lnTo>
                          <a:pt x="1898" y="963"/>
                        </a:lnTo>
                        <a:close/>
                        <a:moveTo>
                          <a:pt x="1898" y="545"/>
                        </a:moveTo>
                        <a:lnTo>
                          <a:pt x="122" y="680"/>
                        </a:lnTo>
                        <a:lnTo>
                          <a:pt x="120" y="976"/>
                        </a:lnTo>
                        <a:lnTo>
                          <a:pt x="1898" y="862"/>
                        </a:lnTo>
                        <a:lnTo>
                          <a:pt x="1898" y="545"/>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7" name="Freeform 68"/>
                  <p:cNvSpPr>
                    <a:spLocks noEditPoints="1"/>
                  </p:cNvSpPr>
                  <p:nvPr/>
                </p:nvSpPr>
                <p:spPr bwMode="auto">
                  <a:xfrm>
                    <a:off x="5184401" y="5653077"/>
                    <a:ext cx="58274" cy="91561"/>
                  </a:xfrm>
                  <a:custGeom>
                    <a:avLst/>
                    <a:gdLst>
                      <a:gd name="T0" fmla="*/ 1577 w 2406"/>
                      <a:gd name="T1" fmla="*/ 0 h 3307"/>
                      <a:gd name="T2" fmla="*/ 0 w 2406"/>
                      <a:gd name="T3" fmla="*/ 184 h 3307"/>
                      <a:gd name="T4" fmla="*/ 0 w 2406"/>
                      <a:gd name="T5" fmla="*/ 3101 h 3307"/>
                      <a:gd name="T6" fmla="*/ 1577 w 2406"/>
                      <a:gd name="T7" fmla="*/ 3307 h 3307"/>
                      <a:gd name="T8" fmla="*/ 1577 w 2406"/>
                      <a:gd name="T9" fmla="*/ 3307 h 3307"/>
                      <a:gd name="T10" fmla="*/ 2406 w 2406"/>
                      <a:gd name="T11" fmla="*/ 3030 h 3307"/>
                      <a:gd name="T12" fmla="*/ 2406 w 2406"/>
                      <a:gd name="T13" fmla="*/ 241 h 3307"/>
                      <a:gd name="T14" fmla="*/ 1577 w 2406"/>
                      <a:gd name="T15" fmla="*/ 0 h 3307"/>
                      <a:gd name="T16" fmla="*/ 1462 w 2406"/>
                      <a:gd name="T17" fmla="*/ 107 h 3307"/>
                      <a:gd name="T18" fmla="*/ 92 w 2406"/>
                      <a:gd name="T19" fmla="*/ 232 h 3307"/>
                      <a:gd name="T20" fmla="*/ 92 w 2406"/>
                      <a:gd name="T21" fmla="*/ 458 h 3307"/>
                      <a:gd name="T22" fmla="*/ 1462 w 2406"/>
                      <a:gd name="T23" fmla="*/ 333 h 3307"/>
                      <a:gd name="T24" fmla="*/ 1462 w 2406"/>
                      <a:gd name="T25" fmla="*/ 107 h 3307"/>
                      <a:gd name="T26" fmla="*/ 1462 w 2406"/>
                      <a:gd name="T27" fmla="*/ 2043 h 3307"/>
                      <a:gd name="T28" fmla="*/ 92 w 2406"/>
                      <a:gd name="T29" fmla="*/ 1996 h 3307"/>
                      <a:gd name="T30" fmla="*/ 92 w 2406"/>
                      <a:gd name="T31" fmla="*/ 3040 h 3307"/>
                      <a:gd name="T32" fmla="*/ 1462 w 2406"/>
                      <a:gd name="T33" fmla="*/ 3215 h 3307"/>
                      <a:gd name="T34" fmla="*/ 1462 w 2406"/>
                      <a:gd name="T35" fmla="*/ 2043 h 3307"/>
                      <a:gd name="T36" fmla="*/ 1462 w 2406"/>
                      <a:gd name="T37" fmla="*/ 1719 h 3307"/>
                      <a:gd name="T38" fmla="*/ 92 w 2406"/>
                      <a:gd name="T39" fmla="*/ 1698 h 3307"/>
                      <a:gd name="T40" fmla="*/ 92 w 2406"/>
                      <a:gd name="T41" fmla="*/ 1924 h 3307"/>
                      <a:gd name="T42" fmla="*/ 1462 w 2406"/>
                      <a:gd name="T43" fmla="*/ 1945 h 3307"/>
                      <a:gd name="T44" fmla="*/ 1462 w 2406"/>
                      <a:gd name="T45" fmla="*/ 1719 h 3307"/>
                      <a:gd name="T46" fmla="*/ 1462 w 2406"/>
                      <a:gd name="T47" fmla="*/ 1390 h 3307"/>
                      <a:gd name="T48" fmla="*/ 92 w 2406"/>
                      <a:gd name="T49" fmla="*/ 1411 h 3307"/>
                      <a:gd name="T50" fmla="*/ 92 w 2406"/>
                      <a:gd name="T51" fmla="*/ 1618 h 3307"/>
                      <a:gd name="T52" fmla="*/ 1468 w 2406"/>
                      <a:gd name="T53" fmla="*/ 1637 h 3307"/>
                      <a:gd name="T54" fmla="*/ 1462 w 2406"/>
                      <a:gd name="T55" fmla="*/ 1390 h 3307"/>
                      <a:gd name="T56" fmla="*/ 1462 w 2406"/>
                      <a:gd name="T57" fmla="*/ 1077 h 3307"/>
                      <a:gd name="T58" fmla="*/ 92 w 2406"/>
                      <a:gd name="T59" fmla="*/ 1109 h 3307"/>
                      <a:gd name="T60" fmla="*/ 92 w 2406"/>
                      <a:gd name="T61" fmla="*/ 1335 h 3307"/>
                      <a:gd name="T62" fmla="*/ 1462 w 2406"/>
                      <a:gd name="T63" fmla="*/ 1324 h 3307"/>
                      <a:gd name="T64" fmla="*/ 1462 w 2406"/>
                      <a:gd name="T65" fmla="*/ 1077 h 3307"/>
                      <a:gd name="T66" fmla="*/ 1462 w 2406"/>
                      <a:gd name="T67" fmla="*/ 742 h 3307"/>
                      <a:gd name="T68" fmla="*/ 92 w 2406"/>
                      <a:gd name="T69" fmla="*/ 824 h 3307"/>
                      <a:gd name="T70" fmla="*/ 92 w 2406"/>
                      <a:gd name="T71" fmla="*/ 1035 h 3307"/>
                      <a:gd name="T72" fmla="*/ 1462 w 2406"/>
                      <a:gd name="T73" fmla="*/ 986 h 3307"/>
                      <a:gd name="T74" fmla="*/ 1462 w 2406"/>
                      <a:gd name="T75" fmla="*/ 742 h 3307"/>
                      <a:gd name="T76" fmla="*/ 1462 w 2406"/>
                      <a:gd name="T77" fmla="*/ 419 h 3307"/>
                      <a:gd name="T78" fmla="*/ 94 w 2406"/>
                      <a:gd name="T79" fmla="*/ 524 h 3307"/>
                      <a:gd name="T80" fmla="*/ 93 w 2406"/>
                      <a:gd name="T81" fmla="*/ 751 h 3307"/>
                      <a:gd name="T82" fmla="*/ 1462 w 2406"/>
                      <a:gd name="T83" fmla="*/ 664 h 3307"/>
                      <a:gd name="T84" fmla="*/ 1462 w 2406"/>
                      <a:gd name="T85" fmla="*/ 419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6" h="3307">
                        <a:moveTo>
                          <a:pt x="1577" y="0"/>
                        </a:moveTo>
                        <a:lnTo>
                          <a:pt x="0" y="184"/>
                        </a:lnTo>
                        <a:lnTo>
                          <a:pt x="0" y="3101"/>
                        </a:lnTo>
                        <a:lnTo>
                          <a:pt x="1577" y="3307"/>
                        </a:lnTo>
                        <a:lnTo>
                          <a:pt x="1577" y="3307"/>
                        </a:lnTo>
                        <a:lnTo>
                          <a:pt x="2406" y="3030"/>
                        </a:lnTo>
                        <a:lnTo>
                          <a:pt x="2406" y="241"/>
                        </a:lnTo>
                        <a:lnTo>
                          <a:pt x="1577" y="0"/>
                        </a:lnTo>
                        <a:close/>
                        <a:moveTo>
                          <a:pt x="1462" y="107"/>
                        </a:moveTo>
                        <a:lnTo>
                          <a:pt x="92" y="232"/>
                        </a:lnTo>
                        <a:lnTo>
                          <a:pt x="92" y="458"/>
                        </a:lnTo>
                        <a:lnTo>
                          <a:pt x="1462" y="333"/>
                        </a:lnTo>
                        <a:lnTo>
                          <a:pt x="1462" y="107"/>
                        </a:lnTo>
                        <a:close/>
                        <a:moveTo>
                          <a:pt x="1462" y="2043"/>
                        </a:moveTo>
                        <a:lnTo>
                          <a:pt x="92" y="1996"/>
                        </a:lnTo>
                        <a:lnTo>
                          <a:pt x="92" y="3040"/>
                        </a:lnTo>
                        <a:lnTo>
                          <a:pt x="1462" y="3215"/>
                        </a:lnTo>
                        <a:lnTo>
                          <a:pt x="1462" y="2043"/>
                        </a:lnTo>
                        <a:close/>
                        <a:moveTo>
                          <a:pt x="1462" y="1719"/>
                        </a:moveTo>
                        <a:lnTo>
                          <a:pt x="92" y="1698"/>
                        </a:lnTo>
                        <a:lnTo>
                          <a:pt x="92" y="1924"/>
                        </a:lnTo>
                        <a:lnTo>
                          <a:pt x="1462" y="1945"/>
                        </a:lnTo>
                        <a:lnTo>
                          <a:pt x="1462" y="1719"/>
                        </a:lnTo>
                        <a:close/>
                        <a:moveTo>
                          <a:pt x="1462" y="1390"/>
                        </a:moveTo>
                        <a:lnTo>
                          <a:pt x="92" y="1411"/>
                        </a:lnTo>
                        <a:lnTo>
                          <a:pt x="92" y="1618"/>
                        </a:lnTo>
                        <a:lnTo>
                          <a:pt x="1468" y="1637"/>
                        </a:lnTo>
                        <a:lnTo>
                          <a:pt x="1462" y="1390"/>
                        </a:lnTo>
                        <a:close/>
                        <a:moveTo>
                          <a:pt x="1462" y="1077"/>
                        </a:moveTo>
                        <a:lnTo>
                          <a:pt x="92" y="1109"/>
                        </a:lnTo>
                        <a:lnTo>
                          <a:pt x="92" y="1335"/>
                        </a:lnTo>
                        <a:lnTo>
                          <a:pt x="1462" y="1324"/>
                        </a:lnTo>
                        <a:lnTo>
                          <a:pt x="1462" y="1077"/>
                        </a:lnTo>
                        <a:close/>
                        <a:moveTo>
                          <a:pt x="1462" y="742"/>
                        </a:moveTo>
                        <a:lnTo>
                          <a:pt x="92" y="824"/>
                        </a:lnTo>
                        <a:lnTo>
                          <a:pt x="92" y="1035"/>
                        </a:lnTo>
                        <a:lnTo>
                          <a:pt x="1462" y="986"/>
                        </a:lnTo>
                        <a:lnTo>
                          <a:pt x="1462" y="742"/>
                        </a:lnTo>
                        <a:close/>
                        <a:moveTo>
                          <a:pt x="1462" y="419"/>
                        </a:moveTo>
                        <a:lnTo>
                          <a:pt x="94" y="524"/>
                        </a:lnTo>
                        <a:lnTo>
                          <a:pt x="93" y="751"/>
                        </a:lnTo>
                        <a:lnTo>
                          <a:pt x="1462" y="664"/>
                        </a:lnTo>
                        <a:lnTo>
                          <a:pt x="1462" y="419"/>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8" name="Freeform 69"/>
                  <p:cNvSpPr>
                    <a:spLocks noEditPoints="1"/>
                  </p:cNvSpPr>
                  <p:nvPr/>
                </p:nvSpPr>
                <p:spPr bwMode="auto">
                  <a:xfrm>
                    <a:off x="5219557" y="5663061"/>
                    <a:ext cx="44958" cy="70619"/>
                  </a:xfrm>
                  <a:custGeom>
                    <a:avLst/>
                    <a:gdLst>
                      <a:gd name="T0" fmla="*/ 1217 w 1857"/>
                      <a:gd name="T1" fmla="*/ 0 h 2552"/>
                      <a:gd name="T2" fmla="*/ 0 w 1857"/>
                      <a:gd name="T3" fmla="*/ 142 h 2552"/>
                      <a:gd name="T4" fmla="*/ 0 w 1857"/>
                      <a:gd name="T5" fmla="*/ 2393 h 2552"/>
                      <a:gd name="T6" fmla="*/ 1217 w 1857"/>
                      <a:gd name="T7" fmla="*/ 2552 h 2552"/>
                      <a:gd name="T8" fmla="*/ 1217 w 1857"/>
                      <a:gd name="T9" fmla="*/ 2552 h 2552"/>
                      <a:gd name="T10" fmla="*/ 1857 w 1857"/>
                      <a:gd name="T11" fmla="*/ 2338 h 2552"/>
                      <a:gd name="T12" fmla="*/ 1857 w 1857"/>
                      <a:gd name="T13" fmla="*/ 186 h 2552"/>
                      <a:gd name="T14" fmla="*/ 1217 w 1857"/>
                      <a:gd name="T15" fmla="*/ 0 h 2552"/>
                      <a:gd name="T16" fmla="*/ 1128 w 1857"/>
                      <a:gd name="T17" fmla="*/ 82 h 2552"/>
                      <a:gd name="T18" fmla="*/ 71 w 1857"/>
                      <a:gd name="T19" fmla="*/ 179 h 2552"/>
                      <a:gd name="T20" fmla="*/ 71 w 1857"/>
                      <a:gd name="T21" fmla="*/ 353 h 2552"/>
                      <a:gd name="T22" fmla="*/ 1128 w 1857"/>
                      <a:gd name="T23" fmla="*/ 257 h 2552"/>
                      <a:gd name="T24" fmla="*/ 1128 w 1857"/>
                      <a:gd name="T25" fmla="*/ 82 h 2552"/>
                      <a:gd name="T26" fmla="*/ 1128 w 1857"/>
                      <a:gd name="T27" fmla="*/ 1576 h 2552"/>
                      <a:gd name="T28" fmla="*/ 71 w 1857"/>
                      <a:gd name="T29" fmla="*/ 1541 h 2552"/>
                      <a:gd name="T30" fmla="*/ 71 w 1857"/>
                      <a:gd name="T31" fmla="*/ 2346 h 2552"/>
                      <a:gd name="T32" fmla="*/ 1128 w 1857"/>
                      <a:gd name="T33" fmla="*/ 2481 h 2552"/>
                      <a:gd name="T34" fmla="*/ 1128 w 1857"/>
                      <a:gd name="T35" fmla="*/ 1576 h 2552"/>
                      <a:gd name="T36" fmla="*/ 1128 w 1857"/>
                      <a:gd name="T37" fmla="*/ 1327 h 2552"/>
                      <a:gd name="T38" fmla="*/ 71 w 1857"/>
                      <a:gd name="T39" fmla="*/ 1310 h 2552"/>
                      <a:gd name="T40" fmla="*/ 71 w 1857"/>
                      <a:gd name="T41" fmla="*/ 1485 h 2552"/>
                      <a:gd name="T42" fmla="*/ 1128 w 1857"/>
                      <a:gd name="T43" fmla="*/ 1501 h 2552"/>
                      <a:gd name="T44" fmla="*/ 1128 w 1857"/>
                      <a:gd name="T45" fmla="*/ 1327 h 2552"/>
                      <a:gd name="T46" fmla="*/ 1128 w 1857"/>
                      <a:gd name="T47" fmla="*/ 1073 h 2552"/>
                      <a:gd name="T48" fmla="*/ 71 w 1857"/>
                      <a:gd name="T49" fmla="*/ 1089 h 2552"/>
                      <a:gd name="T50" fmla="*/ 71 w 1857"/>
                      <a:gd name="T51" fmla="*/ 1249 h 2552"/>
                      <a:gd name="T52" fmla="*/ 1133 w 1857"/>
                      <a:gd name="T53" fmla="*/ 1263 h 2552"/>
                      <a:gd name="T54" fmla="*/ 1128 w 1857"/>
                      <a:gd name="T55" fmla="*/ 1073 h 2552"/>
                      <a:gd name="T56" fmla="*/ 1128 w 1857"/>
                      <a:gd name="T57" fmla="*/ 831 h 2552"/>
                      <a:gd name="T58" fmla="*/ 71 w 1857"/>
                      <a:gd name="T59" fmla="*/ 856 h 2552"/>
                      <a:gd name="T60" fmla="*/ 71 w 1857"/>
                      <a:gd name="T61" fmla="*/ 1030 h 2552"/>
                      <a:gd name="T62" fmla="*/ 1128 w 1857"/>
                      <a:gd name="T63" fmla="*/ 1021 h 2552"/>
                      <a:gd name="T64" fmla="*/ 1128 w 1857"/>
                      <a:gd name="T65" fmla="*/ 831 h 2552"/>
                      <a:gd name="T66" fmla="*/ 1128 w 1857"/>
                      <a:gd name="T67" fmla="*/ 572 h 2552"/>
                      <a:gd name="T68" fmla="*/ 71 w 1857"/>
                      <a:gd name="T69" fmla="*/ 636 h 2552"/>
                      <a:gd name="T70" fmla="*/ 71 w 1857"/>
                      <a:gd name="T71" fmla="*/ 799 h 2552"/>
                      <a:gd name="T72" fmla="*/ 1128 w 1857"/>
                      <a:gd name="T73" fmla="*/ 761 h 2552"/>
                      <a:gd name="T74" fmla="*/ 1128 w 1857"/>
                      <a:gd name="T75" fmla="*/ 572 h 2552"/>
                      <a:gd name="T76" fmla="*/ 1128 w 1857"/>
                      <a:gd name="T77" fmla="*/ 324 h 2552"/>
                      <a:gd name="T78" fmla="*/ 72 w 1857"/>
                      <a:gd name="T79" fmla="*/ 404 h 2552"/>
                      <a:gd name="T80" fmla="*/ 71 w 1857"/>
                      <a:gd name="T81" fmla="*/ 580 h 2552"/>
                      <a:gd name="T82" fmla="*/ 1128 w 1857"/>
                      <a:gd name="T83" fmla="*/ 513 h 2552"/>
                      <a:gd name="T84" fmla="*/ 1128 w 1857"/>
                      <a:gd name="T85" fmla="*/ 324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7" h="2552">
                        <a:moveTo>
                          <a:pt x="1217" y="0"/>
                        </a:moveTo>
                        <a:lnTo>
                          <a:pt x="0" y="142"/>
                        </a:lnTo>
                        <a:lnTo>
                          <a:pt x="0" y="2393"/>
                        </a:lnTo>
                        <a:lnTo>
                          <a:pt x="1217" y="2552"/>
                        </a:lnTo>
                        <a:lnTo>
                          <a:pt x="1217" y="2552"/>
                        </a:lnTo>
                        <a:lnTo>
                          <a:pt x="1857" y="2338"/>
                        </a:lnTo>
                        <a:lnTo>
                          <a:pt x="1857" y="186"/>
                        </a:lnTo>
                        <a:lnTo>
                          <a:pt x="1217" y="0"/>
                        </a:lnTo>
                        <a:close/>
                        <a:moveTo>
                          <a:pt x="1128" y="82"/>
                        </a:moveTo>
                        <a:lnTo>
                          <a:pt x="71" y="179"/>
                        </a:lnTo>
                        <a:lnTo>
                          <a:pt x="71" y="353"/>
                        </a:lnTo>
                        <a:lnTo>
                          <a:pt x="1128" y="257"/>
                        </a:lnTo>
                        <a:lnTo>
                          <a:pt x="1128" y="82"/>
                        </a:lnTo>
                        <a:close/>
                        <a:moveTo>
                          <a:pt x="1128" y="1576"/>
                        </a:moveTo>
                        <a:lnTo>
                          <a:pt x="71" y="1541"/>
                        </a:lnTo>
                        <a:lnTo>
                          <a:pt x="71" y="2346"/>
                        </a:lnTo>
                        <a:lnTo>
                          <a:pt x="1128" y="2481"/>
                        </a:lnTo>
                        <a:lnTo>
                          <a:pt x="1128" y="1576"/>
                        </a:lnTo>
                        <a:close/>
                        <a:moveTo>
                          <a:pt x="1128" y="1327"/>
                        </a:moveTo>
                        <a:lnTo>
                          <a:pt x="71" y="1310"/>
                        </a:lnTo>
                        <a:lnTo>
                          <a:pt x="71" y="1485"/>
                        </a:lnTo>
                        <a:lnTo>
                          <a:pt x="1128" y="1501"/>
                        </a:lnTo>
                        <a:lnTo>
                          <a:pt x="1128" y="1327"/>
                        </a:lnTo>
                        <a:close/>
                        <a:moveTo>
                          <a:pt x="1128" y="1073"/>
                        </a:moveTo>
                        <a:lnTo>
                          <a:pt x="71" y="1089"/>
                        </a:lnTo>
                        <a:lnTo>
                          <a:pt x="71" y="1249"/>
                        </a:lnTo>
                        <a:lnTo>
                          <a:pt x="1133" y="1263"/>
                        </a:lnTo>
                        <a:lnTo>
                          <a:pt x="1128" y="1073"/>
                        </a:lnTo>
                        <a:close/>
                        <a:moveTo>
                          <a:pt x="1128" y="831"/>
                        </a:moveTo>
                        <a:lnTo>
                          <a:pt x="71" y="856"/>
                        </a:lnTo>
                        <a:lnTo>
                          <a:pt x="71" y="1030"/>
                        </a:lnTo>
                        <a:lnTo>
                          <a:pt x="1128" y="1021"/>
                        </a:lnTo>
                        <a:lnTo>
                          <a:pt x="1128" y="831"/>
                        </a:lnTo>
                        <a:close/>
                        <a:moveTo>
                          <a:pt x="1128" y="572"/>
                        </a:moveTo>
                        <a:lnTo>
                          <a:pt x="71" y="636"/>
                        </a:lnTo>
                        <a:lnTo>
                          <a:pt x="71" y="799"/>
                        </a:lnTo>
                        <a:lnTo>
                          <a:pt x="1128" y="761"/>
                        </a:lnTo>
                        <a:lnTo>
                          <a:pt x="1128" y="572"/>
                        </a:lnTo>
                        <a:close/>
                        <a:moveTo>
                          <a:pt x="1128" y="324"/>
                        </a:moveTo>
                        <a:lnTo>
                          <a:pt x="72" y="404"/>
                        </a:lnTo>
                        <a:lnTo>
                          <a:pt x="71" y="580"/>
                        </a:lnTo>
                        <a:lnTo>
                          <a:pt x="1128" y="513"/>
                        </a:lnTo>
                        <a:lnTo>
                          <a:pt x="1128" y="324"/>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9" name="Freeform 70"/>
                  <p:cNvSpPr>
                    <a:spLocks noEditPoints="1"/>
                  </p:cNvSpPr>
                  <p:nvPr/>
                </p:nvSpPr>
                <p:spPr bwMode="auto">
                  <a:xfrm>
                    <a:off x="5246830" y="5670610"/>
                    <a:ext cx="35263" cy="55521"/>
                  </a:xfrm>
                  <a:custGeom>
                    <a:avLst/>
                    <a:gdLst>
                      <a:gd name="T0" fmla="*/ 955 w 1457"/>
                      <a:gd name="T1" fmla="*/ 0 h 2004"/>
                      <a:gd name="T2" fmla="*/ 0 w 1457"/>
                      <a:gd name="T3" fmla="*/ 112 h 2004"/>
                      <a:gd name="T4" fmla="*/ 0 w 1457"/>
                      <a:gd name="T5" fmla="*/ 1879 h 2004"/>
                      <a:gd name="T6" fmla="*/ 955 w 1457"/>
                      <a:gd name="T7" fmla="*/ 2004 h 2004"/>
                      <a:gd name="T8" fmla="*/ 955 w 1457"/>
                      <a:gd name="T9" fmla="*/ 2004 h 2004"/>
                      <a:gd name="T10" fmla="*/ 1457 w 1457"/>
                      <a:gd name="T11" fmla="*/ 1836 h 2004"/>
                      <a:gd name="T12" fmla="*/ 1457 w 1457"/>
                      <a:gd name="T13" fmla="*/ 146 h 2004"/>
                      <a:gd name="T14" fmla="*/ 955 w 1457"/>
                      <a:gd name="T15" fmla="*/ 0 h 2004"/>
                      <a:gd name="T16" fmla="*/ 885 w 1457"/>
                      <a:gd name="T17" fmla="*/ 65 h 2004"/>
                      <a:gd name="T18" fmla="*/ 55 w 1457"/>
                      <a:gd name="T19" fmla="*/ 141 h 2004"/>
                      <a:gd name="T20" fmla="*/ 55 w 1457"/>
                      <a:gd name="T21" fmla="*/ 277 h 2004"/>
                      <a:gd name="T22" fmla="*/ 885 w 1457"/>
                      <a:gd name="T23" fmla="*/ 202 h 2004"/>
                      <a:gd name="T24" fmla="*/ 885 w 1457"/>
                      <a:gd name="T25" fmla="*/ 65 h 2004"/>
                      <a:gd name="T26" fmla="*/ 885 w 1457"/>
                      <a:gd name="T27" fmla="*/ 1238 h 2004"/>
                      <a:gd name="T28" fmla="*/ 55 w 1457"/>
                      <a:gd name="T29" fmla="*/ 1210 h 2004"/>
                      <a:gd name="T30" fmla="*/ 55 w 1457"/>
                      <a:gd name="T31" fmla="*/ 1842 h 2004"/>
                      <a:gd name="T32" fmla="*/ 885 w 1457"/>
                      <a:gd name="T33" fmla="*/ 1948 h 2004"/>
                      <a:gd name="T34" fmla="*/ 885 w 1457"/>
                      <a:gd name="T35" fmla="*/ 1238 h 2004"/>
                      <a:gd name="T36" fmla="*/ 885 w 1457"/>
                      <a:gd name="T37" fmla="*/ 1042 h 2004"/>
                      <a:gd name="T38" fmla="*/ 55 w 1457"/>
                      <a:gd name="T39" fmla="*/ 1029 h 2004"/>
                      <a:gd name="T40" fmla="*/ 55 w 1457"/>
                      <a:gd name="T41" fmla="*/ 1166 h 2004"/>
                      <a:gd name="T42" fmla="*/ 885 w 1457"/>
                      <a:gd name="T43" fmla="*/ 1179 h 2004"/>
                      <a:gd name="T44" fmla="*/ 885 w 1457"/>
                      <a:gd name="T45" fmla="*/ 1042 h 2004"/>
                      <a:gd name="T46" fmla="*/ 885 w 1457"/>
                      <a:gd name="T47" fmla="*/ 843 h 2004"/>
                      <a:gd name="T48" fmla="*/ 55 w 1457"/>
                      <a:gd name="T49" fmla="*/ 855 h 2004"/>
                      <a:gd name="T50" fmla="*/ 55 w 1457"/>
                      <a:gd name="T51" fmla="*/ 981 h 2004"/>
                      <a:gd name="T52" fmla="*/ 889 w 1457"/>
                      <a:gd name="T53" fmla="*/ 992 h 2004"/>
                      <a:gd name="T54" fmla="*/ 885 w 1457"/>
                      <a:gd name="T55" fmla="*/ 843 h 2004"/>
                      <a:gd name="T56" fmla="*/ 885 w 1457"/>
                      <a:gd name="T57" fmla="*/ 653 h 2004"/>
                      <a:gd name="T58" fmla="*/ 55 w 1457"/>
                      <a:gd name="T59" fmla="*/ 672 h 2004"/>
                      <a:gd name="T60" fmla="*/ 55 w 1457"/>
                      <a:gd name="T61" fmla="*/ 809 h 2004"/>
                      <a:gd name="T62" fmla="*/ 885 w 1457"/>
                      <a:gd name="T63" fmla="*/ 802 h 2004"/>
                      <a:gd name="T64" fmla="*/ 885 w 1457"/>
                      <a:gd name="T65" fmla="*/ 653 h 2004"/>
                      <a:gd name="T66" fmla="*/ 885 w 1457"/>
                      <a:gd name="T67" fmla="*/ 449 h 2004"/>
                      <a:gd name="T68" fmla="*/ 55 w 1457"/>
                      <a:gd name="T69" fmla="*/ 499 h 2004"/>
                      <a:gd name="T70" fmla="*/ 55 w 1457"/>
                      <a:gd name="T71" fmla="*/ 627 h 2004"/>
                      <a:gd name="T72" fmla="*/ 885 w 1457"/>
                      <a:gd name="T73" fmla="*/ 598 h 2004"/>
                      <a:gd name="T74" fmla="*/ 885 w 1457"/>
                      <a:gd name="T75" fmla="*/ 449 h 2004"/>
                      <a:gd name="T76" fmla="*/ 885 w 1457"/>
                      <a:gd name="T77" fmla="*/ 254 h 2004"/>
                      <a:gd name="T78" fmla="*/ 57 w 1457"/>
                      <a:gd name="T79" fmla="*/ 317 h 2004"/>
                      <a:gd name="T80" fmla="*/ 56 w 1457"/>
                      <a:gd name="T81" fmla="*/ 455 h 2004"/>
                      <a:gd name="T82" fmla="*/ 885 w 1457"/>
                      <a:gd name="T83" fmla="*/ 403 h 2004"/>
                      <a:gd name="T84" fmla="*/ 885 w 1457"/>
                      <a:gd name="T85" fmla="*/ 254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7" h="2004">
                        <a:moveTo>
                          <a:pt x="955" y="0"/>
                        </a:moveTo>
                        <a:lnTo>
                          <a:pt x="0" y="112"/>
                        </a:lnTo>
                        <a:lnTo>
                          <a:pt x="0" y="1879"/>
                        </a:lnTo>
                        <a:lnTo>
                          <a:pt x="955" y="2004"/>
                        </a:lnTo>
                        <a:lnTo>
                          <a:pt x="955" y="2004"/>
                        </a:lnTo>
                        <a:lnTo>
                          <a:pt x="1457" y="1836"/>
                        </a:lnTo>
                        <a:lnTo>
                          <a:pt x="1457" y="146"/>
                        </a:lnTo>
                        <a:lnTo>
                          <a:pt x="955" y="0"/>
                        </a:lnTo>
                        <a:close/>
                        <a:moveTo>
                          <a:pt x="885" y="65"/>
                        </a:moveTo>
                        <a:lnTo>
                          <a:pt x="55" y="141"/>
                        </a:lnTo>
                        <a:lnTo>
                          <a:pt x="55" y="277"/>
                        </a:lnTo>
                        <a:lnTo>
                          <a:pt x="885" y="202"/>
                        </a:lnTo>
                        <a:lnTo>
                          <a:pt x="885" y="65"/>
                        </a:lnTo>
                        <a:close/>
                        <a:moveTo>
                          <a:pt x="885" y="1238"/>
                        </a:moveTo>
                        <a:lnTo>
                          <a:pt x="55" y="1210"/>
                        </a:lnTo>
                        <a:lnTo>
                          <a:pt x="55" y="1842"/>
                        </a:lnTo>
                        <a:lnTo>
                          <a:pt x="885" y="1948"/>
                        </a:lnTo>
                        <a:lnTo>
                          <a:pt x="885" y="1238"/>
                        </a:lnTo>
                        <a:close/>
                        <a:moveTo>
                          <a:pt x="885" y="1042"/>
                        </a:moveTo>
                        <a:lnTo>
                          <a:pt x="55" y="1029"/>
                        </a:lnTo>
                        <a:lnTo>
                          <a:pt x="55" y="1166"/>
                        </a:lnTo>
                        <a:lnTo>
                          <a:pt x="885" y="1179"/>
                        </a:lnTo>
                        <a:lnTo>
                          <a:pt x="885" y="1042"/>
                        </a:lnTo>
                        <a:close/>
                        <a:moveTo>
                          <a:pt x="885" y="843"/>
                        </a:moveTo>
                        <a:lnTo>
                          <a:pt x="55" y="855"/>
                        </a:lnTo>
                        <a:lnTo>
                          <a:pt x="55" y="981"/>
                        </a:lnTo>
                        <a:lnTo>
                          <a:pt x="889" y="992"/>
                        </a:lnTo>
                        <a:lnTo>
                          <a:pt x="885" y="843"/>
                        </a:lnTo>
                        <a:close/>
                        <a:moveTo>
                          <a:pt x="885" y="653"/>
                        </a:moveTo>
                        <a:lnTo>
                          <a:pt x="55" y="672"/>
                        </a:lnTo>
                        <a:lnTo>
                          <a:pt x="55" y="809"/>
                        </a:lnTo>
                        <a:lnTo>
                          <a:pt x="885" y="802"/>
                        </a:lnTo>
                        <a:lnTo>
                          <a:pt x="885" y="653"/>
                        </a:lnTo>
                        <a:close/>
                        <a:moveTo>
                          <a:pt x="885" y="449"/>
                        </a:moveTo>
                        <a:lnTo>
                          <a:pt x="55" y="499"/>
                        </a:lnTo>
                        <a:lnTo>
                          <a:pt x="55" y="627"/>
                        </a:lnTo>
                        <a:lnTo>
                          <a:pt x="885" y="598"/>
                        </a:lnTo>
                        <a:lnTo>
                          <a:pt x="885" y="449"/>
                        </a:lnTo>
                        <a:close/>
                        <a:moveTo>
                          <a:pt x="885" y="254"/>
                        </a:moveTo>
                        <a:lnTo>
                          <a:pt x="57" y="317"/>
                        </a:lnTo>
                        <a:lnTo>
                          <a:pt x="56" y="455"/>
                        </a:lnTo>
                        <a:lnTo>
                          <a:pt x="885" y="403"/>
                        </a:lnTo>
                        <a:lnTo>
                          <a:pt x="885" y="254"/>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90" name="Freeform 71"/>
                  <p:cNvSpPr>
                    <a:spLocks noEditPoints="1"/>
                  </p:cNvSpPr>
                  <p:nvPr/>
                </p:nvSpPr>
                <p:spPr bwMode="auto">
                  <a:xfrm>
                    <a:off x="5048250" y="5615698"/>
                    <a:ext cx="241300" cy="173990"/>
                  </a:xfrm>
                  <a:custGeom>
                    <a:avLst/>
                    <a:gdLst>
                      <a:gd name="T0" fmla="*/ 383 w 9969"/>
                      <a:gd name="T1" fmla="*/ 283 h 6282"/>
                      <a:gd name="T2" fmla="*/ 20 w 9969"/>
                      <a:gd name="T3" fmla="*/ 517 h 6282"/>
                      <a:gd name="T4" fmla="*/ 18 w 9969"/>
                      <a:gd name="T5" fmla="*/ 996 h 6282"/>
                      <a:gd name="T6" fmla="*/ 17 w 9969"/>
                      <a:gd name="T7" fmla="*/ 1474 h 6282"/>
                      <a:gd name="T8" fmla="*/ 15 w 9969"/>
                      <a:gd name="T9" fmla="*/ 1952 h 6282"/>
                      <a:gd name="T10" fmla="*/ 13 w 9969"/>
                      <a:gd name="T11" fmla="*/ 2430 h 6282"/>
                      <a:gd name="T12" fmla="*/ 11 w 9969"/>
                      <a:gd name="T13" fmla="*/ 2908 h 6282"/>
                      <a:gd name="T14" fmla="*/ 9 w 9969"/>
                      <a:gd name="T15" fmla="*/ 3386 h 6282"/>
                      <a:gd name="T16" fmla="*/ 7 w 9969"/>
                      <a:gd name="T17" fmla="*/ 3864 h 6282"/>
                      <a:gd name="T18" fmla="*/ 6 w 9969"/>
                      <a:gd name="T19" fmla="*/ 4342 h 6282"/>
                      <a:gd name="T20" fmla="*/ 4 w 9969"/>
                      <a:gd name="T21" fmla="*/ 4820 h 6282"/>
                      <a:gd name="T22" fmla="*/ 2 w 9969"/>
                      <a:gd name="T23" fmla="*/ 5298 h 6282"/>
                      <a:gd name="T24" fmla="*/ 304 w 9969"/>
                      <a:gd name="T25" fmla="*/ 5893 h 6282"/>
                      <a:gd name="T26" fmla="*/ 503 w 9969"/>
                      <a:gd name="T27" fmla="*/ 5920 h 6282"/>
                      <a:gd name="T28" fmla="*/ 1033 w 9969"/>
                      <a:gd name="T29" fmla="*/ 5990 h 6282"/>
                      <a:gd name="T30" fmla="*/ 1562 w 9969"/>
                      <a:gd name="T31" fmla="*/ 6061 h 6282"/>
                      <a:gd name="T32" fmla="*/ 2092 w 9969"/>
                      <a:gd name="T33" fmla="*/ 6131 h 6282"/>
                      <a:gd name="T34" fmla="*/ 2622 w 9969"/>
                      <a:gd name="T35" fmla="*/ 6202 h 6282"/>
                      <a:gd name="T36" fmla="*/ 3152 w 9969"/>
                      <a:gd name="T37" fmla="*/ 6273 h 6282"/>
                      <a:gd name="T38" fmla="*/ 3230 w 9969"/>
                      <a:gd name="T39" fmla="*/ 6279 h 6282"/>
                      <a:gd name="T40" fmla="*/ 3646 w 9969"/>
                      <a:gd name="T41" fmla="*/ 6065 h 6282"/>
                      <a:gd name="T42" fmla="*/ 4143 w 9969"/>
                      <a:gd name="T43" fmla="*/ 5887 h 6282"/>
                      <a:gd name="T44" fmla="*/ 4640 w 9969"/>
                      <a:gd name="T45" fmla="*/ 5709 h 6282"/>
                      <a:gd name="T46" fmla="*/ 5137 w 9969"/>
                      <a:gd name="T47" fmla="*/ 5531 h 6282"/>
                      <a:gd name="T48" fmla="*/ 5635 w 9969"/>
                      <a:gd name="T49" fmla="*/ 5353 h 6282"/>
                      <a:gd name="T50" fmla="*/ 6132 w 9969"/>
                      <a:gd name="T51" fmla="*/ 5175 h 6282"/>
                      <a:gd name="T52" fmla="*/ 6629 w 9969"/>
                      <a:gd name="T53" fmla="*/ 4997 h 6282"/>
                      <a:gd name="T54" fmla="*/ 7126 w 9969"/>
                      <a:gd name="T55" fmla="*/ 4819 h 6282"/>
                      <a:gd name="T56" fmla="*/ 7623 w 9969"/>
                      <a:gd name="T57" fmla="*/ 4641 h 6282"/>
                      <a:gd name="T58" fmla="*/ 8121 w 9969"/>
                      <a:gd name="T59" fmla="*/ 4463 h 6282"/>
                      <a:gd name="T60" fmla="*/ 8618 w 9969"/>
                      <a:gd name="T61" fmla="*/ 4285 h 6282"/>
                      <a:gd name="T62" fmla="*/ 9115 w 9969"/>
                      <a:gd name="T63" fmla="*/ 4107 h 6282"/>
                      <a:gd name="T64" fmla="*/ 9612 w 9969"/>
                      <a:gd name="T65" fmla="*/ 3929 h 6282"/>
                      <a:gd name="T66" fmla="*/ 9948 w 9969"/>
                      <a:gd name="T67" fmla="*/ 3873 h 6282"/>
                      <a:gd name="T68" fmla="*/ 9887 w 9969"/>
                      <a:gd name="T69" fmla="*/ 3355 h 6282"/>
                      <a:gd name="T70" fmla="*/ 9892 w 9969"/>
                      <a:gd name="T71" fmla="*/ 2877 h 6282"/>
                      <a:gd name="T72" fmla="*/ 9898 w 9969"/>
                      <a:gd name="T73" fmla="*/ 2399 h 6282"/>
                      <a:gd name="T74" fmla="*/ 9902 w 9969"/>
                      <a:gd name="T75" fmla="*/ 2011 h 6282"/>
                      <a:gd name="T76" fmla="*/ 9969 w 9969"/>
                      <a:gd name="T77" fmla="*/ 1990 h 6282"/>
                      <a:gd name="T78" fmla="*/ 9364 w 9969"/>
                      <a:gd name="T79" fmla="*/ 1791 h 6282"/>
                      <a:gd name="T80" fmla="*/ 8855 w 9969"/>
                      <a:gd name="T81" fmla="*/ 1643 h 6282"/>
                      <a:gd name="T82" fmla="*/ 8345 w 9969"/>
                      <a:gd name="T83" fmla="*/ 1494 h 6282"/>
                      <a:gd name="T84" fmla="*/ 7836 w 9969"/>
                      <a:gd name="T85" fmla="*/ 1345 h 6282"/>
                      <a:gd name="T86" fmla="*/ 7327 w 9969"/>
                      <a:gd name="T87" fmla="*/ 1197 h 6282"/>
                      <a:gd name="T88" fmla="*/ 6818 w 9969"/>
                      <a:gd name="T89" fmla="*/ 1048 h 6282"/>
                      <a:gd name="T90" fmla="*/ 6309 w 9969"/>
                      <a:gd name="T91" fmla="*/ 899 h 6282"/>
                      <a:gd name="T92" fmla="*/ 5799 w 9969"/>
                      <a:gd name="T93" fmla="*/ 751 h 6282"/>
                      <a:gd name="T94" fmla="*/ 5290 w 9969"/>
                      <a:gd name="T95" fmla="*/ 602 h 6282"/>
                      <a:gd name="T96" fmla="*/ 4781 w 9969"/>
                      <a:gd name="T97" fmla="*/ 453 h 6282"/>
                      <a:gd name="T98" fmla="*/ 4272 w 9969"/>
                      <a:gd name="T99" fmla="*/ 305 h 6282"/>
                      <a:gd name="T100" fmla="*/ 3763 w 9969"/>
                      <a:gd name="T101" fmla="*/ 156 h 6282"/>
                      <a:gd name="T102" fmla="*/ 3254 w 9969"/>
                      <a:gd name="T103" fmla="*/ 7 h 6282"/>
                      <a:gd name="T104" fmla="*/ 2710 w 9969"/>
                      <a:gd name="T105" fmla="*/ 35 h 6282"/>
                      <a:gd name="T106" fmla="*/ 2178 w 9969"/>
                      <a:gd name="T107" fmla="*/ 92 h 6282"/>
                      <a:gd name="T108" fmla="*/ 1646 w 9969"/>
                      <a:gd name="T109" fmla="*/ 149 h 6282"/>
                      <a:gd name="T110" fmla="*/ 1114 w 9969"/>
                      <a:gd name="T111" fmla="*/ 205 h 6282"/>
                      <a:gd name="T112" fmla="*/ 582 w 9969"/>
                      <a:gd name="T113" fmla="*/ 262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69" h="6282">
                        <a:moveTo>
                          <a:pt x="383" y="283"/>
                        </a:moveTo>
                        <a:lnTo>
                          <a:pt x="391" y="342"/>
                        </a:lnTo>
                        <a:lnTo>
                          <a:pt x="58" y="378"/>
                        </a:lnTo>
                        <a:lnTo>
                          <a:pt x="50" y="318"/>
                        </a:lnTo>
                        <a:lnTo>
                          <a:pt x="383" y="283"/>
                        </a:lnTo>
                        <a:close/>
                        <a:moveTo>
                          <a:pt x="20" y="517"/>
                        </a:moveTo>
                        <a:lnTo>
                          <a:pt x="87" y="518"/>
                        </a:lnTo>
                        <a:lnTo>
                          <a:pt x="86" y="816"/>
                        </a:lnTo>
                        <a:lnTo>
                          <a:pt x="19" y="816"/>
                        </a:lnTo>
                        <a:lnTo>
                          <a:pt x="20" y="517"/>
                        </a:lnTo>
                        <a:close/>
                        <a:moveTo>
                          <a:pt x="18" y="996"/>
                        </a:moveTo>
                        <a:lnTo>
                          <a:pt x="85" y="996"/>
                        </a:lnTo>
                        <a:lnTo>
                          <a:pt x="84" y="1294"/>
                        </a:lnTo>
                        <a:lnTo>
                          <a:pt x="17" y="1294"/>
                        </a:lnTo>
                        <a:lnTo>
                          <a:pt x="18" y="996"/>
                        </a:lnTo>
                        <a:close/>
                        <a:moveTo>
                          <a:pt x="17" y="1474"/>
                        </a:moveTo>
                        <a:lnTo>
                          <a:pt x="83" y="1474"/>
                        </a:lnTo>
                        <a:lnTo>
                          <a:pt x="82" y="1773"/>
                        </a:lnTo>
                        <a:lnTo>
                          <a:pt x="15" y="1772"/>
                        </a:lnTo>
                        <a:lnTo>
                          <a:pt x="17" y="1474"/>
                        </a:lnTo>
                        <a:close/>
                        <a:moveTo>
                          <a:pt x="15" y="1952"/>
                        </a:moveTo>
                        <a:lnTo>
                          <a:pt x="82" y="1952"/>
                        </a:lnTo>
                        <a:lnTo>
                          <a:pt x="81" y="2251"/>
                        </a:lnTo>
                        <a:lnTo>
                          <a:pt x="14" y="2250"/>
                        </a:lnTo>
                        <a:lnTo>
                          <a:pt x="15" y="1952"/>
                        </a:lnTo>
                        <a:close/>
                        <a:moveTo>
                          <a:pt x="13" y="2430"/>
                        </a:moveTo>
                        <a:lnTo>
                          <a:pt x="80" y="2430"/>
                        </a:lnTo>
                        <a:lnTo>
                          <a:pt x="79" y="2729"/>
                        </a:lnTo>
                        <a:lnTo>
                          <a:pt x="12" y="2729"/>
                        </a:lnTo>
                        <a:lnTo>
                          <a:pt x="13" y="2430"/>
                        </a:lnTo>
                        <a:close/>
                        <a:moveTo>
                          <a:pt x="11" y="2908"/>
                        </a:moveTo>
                        <a:lnTo>
                          <a:pt x="78" y="2908"/>
                        </a:lnTo>
                        <a:lnTo>
                          <a:pt x="77" y="3207"/>
                        </a:lnTo>
                        <a:lnTo>
                          <a:pt x="10" y="3207"/>
                        </a:lnTo>
                        <a:lnTo>
                          <a:pt x="11" y="2908"/>
                        </a:lnTo>
                        <a:close/>
                        <a:moveTo>
                          <a:pt x="9" y="3386"/>
                        </a:moveTo>
                        <a:lnTo>
                          <a:pt x="76" y="3386"/>
                        </a:lnTo>
                        <a:lnTo>
                          <a:pt x="75" y="3685"/>
                        </a:lnTo>
                        <a:lnTo>
                          <a:pt x="8" y="3685"/>
                        </a:lnTo>
                        <a:lnTo>
                          <a:pt x="9" y="3386"/>
                        </a:lnTo>
                        <a:close/>
                        <a:moveTo>
                          <a:pt x="7" y="3864"/>
                        </a:moveTo>
                        <a:lnTo>
                          <a:pt x="74" y="3864"/>
                        </a:lnTo>
                        <a:lnTo>
                          <a:pt x="73" y="4163"/>
                        </a:lnTo>
                        <a:lnTo>
                          <a:pt x="6" y="4163"/>
                        </a:lnTo>
                        <a:lnTo>
                          <a:pt x="7" y="3864"/>
                        </a:lnTo>
                        <a:close/>
                        <a:moveTo>
                          <a:pt x="6" y="4342"/>
                        </a:moveTo>
                        <a:lnTo>
                          <a:pt x="73" y="4342"/>
                        </a:lnTo>
                        <a:lnTo>
                          <a:pt x="72" y="4641"/>
                        </a:lnTo>
                        <a:lnTo>
                          <a:pt x="5" y="4641"/>
                        </a:lnTo>
                        <a:lnTo>
                          <a:pt x="6" y="4342"/>
                        </a:lnTo>
                        <a:close/>
                        <a:moveTo>
                          <a:pt x="4" y="4820"/>
                        </a:moveTo>
                        <a:lnTo>
                          <a:pt x="71" y="4820"/>
                        </a:lnTo>
                        <a:lnTo>
                          <a:pt x="70" y="5119"/>
                        </a:lnTo>
                        <a:lnTo>
                          <a:pt x="3" y="5119"/>
                        </a:lnTo>
                        <a:lnTo>
                          <a:pt x="4" y="4820"/>
                        </a:lnTo>
                        <a:close/>
                        <a:moveTo>
                          <a:pt x="2" y="5298"/>
                        </a:moveTo>
                        <a:lnTo>
                          <a:pt x="69" y="5298"/>
                        </a:lnTo>
                        <a:lnTo>
                          <a:pt x="68" y="5597"/>
                        </a:lnTo>
                        <a:lnTo>
                          <a:pt x="1" y="5597"/>
                        </a:lnTo>
                        <a:lnTo>
                          <a:pt x="2" y="5298"/>
                        </a:lnTo>
                        <a:close/>
                        <a:moveTo>
                          <a:pt x="0" y="5776"/>
                        </a:moveTo>
                        <a:lnTo>
                          <a:pt x="67" y="5776"/>
                        </a:lnTo>
                        <a:lnTo>
                          <a:pt x="67" y="5801"/>
                        </a:lnTo>
                        <a:lnTo>
                          <a:pt x="314" y="5834"/>
                        </a:lnTo>
                        <a:lnTo>
                          <a:pt x="304" y="5893"/>
                        </a:lnTo>
                        <a:lnTo>
                          <a:pt x="29" y="5856"/>
                        </a:lnTo>
                        <a:lnTo>
                          <a:pt x="0" y="5852"/>
                        </a:lnTo>
                        <a:lnTo>
                          <a:pt x="0" y="5827"/>
                        </a:lnTo>
                        <a:lnTo>
                          <a:pt x="0" y="5776"/>
                        </a:lnTo>
                        <a:close/>
                        <a:moveTo>
                          <a:pt x="503" y="5920"/>
                        </a:moveTo>
                        <a:lnTo>
                          <a:pt x="513" y="5860"/>
                        </a:lnTo>
                        <a:lnTo>
                          <a:pt x="844" y="5905"/>
                        </a:lnTo>
                        <a:lnTo>
                          <a:pt x="834" y="5964"/>
                        </a:lnTo>
                        <a:lnTo>
                          <a:pt x="503" y="5920"/>
                        </a:lnTo>
                        <a:close/>
                        <a:moveTo>
                          <a:pt x="1033" y="5990"/>
                        </a:moveTo>
                        <a:lnTo>
                          <a:pt x="1043" y="5931"/>
                        </a:lnTo>
                        <a:lnTo>
                          <a:pt x="1374" y="5975"/>
                        </a:lnTo>
                        <a:lnTo>
                          <a:pt x="1364" y="6034"/>
                        </a:lnTo>
                        <a:lnTo>
                          <a:pt x="1033" y="5990"/>
                        </a:lnTo>
                        <a:close/>
                        <a:moveTo>
                          <a:pt x="1562" y="6061"/>
                        </a:moveTo>
                        <a:lnTo>
                          <a:pt x="1572" y="6002"/>
                        </a:lnTo>
                        <a:lnTo>
                          <a:pt x="1904" y="6046"/>
                        </a:lnTo>
                        <a:lnTo>
                          <a:pt x="1894" y="6105"/>
                        </a:lnTo>
                        <a:lnTo>
                          <a:pt x="1562" y="6061"/>
                        </a:lnTo>
                        <a:close/>
                        <a:moveTo>
                          <a:pt x="2092" y="6131"/>
                        </a:moveTo>
                        <a:lnTo>
                          <a:pt x="2102" y="6072"/>
                        </a:lnTo>
                        <a:lnTo>
                          <a:pt x="2433" y="6116"/>
                        </a:lnTo>
                        <a:lnTo>
                          <a:pt x="2423" y="6175"/>
                        </a:lnTo>
                        <a:lnTo>
                          <a:pt x="2092" y="6131"/>
                        </a:lnTo>
                        <a:close/>
                        <a:moveTo>
                          <a:pt x="2622" y="6202"/>
                        </a:moveTo>
                        <a:lnTo>
                          <a:pt x="2632" y="6143"/>
                        </a:lnTo>
                        <a:lnTo>
                          <a:pt x="2963" y="6187"/>
                        </a:lnTo>
                        <a:lnTo>
                          <a:pt x="2953" y="6246"/>
                        </a:lnTo>
                        <a:lnTo>
                          <a:pt x="2622" y="6202"/>
                        </a:lnTo>
                        <a:close/>
                        <a:moveTo>
                          <a:pt x="3152" y="6273"/>
                        </a:moveTo>
                        <a:lnTo>
                          <a:pt x="3162" y="6213"/>
                        </a:lnTo>
                        <a:lnTo>
                          <a:pt x="3213" y="6220"/>
                        </a:lnTo>
                        <a:lnTo>
                          <a:pt x="3459" y="6132"/>
                        </a:lnTo>
                        <a:lnTo>
                          <a:pt x="3484" y="6188"/>
                        </a:lnTo>
                        <a:lnTo>
                          <a:pt x="3230" y="6279"/>
                        </a:lnTo>
                        <a:lnTo>
                          <a:pt x="3221" y="6282"/>
                        </a:lnTo>
                        <a:lnTo>
                          <a:pt x="3212" y="6281"/>
                        </a:lnTo>
                        <a:lnTo>
                          <a:pt x="3152" y="6273"/>
                        </a:lnTo>
                        <a:close/>
                        <a:moveTo>
                          <a:pt x="3670" y="6121"/>
                        </a:moveTo>
                        <a:lnTo>
                          <a:pt x="3646" y="6065"/>
                        </a:lnTo>
                        <a:lnTo>
                          <a:pt x="3956" y="5954"/>
                        </a:lnTo>
                        <a:lnTo>
                          <a:pt x="3981" y="6010"/>
                        </a:lnTo>
                        <a:lnTo>
                          <a:pt x="3670" y="6121"/>
                        </a:lnTo>
                        <a:close/>
                        <a:moveTo>
                          <a:pt x="4168" y="5943"/>
                        </a:moveTo>
                        <a:lnTo>
                          <a:pt x="4143" y="5887"/>
                        </a:lnTo>
                        <a:lnTo>
                          <a:pt x="4454" y="5776"/>
                        </a:lnTo>
                        <a:lnTo>
                          <a:pt x="4479" y="5832"/>
                        </a:lnTo>
                        <a:lnTo>
                          <a:pt x="4168" y="5943"/>
                        </a:lnTo>
                        <a:close/>
                        <a:moveTo>
                          <a:pt x="4665" y="5765"/>
                        </a:moveTo>
                        <a:lnTo>
                          <a:pt x="4640" y="5709"/>
                        </a:lnTo>
                        <a:lnTo>
                          <a:pt x="4951" y="5598"/>
                        </a:lnTo>
                        <a:lnTo>
                          <a:pt x="4976" y="5654"/>
                        </a:lnTo>
                        <a:lnTo>
                          <a:pt x="4665" y="5765"/>
                        </a:lnTo>
                        <a:close/>
                        <a:moveTo>
                          <a:pt x="5162" y="5587"/>
                        </a:moveTo>
                        <a:lnTo>
                          <a:pt x="5137" y="5531"/>
                        </a:lnTo>
                        <a:lnTo>
                          <a:pt x="5448" y="5420"/>
                        </a:lnTo>
                        <a:lnTo>
                          <a:pt x="5473" y="5476"/>
                        </a:lnTo>
                        <a:lnTo>
                          <a:pt x="5162" y="5587"/>
                        </a:lnTo>
                        <a:close/>
                        <a:moveTo>
                          <a:pt x="5659" y="5409"/>
                        </a:moveTo>
                        <a:lnTo>
                          <a:pt x="5635" y="5353"/>
                        </a:lnTo>
                        <a:lnTo>
                          <a:pt x="5945" y="5242"/>
                        </a:lnTo>
                        <a:lnTo>
                          <a:pt x="5970" y="5297"/>
                        </a:lnTo>
                        <a:lnTo>
                          <a:pt x="5659" y="5409"/>
                        </a:lnTo>
                        <a:close/>
                        <a:moveTo>
                          <a:pt x="6157" y="5231"/>
                        </a:moveTo>
                        <a:lnTo>
                          <a:pt x="6132" y="5175"/>
                        </a:lnTo>
                        <a:lnTo>
                          <a:pt x="6442" y="5064"/>
                        </a:lnTo>
                        <a:lnTo>
                          <a:pt x="6467" y="5119"/>
                        </a:lnTo>
                        <a:lnTo>
                          <a:pt x="6157" y="5231"/>
                        </a:lnTo>
                        <a:close/>
                        <a:moveTo>
                          <a:pt x="6654" y="5053"/>
                        </a:moveTo>
                        <a:lnTo>
                          <a:pt x="6629" y="4997"/>
                        </a:lnTo>
                        <a:lnTo>
                          <a:pt x="6940" y="4886"/>
                        </a:lnTo>
                        <a:lnTo>
                          <a:pt x="6965" y="4941"/>
                        </a:lnTo>
                        <a:lnTo>
                          <a:pt x="6654" y="5053"/>
                        </a:lnTo>
                        <a:close/>
                        <a:moveTo>
                          <a:pt x="7151" y="4875"/>
                        </a:moveTo>
                        <a:lnTo>
                          <a:pt x="7126" y="4819"/>
                        </a:lnTo>
                        <a:lnTo>
                          <a:pt x="7437" y="4708"/>
                        </a:lnTo>
                        <a:lnTo>
                          <a:pt x="7462" y="4763"/>
                        </a:lnTo>
                        <a:lnTo>
                          <a:pt x="7151" y="4875"/>
                        </a:lnTo>
                        <a:close/>
                        <a:moveTo>
                          <a:pt x="7648" y="4697"/>
                        </a:moveTo>
                        <a:lnTo>
                          <a:pt x="7623" y="4641"/>
                        </a:lnTo>
                        <a:lnTo>
                          <a:pt x="7934" y="4530"/>
                        </a:lnTo>
                        <a:lnTo>
                          <a:pt x="7959" y="4585"/>
                        </a:lnTo>
                        <a:lnTo>
                          <a:pt x="7648" y="4697"/>
                        </a:lnTo>
                        <a:close/>
                        <a:moveTo>
                          <a:pt x="8145" y="4519"/>
                        </a:moveTo>
                        <a:lnTo>
                          <a:pt x="8121" y="4463"/>
                        </a:lnTo>
                        <a:lnTo>
                          <a:pt x="8431" y="4352"/>
                        </a:lnTo>
                        <a:lnTo>
                          <a:pt x="8456" y="4407"/>
                        </a:lnTo>
                        <a:lnTo>
                          <a:pt x="8145" y="4519"/>
                        </a:lnTo>
                        <a:close/>
                        <a:moveTo>
                          <a:pt x="8643" y="4341"/>
                        </a:moveTo>
                        <a:lnTo>
                          <a:pt x="8618" y="4285"/>
                        </a:lnTo>
                        <a:lnTo>
                          <a:pt x="8928" y="4174"/>
                        </a:lnTo>
                        <a:lnTo>
                          <a:pt x="8953" y="4229"/>
                        </a:lnTo>
                        <a:lnTo>
                          <a:pt x="8643" y="4341"/>
                        </a:lnTo>
                        <a:close/>
                        <a:moveTo>
                          <a:pt x="9140" y="4163"/>
                        </a:moveTo>
                        <a:lnTo>
                          <a:pt x="9115" y="4107"/>
                        </a:lnTo>
                        <a:lnTo>
                          <a:pt x="9426" y="3996"/>
                        </a:lnTo>
                        <a:lnTo>
                          <a:pt x="9451" y="4051"/>
                        </a:lnTo>
                        <a:lnTo>
                          <a:pt x="9140" y="4163"/>
                        </a:lnTo>
                        <a:close/>
                        <a:moveTo>
                          <a:pt x="9637" y="3985"/>
                        </a:moveTo>
                        <a:lnTo>
                          <a:pt x="9612" y="3929"/>
                        </a:lnTo>
                        <a:lnTo>
                          <a:pt x="9903" y="3825"/>
                        </a:lnTo>
                        <a:lnTo>
                          <a:pt x="9906" y="3833"/>
                        </a:lnTo>
                        <a:lnTo>
                          <a:pt x="9949" y="3834"/>
                        </a:lnTo>
                        <a:lnTo>
                          <a:pt x="9948" y="3853"/>
                        </a:lnTo>
                        <a:lnTo>
                          <a:pt x="9948" y="3873"/>
                        </a:lnTo>
                        <a:lnTo>
                          <a:pt x="9927" y="3881"/>
                        </a:lnTo>
                        <a:lnTo>
                          <a:pt x="9637" y="3985"/>
                        </a:lnTo>
                        <a:close/>
                        <a:moveTo>
                          <a:pt x="9951" y="3654"/>
                        </a:moveTo>
                        <a:lnTo>
                          <a:pt x="9884" y="3654"/>
                        </a:lnTo>
                        <a:lnTo>
                          <a:pt x="9887" y="3355"/>
                        </a:lnTo>
                        <a:lnTo>
                          <a:pt x="9954" y="3356"/>
                        </a:lnTo>
                        <a:lnTo>
                          <a:pt x="9951" y="3654"/>
                        </a:lnTo>
                        <a:close/>
                        <a:moveTo>
                          <a:pt x="9956" y="3176"/>
                        </a:moveTo>
                        <a:lnTo>
                          <a:pt x="9889" y="3176"/>
                        </a:lnTo>
                        <a:lnTo>
                          <a:pt x="9892" y="2877"/>
                        </a:lnTo>
                        <a:lnTo>
                          <a:pt x="9959" y="2878"/>
                        </a:lnTo>
                        <a:lnTo>
                          <a:pt x="9956" y="3176"/>
                        </a:lnTo>
                        <a:close/>
                        <a:moveTo>
                          <a:pt x="9961" y="2698"/>
                        </a:moveTo>
                        <a:lnTo>
                          <a:pt x="9894" y="2698"/>
                        </a:lnTo>
                        <a:lnTo>
                          <a:pt x="9898" y="2399"/>
                        </a:lnTo>
                        <a:lnTo>
                          <a:pt x="9965" y="2400"/>
                        </a:lnTo>
                        <a:lnTo>
                          <a:pt x="9961" y="2698"/>
                        </a:lnTo>
                        <a:close/>
                        <a:moveTo>
                          <a:pt x="9967" y="2220"/>
                        </a:moveTo>
                        <a:lnTo>
                          <a:pt x="9900" y="2220"/>
                        </a:lnTo>
                        <a:lnTo>
                          <a:pt x="9902" y="2011"/>
                        </a:lnTo>
                        <a:lnTo>
                          <a:pt x="9852" y="1997"/>
                        </a:lnTo>
                        <a:lnTo>
                          <a:pt x="9873" y="1940"/>
                        </a:lnTo>
                        <a:lnTo>
                          <a:pt x="9946" y="1961"/>
                        </a:lnTo>
                        <a:lnTo>
                          <a:pt x="9969" y="1968"/>
                        </a:lnTo>
                        <a:lnTo>
                          <a:pt x="9969" y="1990"/>
                        </a:lnTo>
                        <a:lnTo>
                          <a:pt x="9967" y="2220"/>
                        </a:lnTo>
                        <a:close/>
                        <a:moveTo>
                          <a:pt x="9682" y="1884"/>
                        </a:moveTo>
                        <a:lnTo>
                          <a:pt x="9661" y="1941"/>
                        </a:lnTo>
                        <a:lnTo>
                          <a:pt x="9343" y="1848"/>
                        </a:lnTo>
                        <a:lnTo>
                          <a:pt x="9364" y="1791"/>
                        </a:lnTo>
                        <a:lnTo>
                          <a:pt x="9682" y="1884"/>
                        </a:lnTo>
                        <a:close/>
                        <a:moveTo>
                          <a:pt x="9173" y="1736"/>
                        </a:moveTo>
                        <a:lnTo>
                          <a:pt x="9152" y="1792"/>
                        </a:lnTo>
                        <a:lnTo>
                          <a:pt x="8834" y="1699"/>
                        </a:lnTo>
                        <a:lnTo>
                          <a:pt x="8855" y="1643"/>
                        </a:lnTo>
                        <a:lnTo>
                          <a:pt x="9173" y="1736"/>
                        </a:lnTo>
                        <a:close/>
                        <a:moveTo>
                          <a:pt x="8664" y="1587"/>
                        </a:moveTo>
                        <a:lnTo>
                          <a:pt x="8643" y="1644"/>
                        </a:lnTo>
                        <a:lnTo>
                          <a:pt x="8324" y="1551"/>
                        </a:lnTo>
                        <a:lnTo>
                          <a:pt x="8345" y="1494"/>
                        </a:lnTo>
                        <a:lnTo>
                          <a:pt x="8664" y="1587"/>
                        </a:lnTo>
                        <a:close/>
                        <a:moveTo>
                          <a:pt x="8154" y="1438"/>
                        </a:moveTo>
                        <a:lnTo>
                          <a:pt x="8133" y="1495"/>
                        </a:lnTo>
                        <a:lnTo>
                          <a:pt x="7815" y="1402"/>
                        </a:lnTo>
                        <a:lnTo>
                          <a:pt x="7836" y="1345"/>
                        </a:lnTo>
                        <a:lnTo>
                          <a:pt x="8154" y="1438"/>
                        </a:lnTo>
                        <a:close/>
                        <a:moveTo>
                          <a:pt x="7645" y="1290"/>
                        </a:moveTo>
                        <a:lnTo>
                          <a:pt x="7624" y="1346"/>
                        </a:lnTo>
                        <a:lnTo>
                          <a:pt x="7306" y="1253"/>
                        </a:lnTo>
                        <a:lnTo>
                          <a:pt x="7327" y="1197"/>
                        </a:lnTo>
                        <a:lnTo>
                          <a:pt x="7645" y="1290"/>
                        </a:lnTo>
                        <a:close/>
                        <a:moveTo>
                          <a:pt x="7136" y="1141"/>
                        </a:moveTo>
                        <a:lnTo>
                          <a:pt x="7115" y="1198"/>
                        </a:lnTo>
                        <a:lnTo>
                          <a:pt x="6797" y="1105"/>
                        </a:lnTo>
                        <a:lnTo>
                          <a:pt x="6818" y="1048"/>
                        </a:lnTo>
                        <a:lnTo>
                          <a:pt x="7136" y="1141"/>
                        </a:lnTo>
                        <a:close/>
                        <a:moveTo>
                          <a:pt x="6627" y="992"/>
                        </a:moveTo>
                        <a:lnTo>
                          <a:pt x="6606" y="1049"/>
                        </a:lnTo>
                        <a:lnTo>
                          <a:pt x="6288" y="956"/>
                        </a:lnTo>
                        <a:lnTo>
                          <a:pt x="6309" y="899"/>
                        </a:lnTo>
                        <a:lnTo>
                          <a:pt x="6627" y="992"/>
                        </a:lnTo>
                        <a:close/>
                        <a:moveTo>
                          <a:pt x="6118" y="844"/>
                        </a:moveTo>
                        <a:lnTo>
                          <a:pt x="6097" y="900"/>
                        </a:lnTo>
                        <a:lnTo>
                          <a:pt x="5779" y="807"/>
                        </a:lnTo>
                        <a:lnTo>
                          <a:pt x="5799" y="751"/>
                        </a:lnTo>
                        <a:lnTo>
                          <a:pt x="6118" y="844"/>
                        </a:lnTo>
                        <a:close/>
                        <a:moveTo>
                          <a:pt x="5608" y="695"/>
                        </a:moveTo>
                        <a:lnTo>
                          <a:pt x="5588" y="752"/>
                        </a:lnTo>
                        <a:lnTo>
                          <a:pt x="5269" y="659"/>
                        </a:lnTo>
                        <a:lnTo>
                          <a:pt x="5290" y="602"/>
                        </a:lnTo>
                        <a:lnTo>
                          <a:pt x="5608" y="695"/>
                        </a:lnTo>
                        <a:close/>
                        <a:moveTo>
                          <a:pt x="5099" y="546"/>
                        </a:moveTo>
                        <a:lnTo>
                          <a:pt x="5078" y="603"/>
                        </a:lnTo>
                        <a:lnTo>
                          <a:pt x="4760" y="510"/>
                        </a:lnTo>
                        <a:lnTo>
                          <a:pt x="4781" y="453"/>
                        </a:lnTo>
                        <a:lnTo>
                          <a:pt x="5099" y="546"/>
                        </a:lnTo>
                        <a:close/>
                        <a:moveTo>
                          <a:pt x="4590" y="398"/>
                        </a:moveTo>
                        <a:lnTo>
                          <a:pt x="4569" y="454"/>
                        </a:lnTo>
                        <a:lnTo>
                          <a:pt x="4251" y="361"/>
                        </a:lnTo>
                        <a:lnTo>
                          <a:pt x="4272" y="305"/>
                        </a:lnTo>
                        <a:lnTo>
                          <a:pt x="4590" y="398"/>
                        </a:lnTo>
                        <a:close/>
                        <a:moveTo>
                          <a:pt x="4081" y="249"/>
                        </a:moveTo>
                        <a:lnTo>
                          <a:pt x="4060" y="306"/>
                        </a:lnTo>
                        <a:lnTo>
                          <a:pt x="3742" y="213"/>
                        </a:lnTo>
                        <a:lnTo>
                          <a:pt x="3763" y="156"/>
                        </a:lnTo>
                        <a:lnTo>
                          <a:pt x="4081" y="249"/>
                        </a:lnTo>
                        <a:close/>
                        <a:moveTo>
                          <a:pt x="3572" y="100"/>
                        </a:moveTo>
                        <a:lnTo>
                          <a:pt x="3551" y="157"/>
                        </a:lnTo>
                        <a:lnTo>
                          <a:pt x="3233" y="64"/>
                        </a:lnTo>
                        <a:lnTo>
                          <a:pt x="3254" y="7"/>
                        </a:lnTo>
                        <a:lnTo>
                          <a:pt x="3572" y="100"/>
                        </a:lnTo>
                        <a:close/>
                        <a:moveTo>
                          <a:pt x="3043" y="0"/>
                        </a:moveTo>
                        <a:lnTo>
                          <a:pt x="3051" y="59"/>
                        </a:lnTo>
                        <a:lnTo>
                          <a:pt x="2718" y="95"/>
                        </a:lnTo>
                        <a:lnTo>
                          <a:pt x="2710" y="35"/>
                        </a:lnTo>
                        <a:lnTo>
                          <a:pt x="3043" y="0"/>
                        </a:lnTo>
                        <a:close/>
                        <a:moveTo>
                          <a:pt x="2511" y="57"/>
                        </a:moveTo>
                        <a:lnTo>
                          <a:pt x="2519" y="116"/>
                        </a:lnTo>
                        <a:lnTo>
                          <a:pt x="2186" y="151"/>
                        </a:lnTo>
                        <a:lnTo>
                          <a:pt x="2178" y="92"/>
                        </a:lnTo>
                        <a:lnTo>
                          <a:pt x="2511" y="57"/>
                        </a:lnTo>
                        <a:close/>
                        <a:moveTo>
                          <a:pt x="1979" y="113"/>
                        </a:moveTo>
                        <a:lnTo>
                          <a:pt x="1987" y="173"/>
                        </a:lnTo>
                        <a:lnTo>
                          <a:pt x="1654" y="208"/>
                        </a:lnTo>
                        <a:lnTo>
                          <a:pt x="1646" y="149"/>
                        </a:lnTo>
                        <a:lnTo>
                          <a:pt x="1979" y="113"/>
                        </a:lnTo>
                        <a:close/>
                        <a:moveTo>
                          <a:pt x="1447" y="170"/>
                        </a:moveTo>
                        <a:lnTo>
                          <a:pt x="1455" y="229"/>
                        </a:lnTo>
                        <a:lnTo>
                          <a:pt x="1122" y="265"/>
                        </a:lnTo>
                        <a:lnTo>
                          <a:pt x="1114" y="205"/>
                        </a:lnTo>
                        <a:lnTo>
                          <a:pt x="1447" y="170"/>
                        </a:lnTo>
                        <a:close/>
                        <a:moveTo>
                          <a:pt x="915" y="226"/>
                        </a:moveTo>
                        <a:lnTo>
                          <a:pt x="923" y="286"/>
                        </a:lnTo>
                        <a:lnTo>
                          <a:pt x="590" y="321"/>
                        </a:lnTo>
                        <a:lnTo>
                          <a:pt x="582" y="262"/>
                        </a:lnTo>
                        <a:lnTo>
                          <a:pt x="915" y="226"/>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244" name="组合 174"/>
                <p:cNvGrpSpPr/>
                <p:nvPr/>
              </p:nvGrpSpPr>
              <p:grpSpPr>
                <a:xfrm>
                  <a:off x="8180070" y="5927090"/>
                  <a:ext cx="203835" cy="137795"/>
                  <a:chOff x="2931160" y="5600458"/>
                  <a:chExt cx="194310" cy="160655"/>
                </a:xfrm>
              </p:grpSpPr>
              <p:sp>
                <p:nvSpPr>
                  <p:cNvPr id="279" name="Freeform 66"/>
                  <p:cNvSpPr>
                    <a:spLocks noEditPoints="1"/>
                  </p:cNvSpPr>
                  <p:nvPr/>
                </p:nvSpPr>
                <p:spPr bwMode="auto">
                  <a:xfrm>
                    <a:off x="2938452" y="5605967"/>
                    <a:ext cx="82700" cy="149075"/>
                  </a:xfrm>
                  <a:custGeom>
                    <a:avLst/>
                    <a:gdLst>
                      <a:gd name="T0" fmla="*/ 2780 w 4241"/>
                      <a:gd name="T1" fmla="*/ 0 h 5829"/>
                      <a:gd name="T2" fmla="*/ 0 w 4241"/>
                      <a:gd name="T3" fmla="*/ 325 h 5829"/>
                      <a:gd name="T4" fmla="*/ 0 w 4241"/>
                      <a:gd name="T5" fmla="*/ 5466 h 5829"/>
                      <a:gd name="T6" fmla="*/ 2780 w 4241"/>
                      <a:gd name="T7" fmla="*/ 5829 h 5829"/>
                      <a:gd name="T8" fmla="*/ 2780 w 4241"/>
                      <a:gd name="T9" fmla="*/ 5829 h 5829"/>
                      <a:gd name="T10" fmla="*/ 4241 w 4241"/>
                      <a:gd name="T11" fmla="*/ 5340 h 5829"/>
                      <a:gd name="T12" fmla="*/ 4241 w 4241"/>
                      <a:gd name="T13" fmla="*/ 425 h 5829"/>
                      <a:gd name="T14" fmla="*/ 2780 w 4241"/>
                      <a:gd name="T15" fmla="*/ 0 h 5829"/>
                      <a:gd name="T16" fmla="*/ 2577 w 4241"/>
                      <a:gd name="T17" fmla="*/ 189 h 5829"/>
                      <a:gd name="T18" fmla="*/ 162 w 4241"/>
                      <a:gd name="T19" fmla="*/ 409 h 5829"/>
                      <a:gd name="T20" fmla="*/ 162 w 4241"/>
                      <a:gd name="T21" fmla="*/ 807 h 5829"/>
                      <a:gd name="T22" fmla="*/ 2577 w 4241"/>
                      <a:gd name="T23" fmla="*/ 587 h 5829"/>
                      <a:gd name="T24" fmla="*/ 2577 w 4241"/>
                      <a:gd name="T25" fmla="*/ 189 h 5829"/>
                      <a:gd name="T26" fmla="*/ 2577 w 4241"/>
                      <a:gd name="T27" fmla="*/ 3601 h 5829"/>
                      <a:gd name="T28" fmla="*/ 162 w 4241"/>
                      <a:gd name="T29" fmla="*/ 3519 h 5829"/>
                      <a:gd name="T30" fmla="*/ 162 w 4241"/>
                      <a:gd name="T31" fmla="*/ 5358 h 5829"/>
                      <a:gd name="T32" fmla="*/ 2577 w 4241"/>
                      <a:gd name="T33" fmla="*/ 5668 h 5829"/>
                      <a:gd name="T34" fmla="*/ 2577 w 4241"/>
                      <a:gd name="T35" fmla="*/ 3601 h 5829"/>
                      <a:gd name="T36" fmla="*/ 2577 w 4241"/>
                      <a:gd name="T37" fmla="*/ 3030 h 5829"/>
                      <a:gd name="T38" fmla="*/ 162 w 4241"/>
                      <a:gd name="T39" fmla="*/ 2993 h 5829"/>
                      <a:gd name="T40" fmla="*/ 162 w 4241"/>
                      <a:gd name="T41" fmla="*/ 3391 h 5829"/>
                      <a:gd name="T42" fmla="*/ 2577 w 4241"/>
                      <a:gd name="T43" fmla="*/ 3429 h 5829"/>
                      <a:gd name="T44" fmla="*/ 2577 w 4241"/>
                      <a:gd name="T45" fmla="*/ 3030 h 5829"/>
                      <a:gd name="T46" fmla="*/ 2577 w 4241"/>
                      <a:gd name="T47" fmla="*/ 2451 h 5829"/>
                      <a:gd name="T48" fmla="*/ 162 w 4241"/>
                      <a:gd name="T49" fmla="*/ 2487 h 5829"/>
                      <a:gd name="T50" fmla="*/ 162 w 4241"/>
                      <a:gd name="T51" fmla="*/ 2852 h 5829"/>
                      <a:gd name="T52" fmla="*/ 2588 w 4241"/>
                      <a:gd name="T53" fmla="*/ 2886 h 5829"/>
                      <a:gd name="T54" fmla="*/ 2577 w 4241"/>
                      <a:gd name="T55" fmla="*/ 2451 h 5829"/>
                      <a:gd name="T56" fmla="*/ 2577 w 4241"/>
                      <a:gd name="T57" fmla="*/ 1899 h 5829"/>
                      <a:gd name="T58" fmla="*/ 162 w 4241"/>
                      <a:gd name="T59" fmla="*/ 1955 h 5829"/>
                      <a:gd name="T60" fmla="*/ 162 w 4241"/>
                      <a:gd name="T61" fmla="*/ 2353 h 5829"/>
                      <a:gd name="T62" fmla="*/ 2577 w 4241"/>
                      <a:gd name="T63" fmla="*/ 2333 h 5829"/>
                      <a:gd name="T64" fmla="*/ 2577 w 4241"/>
                      <a:gd name="T65" fmla="*/ 1899 h 5829"/>
                      <a:gd name="T66" fmla="*/ 2577 w 4241"/>
                      <a:gd name="T67" fmla="*/ 1307 h 5829"/>
                      <a:gd name="T68" fmla="*/ 162 w 4241"/>
                      <a:gd name="T69" fmla="*/ 1452 h 5829"/>
                      <a:gd name="T70" fmla="*/ 162 w 4241"/>
                      <a:gd name="T71" fmla="*/ 1824 h 5829"/>
                      <a:gd name="T72" fmla="*/ 2577 w 4241"/>
                      <a:gd name="T73" fmla="*/ 1739 h 5829"/>
                      <a:gd name="T74" fmla="*/ 2577 w 4241"/>
                      <a:gd name="T75" fmla="*/ 1307 h 5829"/>
                      <a:gd name="T76" fmla="*/ 2577 w 4241"/>
                      <a:gd name="T77" fmla="*/ 740 h 5829"/>
                      <a:gd name="T78" fmla="*/ 166 w 4241"/>
                      <a:gd name="T79" fmla="*/ 923 h 5829"/>
                      <a:gd name="T80" fmla="*/ 163 w 4241"/>
                      <a:gd name="T81" fmla="*/ 1325 h 5829"/>
                      <a:gd name="T82" fmla="*/ 2577 w 4241"/>
                      <a:gd name="T83" fmla="*/ 1171 h 5829"/>
                      <a:gd name="T84" fmla="*/ 2577 w 4241"/>
                      <a:gd name="T85" fmla="*/ 740 h 5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41" h="5829">
                        <a:moveTo>
                          <a:pt x="2780" y="0"/>
                        </a:moveTo>
                        <a:lnTo>
                          <a:pt x="0" y="325"/>
                        </a:lnTo>
                        <a:lnTo>
                          <a:pt x="0" y="5466"/>
                        </a:lnTo>
                        <a:lnTo>
                          <a:pt x="2780" y="5829"/>
                        </a:lnTo>
                        <a:lnTo>
                          <a:pt x="2780" y="5829"/>
                        </a:lnTo>
                        <a:lnTo>
                          <a:pt x="4241" y="5340"/>
                        </a:lnTo>
                        <a:lnTo>
                          <a:pt x="4241" y="425"/>
                        </a:lnTo>
                        <a:lnTo>
                          <a:pt x="2780" y="0"/>
                        </a:lnTo>
                        <a:close/>
                        <a:moveTo>
                          <a:pt x="2577" y="189"/>
                        </a:moveTo>
                        <a:lnTo>
                          <a:pt x="162" y="409"/>
                        </a:lnTo>
                        <a:lnTo>
                          <a:pt x="162" y="807"/>
                        </a:lnTo>
                        <a:lnTo>
                          <a:pt x="2577" y="587"/>
                        </a:lnTo>
                        <a:lnTo>
                          <a:pt x="2577" y="189"/>
                        </a:lnTo>
                        <a:close/>
                        <a:moveTo>
                          <a:pt x="2577" y="3601"/>
                        </a:moveTo>
                        <a:lnTo>
                          <a:pt x="162" y="3519"/>
                        </a:lnTo>
                        <a:lnTo>
                          <a:pt x="162" y="5358"/>
                        </a:lnTo>
                        <a:lnTo>
                          <a:pt x="2577" y="5668"/>
                        </a:lnTo>
                        <a:lnTo>
                          <a:pt x="2577" y="3601"/>
                        </a:lnTo>
                        <a:close/>
                        <a:moveTo>
                          <a:pt x="2577" y="3030"/>
                        </a:moveTo>
                        <a:lnTo>
                          <a:pt x="162" y="2993"/>
                        </a:lnTo>
                        <a:lnTo>
                          <a:pt x="162" y="3391"/>
                        </a:lnTo>
                        <a:lnTo>
                          <a:pt x="2577" y="3429"/>
                        </a:lnTo>
                        <a:lnTo>
                          <a:pt x="2577" y="3030"/>
                        </a:lnTo>
                        <a:close/>
                        <a:moveTo>
                          <a:pt x="2577" y="2451"/>
                        </a:moveTo>
                        <a:lnTo>
                          <a:pt x="162" y="2487"/>
                        </a:lnTo>
                        <a:lnTo>
                          <a:pt x="162" y="2852"/>
                        </a:lnTo>
                        <a:lnTo>
                          <a:pt x="2588" y="2886"/>
                        </a:lnTo>
                        <a:lnTo>
                          <a:pt x="2577" y="2451"/>
                        </a:lnTo>
                        <a:close/>
                        <a:moveTo>
                          <a:pt x="2577" y="1899"/>
                        </a:moveTo>
                        <a:lnTo>
                          <a:pt x="162" y="1955"/>
                        </a:lnTo>
                        <a:lnTo>
                          <a:pt x="162" y="2353"/>
                        </a:lnTo>
                        <a:lnTo>
                          <a:pt x="2577" y="2333"/>
                        </a:lnTo>
                        <a:lnTo>
                          <a:pt x="2577" y="1899"/>
                        </a:lnTo>
                        <a:close/>
                        <a:moveTo>
                          <a:pt x="2577" y="1307"/>
                        </a:moveTo>
                        <a:lnTo>
                          <a:pt x="162" y="1452"/>
                        </a:lnTo>
                        <a:lnTo>
                          <a:pt x="162" y="1824"/>
                        </a:lnTo>
                        <a:lnTo>
                          <a:pt x="2577" y="1739"/>
                        </a:lnTo>
                        <a:lnTo>
                          <a:pt x="2577" y="1307"/>
                        </a:lnTo>
                        <a:close/>
                        <a:moveTo>
                          <a:pt x="2577" y="740"/>
                        </a:moveTo>
                        <a:lnTo>
                          <a:pt x="166" y="923"/>
                        </a:lnTo>
                        <a:lnTo>
                          <a:pt x="163" y="1325"/>
                        </a:lnTo>
                        <a:lnTo>
                          <a:pt x="2577" y="1171"/>
                        </a:lnTo>
                        <a:lnTo>
                          <a:pt x="2577" y="740"/>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0" name="Freeform 67"/>
                  <p:cNvSpPr>
                    <a:spLocks noEditPoints="1"/>
                  </p:cNvSpPr>
                  <p:nvPr/>
                </p:nvSpPr>
                <p:spPr bwMode="auto">
                  <a:xfrm>
                    <a:off x="3000992" y="5623842"/>
                    <a:ext cx="60910" cy="109839"/>
                  </a:xfrm>
                  <a:custGeom>
                    <a:avLst/>
                    <a:gdLst>
                      <a:gd name="T0" fmla="*/ 2047 w 3123"/>
                      <a:gd name="T1" fmla="*/ 0 h 4293"/>
                      <a:gd name="T2" fmla="*/ 0 w 3123"/>
                      <a:gd name="T3" fmla="*/ 239 h 4293"/>
                      <a:gd name="T4" fmla="*/ 0 w 3123"/>
                      <a:gd name="T5" fmla="*/ 4025 h 4293"/>
                      <a:gd name="T6" fmla="*/ 2047 w 3123"/>
                      <a:gd name="T7" fmla="*/ 4293 h 4293"/>
                      <a:gd name="T8" fmla="*/ 2047 w 3123"/>
                      <a:gd name="T9" fmla="*/ 4293 h 4293"/>
                      <a:gd name="T10" fmla="*/ 3123 w 3123"/>
                      <a:gd name="T11" fmla="*/ 3933 h 4293"/>
                      <a:gd name="T12" fmla="*/ 3123 w 3123"/>
                      <a:gd name="T13" fmla="*/ 313 h 4293"/>
                      <a:gd name="T14" fmla="*/ 2047 w 3123"/>
                      <a:gd name="T15" fmla="*/ 0 h 4293"/>
                      <a:gd name="T16" fmla="*/ 1898 w 3123"/>
                      <a:gd name="T17" fmla="*/ 139 h 4293"/>
                      <a:gd name="T18" fmla="*/ 119 w 3123"/>
                      <a:gd name="T19" fmla="*/ 301 h 4293"/>
                      <a:gd name="T20" fmla="*/ 119 w 3123"/>
                      <a:gd name="T21" fmla="*/ 594 h 4293"/>
                      <a:gd name="T22" fmla="*/ 1898 w 3123"/>
                      <a:gd name="T23" fmla="*/ 432 h 4293"/>
                      <a:gd name="T24" fmla="*/ 1898 w 3123"/>
                      <a:gd name="T25" fmla="*/ 139 h 4293"/>
                      <a:gd name="T26" fmla="*/ 1898 w 3123"/>
                      <a:gd name="T27" fmla="*/ 2652 h 4293"/>
                      <a:gd name="T28" fmla="*/ 119 w 3123"/>
                      <a:gd name="T29" fmla="*/ 2591 h 4293"/>
                      <a:gd name="T30" fmla="*/ 119 w 3123"/>
                      <a:gd name="T31" fmla="*/ 3946 h 4293"/>
                      <a:gd name="T32" fmla="*/ 1898 w 3123"/>
                      <a:gd name="T33" fmla="*/ 4174 h 4293"/>
                      <a:gd name="T34" fmla="*/ 1898 w 3123"/>
                      <a:gd name="T35" fmla="*/ 2652 h 4293"/>
                      <a:gd name="T36" fmla="*/ 1898 w 3123"/>
                      <a:gd name="T37" fmla="*/ 2231 h 4293"/>
                      <a:gd name="T38" fmla="*/ 119 w 3123"/>
                      <a:gd name="T39" fmla="*/ 2204 h 4293"/>
                      <a:gd name="T40" fmla="*/ 119 w 3123"/>
                      <a:gd name="T41" fmla="*/ 2497 h 4293"/>
                      <a:gd name="T42" fmla="*/ 1898 w 3123"/>
                      <a:gd name="T43" fmla="*/ 2525 h 4293"/>
                      <a:gd name="T44" fmla="*/ 1898 w 3123"/>
                      <a:gd name="T45" fmla="*/ 2231 h 4293"/>
                      <a:gd name="T46" fmla="*/ 1898 w 3123"/>
                      <a:gd name="T47" fmla="*/ 1805 h 4293"/>
                      <a:gd name="T48" fmla="*/ 119 w 3123"/>
                      <a:gd name="T49" fmla="*/ 1831 h 4293"/>
                      <a:gd name="T50" fmla="*/ 119 w 3123"/>
                      <a:gd name="T51" fmla="*/ 2100 h 4293"/>
                      <a:gd name="T52" fmla="*/ 1906 w 3123"/>
                      <a:gd name="T53" fmla="*/ 2125 h 4293"/>
                      <a:gd name="T54" fmla="*/ 1898 w 3123"/>
                      <a:gd name="T55" fmla="*/ 1805 h 4293"/>
                      <a:gd name="T56" fmla="*/ 1898 w 3123"/>
                      <a:gd name="T57" fmla="*/ 1398 h 4293"/>
                      <a:gd name="T58" fmla="*/ 119 w 3123"/>
                      <a:gd name="T59" fmla="*/ 1440 h 4293"/>
                      <a:gd name="T60" fmla="*/ 119 w 3123"/>
                      <a:gd name="T61" fmla="*/ 1733 h 4293"/>
                      <a:gd name="T62" fmla="*/ 1898 w 3123"/>
                      <a:gd name="T63" fmla="*/ 1718 h 4293"/>
                      <a:gd name="T64" fmla="*/ 1898 w 3123"/>
                      <a:gd name="T65" fmla="*/ 1398 h 4293"/>
                      <a:gd name="T66" fmla="*/ 1898 w 3123"/>
                      <a:gd name="T67" fmla="*/ 963 h 4293"/>
                      <a:gd name="T68" fmla="*/ 119 w 3123"/>
                      <a:gd name="T69" fmla="*/ 1070 h 4293"/>
                      <a:gd name="T70" fmla="*/ 119 w 3123"/>
                      <a:gd name="T71" fmla="*/ 1343 h 4293"/>
                      <a:gd name="T72" fmla="*/ 1898 w 3123"/>
                      <a:gd name="T73" fmla="*/ 1280 h 4293"/>
                      <a:gd name="T74" fmla="*/ 1898 w 3123"/>
                      <a:gd name="T75" fmla="*/ 963 h 4293"/>
                      <a:gd name="T76" fmla="*/ 1898 w 3123"/>
                      <a:gd name="T77" fmla="*/ 545 h 4293"/>
                      <a:gd name="T78" fmla="*/ 122 w 3123"/>
                      <a:gd name="T79" fmla="*/ 680 h 4293"/>
                      <a:gd name="T80" fmla="*/ 120 w 3123"/>
                      <a:gd name="T81" fmla="*/ 976 h 4293"/>
                      <a:gd name="T82" fmla="*/ 1898 w 3123"/>
                      <a:gd name="T83" fmla="*/ 862 h 4293"/>
                      <a:gd name="T84" fmla="*/ 1898 w 3123"/>
                      <a:gd name="T85" fmla="*/ 545 h 4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23" h="4293">
                        <a:moveTo>
                          <a:pt x="2047" y="0"/>
                        </a:moveTo>
                        <a:lnTo>
                          <a:pt x="0" y="239"/>
                        </a:lnTo>
                        <a:lnTo>
                          <a:pt x="0" y="4025"/>
                        </a:lnTo>
                        <a:lnTo>
                          <a:pt x="2047" y="4293"/>
                        </a:lnTo>
                        <a:lnTo>
                          <a:pt x="2047" y="4293"/>
                        </a:lnTo>
                        <a:lnTo>
                          <a:pt x="3123" y="3933"/>
                        </a:lnTo>
                        <a:lnTo>
                          <a:pt x="3123" y="313"/>
                        </a:lnTo>
                        <a:lnTo>
                          <a:pt x="2047" y="0"/>
                        </a:lnTo>
                        <a:close/>
                        <a:moveTo>
                          <a:pt x="1898" y="139"/>
                        </a:moveTo>
                        <a:lnTo>
                          <a:pt x="119" y="301"/>
                        </a:lnTo>
                        <a:lnTo>
                          <a:pt x="119" y="594"/>
                        </a:lnTo>
                        <a:lnTo>
                          <a:pt x="1898" y="432"/>
                        </a:lnTo>
                        <a:lnTo>
                          <a:pt x="1898" y="139"/>
                        </a:lnTo>
                        <a:close/>
                        <a:moveTo>
                          <a:pt x="1898" y="2652"/>
                        </a:moveTo>
                        <a:lnTo>
                          <a:pt x="119" y="2591"/>
                        </a:lnTo>
                        <a:lnTo>
                          <a:pt x="119" y="3946"/>
                        </a:lnTo>
                        <a:lnTo>
                          <a:pt x="1898" y="4174"/>
                        </a:lnTo>
                        <a:lnTo>
                          <a:pt x="1898" y="2652"/>
                        </a:lnTo>
                        <a:close/>
                        <a:moveTo>
                          <a:pt x="1898" y="2231"/>
                        </a:moveTo>
                        <a:lnTo>
                          <a:pt x="119" y="2204"/>
                        </a:lnTo>
                        <a:lnTo>
                          <a:pt x="119" y="2497"/>
                        </a:lnTo>
                        <a:lnTo>
                          <a:pt x="1898" y="2525"/>
                        </a:lnTo>
                        <a:lnTo>
                          <a:pt x="1898" y="2231"/>
                        </a:lnTo>
                        <a:close/>
                        <a:moveTo>
                          <a:pt x="1898" y="1805"/>
                        </a:moveTo>
                        <a:lnTo>
                          <a:pt x="119" y="1831"/>
                        </a:lnTo>
                        <a:lnTo>
                          <a:pt x="119" y="2100"/>
                        </a:lnTo>
                        <a:lnTo>
                          <a:pt x="1906" y="2125"/>
                        </a:lnTo>
                        <a:lnTo>
                          <a:pt x="1898" y="1805"/>
                        </a:lnTo>
                        <a:close/>
                        <a:moveTo>
                          <a:pt x="1898" y="1398"/>
                        </a:moveTo>
                        <a:lnTo>
                          <a:pt x="119" y="1440"/>
                        </a:lnTo>
                        <a:lnTo>
                          <a:pt x="119" y="1733"/>
                        </a:lnTo>
                        <a:lnTo>
                          <a:pt x="1898" y="1718"/>
                        </a:lnTo>
                        <a:lnTo>
                          <a:pt x="1898" y="1398"/>
                        </a:lnTo>
                        <a:close/>
                        <a:moveTo>
                          <a:pt x="1898" y="963"/>
                        </a:moveTo>
                        <a:lnTo>
                          <a:pt x="119" y="1070"/>
                        </a:lnTo>
                        <a:lnTo>
                          <a:pt x="119" y="1343"/>
                        </a:lnTo>
                        <a:lnTo>
                          <a:pt x="1898" y="1280"/>
                        </a:lnTo>
                        <a:lnTo>
                          <a:pt x="1898" y="963"/>
                        </a:lnTo>
                        <a:close/>
                        <a:moveTo>
                          <a:pt x="1898" y="545"/>
                        </a:moveTo>
                        <a:lnTo>
                          <a:pt x="122" y="680"/>
                        </a:lnTo>
                        <a:lnTo>
                          <a:pt x="120" y="976"/>
                        </a:lnTo>
                        <a:lnTo>
                          <a:pt x="1898" y="862"/>
                        </a:lnTo>
                        <a:lnTo>
                          <a:pt x="1898" y="545"/>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1" name="Freeform 68"/>
                  <p:cNvSpPr>
                    <a:spLocks noEditPoints="1"/>
                  </p:cNvSpPr>
                  <p:nvPr/>
                </p:nvSpPr>
                <p:spPr bwMode="auto">
                  <a:xfrm>
                    <a:off x="3040797" y="5634973"/>
                    <a:ext cx="46926" cy="84543"/>
                  </a:xfrm>
                  <a:custGeom>
                    <a:avLst/>
                    <a:gdLst>
                      <a:gd name="T0" fmla="*/ 1577 w 2406"/>
                      <a:gd name="T1" fmla="*/ 0 h 3307"/>
                      <a:gd name="T2" fmla="*/ 0 w 2406"/>
                      <a:gd name="T3" fmla="*/ 184 h 3307"/>
                      <a:gd name="T4" fmla="*/ 0 w 2406"/>
                      <a:gd name="T5" fmla="*/ 3101 h 3307"/>
                      <a:gd name="T6" fmla="*/ 1577 w 2406"/>
                      <a:gd name="T7" fmla="*/ 3307 h 3307"/>
                      <a:gd name="T8" fmla="*/ 1577 w 2406"/>
                      <a:gd name="T9" fmla="*/ 3307 h 3307"/>
                      <a:gd name="T10" fmla="*/ 2406 w 2406"/>
                      <a:gd name="T11" fmla="*/ 3030 h 3307"/>
                      <a:gd name="T12" fmla="*/ 2406 w 2406"/>
                      <a:gd name="T13" fmla="*/ 241 h 3307"/>
                      <a:gd name="T14" fmla="*/ 1577 w 2406"/>
                      <a:gd name="T15" fmla="*/ 0 h 3307"/>
                      <a:gd name="T16" fmla="*/ 1462 w 2406"/>
                      <a:gd name="T17" fmla="*/ 107 h 3307"/>
                      <a:gd name="T18" fmla="*/ 92 w 2406"/>
                      <a:gd name="T19" fmla="*/ 232 h 3307"/>
                      <a:gd name="T20" fmla="*/ 92 w 2406"/>
                      <a:gd name="T21" fmla="*/ 458 h 3307"/>
                      <a:gd name="T22" fmla="*/ 1462 w 2406"/>
                      <a:gd name="T23" fmla="*/ 333 h 3307"/>
                      <a:gd name="T24" fmla="*/ 1462 w 2406"/>
                      <a:gd name="T25" fmla="*/ 107 h 3307"/>
                      <a:gd name="T26" fmla="*/ 1462 w 2406"/>
                      <a:gd name="T27" fmla="*/ 2043 h 3307"/>
                      <a:gd name="T28" fmla="*/ 92 w 2406"/>
                      <a:gd name="T29" fmla="*/ 1996 h 3307"/>
                      <a:gd name="T30" fmla="*/ 92 w 2406"/>
                      <a:gd name="T31" fmla="*/ 3040 h 3307"/>
                      <a:gd name="T32" fmla="*/ 1462 w 2406"/>
                      <a:gd name="T33" fmla="*/ 3215 h 3307"/>
                      <a:gd name="T34" fmla="*/ 1462 w 2406"/>
                      <a:gd name="T35" fmla="*/ 2043 h 3307"/>
                      <a:gd name="T36" fmla="*/ 1462 w 2406"/>
                      <a:gd name="T37" fmla="*/ 1719 h 3307"/>
                      <a:gd name="T38" fmla="*/ 92 w 2406"/>
                      <a:gd name="T39" fmla="*/ 1698 h 3307"/>
                      <a:gd name="T40" fmla="*/ 92 w 2406"/>
                      <a:gd name="T41" fmla="*/ 1924 h 3307"/>
                      <a:gd name="T42" fmla="*/ 1462 w 2406"/>
                      <a:gd name="T43" fmla="*/ 1945 h 3307"/>
                      <a:gd name="T44" fmla="*/ 1462 w 2406"/>
                      <a:gd name="T45" fmla="*/ 1719 h 3307"/>
                      <a:gd name="T46" fmla="*/ 1462 w 2406"/>
                      <a:gd name="T47" fmla="*/ 1390 h 3307"/>
                      <a:gd name="T48" fmla="*/ 92 w 2406"/>
                      <a:gd name="T49" fmla="*/ 1411 h 3307"/>
                      <a:gd name="T50" fmla="*/ 92 w 2406"/>
                      <a:gd name="T51" fmla="*/ 1618 h 3307"/>
                      <a:gd name="T52" fmla="*/ 1468 w 2406"/>
                      <a:gd name="T53" fmla="*/ 1637 h 3307"/>
                      <a:gd name="T54" fmla="*/ 1462 w 2406"/>
                      <a:gd name="T55" fmla="*/ 1390 h 3307"/>
                      <a:gd name="T56" fmla="*/ 1462 w 2406"/>
                      <a:gd name="T57" fmla="*/ 1077 h 3307"/>
                      <a:gd name="T58" fmla="*/ 92 w 2406"/>
                      <a:gd name="T59" fmla="*/ 1109 h 3307"/>
                      <a:gd name="T60" fmla="*/ 92 w 2406"/>
                      <a:gd name="T61" fmla="*/ 1335 h 3307"/>
                      <a:gd name="T62" fmla="*/ 1462 w 2406"/>
                      <a:gd name="T63" fmla="*/ 1324 h 3307"/>
                      <a:gd name="T64" fmla="*/ 1462 w 2406"/>
                      <a:gd name="T65" fmla="*/ 1077 h 3307"/>
                      <a:gd name="T66" fmla="*/ 1462 w 2406"/>
                      <a:gd name="T67" fmla="*/ 742 h 3307"/>
                      <a:gd name="T68" fmla="*/ 92 w 2406"/>
                      <a:gd name="T69" fmla="*/ 824 h 3307"/>
                      <a:gd name="T70" fmla="*/ 92 w 2406"/>
                      <a:gd name="T71" fmla="*/ 1035 h 3307"/>
                      <a:gd name="T72" fmla="*/ 1462 w 2406"/>
                      <a:gd name="T73" fmla="*/ 986 h 3307"/>
                      <a:gd name="T74" fmla="*/ 1462 w 2406"/>
                      <a:gd name="T75" fmla="*/ 742 h 3307"/>
                      <a:gd name="T76" fmla="*/ 1462 w 2406"/>
                      <a:gd name="T77" fmla="*/ 419 h 3307"/>
                      <a:gd name="T78" fmla="*/ 94 w 2406"/>
                      <a:gd name="T79" fmla="*/ 524 h 3307"/>
                      <a:gd name="T80" fmla="*/ 93 w 2406"/>
                      <a:gd name="T81" fmla="*/ 751 h 3307"/>
                      <a:gd name="T82" fmla="*/ 1462 w 2406"/>
                      <a:gd name="T83" fmla="*/ 664 h 3307"/>
                      <a:gd name="T84" fmla="*/ 1462 w 2406"/>
                      <a:gd name="T85" fmla="*/ 419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6" h="3307">
                        <a:moveTo>
                          <a:pt x="1577" y="0"/>
                        </a:moveTo>
                        <a:lnTo>
                          <a:pt x="0" y="184"/>
                        </a:lnTo>
                        <a:lnTo>
                          <a:pt x="0" y="3101"/>
                        </a:lnTo>
                        <a:lnTo>
                          <a:pt x="1577" y="3307"/>
                        </a:lnTo>
                        <a:lnTo>
                          <a:pt x="1577" y="3307"/>
                        </a:lnTo>
                        <a:lnTo>
                          <a:pt x="2406" y="3030"/>
                        </a:lnTo>
                        <a:lnTo>
                          <a:pt x="2406" y="241"/>
                        </a:lnTo>
                        <a:lnTo>
                          <a:pt x="1577" y="0"/>
                        </a:lnTo>
                        <a:close/>
                        <a:moveTo>
                          <a:pt x="1462" y="107"/>
                        </a:moveTo>
                        <a:lnTo>
                          <a:pt x="92" y="232"/>
                        </a:lnTo>
                        <a:lnTo>
                          <a:pt x="92" y="458"/>
                        </a:lnTo>
                        <a:lnTo>
                          <a:pt x="1462" y="333"/>
                        </a:lnTo>
                        <a:lnTo>
                          <a:pt x="1462" y="107"/>
                        </a:lnTo>
                        <a:close/>
                        <a:moveTo>
                          <a:pt x="1462" y="2043"/>
                        </a:moveTo>
                        <a:lnTo>
                          <a:pt x="92" y="1996"/>
                        </a:lnTo>
                        <a:lnTo>
                          <a:pt x="92" y="3040"/>
                        </a:lnTo>
                        <a:lnTo>
                          <a:pt x="1462" y="3215"/>
                        </a:lnTo>
                        <a:lnTo>
                          <a:pt x="1462" y="2043"/>
                        </a:lnTo>
                        <a:close/>
                        <a:moveTo>
                          <a:pt x="1462" y="1719"/>
                        </a:moveTo>
                        <a:lnTo>
                          <a:pt x="92" y="1698"/>
                        </a:lnTo>
                        <a:lnTo>
                          <a:pt x="92" y="1924"/>
                        </a:lnTo>
                        <a:lnTo>
                          <a:pt x="1462" y="1945"/>
                        </a:lnTo>
                        <a:lnTo>
                          <a:pt x="1462" y="1719"/>
                        </a:lnTo>
                        <a:close/>
                        <a:moveTo>
                          <a:pt x="1462" y="1390"/>
                        </a:moveTo>
                        <a:lnTo>
                          <a:pt x="92" y="1411"/>
                        </a:lnTo>
                        <a:lnTo>
                          <a:pt x="92" y="1618"/>
                        </a:lnTo>
                        <a:lnTo>
                          <a:pt x="1468" y="1637"/>
                        </a:lnTo>
                        <a:lnTo>
                          <a:pt x="1462" y="1390"/>
                        </a:lnTo>
                        <a:close/>
                        <a:moveTo>
                          <a:pt x="1462" y="1077"/>
                        </a:moveTo>
                        <a:lnTo>
                          <a:pt x="92" y="1109"/>
                        </a:lnTo>
                        <a:lnTo>
                          <a:pt x="92" y="1335"/>
                        </a:lnTo>
                        <a:lnTo>
                          <a:pt x="1462" y="1324"/>
                        </a:lnTo>
                        <a:lnTo>
                          <a:pt x="1462" y="1077"/>
                        </a:lnTo>
                        <a:close/>
                        <a:moveTo>
                          <a:pt x="1462" y="742"/>
                        </a:moveTo>
                        <a:lnTo>
                          <a:pt x="92" y="824"/>
                        </a:lnTo>
                        <a:lnTo>
                          <a:pt x="92" y="1035"/>
                        </a:lnTo>
                        <a:lnTo>
                          <a:pt x="1462" y="986"/>
                        </a:lnTo>
                        <a:lnTo>
                          <a:pt x="1462" y="742"/>
                        </a:lnTo>
                        <a:close/>
                        <a:moveTo>
                          <a:pt x="1462" y="419"/>
                        </a:moveTo>
                        <a:lnTo>
                          <a:pt x="94" y="524"/>
                        </a:lnTo>
                        <a:lnTo>
                          <a:pt x="93" y="751"/>
                        </a:lnTo>
                        <a:lnTo>
                          <a:pt x="1462" y="664"/>
                        </a:lnTo>
                        <a:lnTo>
                          <a:pt x="1462" y="419"/>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2" name="Freeform 69"/>
                  <p:cNvSpPr>
                    <a:spLocks noEditPoints="1"/>
                  </p:cNvSpPr>
                  <p:nvPr/>
                </p:nvSpPr>
                <p:spPr bwMode="auto">
                  <a:xfrm>
                    <a:off x="3069107" y="5644191"/>
                    <a:ext cx="36203" cy="65206"/>
                  </a:xfrm>
                  <a:custGeom>
                    <a:avLst/>
                    <a:gdLst>
                      <a:gd name="T0" fmla="*/ 1217 w 1857"/>
                      <a:gd name="T1" fmla="*/ 0 h 2552"/>
                      <a:gd name="T2" fmla="*/ 0 w 1857"/>
                      <a:gd name="T3" fmla="*/ 142 h 2552"/>
                      <a:gd name="T4" fmla="*/ 0 w 1857"/>
                      <a:gd name="T5" fmla="*/ 2393 h 2552"/>
                      <a:gd name="T6" fmla="*/ 1217 w 1857"/>
                      <a:gd name="T7" fmla="*/ 2552 h 2552"/>
                      <a:gd name="T8" fmla="*/ 1217 w 1857"/>
                      <a:gd name="T9" fmla="*/ 2552 h 2552"/>
                      <a:gd name="T10" fmla="*/ 1857 w 1857"/>
                      <a:gd name="T11" fmla="*/ 2338 h 2552"/>
                      <a:gd name="T12" fmla="*/ 1857 w 1857"/>
                      <a:gd name="T13" fmla="*/ 186 h 2552"/>
                      <a:gd name="T14" fmla="*/ 1217 w 1857"/>
                      <a:gd name="T15" fmla="*/ 0 h 2552"/>
                      <a:gd name="T16" fmla="*/ 1128 w 1857"/>
                      <a:gd name="T17" fmla="*/ 82 h 2552"/>
                      <a:gd name="T18" fmla="*/ 71 w 1857"/>
                      <a:gd name="T19" fmla="*/ 179 h 2552"/>
                      <a:gd name="T20" fmla="*/ 71 w 1857"/>
                      <a:gd name="T21" fmla="*/ 353 h 2552"/>
                      <a:gd name="T22" fmla="*/ 1128 w 1857"/>
                      <a:gd name="T23" fmla="*/ 257 h 2552"/>
                      <a:gd name="T24" fmla="*/ 1128 w 1857"/>
                      <a:gd name="T25" fmla="*/ 82 h 2552"/>
                      <a:gd name="T26" fmla="*/ 1128 w 1857"/>
                      <a:gd name="T27" fmla="*/ 1576 h 2552"/>
                      <a:gd name="T28" fmla="*/ 71 w 1857"/>
                      <a:gd name="T29" fmla="*/ 1541 h 2552"/>
                      <a:gd name="T30" fmla="*/ 71 w 1857"/>
                      <a:gd name="T31" fmla="*/ 2346 h 2552"/>
                      <a:gd name="T32" fmla="*/ 1128 w 1857"/>
                      <a:gd name="T33" fmla="*/ 2481 h 2552"/>
                      <a:gd name="T34" fmla="*/ 1128 w 1857"/>
                      <a:gd name="T35" fmla="*/ 1576 h 2552"/>
                      <a:gd name="T36" fmla="*/ 1128 w 1857"/>
                      <a:gd name="T37" fmla="*/ 1327 h 2552"/>
                      <a:gd name="T38" fmla="*/ 71 w 1857"/>
                      <a:gd name="T39" fmla="*/ 1310 h 2552"/>
                      <a:gd name="T40" fmla="*/ 71 w 1857"/>
                      <a:gd name="T41" fmla="*/ 1485 h 2552"/>
                      <a:gd name="T42" fmla="*/ 1128 w 1857"/>
                      <a:gd name="T43" fmla="*/ 1501 h 2552"/>
                      <a:gd name="T44" fmla="*/ 1128 w 1857"/>
                      <a:gd name="T45" fmla="*/ 1327 h 2552"/>
                      <a:gd name="T46" fmla="*/ 1128 w 1857"/>
                      <a:gd name="T47" fmla="*/ 1073 h 2552"/>
                      <a:gd name="T48" fmla="*/ 71 w 1857"/>
                      <a:gd name="T49" fmla="*/ 1089 h 2552"/>
                      <a:gd name="T50" fmla="*/ 71 w 1857"/>
                      <a:gd name="T51" fmla="*/ 1249 h 2552"/>
                      <a:gd name="T52" fmla="*/ 1133 w 1857"/>
                      <a:gd name="T53" fmla="*/ 1263 h 2552"/>
                      <a:gd name="T54" fmla="*/ 1128 w 1857"/>
                      <a:gd name="T55" fmla="*/ 1073 h 2552"/>
                      <a:gd name="T56" fmla="*/ 1128 w 1857"/>
                      <a:gd name="T57" fmla="*/ 831 h 2552"/>
                      <a:gd name="T58" fmla="*/ 71 w 1857"/>
                      <a:gd name="T59" fmla="*/ 856 h 2552"/>
                      <a:gd name="T60" fmla="*/ 71 w 1857"/>
                      <a:gd name="T61" fmla="*/ 1030 h 2552"/>
                      <a:gd name="T62" fmla="*/ 1128 w 1857"/>
                      <a:gd name="T63" fmla="*/ 1021 h 2552"/>
                      <a:gd name="T64" fmla="*/ 1128 w 1857"/>
                      <a:gd name="T65" fmla="*/ 831 h 2552"/>
                      <a:gd name="T66" fmla="*/ 1128 w 1857"/>
                      <a:gd name="T67" fmla="*/ 572 h 2552"/>
                      <a:gd name="T68" fmla="*/ 71 w 1857"/>
                      <a:gd name="T69" fmla="*/ 636 h 2552"/>
                      <a:gd name="T70" fmla="*/ 71 w 1857"/>
                      <a:gd name="T71" fmla="*/ 799 h 2552"/>
                      <a:gd name="T72" fmla="*/ 1128 w 1857"/>
                      <a:gd name="T73" fmla="*/ 761 h 2552"/>
                      <a:gd name="T74" fmla="*/ 1128 w 1857"/>
                      <a:gd name="T75" fmla="*/ 572 h 2552"/>
                      <a:gd name="T76" fmla="*/ 1128 w 1857"/>
                      <a:gd name="T77" fmla="*/ 324 h 2552"/>
                      <a:gd name="T78" fmla="*/ 72 w 1857"/>
                      <a:gd name="T79" fmla="*/ 404 h 2552"/>
                      <a:gd name="T80" fmla="*/ 71 w 1857"/>
                      <a:gd name="T81" fmla="*/ 580 h 2552"/>
                      <a:gd name="T82" fmla="*/ 1128 w 1857"/>
                      <a:gd name="T83" fmla="*/ 513 h 2552"/>
                      <a:gd name="T84" fmla="*/ 1128 w 1857"/>
                      <a:gd name="T85" fmla="*/ 324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7" h="2552">
                        <a:moveTo>
                          <a:pt x="1217" y="0"/>
                        </a:moveTo>
                        <a:lnTo>
                          <a:pt x="0" y="142"/>
                        </a:lnTo>
                        <a:lnTo>
                          <a:pt x="0" y="2393"/>
                        </a:lnTo>
                        <a:lnTo>
                          <a:pt x="1217" y="2552"/>
                        </a:lnTo>
                        <a:lnTo>
                          <a:pt x="1217" y="2552"/>
                        </a:lnTo>
                        <a:lnTo>
                          <a:pt x="1857" y="2338"/>
                        </a:lnTo>
                        <a:lnTo>
                          <a:pt x="1857" y="186"/>
                        </a:lnTo>
                        <a:lnTo>
                          <a:pt x="1217" y="0"/>
                        </a:lnTo>
                        <a:close/>
                        <a:moveTo>
                          <a:pt x="1128" y="82"/>
                        </a:moveTo>
                        <a:lnTo>
                          <a:pt x="71" y="179"/>
                        </a:lnTo>
                        <a:lnTo>
                          <a:pt x="71" y="353"/>
                        </a:lnTo>
                        <a:lnTo>
                          <a:pt x="1128" y="257"/>
                        </a:lnTo>
                        <a:lnTo>
                          <a:pt x="1128" y="82"/>
                        </a:lnTo>
                        <a:close/>
                        <a:moveTo>
                          <a:pt x="1128" y="1576"/>
                        </a:moveTo>
                        <a:lnTo>
                          <a:pt x="71" y="1541"/>
                        </a:lnTo>
                        <a:lnTo>
                          <a:pt x="71" y="2346"/>
                        </a:lnTo>
                        <a:lnTo>
                          <a:pt x="1128" y="2481"/>
                        </a:lnTo>
                        <a:lnTo>
                          <a:pt x="1128" y="1576"/>
                        </a:lnTo>
                        <a:close/>
                        <a:moveTo>
                          <a:pt x="1128" y="1327"/>
                        </a:moveTo>
                        <a:lnTo>
                          <a:pt x="71" y="1310"/>
                        </a:lnTo>
                        <a:lnTo>
                          <a:pt x="71" y="1485"/>
                        </a:lnTo>
                        <a:lnTo>
                          <a:pt x="1128" y="1501"/>
                        </a:lnTo>
                        <a:lnTo>
                          <a:pt x="1128" y="1327"/>
                        </a:lnTo>
                        <a:close/>
                        <a:moveTo>
                          <a:pt x="1128" y="1073"/>
                        </a:moveTo>
                        <a:lnTo>
                          <a:pt x="71" y="1089"/>
                        </a:lnTo>
                        <a:lnTo>
                          <a:pt x="71" y="1249"/>
                        </a:lnTo>
                        <a:lnTo>
                          <a:pt x="1133" y="1263"/>
                        </a:lnTo>
                        <a:lnTo>
                          <a:pt x="1128" y="1073"/>
                        </a:lnTo>
                        <a:close/>
                        <a:moveTo>
                          <a:pt x="1128" y="831"/>
                        </a:moveTo>
                        <a:lnTo>
                          <a:pt x="71" y="856"/>
                        </a:lnTo>
                        <a:lnTo>
                          <a:pt x="71" y="1030"/>
                        </a:lnTo>
                        <a:lnTo>
                          <a:pt x="1128" y="1021"/>
                        </a:lnTo>
                        <a:lnTo>
                          <a:pt x="1128" y="831"/>
                        </a:lnTo>
                        <a:close/>
                        <a:moveTo>
                          <a:pt x="1128" y="572"/>
                        </a:moveTo>
                        <a:lnTo>
                          <a:pt x="71" y="636"/>
                        </a:lnTo>
                        <a:lnTo>
                          <a:pt x="71" y="799"/>
                        </a:lnTo>
                        <a:lnTo>
                          <a:pt x="1128" y="761"/>
                        </a:lnTo>
                        <a:lnTo>
                          <a:pt x="1128" y="572"/>
                        </a:lnTo>
                        <a:close/>
                        <a:moveTo>
                          <a:pt x="1128" y="324"/>
                        </a:moveTo>
                        <a:lnTo>
                          <a:pt x="72" y="404"/>
                        </a:lnTo>
                        <a:lnTo>
                          <a:pt x="71" y="580"/>
                        </a:lnTo>
                        <a:lnTo>
                          <a:pt x="1128" y="513"/>
                        </a:lnTo>
                        <a:lnTo>
                          <a:pt x="1128" y="324"/>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3" name="Freeform 70"/>
                  <p:cNvSpPr>
                    <a:spLocks noEditPoints="1"/>
                  </p:cNvSpPr>
                  <p:nvPr/>
                </p:nvSpPr>
                <p:spPr bwMode="auto">
                  <a:xfrm>
                    <a:off x="3091069" y="5651162"/>
                    <a:ext cx="28396" cy="51266"/>
                  </a:xfrm>
                  <a:custGeom>
                    <a:avLst/>
                    <a:gdLst>
                      <a:gd name="T0" fmla="*/ 955 w 1457"/>
                      <a:gd name="T1" fmla="*/ 0 h 2004"/>
                      <a:gd name="T2" fmla="*/ 0 w 1457"/>
                      <a:gd name="T3" fmla="*/ 112 h 2004"/>
                      <a:gd name="T4" fmla="*/ 0 w 1457"/>
                      <a:gd name="T5" fmla="*/ 1879 h 2004"/>
                      <a:gd name="T6" fmla="*/ 955 w 1457"/>
                      <a:gd name="T7" fmla="*/ 2004 h 2004"/>
                      <a:gd name="T8" fmla="*/ 955 w 1457"/>
                      <a:gd name="T9" fmla="*/ 2004 h 2004"/>
                      <a:gd name="T10" fmla="*/ 1457 w 1457"/>
                      <a:gd name="T11" fmla="*/ 1836 h 2004"/>
                      <a:gd name="T12" fmla="*/ 1457 w 1457"/>
                      <a:gd name="T13" fmla="*/ 146 h 2004"/>
                      <a:gd name="T14" fmla="*/ 955 w 1457"/>
                      <a:gd name="T15" fmla="*/ 0 h 2004"/>
                      <a:gd name="T16" fmla="*/ 885 w 1457"/>
                      <a:gd name="T17" fmla="*/ 65 h 2004"/>
                      <a:gd name="T18" fmla="*/ 55 w 1457"/>
                      <a:gd name="T19" fmla="*/ 141 h 2004"/>
                      <a:gd name="T20" fmla="*/ 55 w 1457"/>
                      <a:gd name="T21" fmla="*/ 277 h 2004"/>
                      <a:gd name="T22" fmla="*/ 885 w 1457"/>
                      <a:gd name="T23" fmla="*/ 202 h 2004"/>
                      <a:gd name="T24" fmla="*/ 885 w 1457"/>
                      <a:gd name="T25" fmla="*/ 65 h 2004"/>
                      <a:gd name="T26" fmla="*/ 885 w 1457"/>
                      <a:gd name="T27" fmla="*/ 1238 h 2004"/>
                      <a:gd name="T28" fmla="*/ 55 w 1457"/>
                      <a:gd name="T29" fmla="*/ 1210 h 2004"/>
                      <a:gd name="T30" fmla="*/ 55 w 1457"/>
                      <a:gd name="T31" fmla="*/ 1842 h 2004"/>
                      <a:gd name="T32" fmla="*/ 885 w 1457"/>
                      <a:gd name="T33" fmla="*/ 1948 h 2004"/>
                      <a:gd name="T34" fmla="*/ 885 w 1457"/>
                      <a:gd name="T35" fmla="*/ 1238 h 2004"/>
                      <a:gd name="T36" fmla="*/ 885 w 1457"/>
                      <a:gd name="T37" fmla="*/ 1042 h 2004"/>
                      <a:gd name="T38" fmla="*/ 55 w 1457"/>
                      <a:gd name="T39" fmla="*/ 1029 h 2004"/>
                      <a:gd name="T40" fmla="*/ 55 w 1457"/>
                      <a:gd name="T41" fmla="*/ 1166 h 2004"/>
                      <a:gd name="T42" fmla="*/ 885 w 1457"/>
                      <a:gd name="T43" fmla="*/ 1179 h 2004"/>
                      <a:gd name="T44" fmla="*/ 885 w 1457"/>
                      <a:gd name="T45" fmla="*/ 1042 h 2004"/>
                      <a:gd name="T46" fmla="*/ 885 w 1457"/>
                      <a:gd name="T47" fmla="*/ 843 h 2004"/>
                      <a:gd name="T48" fmla="*/ 55 w 1457"/>
                      <a:gd name="T49" fmla="*/ 855 h 2004"/>
                      <a:gd name="T50" fmla="*/ 55 w 1457"/>
                      <a:gd name="T51" fmla="*/ 981 h 2004"/>
                      <a:gd name="T52" fmla="*/ 889 w 1457"/>
                      <a:gd name="T53" fmla="*/ 992 h 2004"/>
                      <a:gd name="T54" fmla="*/ 885 w 1457"/>
                      <a:gd name="T55" fmla="*/ 843 h 2004"/>
                      <a:gd name="T56" fmla="*/ 885 w 1457"/>
                      <a:gd name="T57" fmla="*/ 653 h 2004"/>
                      <a:gd name="T58" fmla="*/ 55 w 1457"/>
                      <a:gd name="T59" fmla="*/ 672 h 2004"/>
                      <a:gd name="T60" fmla="*/ 55 w 1457"/>
                      <a:gd name="T61" fmla="*/ 809 h 2004"/>
                      <a:gd name="T62" fmla="*/ 885 w 1457"/>
                      <a:gd name="T63" fmla="*/ 802 h 2004"/>
                      <a:gd name="T64" fmla="*/ 885 w 1457"/>
                      <a:gd name="T65" fmla="*/ 653 h 2004"/>
                      <a:gd name="T66" fmla="*/ 885 w 1457"/>
                      <a:gd name="T67" fmla="*/ 449 h 2004"/>
                      <a:gd name="T68" fmla="*/ 55 w 1457"/>
                      <a:gd name="T69" fmla="*/ 499 h 2004"/>
                      <a:gd name="T70" fmla="*/ 55 w 1457"/>
                      <a:gd name="T71" fmla="*/ 627 h 2004"/>
                      <a:gd name="T72" fmla="*/ 885 w 1457"/>
                      <a:gd name="T73" fmla="*/ 598 h 2004"/>
                      <a:gd name="T74" fmla="*/ 885 w 1457"/>
                      <a:gd name="T75" fmla="*/ 449 h 2004"/>
                      <a:gd name="T76" fmla="*/ 885 w 1457"/>
                      <a:gd name="T77" fmla="*/ 254 h 2004"/>
                      <a:gd name="T78" fmla="*/ 57 w 1457"/>
                      <a:gd name="T79" fmla="*/ 317 h 2004"/>
                      <a:gd name="T80" fmla="*/ 56 w 1457"/>
                      <a:gd name="T81" fmla="*/ 455 h 2004"/>
                      <a:gd name="T82" fmla="*/ 885 w 1457"/>
                      <a:gd name="T83" fmla="*/ 403 h 2004"/>
                      <a:gd name="T84" fmla="*/ 885 w 1457"/>
                      <a:gd name="T85" fmla="*/ 254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7" h="2004">
                        <a:moveTo>
                          <a:pt x="955" y="0"/>
                        </a:moveTo>
                        <a:lnTo>
                          <a:pt x="0" y="112"/>
                        </a:lnTo>
                        <a:lnTo>
                          <a:pt x="0" y="1879"/>
                        </a:lnTo>
                        <a:lnTo>
                          <a:pt x="955" y="2004"/>
                        </a:lnTo>
                        <a:lnTo>
                          <a:pt x="955" y="2004"/>
                        </a:lnTo>
                        <a:lnTo>
                          <a:pt x="1457" y="1836"/>
                        </a:lnTo>
                        <a:lnTo>
                          <a:pt x="1457" y="146"/>
                        </a:lnTo>
                        <a:lnTo>
                          <a:pt x="955" y="0"/>
                        </a:lnTo>
                        <a:close/>
                        <a:moveTo>
                          <a:pt x="885" y="65"/>
                        </a:moveTo>
                        <a:lnTo>
                          <a:pt x="55" y="141"/>
                        </a:lnTo>
                        <a:lnTo>
                          <a:pt x="55" y="277"/>
                        </a:lnTo>
                        <a:lnTo>
                          <a:pt x="885" y="202"/>
                        </a:lnTo>
                        <a:lnTo>
                          <a:pt x="885" y="65"/>
                        </a:lnTo>
                        <a:close/>
                        <a:moveTo>
                          <a:pt x="885" y="1238"/>
                        </a:moveTo>
                        <a:lnTo>
                          <a:pt x="55" y="1210"/>
                        </a:lnTo>
                        <a:lnTo>
                          <a:pt x="55" y="1842"/>
                        </a:lnTo>
                        <a:lnTo>
                          <a:pt x="885" y="1948"/>
                        </a:lnTo>
                        <a:lnTo>
                          <a:pt x="885" y="1238"/>
                        </a:lnTo>
                        <a:close/>
                        <a:moveTo>
                          <a:pt x="885" y="1042"/>
                        </a:moveTo>
                        <a:lnTo>
                          <a:pt x="55" y="1029"/>
                        </a:lnTo>
                        <a:lnTo>
                          <a:pt x="55" y="1166"/>
                        </a:lnTo>
                        <a:lnTo>
                          <a:pt x="885" y="1179"/>
                        </a:lnTo>
                        <a:lnTo>
                          <a:pt x="885" y="1042"/>
                        </a:lnTo>
                        <a:close/>
                        <a:moveTo>
                          <a:pt x="885" y="843"/>
                        </a:moveTo>
                        <a:lnTo>
                          <a:pt x="55" y="855"/>
                        </a:lnTo>
                        <a:lnTo>
                          <a:pt x="55" y="981"/>
                        </a:lnTo>
                        <a:lnTo>
                          <a:pt x="889" y="992"/>
                        </a:lnTo>
                        <a:lnTo>
                          <a:pt x="885" y="843"/>
                        </a:lnTo>
                        <a:close/>
                        <a:moveTo>
                          <a:pt x="885" y="653"/>
                        </a:moveTo>
                        <a:lnTo>
                          <a:pt x="55" y="672"/>
                        </a:lnTo>
                        <a:lnTo>
                          <a:pt x="55" y="809"/>
                        </a:lnTo>
                        <a:lnTo>
                          <a:pt x="885" y="802"/>
                        </a:lnTo>
                        <a:lnTo>
                          <a:pt x="885" y="653"/>
                        </a:lnTo>
                        <a:close/>
                        <a:moveTo>
                          <a:pt x="885" y="449"/>
                        </a:moveTo>
                        <a:lnTo>
                          <a:pt x="55" y="499"/>
                        </a:lnTo>
                        <a:lnTo>
                          <a:pt x="55" y="627"/>
                        </a:lnTo>
                        <a:lnTo>
                          <a:pt x="885" y="598"/>
                        </a:lnTo>
                        <a:lnTo>
                          <a:pt x="885" y="449"/>
                        </a:lnTo>
                        <a:close/>
                        <a:moveTo>
                          <a:pt x="885" y="254"/>
                        </a:moveTo>
                        <a:lnTo>
                          <a:pt x="57" y="317"/>
                        </a:lnTo>
                        <a:lnTo>
                          <a:pt x="56" y="455"/>
                        </a:lnTo>
                        <a:lnTo>
                          <a:pt x="885" y="403"/>
                        </a:lnTo>
                        <a:lnTo>
                          <a:pt x="885" y="254"/>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4" name="Freeform 71"/>
                  <p:cNvSpPr>
                    <a:spLocks noEditPoints="1"/>
                  </p:cNvSpPr>
                  <p:nvPr/>
                </p:nvSpPr>
                <p:spPr bwMode="auto">
                  <a:xfrm>
                    <a:off x="2931160" y="5600458"/>
                    <a:ext cx="194310" cy="160655"/>
                  </a:xfrm>
                  <a:custGeom>
                    <a:avLst/>
                    <a:gdLst>
                      <a:gd name="T0" fmla="*/ 383 w 9969"/>
                      <a:gd name="T1" fmla="*/ 283 h 6282"/>
                      <a:gd name="T2" fmla="*/ 20 w 9969"/>
                      <a:gd name="T3" fmla="*/ 517 h 6282"/>
                      <a:gd name="T4" fmla="*/ 18 w 9969"/>
                      <a:gd name="T5" fmla="*/ 996 h 6282"/>
                      <a:gd name="T6" fmla="*/ 17 w 9969"/>
                      <a:gd name="T7" fmla="*/ 1474 h 6282"/>
                      <a:gd name="T8" fmla="*/ 15 w 9969"/>
                      <a:gd name="T9" fmla="*/ 1952 h 6282"/>
                      <a:gd name="T10" fmla="*/ 13 w 9969"/>
                      <a:gd name="T11" fmla="*/ 2430 h 6282"/>
                      <a:gd name="T12" fmla="*/ 11 w 9969"/>
                      <a:gd name="T13" fmla="*/ 2908 h 6282"/>
                      <a:gd name="T14" fmla="*/ 9 w 9969"/>
                      <a:gd name="T15" fmla="*/ 3386 h 6282"/>
                      <a:gd name="T16" fmla="*/ 7 w 9969"/>
                      <a:gd name="T17" fmla="*/ 3864 h 6282"/>
                      <a:gd name="T18" fmla="*/ 6 w 9969"/>
                      <a:gd name="T19" fmla="*/ 4342 h 6282"/>
                      <a:gd name="T20" fmla="*/ 4 w 9969"/>
                      <a:gd name="T21" fmla="*/ 4820 h 6282"/>
                      <a:gd name="T22" fmla="*/ 2 w 9969"/>
                      <a:gd name="T23" fmla="*/ 5298 h 6282"/>
                      <a:gd name="T24" fmla="*/ 304 w 9969"/>
                      <a:gd name="T25" fmla="*/ 5893 h 6282"/>
                      <a:gd name="T26" fmla="*/ 503 w 9969"/>
                      <a:gd name="T27" fmla="*/ 5920 h 6282"/>
                      <a:gd name="T28" fmla="*/ 1033 w 9969"/>
                      <a:gd name="T29" fmla="*/ 5990 h 6282"/>
                      <a:gd name="T30" fmla="*/ 1562 w 9969"/>
                      <a:gd name="T31" fmla="*/ 6061 h 6282"/>
                      <a:gd name="T32" fmla="*/ 2092 w 9969"/>
                      <a:gd name="T33" fmla="*/ 6131 h 6282"/>
                      <a:gd name="T34" fmla="*/ 2622 w 9969"/>
                      <a:gd name="T35" fmla="*/ 6202 h 6282"/>
                      <a:gd name="T36" fmla="*/ 3152 w 9969"/>
                      <a:gd name="T37" fmla="*/ 6273 h 6282"/>
                      <a:gd name="T38" fmla="*/ 3230 w 9969"/>
                      <a:gd name="T39" fmla="*/ 6279 h 6282"/>
                      <a:gd name="T40" fmla="*/ 3646 w 9969"/>
                      <a:gd name="T41" fmla="*/ 6065 h 6282"/>
                      <a:gd name="T42" fmla="*/ 4143 w 9969"/>
                      <a:gd name="T43" fmla="*/ 5887 h 6282"/>
                      <a:gd name="T44" fmla="*/ 4640 w 9969"/>
                      <a:gd name="T45" fmla="*/ 5709 h 6282"/>
                      <a:gd name="T46" fmla="*/ 5137 w 9969"/>
                      <a:gd name="T47" fmla="*/ 5531 h 6282"/>
                      <a:gd name="T48" fmla="*/ 5635 w 9969"/>
                      <a:gd name="T49" fmla="*/ 5353 h 6282"/>
                      <a:gd name="T50" fmla="*/ 6132 w 9969"/>
                      <a:gd name="T51" fmla="*/ 5175 h 6282"/>
                      <a:gd name="T52" fmla="*/ 6629 w 9969"/>
                      <a:gd name="T53" fmla="*/ 4997 h 6282"/>
                      <a:gd name="T54" fmla="*/ 7126 w 9969"/>
                      <a:gd name="T55" fmla="*/ 4819 h 6282"/>
                      <a:gd name="T56" fmla="*/ 7623 w 9969"/>
                      <a:gd name="T57" fmla="*/ 4641 h 6282"/>
                      <a:gd name="T58" fmla="*/ 8121 w 9969"/>
                      <a:gd name="T59" fmla="*/ 4463 h 6282"/>
                      <a:gd name="T60" fmla="*/ 8618 w 9969"/>
                      <a:gd name="T61" fmla="*/ 4285 h 6282"/>
                      <a:gd name="T62" fmla="*/ 9115 w 9969"/>
                      <a:gd name="T63" fmla="*/ 4107 h 6282"/>
                      <a:gd name="T64" fmla="*/ 9612 w 9969"/>
                      <a:gd name="T65" fmla="*/ 3929 h 6282"/>
                      <a:gd name="T66" fmla="*/ 9948 w 9969"/>
                      <a:gd name="T67" fmla="*/ 3873 h 6282"/>
                      <a:gd name="T68" fmla="*/ 9887 w 9969"/>
                      <a:gd name="T69" fmla="*/ 3355 h 6282"/>
                      <a:gd name="T70" fmla="*/ 9892 w 9969"/>
                      <a:gd name="T71" fmla="*/ 2877 h 6282"/>
                      <a:gd name="T72" fmla="*/ 9898 w 9969"/>
                      <a:gd name="T73" fmla="*/ 2399 h 6282"/>
                      <a:gd name="T74" fmla="*/ 9902 w 9969"/>
                      <a:gd name="T75" fmla="*/ 2011 h 6282"/>
                      <a:gd name="T76" fmla="*/ 9969 w 9969"/>
                      <a:gd name="T77" fmla="*/ 1990 h 6282"/>
                      <a:gd name="T78" fmla="*/ 9364 w 9969"/>
                      <a:gd name="T79" fmla="*/ 1791 h 6282"/>
                      <a:gd name="T80" fmla="*/ 8855 w 9969"/>
                      <a:gd name="T81" fmla="*/ 1643 h 6282"/>
                      <a:gd name="T82" fmla="*/ 8345 w 9969"/>
                      <a:gd name="T83" fmla="*/ 1494 h 6282"/>
                      <a:gd name="T84" fmla="*/ 7836 w 9969"/>
                      <a:gd name="T85" fmla="*/ 1345 h 6282"/>
                      <a:gd name="T86" fmla="*/ 7327 w 9969"/>
                      <a:gd name="T87" fmla="*/ 1197 h 6282"/>
                      <a:gd name="T88" fmla="*/ 6818 w 9969"/>
                      <a:gd name="T89" fmla="*/ 1048 h 6282"/>
                      <a:gd name="T90" fmla="*/ 6309 w 9969"/>
                      <a:gd name="T91" fmla="*/ 899 h 6282"/>
                      <a:gd name="T92" fmla="*/ 5799 w 9969"/>
                      <a:gd name="T93" fmla="*/ 751 h 6282"/>
                      <a:gd name="T94" fmla="*/ 5290 w 9969"/>
                      <a:gd name="T95" fmla="*/ 602 h 6282"/>
                      <a:gd name="T96" fmla="*/ 4781 w 9969"/>
                      <a:gd name="T97" fmla="*/ 453 h 6282"/>
                      <a:gd name="T98" fmla="*/ 4272 w 9969"/>
                      <a:gd name="T99" fmla="*/ 305 h 6282"/>
                      <a:gd name="T100" fmla="*/ 3763 w 9969"/>
                      <a:gd name="T101" fmla="*/ 156 h 6282"/>
                      <a:gd name="T102" fmla="*/ 3254 w 9969"/>
                      <a:gd name="T103" fmla="*/ 7 h 6282"/>
                      <a:gd name="T104" fmla="*/ 2710 w 9969"/>
                      <a:gd name="T105" fmla="*/ 35 h 6282"/>
                      <a:gd name="T106" fmla="*/ 2178 w 9969"/>
                      <a:gd name="T107" fmla="*/ 92 h 6282"/>
                      <a:gd name="T108" fmla="*/ 1646 w 9969"/>
                      <a:gd name="T109" fmla="*/ 149 h 6282"/>
                      <a:gd name="T110" fmla="*/ 1114 w 9969"/>
                      <a:gd name="T111" fmla="*/ 205 h 6282"/>
                      <a:gd name="T112" fmla="*/ 582 w 9969"/>
                      <a:gd name="T113" fmla="*/ 262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69" h="6282">
                        <a:moveTo>
                          <a:pt x="383" y="283"/>
                        </a:moveTo>
                        <a:lnTo>
                          <a:pt x="391" y="342"/>
                        </a:lnTo>
                        <a:lnTo>
                          <a:pt x="58" y="378"/>
                        </a:lnTo>
                        <a:lnTo>
                          <a:pt x="50" y="318"/>
                        </a:lnTo>
                        <a:lnTo>
                          <a:pt x="383" y="283"/>
                        </a:lnTo>
                        <a:close/>
                        <a:moveTo>
                          <a:pt x="20" y="517"/>
                        </a:moveTo>
                        <a:lnTo>
                          <a:pt x="87" y="518"/>
                        </a:lnTo>
                        <a:lnTo>
                          <a:pt x="86" y="816"/>
                        </a:lnTo>
                        <a:lnTo>
                          <a:pt x="19" y="816"/>
                        </a:lnTo>
                        <a:lnTo>
                          <a:pt x="20" y="517"/>
                        </a:lnTo>
                        <a:close/>
                        <a:moveTo>
                          <a:pt x="18" y="996"/>
                        </a:moveTo>
                        <a:lnTo>
                          <a:pt x="85" y="996"/>
                        </a:lnTo>
                        <a:lnTo>
                          <a:pt x="84" y="1294"/>
                        </a:lnTo>
                        <a:lnTo>
                          <a:pt x="17" y="1294"/>
                        </a:lnTo>
                        <a:lnTo>
                          <a:pt x="18" y="996"/>
                        </a:lnTo>
                        <a:close/>
                        <a:moveTo>
                          <a:pt x="17" y="1474"/>
                        </a:moveTo>
                        <a:lnTo>
                          <a:pt x="83" y="1474"/>
                        </a:lnTo>
                        <a:lnTo>
                          <a:pt x="82" y="1773"/>
                        </a:lnTo>
                        <a:lnTo>
                          <a:pt x="15" y="1772"/>
                        </a:lnTo>
                        <a:lnTo>
                          <a:pt x="17" y="1474"/>
                        </a:lnTo>
                        <a:close/>
                        <a:moveTo>
                          <a:pt x="15" y="1952"/>
                        </a:moveTo>
                        <a:lnTo>
                          <a:pt x="82" y="1952"/>
                        </a:lnTo>
                        <a:lnTo>
                          <a:pt x="81" y="2251"/>
                        </a:lnTo>
                        <a:lnTo>
                          <a:pt x="14" y="2250"/>
                        </a:lnTo>
                        <a:lnTo>
                          <a:pt x="15" y="1952"/>
                        </a:lnTo>
                        <a:close/>
                        <a:moveTo>
                          <a:pt x="13" y="2430"/>
                        </a:moveTo>
                        <a:lnTo>
                          <a:pt x="80" y="2430"/>
                        </a:lnTo>
                        <a:lnTo>
                          <a:pt x="79" y="2729"/>
                        </a:lnTo>
                        <a:lnTo>
                          <a:pt x="12" y="2729"/>
                        </a:lnTo>
                        <a:lnTo>
                          <a:pt x="13" y="2430"/>
                        </a:lnTo>
                        <a:close/>
                        <a:moveTo>
                          <a:pt x="11" y="2908"/>
                        </a:moveTo>
                        <a:lnTo>
                          <a:pt x="78" y="2908"/>
                        </a:lnTo>
                        <a:lnTo>
                          <a:pt x="77" y="3207"/>
                        </a:lnTo>
                        <a:lnTo>
                          <a:pt x="10" y="3207"/>
                        </a:lnTo>
                        <a:lnTo>
                          <a:pt x="11" y="2908"/>
                        </a:lnTo>
                        <a:close/>
                        <a:moveTo>
                          <a:pt x="9" y="3386"/>
                        </a:moveTo>
                        <a:lnTo>
                          <a:pt x="76" y="3386"/>
                        </a:lnTo>
                        <a:lnTo>
                          <a:pt x="75" y="3685"/>
                        </a:lnTo>
                        <a:lnTo>
                          <a:pt x="8" y="3685"/>
                        </a:lnTo>
                        <a:lnTo>
                          <a:pt x="9" y="3386"/>
                        </a:lnTo>
                        <a:close/>
                        <a:moveTo>
                          <a:pt x="7" y="3864"/>
                        </a:moveTo>
                        <a:lnTo>
                          <a:pt x="74" y="3864"/>
                        </a:lnTo>
                        <a:lnTo>
                          <a:pt x="73" y="4163"/>
                        </a:lnTo>
                        <a:lnTo>
                          <a:pt x="6" y="4163"/>
                        </a:lnTo>
                        <a:lnTo>
                          <a:pt x="7" y="3864"/>
                        </a:lnTo>
                        <a:close/>
                        <a:moveTo>
                          <a:pt x="6" y="4342"/>
                        </a:moveTo>
                        <a:lnTo>
                          <a:pt x="73" y="4342"/>
                        </a:lnTo>
                        <a:lnTo>
                          <a:pt x="72" y="4641"/>
                        </a:lnTo>
                        <a:lnTo>
                          <a:pt x="5" y="4641"/>
                        </a:lnTo>
                        <a:lnTo>
                          <a:pt x="6" y="4342"/>
                        </a:lnTo>
                        <a:close/>
                        <a:moveTo>
                          <a:pt x="4" y="4820"/>
                        </a:moveTo>
                        <a:lnTo>
                          <a:pt x="71" y="4820"/>
                        </a:lnTo>
                        <a:lnTo>
                          <a:pt x="70" y="5119"/>
                        </a:lnTo>
                        <a:lnTo>
                          <a:pt x="3" y="5119"/>
                        </a:lnTo>
                        <a:lnTo>
                          <a:pt x="4" y="4820"/>
                        </a:lnTo>
                        <a:close/>
                        <a:moveTo>
                          <a:pt x="2" y="5298"/>
                        </a:moveTo>
                        <a:lnTo>
                          <a:pt x="69" y="5298"/>
                        </a:lnTo>
                        <a:lnTo>
                          <a:pt x="68" y="5597"/>
                        </a:lnTo>
                        <a:lnTo>
                          <a:pt x="1" y="5597"/>
                        </a:lnTo>
                        <a:lnTo>
                          <a:pt x="2" y="5298"/>
                        </a:lnTo>
                        <a:close/>
                        <a:moveTo>
                          <a:pt x="0" y="5776"/>
                        </a:moveTo>
                        <a:lnTo>
                          <a:pt x="67" y="5776"/>
                        </a:lnTo>
                        <a:lnTo>
                          <a:pt x="67" y="5801"/>
                        </a:lnTo>
                        <a:lnTo>
                          <a:pt x="314" y="5834"/>
                        </a:lnTo>
                        <a:lnTo>
                          <a:pt x="304" y="5893"/>
                        </a:lnTo>
                        <a:lnTo>
                          <a:pt x="29" y="5856"/>
                        </a:lnTo>
                        <a:lnTo>
                          <a:pt x="0" y="5852"/>
                        </a:lnTo>
                        <a:lnTo>
                          <a:pt x="0" y="5827"/>
                        </a:lnTo>
                        <a:lnTo>
                          <a:pt x="0" y="5776"/>
                        </a:lnTo>
                        <a:close/>
                        <a:moveTo>
                          <a:pt x="503" y="5920"/>
                        </a:moveTo>
                        <a:lnTo>
                          <a:pt x="513" y="5860"/>
                        </a:lnTo>
                        <a:lnTo>
                          <a:pt x="844" y="5905"/>
                        </a:lnTo>
                        <a:lnTo>
                          <a:pt x="834" y="5964"/>
                        </a:lnTo>
                        <a:lnTo>
                          <a:pt x="503" y="5920"/>
                        </a:lnTo>
                        <a:close/>
                        <a:moveTo>
                          <a:pt x="1033" y="5990"/>
                        </a:moveTo>
                        <a:lnTo>
                          <a:pt x="1043" y="5931"/>
                        </a:lnTo>
                        <a:lnTo>
                          <a:pt x="1374" y="5975"/>
                        </a:lnTo>
                        <a:lnTo>
                          <a:pt x="1364" y="6034"/>
                        </a:lnTo>
                        <a:lnTo>
                          <a:pt x="1033" y="5990"/>
                        </a:lnTo>
                        <a:close/>
                        <a:moveTo>
                          <a:pt x="1562" y="6061"/>
                        </a:moveTo>
                        <a:lnTo>
                          <a:pt x="1572" y="6002"/>
                        </a:lnTo>
                        <a:lnTo>
                          <a:pt x="1904" y="6046"/>
                        </a:lnTo>
                        <a:lnTo>
                          <a:pt x="1894" y="6105"/>
                        </a:lnTo>
                        <a:lnTo>
                          <a:pt x="1562" y="6061"/>
                        </a:lnTo>
                        <a:close/>
                        <a:moveTo>
                          <a:pt x="2092" y="6131"/>
                        </a:moveTo>
                        <a:lnTo>
                          <a:pt x="2102" y="6072"/>
                        </a:lnTo>
                        <a:lnTo>
                          <a:pt x="2433" y="6116"/>
                        </a:lnTo>
                        <a:lnTo>
                          <a:pt x="2423" y="6175"/>
                        </a:lnTo>
                        <a:lnTo>
                          <a:pt x="2092" y="6131"/>
                        </a:lnTo>
                        <a:close/>
                        <a:moveTo>
                          <a:pt x="2622" y="6202"/>
                        </a:moveTo>
                        <a:lnTo>
                          <a:pt x="2632" y="6143"/>
                        </a:lnTo>
                        <a:lnTo>
                          <a:pt x="2963" y="6187"/>
                        </a:lnTo>
                        <a:lnTo>
                          <a:pt x="2953" y="6246"/>
                        </a:lnTo>
                        <a:lnTo>
                          <a:pt x="2622" y="6202"/>
                        </a:lnTo>
                        <a:close/>
                        <a:moveTo>
                          <a:pt x="3152" y="6273"/>
                        </a:moveTo>
                        <a:lnTo>
                          <a:pt x="3162" y="6213"/>
                        </a:lnTo>
                        <a:lnTo>
                          <a:pt x="3213" y="6220"/>
                        </a:lnTo>
                        <a:lnTo>
                          <a:pt x="3459" y="6132"/>
                        </a:lnTo>
                        <a:lnTo>
                          <a:pt x="3484" y="6188"/>
                        </a:lnTo>
                        <a:lnTo>
                          <a:pt x="3230" y="6279"/>
                        </a:lnTo>
                        <a:lnTo>
                          <a:pt x="3221" y="6282"/>
                        </a:lnTo>
                        <a:lnTo>
                          <a:pt x="3212" y="6281"/>
                        </a:lnTo>
                        <a:lnTo>
                          <a:pt x="3152" y="6273"/>
                        </a:lnTo>
                        <a:close/>
                        <a:moveTo>
                          <a:pt x="3670" y="6121"/>
                        </a:moveTo>
                        <a:lnTo>
                          <a:pt x="3646" y="6065"/>
                        </a:lnTo>
                        <a:lnTo>
                          <a:pt x="3956" y="5954"/>
                        </a:lnTo>
                        <a:lnTo>
                          <a:pt x="3981" y="6010"/>
                        </a:lnTo>
                        <a:lnTo>
                          <a:pt x="3670" y="6121"/>
                        </a:lnTo>
                        <a:close/>
                        <a:moveTo>
                          <a:pt x="4168" y="5943"/>
                        </a:moveTo>
                        <a:lnTo>
                          <a:pt x="4143" y="5887"/>
                        </a:lnTo>
                        <a:lnTo>
                          <a:pt x="4454" y="5776"/>
                        </a:lnTo>
                        <a:lnTo>
                          <a:pt x="4479" y="5832"/>
                        </a:lnTo>
                        <a:lnTo>
                          <a:pt x="4168" y="5943"/>
                        </a:lnTo>
                        <a:close/>
                        <a:moveTo>
                          <a:pt x="4665" y="5765"/>
                        </a:moveTo>
                        <a:lnTo>
                          <a:pt x="4640" y="5709"/>
                        </a:lnTo>
                        <a:lnTo>
                          <a:pt x="4951" y="5598"/>
                        </a:lnTo>
                        <a:lnTo>
                          <a:pt x="4976" y="5654"/>
                        </a:lnTo>
                        <a:lnTo>
                          <a:pt x="4665" y="5765"/>
                        </a:lnTo>
                        <a:close/>
                        <a:moveTo>
                          <a:pt x="5162" y="5587"/>
                        </a:moveTo>
                        <a:lnTo>
                          <a:pt x="5137" y="5531"/>
                        </a:lnTo>
                        <a:lnTo>
                          <a:pt x="5448" y="5420"/>
                        </a:lnTo>
                        <a:lnTo>
                          <a:pt x="5473" y="5476"/>
                        </a:lnTo>
                        <a:lnTo>
                          <a:pt x="5162" y="5587"/>
                        </a:lnTo>
                        <a:close/>
                        <a:moveTo>
                          <a:pt x="5659" y="5409"/>
                        </a:moveTo>
                        <a:lnTo>
                          <a:pt x="5635" y="5353"/>
                        </a:lnTo>
                        <a:lnTo>
                          <a:pt x="5945" y="5242"/>
                        </a:lnTo>
                        <a:lnTo>
                          <a:pt x="5970" y="5297"/>
                        </a:lnTo>
                        <a:lnTo>
                          <a:pt x="5659" y="5409"/>
                        </a:lnTo>
                        <a:close/>
                        <a:moveTo>
                          <a:pt x="6157" y="5231"/>
                        </a:moveTo>
                        <a:lnTo>
                          <a:pt x="6132" y="5175"/>
                        </a:lnTo>
                        <a:lnTo>
                          <a:pt x="6442" y="5064"/>
                        </a:lnTo>
                        <a:lnTo>
                          <a:pt x="6467" y="5119"/>
                        </a:lnTo>
                        <a:lnTo>
                          <a:pt x="6157" y="5231"/>
                        </a:lnTo>
                        <a:close/>
                        <a:moveTo>
                          <a:pt x="6654" y="5053"/>
                        </a:moveTo>
                        <a:lnTo>
                          <a:pt x="6629" y="4997"/>
                        </a:lnTo>
                        <a:lnTo>
                          <a:pt x="6940" y="4886"/>
                        </a:lnTo>
                        <a:lnTo>
                          <a:pt x="6965" y="4941"/>
                        </a:lnTo>
                        <a:lnTo>
                          <a:pt x="6654" y="5053"/>
                        </a:lnTo>
                        <a:close/>
                        <a:moveTo>
                          <a:pt x="7151" y="4875"/>
                        </a:moveTo>
                        <a:lnTo>
                          <a:pt x="7126" y="4819"/>
                        </a:lnTo>
                        <a:lnTo>
                          <a:pt x="7437" y="4708"/>
                        </a:lnTo>
                        <a:lnTo>
                          <a:pt x="7462" y="4763"/>
                        </a:lnTo>
                        <a:lnTo>
                          <a:pt x="7151" y="4875"/>
                        </a:lnTo>
                        <a:close/>
                        <a:moveTo>
                          <a:pt x="7648" y="4697"/>
                        </a:moveTo>
                        <a:lnTo>
                          <a:pt x="7623" y="4641"/>
                        </a:lnTo>
                        <a:lnTo>
                          <a:pt x="7934" y="4530"/>
                        </a:lnTo>
                        <a:lnTo>
                          <a:pt x="7959" y="4585"/>
                        </a:lnTo>
                        <a:lnTo>
                          <a:pt x="7648" y="4697"/>
                        </a:lnTo>
                        <a:close/>
                        <a:moveTo>
                          <a:pt x="8145" y="4519"/>
                        </a:moveTo>
                        <a:lnTo>
                          <a:pt x="8121" y="4463"/>
                        </a:lnTo>
                        <a:lnTo>
                          <a:pt x="8431" y="4352"/>
                        </a:lnTo>
                        <a:lnTo>
                          <a:pt x="8456" y="4407"/>
                        </a:lnTo>
                        <a:lnTo>
                          <a:pt x="8145" y="4519"/>
                        </a:lnTo>
                        <a:close/>
                        <a:moveTo>
                          <a:pt x="8643" y="4341"/>
                        </a:moveTo>
                        <a:lnTo>
                          <a:pt x="8618" y="4285"/>
                        </a:lnTo>
                        <a:lnTo>
                          <a:pt x="8928" y="4174"/>
                        </a:lnTo>
                        <a:lnTo>
                          <a:pt x="8953" y="4229"/>
                        </a:lnTo>
                        <a:lnTo>
                          <a:pt x="8643" y="4341"/>
                        </a:lnTo>
                        <a:close/>
                        <a:moveTo>
                          <a:pt x="9140" y="4163"/>
                        </a:moveTo>
                        <a:lnTo>
                          <a:pt x="9115" y="4107"/>
                        </a:lnTo>
                        <a:lnTo>
                          <a:pt x="9426" y="3996"/>
                        </a:lnTo>
                        <a:lnTo>
                          <a:pt x="9451" y="4051"/>
                        </a:lnTo>
                        <a:lnTo>
                          <a:pt x="9140" y="4163"/>
                        </a:lnTo>
                        <a:close/>
                        <a:moveTo>
                          <a:pt x="9637" y="3985"/>
                        </a:moveTo>
                        <a:lnTo>
                          <a:pt x="9612" y="3929"/>
                        </a:lnTo>
                        <a:lnTo>
                          <a:pt x="9903" y="3825"/>
                        </a:lnTo>
                        <a:lnTo>
                          <a:pt x="9906" y="3833"/>
                        </a:lnTo>
                        <a:lnTo>
                          <a:pt x="9949" y="3834"/>
                        </a:lnTo>
                        <a:lnTo>
                          <a:pt x="9948" y="3853"/>
                        </a:lnTo>
                        <a:lnTo>
                          <a:pt x="9948" y="3873"/>
                        </a:lnTo>
                        <a:lnTo>
                          <a:pt x="9927" y="3881"/>
                        </a:lnTo>
                        <a:lnTo>
                          <a:pt x="9637" y="3985"/>
                        </a:lnTo>
                        <a:close/>
                        <a:moveTo>
                          <a:pt x="9951" y="3654"/>
                        </a:moveTo>
                        <a:lnTo>
                          <a:pt x="9884" y="3654"/>
                        </a:lnTo>
                        <a:lnTo>
                          <a:pt x="9887" y="3355"/>
                        </a:lnTo>
                        <a:lnTo>
                          <a:pt x="9954" y="3356"/>
                        </a:lnTo>
                        <a:lnTo>
                          <a:pt x="9951" y="3654"/>
                        </a:lnTo>
                        <a:close/>
                        <a:moveTo>
                          <a:pt x="9956" y="3176"/>
                        </a:moveTo>
                        <a:lnTo>
                          <a:pt x="9889" y="3176"/>
                        </a:lnTo>
                        <a:lnTo>
                          <a:pt x="9892" y="2877"/>
                        </a:lnTo>
                        <a:lnTo>
                          <a:pt x="9959" y="2878"/>
                        </a:lnTo>
                        <a:lnTo>
                          <a:pt x="9956" y="3176"/>
                        </a:lnTo>
                        <a:close/>
                        <a:moveTo>
                          <a:pt x="9961" y="2698"/>
                        </a:moveTo>
                        <a:lnTo>
                          <a:pt x="9894" y="2698"/>
                        </a:lnTo>
                        <a:lnTo>
                          <a:pt x="9898" y="2399"/>
                        </a:lnTo>
                        <a:lnTo>
                          <a:pt x="9965" y="2400"/>
                        </a:lnTo>
                        <a:lnTo>
                          <a:pt x="9961" y="2698"/>
                        </a:lnTo>
                        <a:close/>
                        <a:moveTo>
                          <a:pt x="9967" y="2220"/>
                        </a:moveTo>
                        <a:lnTo>
                          <a:pt x="9900" y="2220"/>
                        </a:lnTo>
                        <a:lnTo>
                          <a:pt x="9902" y="2011"/>
                        </a:lnTo>
                        <a:lnTo>
                          <a:pt x="9852" y="1997"/>
                        </a:lnTo>
                        <a:lnTo>
                          <a:pt x="9873" y="1940"/>
                        </a:lnTo>
                        <a:lnTo>
                          <a:pt x="9946" y="1961"/>
                        </a:lnTo>
                        <a:lnTo>
                          <a:pt x="9969" y="1968"/>
                        </a:lnTo>
                        <a:lnTo>
                          <a:pt x="9969" y="1990"/>
                        </a:lnTo>
                        <a:lnTo>
                          <a:pt x="9967" y="2220"/>
                        </a:lnTo>
                        <a:close/>
                        <a:moveTo>
                          <a:pt x="9682" y="1884"/>
                        </a:moveTo>
                        <a:lnTo>
                          <a:pt x="9661" y="1941"/>
                        </a:lnTo>
                        <a:lnTo>
                          <a:pt x="9343" y="1848"/>
                        </a:lnTo>
                        <a:lnTo>
                          <a:pt x="9364" y="1791"/>
                        </a:lnTo>
                        <a:lnTo>
                          <a:pt x="9682" y="1884"/>
                        </a:lnTo>
                        <a:close/>
                        <a:moveTo>
                          <a:pt x="9173" y="1736"/>
                        </a:moveTo>
                        <a:lnTo>
                          <a:pt x="9152" y="1792"/>
                        </a:lnTo>
                        <a:lnTo>
                          <a:pt x="8834" y="1699"/>
                        </a:lnTo>
                        <a:lnTo>
                          <a:pt x="8855" y="1643"/>
                        </a:lnTo>
                        <a:lnTo>
                          <a:pt x="9173" y="1736"/>
                        </a:lnTo>
                        <a:close/>
                        <a:moveTo>
                          <a:pt x="8664" y="1587"/>
                        </a:moveTo>
                        <a:lnTo>
                          <a:pt x="8643" y="1644"/>
                        </a:lnTo>
                        <a:lnTo>
                          <a:pt x="8324" y="1551"/>
                        </a:lnTo>
                        <a:lnTo>
                          <a:pt x="8345" y="1494"/>
                        </a:lnTo>
                        <a:lnTo>
                          <a:pt x="8664" y="1587"/>
                        </a:lnTo>
                        <a:close/>
                        <a:moveTo>
                          <a:pt x="8154" y="1438"/>
                        </a:moveTo>
                        <a:lnTo>
                          <a:pt x="8133" y="1495"/>
                        </a:lnTo>
                        <a:lnTo>
                          <a:pt x="7815" y="1402"/>
                        </a:lnTo>
                        <a:lnTo>
                          <a:pt x="7836" y="1345"/>
                        </a:lnTo>
                        <a:lnTo>
                          <a:pt x="8154" y="1438"/>
                        </a:lnTo>
                        <a:close/>
                        <a:moveTo>
                          <a:pt x="7645" y="1290"/>
                        </a:moveTo>
                        <a:lnTo>
                          <a:pt x="7624" y="1346"/>
                        </a:lnTo>
                        <a:lnTo>
                          <a:pt x="7306" y="1253"/>
                        </a:lnTo>
                        <a:lnTo>
                          <a:pt x="7327" y="1197"/>
                        </a:lnTo>
                        <a:lnTo>
                          <a:pt x="7645" y="1290"/>
                        </a:lnTo>
                        <a:close/>
                        <a:moveTo>
                          <a:pt x="7136" y="1141"/>
                        </a:moveTo>
                        <a:lnTo>
                          <a:pt x="7115" y="1198"/>
                        </a:lnTo>
                        <a:lnTo>
                          <a:pt x="6797" y="1105"/>
                        </a:lnTo>
                        <a:lnTo>
                          <a:pt x="6818" y="1048"/>
                        </a:lnTo>
                        <a:lnTo>
                          <a:pt x="7136" y="1141"/>
                        </a:lnTo>
                        <a:close/>
                        <a:moveTo>
                          <a:pt x="6627" y="992"/>
                        </a:moveTo>
                        <a:lnTo>
                          <a:pt x="6606" y="1049"/>
                        </a:lnTo>
                        <a:lnTo>
                          <a:pt x="6288" y="956"/>
                        </a:lnTo>
                        <a:lnTo>
                          <a:pt x="6309" y="899"/>
                        </a:lnTo>
                        <a:lnTo>
                          <a:pt x="6627" y="992"/>
                        </a:lnTo>
                        <a:close/>
                        <a:moveTo>
                          <a:pt x="6118" y="844"/>
                        </a:moveTo>
                        <a:lnTo>
                          <a:pt x="6097" y="900"/>
                        </a:lnTo>
                        <a:lnTo>
                          <a:pt x="5779" y="807"/>
                        </a:lnTo>
                        <a:lnTo>
                          <a:pt x="5799" y="751"/>
                        </a:lnTo>
                        <a:lnTo>
                          <a:pt x="6118" y="844"/>
                        </a:lnTo>
                        <a:close/>
                        <a:moveTo>
                          <a:pt x="5608" y="695"/>
                        </a:moveTo>
                        <a:lnTo>
                          <a:pt x="5588" y="752"/>
                        </a:lnTo>
                        <a:lnTo>
                          <a:pt x="5269" y="659"/>
                        </a:lnTo>
                        <a:lnTo>
                          <a:pt x="5290" y="602"/>
                        </a:lnTo>
                        <a:lnTo>
                          <a:pt x="5608" y="695"/>
                        </a:lnTo>
                        <a:close/>
                        <a:moveTo>
                          <a:pt x="5099" y="546"/>
                        </a:moveTo>
                        <a:lnTo>
                          <a:pt x="5078" y="603"/>
                        </a:lnTo>
                        <a:lnTo>
                          <a:pt x="4760" y="510"/>
                        </a:lnTo>
                        <a:lnTo>
                          <a:pt x="4781" y="453"/>
                        </a:lnTo>
                        <a:lnTo>
                          <a:pt x="5099" y="546"/>
                        </a:lnTo>
                        <a:close/>
                        <a:moveTo>
                          <a:pt x="4590" y="398"/>
                        </a:moveTo>
                        <a:lnTo>
                          <a:pt x="4569" y="454"/>
                        </a:lnTo>
                        <a:lnTo>
                          <a:pt x="4251" y="361"/>
                        </a:lnTo>
                        <a:lnTo>
                          <a:pt x="4272" y="305"/>
                        </a:lnTo>
                        <a:lnTo>
                          <a:pt x="4590" y="398"/>
                        </a:lnTo>
                        <a:close/>
                        <a:moveTo>
                          <a:pt x="4081" y="249"/>
                        </a:moveTo>
                        <a:lnTo>
                          <a:pt x="4060" y="306"/>
                        </a:lnTo>
                        <a:lnTo>
                          <a:pt x="3742" y="213"/>
                        </a:lnTo>
                        <a:lnTo>
                          <a:pt x="3763" y="156"/>
                        </a:lnTo>
                        <a:lnTo>
                          <a:pt x="4081" y="249"/>
                        </a:lnTo>
                        <a:close/>
                        <a:moveTo>
                          <a:pt x="3572" y="100"/>
                        </a:moveTo>
                        <a:lnTo>
                          <a:pt x="3551" y="157"/>
                        </a:lnTo>
                        <a:lnTo>
                          <a:pt x="3233" y="64"/>
                        </a:lnTo>
                        <a:lnTo>
                          <a:pt x="3254" y="7"/>
                        </a:lnTo>
                        <a:lnTo>
                          <a:pt x="3572" y="100"/>
                        </a:lnTo>
                        <a:close/>
                        <a:moveTo>
                          <a:pt x="3043" y="0"/>
                        </a:moveTo>
                        <a:lnTo>
                          <a:pt x="3051" y="59"/>
                        </a:lnTo>
                        <a:lnTo>
                          <a:pt x="2718" y="95"/>
                        </a:lnTo>
                        <a:lnTo>
                          <a:pt x="2710" y="35"/>
                        </a:lnTo>
                        <a:lnTo>
                          <a:pt x="3043" y="0"/>
                        </a:lnTo>
                        <a:close/>
                        <a:moveTo>
                          <a:pt x="2511" y="57"/>
                        </a:moveTo>
                        <a:lnTo>
                          <a:pt x="2519" y="116"/>
                        </a:lnTo>
                        <a:lnTo>
                          <a:pt x="2186" y="151"/>
                        </a:lnTo>
                        <a:lnTo>
                          <a:pt x="2178" y="92"/>
                        </a:lnTo>
                        <a:lnTo>
                          <a:pt x="2511" y="57"/>
                        </a:lnTo>
                        <a:close/>
                        <a:moveTo>
                          <a:pt x="1979" y="113"/>
                        </a:moveTo>
                        <a:lnTo>
                          <a:pt x="1987" y="173"/>
                        </a:lnTo>
                        <a:lnTo>
                          <a:pt x="1654" y="208"/>
                        </a:lnTo>
                        <a:lnTo>
                          <a:pt x="1646" y="149"/>
                        </a:lnTo>
                        <a:lnTo>
                          <a:pt x="1979" y="113"/>
                        </a:lnTo>
                        <a:close/>
                        <a:moveTo>
                          <a:pt x="1447" y="170"/>
                        </a:moveTo>
                        <a:lnTo>
                          <a:pt x="1455" y="229"/>
                        </a:lnTo>
                        <a:lnTo>
                          <a:pt x="1122" y="265"/>
                        </a:lnTo>
                        <a:lnTo>
                          <a:pt x="1114" y="205"/>
                        </a:lnTo>
                        <a:lnTo>
                          <a:pt x="1447" y="170"/>
                        </a:lnTo>
                        <a:close/>
                        <a:moveTo>
                          <a:pt x="915" y="226"/>
                        </a:moveTo>
                        <a:lnTo>
                          <a:pt x="923" y="286"/>
                        </a:lnTo>
                        <a:lnTo>
                          <a:pt x="590" y="321"/>
                        </a:lnTo>
                        <a:lnTo>
                          <a:pt x="582" y="262"/>
                        </a:lnTo>
                        <a:lnTo>
                          <a:pt x="915" y="226"/>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grpSp>
            <p:pic>
              <p:nvPicPr>
                <p:cNvPr id="245" name="图片 2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31760" y="6167120"/>
                  <a:ext cx="161925" cy="132715"/>
                </a:xfrm>
                <a:prstGeom prst="rect">
                  <a:avLst/>
                </a:prstGeom>
              </p:spPr>
            </p:pic>
            <p:pic>
              <p:nvPicPr>
                <p:cNvPr id="246" name="图片 24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46390" y="5808345"/>
                  <a:ext cx="140970" cy="115570"/>
                </a:xfrm>
                <a:prstGeom prst="rect">
                  <a:avLst/>
                </a:prstGeom>
              </p:spPr>
            </p:pic>
            <p:pic>
              <p:nvPicPr>
                <p:cNvPr id="247" name="图片 2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58355" y="5831205"/>
                  <a:ext cx="168910" cy="138430"/>
                </a:xfrm>
                <a:prstGeom prst="rect">
                  <a:avLst/>
                </a:prstGeom>
              </p:spPr>
            </p:pic>
            <p:pic>
              <p:nvPicPr>
                <p:cNvPr id="248" name="图片 2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84720" y="6130925"/>
                  <a:ext cx="168910" cy="138430"/>
                </a:xfrm>
                <a:prstGeom prst="rect">
                  <a:avLst/>
                </a:prstGeom>
              </p:spPr>
            </p:pic>
            <p:pic>
              <p:nvPicPr>
                <p:cNvPr id="249" name="图片 2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32675" y="5939155"/>
                  <a:ext cx="140970" cy="115570"/>
                </a:xfrm>
                <a:prstGeom prst="rect">
                  <a:avLst/>
                </a:prstGeom>
              </p:spPr>
            </p:pic>
            <p:grpSp>
              <p:nvGrpSpPr>
                <p:cNvPr id="250" name="组合 207"/>
                <p:cNvGrpSpPr/>
                <p:nvPr/>
              </p:nvGrpSpPr>
              <p:grpSpPr>
                <a:xfrm>
                  <a:off x="7813040" y="5926455"/>
                  <a:ext cx="203835" cy="137795"/>
                  <a:chOff x="2931160" y="5600458"/>
                  <a:chExt cx="194310" cy="160655"/>
                </a:xfrm>
              </p:grpSpPr>
              <p:sp>
                <p:nvSpPr>
                  <p:cNvPr id="273" name="Freeform 66"/>
                  <p:cNvSpPr>
                    <a:spLocks noEditPoints="1"/>
                  </p:cNvSpPr>
                  <p:nvPr/>
                </p:nvSpPr>
                <p:spPr bwMode="auto">
                  <a:xfrm>
                    <a:off x="2938452" y="5605967"/>
                    <a:ext cx="82700" cy="149075"/>
                  </a:xfrm>
                  <a:custGeom>
                    <a:avLst/>
                    <a:gdLst>
                      <a:gd name="T0" fmla="*/ 2780 w 4241"/>
                      <a:gd name="T1" fmla="*/ 0 h 5829"/>
                      <a:gd name="T2" fmla="*/ 0 w 4241"/>
                      <a:gd name="T3" fmla="*/ 325 h 5829"/>
                      <a:gd name="T4" fmla="*/ 0 w 4241"/>
                      <a:gd name="T5" fmla="*/ 5466 h 5829"/>
                      <a:gd name="T6" fmla="*/ 2780 w 4241"/>
                      <a:gd name="T7" fmla="*/ 5829 h 5829"/>
                      <a:gd name="T8" fmla="*/ 2780 w 4241"/>
                      <a:gd name="T9" fmla="*/ 5829 h 5829"/>
                      <a:gd name="T10" fmla="*/ 4241 w 4241"/>
                      <a:gd name="T11" fmla="*/ 5340 h 5829"/>
                      <a:gd name="T12" fmla="*/ 4241 w 4241"/>
                      <a:gd name="T13" fmla="*/ 425 h 5829"/>
                      <a:gd name="T14" fmla="*/ 2780 w 4241"/>
                      <a:gd name="T15" fmla="*/ 0 h 5829"/>
                      <a:gd name="T16" fmla="*/ 2577 w 4241"/>
                      <a:gd name="T17" fmla="*/ 189 h 5829"/>
                      <a:gd name="T18" fmla="*/ 162 w 4241"/>
                      <a:gd name="T19" fmla="*/ 409 h 5829"/>
                      <a:gd name="T20" fmla="*/ 162 w 4241"/>
                      <a:gd name="T21" fmla="*/ 807 h 5829"/>
                      <a:gd name="T22" fmla="*/ 2577 w 4241"/>
                      <a:gd name="T23" fmla="*/ 587 h 5829"/>
                      <a:gd name="T24" fmla="*/ 2577 w 4241"/>
                      <a:gd name="T25" fmla="*/ 189 h 5829"/>
                      <a:gd name="T26" fmla="*/ 2577 w 4241"/>
                      <a:gd name="T27" fmla="*/ 3601 h 5829"/>
                      <a:gd name="T28" fmla="*/ 162 w 4241"/>
                      <a:gd name="T29" fmla="*/ 3519 h 5829"/>
                      <a:gd name="T30" fmla="*/ 162 w 4241"/>
                      <a:gd name="T31" fmla="*/ 5358 h 5829"/>
                      <a:gd name="T32" fmla="*/ 2577 w 4241"/>
                      <a:gd name="T33" fmla="*/ 5668 h 5829"/>
                      <a:gd name="T34" fmla="*/ 2577 w 4241"/>
                      <a:gd name="T35" fmla="*/ 3601 h 5829"/>
                      <a:gd name="T36" fmla="*/ 2577 w 4241"/>
                      <a:gd name="T37" fmla="*/ 3030 h 5829"/>
                      <a:gd name="T38" fmla="*/ 162 w 4241"/>
                      <a:gd name="T39" fmla="*/ 2993 h 5829"/>
                      <a:gd name="T40" fmla="*/ 162 w 4241"/>
                      <a:gd name="T41" fmla="*/ 3391 h 5829"/>
                      <a:gd name="T42" fmla="*/ 2577 w 4241"/>
                      <a:gd name="T43" fmla="*/ 3429 h 5829"/>
                      <a:gd name="T44" fmla="*/ 2577 w 4241"/>
                      <a:gd name="T45" fmla="*/ 3030 h 5829"/>
                      <a:gd name="T46" fmla="*/ 2577 w 4241"/>
                      <a:gd name="T47" fmla="*/ 2451 h 5829"/>
                      <a:gd name="T48" fmla="*/ 162 w 4241"/>
                      <a:gd name="T49" fmla="*/ 2487 h 5829"/>
                      <a:gd name="T50" fmla="*/ 162 w 4241"/>
                      <a:gd name="T51" fmla="*/ 2852 h 5829"/>
                      <a:gd name="T52" fmla="*/ 2588 w 4241"/>
                      <a:gd name="T53" fmla="*/ 2886 h 5829"/>
                      <a:gd name="T54" fmla="*/ 2577 w 4241"/>
                      <a:gd name="T55" fmla="*/ 2451 h 5829"/>
                      <a:gd name="T56" fmla="*/ 2577 w 4241"/>
                      <a:gd name="T57" fmla="*/ 1899 h 5829"/>
                      <a:gd name="T58" fmla="*/ 162 w 4241"/>
                      <a:gd name="T59" fmla="*/ 1955 h 5829"/>
                      <a:gd name="T60" fmla="*/ 162 w 4241"/>
                      <a:gd name="T61" fmla="*/ 2353 h 5829"/>
                      <a:gd name="T62" fmla="*/ 2577 w 4241"/>
                      <a:gd name="T63" fmla="*/ 2333 h 5829"/>
                      <a:gd name="T64" fmla="*/ 2577 w 4241"/>
                      <a:gd name="T65" fmla="*/ 1899 h 5829"/>
                      <a:gd name="T66" fmla="*/ 2577 w 4241"/>
                      <a:gd name="T67" fmla="*/ 1307 h 5829"/>
                      <a:gd name="T68" fmla="*/ 162 w 4241"/>
                      <a:gd name="T69" fmla="*/ 1452 h 5829"/>
                      <a:gd name="T70" fmla="*/ 162 w 4241"/>
                      <a:gd name="T71" fmla="*/ 1824 h 5829"/>
                      <a:gd name="T72" fmla="*/ 2577 w 4241"/>
                      <a:gd name="T73" fmla="*/ 1739 h 5829"/>
                      <a:gd name="T74" fmla="*/ 2577 w 4241"/>
                      <a:gd name="T75" fmla="*/ 1307 h 5829"/>
                      <a:gd name="T76" fmla="*/ 2577 w 4241"/>
                      <a:gd name="T77" fmla="*/ 740 h 5829"/>
                      <a:gd name="T78" fmla="*/ 166 w 4241"/>
                      <a:gd name="T79" fmla="*/ 923 h 5829"/>
                      <a:gd name="T80" fmla="*/ 163 w 4241"/>
                      <a:gd name="T81" fmla="*/ 1325 h 5829"/>
                      <a:gd name="T82" fmla="*/ 2577 w 4241"/>
                      <a:gd name="T83" fmla="*/ 1171 h 5829"/>
                      <a:gd name="T84" fmla="*/ 2577 w 4241"/>
                      <a:gd name="T85" fmla="*/ 740 h 5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41" h="5829">
                        <a:moveTo>
                          <a:pt x="2780" y="0"/>
                        </a:moveTo>
                        <a:lnTo>
                          <a:pt x="0" y="325"/>
                        </a:lnTo>
                        <a:lnTo>
                          <a:pt x="0" y="5466"/>
                        </a:lnTo>
                        <a:lnTo>
                          <a:pt x="2780" y="5829"/>
                        </a:lnTo>
                        <a:lnTo>
                          <a:pt x="2780" y="5829"/>
                        </a:lnTo>
                        <a:lnTo>
                          <a:pt x="4241" y="5340"/>
                        </a:lnTo>
                        <a:lnTo>
                          <a:pt x="4241" y="425"/>
                        </a:lnTo>
                        <a:lnTo>
                          <a:pt x="2780" y="0"/>
                        </a:lnTo>
                        <a:close/>
                        <a:moveTo>
                          <a:pt x="2577" y="189"/>
                        </a:moveTo>
                        <a:lnTo>
                          <a:pt x="162" y="409"/>
                        </a:lnTo>
                        <a:lnTo>
                          <a:pt x="162" y="807"/>
                        </a:lnTo>
                        <a:lnTo>
                          <a:pt x="2577" y="587"/>
                        </a:lnTo>
                        <a:lnTo>
                          <a:pt x="2577" y="189"/>
                        </a:lnTo>
                        <a:close/>
                        <a:moveTo>
                          <a:pt x="2577" y="3601"/>
                        </a:moveTo>
                        <a:lnTo>
                          <a:pt x="162" y="3519"/>
                        </a:lnTo>
                        <a:lnTo>
                          <a:pt x="162" y="5358"/>
                        </a:lnTo>
                        <a:lnTo>
                          <a:pt x="2577" y="5668"/>
                        </a:lnTo>
                        <a:lnTo>
                          <a:pt x="2577" y="3601"/>
                        </a:lnTo>
                        <a:close/>
                        <a:moveTo>
                          <a:pt x="2577" y="3030"/>
                        </a:moveTo>
                        <a:lnTo>
                          <a:pt x="162" y="2993"/>
                        </a:lnTo>
                        <a:lnTo>
                          <a:pt x="162" y="3391"/>
                        </a:lnTo>
                        <a:lnTo>
                          <a:pt x="2577" y="3429"/>
                        </a:lnTo>
                        <a:lnTo>
                          <a:pt x="2577" y="3030"/>
                        </a:lnTo>
                        <a:close/>
                        <a:moveTo>
                          <a:pt x="2577" y="2451"/>
                        </a:moveTo>
                        <a:lnTo>
                          <a:pt x="162" y="2487"/>
                        </a:lnTo>
                        <a:lnTo>
                          <a:pt x="162" y="2852"/>
                        </a:lnTo>
                        <a:lnTo>
                          <a:pt x="2588" y="2886"/>
                        </a:lnTo>
                        <a:lnTo>
                          <a:pt x="2577" y="2451"/>
                        </a:lnTo>
                        <a:close/>
                        <a:moveTo>
                          <a:pt x="2577" y="1899"/>
                        </a:moveTo>
                        <a:lnTo>
                          <a:pt x="162" y="1955"/>
                        </a:lnTo>
                        <a:lnTo>
                          <a:pt x="162" y="2353"/>
                        </a:lnTo>
                        <a:lnTo>
                          <a:pt x="2577" y="2333"/>
                        </a:lnTo>
                        <a:lnTo>
                          <a:pt x="2577" y="1899"/>
                        </a:lnTo>
                        <a:close/>
                        <a:moveTo>
                          <a:pt x="2577" y="1307"/>
                        </a:moveTo>
                        <a:lnTo>
                          <a:pt x="162" y="1452"/>
                        </a:lnTo>
                        <a:lnTo>
                          <a:pt x="162" y="1824"/>
                        </a:lnTo>
                        <a:lnTo>
                          <a:pt x="2577" y="1739"/>
                        </a:lnTo>
                        <a:lnTo>
                          <a:pt x="2577" y="1307"/>
                        </a:lnTo>
                        <a:close/>
                        <a:moveTo>
                          <a:pt x="2577" y="740"/>
                        </a:moveTo>
                        <a:lnTo>
                          <a:pt x="166" y="923"/>
                        </a:lnTo>
                        <a:lnTo>
                          <a:pt x="163" y="1325"/>
                        </a:lnTo>
                        <a:lnTo>
                          <a:pt x="2577" y="1171"/>
                        </a:lnTo>
                        <a:lnTo>
                          <a:pt x="2577" y="740"/>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74" name="Freeform 67"/>
                  <p:cNvSpPr>
                    <a:spLocks noEditPoints="1"/>
                  </p:cNvSpPr>
                  <p:nvPr/>
                </p:nvSpPr>
                <p:spPr bwMode="auto">
                  <a:xfrm>
                    <a:off x="3000992" y="5623842"/>
                    <a:ext cx="60910" cy="109839"/>
                  </a:xfrm>
                  <a:custGeom>
                    <a:avLst/>
                    <a:gdLst>
                      <a:gd name="T0" fmla="*/ 2047 w 3123"/>
                      <a:gd name="T1" fmla="*/ 0 h 4293"/>
                      <a:gd name="T2" fmla="*/ 0 w 3123"/>
                      <a:gd name="T3" fmla="*/ 239 h 4293"/>
                      <a:gd name="T4" fmla="*/ 0 w 3123"/>
                      <a:gd name="T5" fmla="*/ 4025 h 4293"/>
                      <a:gd name="T6" fmla="*/ 2047 w 3123"/>
                      <a:gd name="T7" fmla="*/ 4293 h 4293"/>
                      <a:gd name="T8" fmla="*/ 2047 w 3123"/>
                      <a:gd name="T9" fmla="*/ 4293 h 4293"/>
                      <a:gd name="T10" fmla="*/ 3123 w 3123"/>
                      <a:gd name="T11" fmla="*/ 3933 h 4293"/>
                      <a:gd name="T12" fmla="*/ 3123 w 3123"/>
                      <a:gd name="T13" fmla="*/ 313 h 4293"/>
                      <a:gd name="T14" fmla="*/ 2047 w 3123"/>
                      <a:gd name="T15" fmla="*/ 0 h 4293"/>
                      <a:gd name="T16" fmla="*/ 1898 w 3123"/>
                      <a:gd name="T17" fmla="*/ 139 h 4293"/>
                      <a:gd name="T18" fmla="*/ 119 w 3123"/>
                      <a:gd name="T19" fmla="*/ 301 h 4293"/>
                      <a:gd name="T20" fmla="*/ 119 w 3123"/>
                      <a:gd name="T21" fmla="*/ 594 h 4293"/>
                      <a:gd name="T22" fmla="*/ 1898 w 3123"/>
                      <a:gd name="T23" fmla="*/ 432 h 4293"/>
                      <a:gd name="T24" fmla="*/ 1898 w 3123"/>
                      <a:gd name="T25" fmla="*/ 139 h 4293"/>
                      <a:gd name="T26" fmla="*/ 1898 w 3123"/>
                      <a:gd name="T27" fmla="*/ 2652 h 4293"/>
                      <a:gd name="T28" fmla="*/ 119 w 3123"/>
                      <a:gd name="T29" fmla="*/ 2591 h 4293"/>
                      <a:gd name="T30" fmla="*/ 119 w 3123"/>
                      <a:gd name="T31" fmla="*/ 3946 h 4293"/>
                      <a:gd name="T32" fmla="*/ 1898 w 3123"/>
                      <a:gd name="T33" fmla="*/ 4174 h 4293"/>
                      <a:gd name="T34" fmla="*/ 1898 w 3123"/>
                      <a:gd name="T35" fmla="*/ 2652 h 4293"/>
                      <a:gd name="T36" fmla="*/ 1898 w 3123"/>
                      <a:gd name="T37" fmla="*/ 2231 h 4293"/>
                      <a:gd name="T38" fmla="*/ 119 w 3123"/>
                      <a:gd name="T39" fmla="*/ 2204 h 4293"/>
                      <a:gd name="T40" fmla="*/ 119 w 3123"/>
                      <a:gd name="T41" fmla="*/ 2497 h 4293"/>
                      <a:gd name="T42" fmla="*/ 1898 w 3123"/>
                      <a:gd name="T43" fmla="*/ 2525 h 4293"/>
                      <a:gd name="T44" fmla="*/ 1898 w 3123"/>
                      <a:gd name="T45" fmla="*/ 2231 h 4293"/>
                      <a:gd name="T46" fmla="*/ 1898 w 3123"/>
                      <a:gd name="T47" fmla="*/ 1805 h 4293"/>
                      <a:gd name="T48" fmla="*/ 119 w 3123"/>
                      <a:gd name="T49" fmla="*/ 1831 h 4293"/>
                      <a:gd name="T50" fmla="*/ 119 w 3123"/>
                      <a:gd name="T51" fmla="*/ 2100 h 4293"/>
                      <a:gd name="T52" fmla="*/ 1906 w 3123"/>
                      <a:gd name="T53" fmla="*/ 2125 h 4293"/>
                      <a:gd name="T54" fmla="*/ 1898 w 3123"/>
                      <a:gd name="T55" fmla="*/ 1805 h 4293"/>
                      <a:gd name="T56" fmla="*/ 1898 w 3123"/>
                      <a:gd name="T57" fmla="*/ 1398 h 4293"/>
                      <a:gd name="T58" fmla="*/ 119 w 3123"/>
                      <a:gd name="T59" fmla="*/ 1440 h 4293"/>
                      <a:gd name="T60" fmla="*/ 119 w 3123"/>
                      <a:gd name="T61" fmla="*/ 1733 h 4293"/>
                      <a:gd name="T62" fmla="*/ 1898 w 3123"/>
                      <a:gd name="T63" fmla="*/ 1718 h 4293"/>
                      <a:gd name="T64" fmla="*/ 1898 w 3123"/>
                      <a:gd name="T65" fmla="*/ 1398 h 4293"/>
                      <a:gd name="T66" fmla="*/ 1898 w 3123"/>
                      <a:gd name="T67" fmla="*/ 963 h 4293"/>
                      <a:gd name="T68" fmla="*/ 119 w 3123"/>
                      <a:gd name="T69" fmla="*/ 1070 h 4293"/>
                      <a:gd name="T70" fmla="*/ 119 w 3123"/>
                      <a:gd name="T71" fmla="*/ 1343 h 4293"/>
                      <a:gd name="T72" fmla="*/ 1898 w 3123"/>
                      <a:gd name="T73" fmla="*/ 1280 h 4293"/>
                      <a:gd name="T74" fmla="*/ 1898 w 3123"/>
                      <a:gd name="T75" fmla="*/ 963 h 4293"/>
                      <a:gd name="T76" fmla="*/ 1898 w 3123"/>
                      <a:gd name="T77" fmla="*/ 545 h 4293"/>
                      <a:gd name="T78" fmla="*/ 122 w 3123"/>
                      <a:gd name="T79" fmla="*/ 680 h 4293"/>
                      <a:gd name="T80" fmla="*/ 120 w 3123"/>
                      <a:gd name="T81" fmla="*/ 976 h 4293"/>
                      <a:gd name="T82" fmla="*/ 1898 w 3123"/>
                      <a:gd name="T83" fmla="*/ 862 h 4293"/>
                      <a:gd name="T84" fmla="*/ 1898 w 3123"/>
                      <a:gd name="T85" fmla="*/ 545 h 4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23" h="4293">
                        <a:moveTo>
                          <a:pt x="2047" y="0"/>
                        </a:moveTo>
                        <a:lnTo>
                          <a:pt x="0" y="239"/>
                        </a:lnTo>
                        <a:lnTo>
                          <a:pt x="0" y="4025"/>
                        </a:lnTo>
                        <a:lnTo>
                          <a:pt x="2047" y="4293"/>
                        </a:lnTo>
                        <a:lnTo>
                          <a:pt x="2047" y="4293"/>
                        </a:lnTo>
                        <a:lnTo>
                          <a:pt x="3123" y="3933"/>
                        </a:lnTo>
                        <a:lnTo>
                          <a:pt x="3123" y="313"/>
                        </a:lnTo>
                        <a:lnTo>
                          <a:pt x="2047" y="0"/>
                        </a:lnTo>
                        <a:close/>
                        <a:moveTo>
                          <a:pt x="1898" y="139"/>
                        </a:moveTo>
                        <a:lnTo>
                          <a:pt x="119" y="301"/>
                        </a:lnTo>
                        <a:lnTo>
                          <a:pt x="119" y="594"/>
                        </a:lnTo>
                        <a:lnTo>
                          <a:pt x="1898" y="432"/>
                        </a:lnTo>
                        <a:lnTo>
                          <a:pt x="1898" y="139"/>
                        </a:lnTo>
                        <a:close/>
                        <a:moveTo>
                          <a:pt x="1898" y="2652"/>
                        </a:moveTo>
                        <a:lnTo>
                          <a:pt x="119" y="2591"/>
                        </a:lnTo>
                        <a:lnTo>
                          <a:pt x="119" y="3946"/>
                        </a:lnTo>
                        <a:lnTo>
                          <a:pt x="1898" y="4174"/>
                        </a:lnTo>
                        <a:lnTo>
                          <a:pt x="1898" y="2652"/>
                        </a:lnTo>
                        <a:close/>
                        <a:moveTo>
                          <a:pt x="1898" y="2231"/>
                        </a:moveTo>
                        <a:lnTo>
                          <a:pt x="119" y="2204"/>
                        </a:lnTo>
                        <a:lnTo>
                          <a:pt x="119" y="2497"/>
                        </a:lnTo>
                        <a:lnTo>
                          <a:pt x="1898" y="2525"/>
                        </a:lnTo>
                        <a:lnTo>
                          <a:pt x="1898" y="2231"/>
                        </a:lnTo>
                        <a:close/>
                        <a:moveTo>
                          <a:pt x="1898" y="1805"/>
                        </a:moveTo>
                        <a:lnTo>
                          <a:pt x="119" y="1831"/>
                        </a:lnTo>
                        <a:lnTo>
                          <a:pt x="119" y="2100"/>
                        </a:lnTo>
                        <a:lnTo>
                          <a:pt x="1906" y="2125"/>
                        </a:lnTo>
                        <a:lnTo>
                          <a:pt x="1898" y="1805"/>
                        </a:lnTo>
                        <a:close/>
                        <a:moveTo>
                          <a:pt x="1898" y="1398"/>
                        </a:moveTo>
                        <a:lnTo>
                          <a:pt x="119" y="1440"/>
                        </a:lnTo>
                        <a:lnTo>
                          <a:pt x="119" y="1733"/>
                        </a:lnTo>
                        <a:lnTo>
                          <a:pt x="1898" y="1718"/>
                        </a:lnTo>
                        <a:lnTo>
                          <a:pt x="1898" y="1398"/>
                        </a:lnTo>
                        <a:close/>
                        <a:moveTo>
                          <a:pt x="1898" y="963"/>
                        </a:moveTo>
                        <a:lnTo>
                          <a:pt x="119" y="1070"/>
                        </a:lnTo>
                        <a:lnTo>
                          <a:pt x="119" y="1343"/>
                        </a:lnTo>
                        <a:lnTo>
                          <a:pt x="1898" y="1280"/>
                        </a:lnTo>
                        <a:lnTo>
                          <a:pt x="1898" y="963"/>
                        </a:lnTo>
                        <a:close/>
                        <a:moveTo>
                          <a:pt x="1898" y="545"/>
                        </a:moveTo>
                        <a:lnTo>
                          <a:pt x="122" y="680"/>
                        </a:lnTo>
                        <a:lnTo>
                          <a:pt x="120" y="976"/>
                        </a:lnTo>
                        <a:lnTo>
                          <a:pt x="1898" y="862"/>
                        </a:lnTo>
                        <a:lnTo>
                          <a:pt x="1898" y="545"/>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75" name="Freeform 68"/>
                  <p:cNvSpPr>
                    <a:spLocks noEditPoints="1"/>
                  </p:cNvSpPr>
                  <p:nvPr/>
                </p:nvSpPr>
                <p:spPr bwMode="auto">
                  <a:xfrm>
                    <a:off x="3040797" y="5634973"/>
                    <a:ext cx="46926" cy="84543"/>
                  </a:xfrm>
                  <a:custGeom>
                    <a:avLst/>
                    <a:gdLst>
                      <a:gd name="T0" fmla="*/ 1577 w 2406"/>
                      <a:gd name="T1" fmla="*/ 0 h 3307"/>
                      <a:gd name="T2" fmla="*/ 0 w 2406"/>
                      <a:gd name="T3" fmla="*/ 184 h 3307"/>
                      <a:gd name="T4" fmla="*/ 0 w 2406"/>
                      <a:gd name="T5" fmla="*/ 3101 h 3307"/>
                      <a:gd name="T6" fmla="*/ 1577 w 2406"/>
                      <a:gd name="T7" fmla="*/ 3307 h 3307"/>
                      <a:gd name="T8" fmla="*/ 1577 w 2406"/>
                      <a:gd name="T9" fmla="*/ 3307 h 3307"/>
                      <a:gd name="T10" fmla="*/ 2406 w 2406"/>
                      <a:gd name="T11" fmla="*/ 3030 h 3307"/>
                      <a:gd name="T12" fmla="*/ 2406 w 2406"/>
                      <a:gd name="T13" fmla="*/ 241 h 3307"/>
                      <a:gd name="T14" fmla="*/ 1577 w 2406"/>
                      <a:gd name="T15" fmla="*/ 0 h 3307"/>
                      <a:gd name="T16" fmla="*/ 1462 w 2406"/>
                      <a:gd name="T17" fmla="*/ 107 h 3307"/>
                      <a:gd name="T18" fmla="*/ 92 w 2406"/>
                      <a:gd name="T19" fmla="*/ 232 h 3307"/>
                      <a:gd name="T20" fmla="*/ 92 w 2406"/>
                      <a:gd name="T21" fmla="*/ 458 h 3307"/>
                      <a:gd name="T22" fmla="*/ 1462 w 2406"/>
                      <a:gd name="T23" fmla="*/ 333 h 3307"/>
                      <a:gd name="T24" fmla="*/ 1462 w 2406"/>
                      <a:gd name="T25" fmla="*/ 107 h 3307"/>
                      <a:gd name="T26" fmla="*/ 1462 w 2406"/>
                      <a:gd name="T27" fmla="*/ 2043 h 3307"/>
                      <a:gd name="T28" fmla="*/ 92 w 2406"/>
                      <a:gd name="T29" fmla="*/ 1996 h 3307"/>
                      <a:gd name="T30" fmla="*/ 92 w 2406"/>
                      <a:gd name="T31" fmla="*/ 3040 h 3307"/>
                      <a:gd name="T32" fmla="*/ 1462 w 2406"/>
                      <a:gd name="T33" fmla="*/ 3215 h 3307"/>
                      <a:gd name="T34" fmla="*/ 1462 w 2406"/>
                      <a:gd name="T35" fmla="*/ 2043 h 3307"/>
                      <a:gd name="T36" fmla="*/ 1462 w 2406"/>
                      <a:gd name="T37" fmla="*/ 1719 h 3307"/>
                      <a:gd name="T38" fmla="*/ 92 w 2406"/>
                      <a:gd name="T39" fmla="*/ 1698 h 3307"/>
                      <a:gd name="T40" fmla="*/ 92 w 2406"/>
                      <a:gd name="T41" fmla="*/ 1924 h 3307"/>
                      <a:gd name="T42" fmla="*/ 1462 w 2406"/>
                      <a:gd name="T43" fmla="*/ 1945 h 3307"/>
                      <a:gd name="T44" fmla="*/ 1462 w 2406"/>
                      <a:gd name="T45" fmla="*/ 1719 h 3307"/>
                      <a:gd name="T46" fmla="*/ 1462 w 2406"/>
                      <a:gd name="T47" fmla="*/ 1390 h 3307"/>
                      <a:gd name="T48" fmla="*/ 92 w 2406"/>
                      <a:gd name="T49" fmla="*/ 1411 h 3307"/>
                      <a:gd name="T50" fmla="*/ 92 w 2406"/>
                      <a:gd name="T51" fmla="*/ 1618 h 3307"/>
                      <a:gd name="T52" fmla="*/ 1468 w 2406"/>
                      <a:gd name="T53" fmla="*/ 1637 h 3307"/>
                      <a:gd name="T54" fmla="*/ 1462 w 2406"/>
                      <a:gd name="T55" fmla="*/ 1390 h 3307"/>
                      <a:gd name="T56" fmla="*/ 1462 w 2406"/>
                      <a:gd name="T57" fmla="*/ 1077 h 3307"/>
                      <a:gd name="T58" fmla="*/ 92 w 2406"/>
                      <a:gd name="T59" fmla="*/ 1109 h 3307"/>
                      <a:gd name="T60" fmla="*/ 92 w 2406"/>
                      <a:gd name="T61" fmla="*/ 1335 h 3307"/>
                      <a:gd name="T62" fmla="*/ 1462 w 2406"/>
                      <a:gd name="T63" fmla="*/ 1324 h 3307"/>
                      <a:gd name="T64" fmla="*/ 1462 w 2406"/>
                      <a:gd name="T65" fmla="*/ 1077 h 3307"/>
                      <a:gd name="T66" fmla="*/ 1462 w 2406"/>
                      <a:gd name="T67" fmla="*/ 742 h 3307"/>
                      <a:gd name="T68" fmla="*/ 92 w 2406"/>
                      <a:gd name="T69" fmla="*/ 824 h 3307"/>
                      <a:gd name="T70" fmla="*/ 92 w 2406"/>
                      <a:gd name="T71" fmla="*/ 1035 h 3307"/>
                      <a:gd name="T72" fmla="*/ 1462 w 2406"/>
                      <a:gd name="T73" fmla="*/ 986 h 3307"/>
                      <a:gd name="T74" fmla="*/ 1462 w 2406"/>
                      <a:gd name="T75" fmla="*/ 742 h 3307"/>
                      <a:gd name="T76" fmla="*/ 1462 w 2406"/>
                      <a:gd name="T77" fmla="*/ 419 h 3307"/>
                      <a:gd name="T78" fmla="*/ 94 w 2406"/>
                      <a:gd name="T79" fmla="*/ 524 h 3307"/>
                      <a:gd name="T80" fmla="*/ 93 w 2406"/>
                      <a:gd name="T81" fmla="*/ 751 h 3307"/>
                      <a:gd name="T82" fmla="*/ 1462 w 2406"/>
                      <a:gd name="T83" fmla="*/ 664 h 3307"/>
                      <a:gd name="T84" fmla="*/ 1462 w 2406"/>
                      <a:gd name="T85" fmla="*/ 419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6" h="3307">
                        <a:moveTo>
                          <a:pt x="1577" y="0"/>
                        </a:moveTo>
                        <a:lnTo>
                          <a:pt x="0" y="184"/>
                        </a:lnTo>
                        <a:lnTo>
                          <a:pt x="0" y="3101"/>
                        </a:lnTo>
                        <a:lnTo>
                          <a:pt x="1577" y="3307"/>
                        </a:lnTo>
                        <a:lnTo>
                          <a:pt x="1577" y="3307"/>
                        </a:lnTo>
                        <a:lnTo>
                          <a:pt x="2406" y="3030"/>
                        </a:lnTo>
                        <a:lnTo>
                          <a:pt x="2406" y="241"/>
                        </a:lnTo>
                        <a:lnTo>
                          <a:pt x="1577" y="0"/>
                        </a:lnTo>
                        <a:close/>
                        <a:moveTo>
                          <a:pt x="1462" y="107"/>
                        </a:moveTo>
                        <a:lnTo>
                          <a:pt x="92" y="232"/>
                        </a:lnTo>
                        <a:lnTo>
                          <a:pt x="92" y="458"/>
                        </a:lnTo>
                        <a:lnTo>
                          <a:pt x="1462" y="333"/>
                        </a:lnTo>
                        <a:lnTo>
                          <a:pt x="1462" y="107"/>
                        </a:lnTo>
                        <a:close/>
                        <a:moveTo>
                          <a:pt x="1462" y="2043"/>
                        </a:moveTo>
                        <a:lnTo>
                          <a:pt x="92" y="1996"/>
                        </a:lnTo>
                        <a:lnTo>
                          <a:pt x="92" y="3040"/>
                        </a:lnTo>
                        <a:lnTo>
                          <a:pt x="1462" y="3215"/>
                        </a:lnTo>
                        <a:lnTo>
                          <a:pt x="1462" y="2043"/>
                        </a:lnTo>
                        <a:close/>
                        <a:moveTo>
                          <a:pt x="1462" y="1719"/>
                        </a:moveTo>
                        <a:lnTo>
                          <a:pt x="92" y="1698"/>
                        </a:lnTo>
                        <a:lnTo>
                          <a:pt x="92" y="1924"/>
                        </a:lnTo>
                        <a:lnTo>
                          <a:pt x="1462" y="1945"/>
                        </a:lnTo>
                        <a:lnTo>
                          <a:pt x="1462" y="1719"/>
                        </a:lnTo>
                        <a:close/>
                        <a:moveTo>
                          <a:pt x="1462" y="1390"/>
                        </a:moveTo>
                        <a:lnTo>
                          <a:pt x="92" y="1411"/>
                        </a:lnTo>
                        <a:lnTo>
                          <a:pt x="92" y="1618"/>
                        </a:lnTo>
                        <a:lnTo>
                          <a:pt x="1468" y="1637"/>
                        </a:lnTo>
                        <a:lnTo>
                          <a:pt x="1462" y="1390"/>
                        </a:lnTo>
                        <a:close/>
                        <a:moveTo>
                          <a:pt x="1462" y="1077"/>
                        </a:moveTo>
                        <a:lnTo>
                          <a:pt x="92" y="1109"/>
                        </a:lnTo>
                        <a:lnTo>
                          <a:pt x="92" y="1335"/>
                        </a:lnTo>
                        <a:lnTo>
                          <a:pt x="1462" y="1324"/>
                        </a:lnTo>
                        <a:lnTo>
                          <a:pt x="1462" y="1077"/>
                        </a:lnTo>
                        <a:close/>
                        <a:moveTo>
                          <a:pt x="1462" y="742"/>
                        </a:moveTo>
                        <a:lnTo>
                          <a:pt x="92" y="824"/>
                        </a:lnTo>
                        <a:lnTo>
                          <a:pt x="92" y="1035"/>
                        </a:lnTo>
                        <a:lnTo>
                          <a:pt x="1462" y="986"/>
                        </a:lnTo>
                        <a:lnTo>
                          <a:pt x="1462" y="742"/>
                        </a:lnTo>
                        <a:close/>
                        <a:moveTo>
                          <a:pt x="1462" y="419"/>
                        </a:moveTo>
                        <a:lnTo>
                          <a:pt x="94" y="524"/>
                        </a:lnTo>
                        <a:lnTo>
                          <a:pt x="93" y="751"/>
                        </a:lnTo>
                        <a:lnTo>
                          <a:pt x="1462" y="664"/>
                        </a:lnTo>
                        <a:lnTo>
                          <a:pt x="1462" y="419"/>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76" name="Freeform 69"/>
                  <p:cNvSpPr>
                    <a:spLocks noEditPoints="1"/>
                  </p:cNvSpPr>
                  <p:nvPr/>
                </p:nvSpPr>
                <p:spPr bwMode="auto">
                  <a:xfrm>
                    <a:off x="3069107" y="5644191"/>
                    <a:ext cx="36203" cy="65206"/>
                  </a:xfrm>
                  <a:custGeom>
                    <a:avLst/>
                    <a:gdLst>
                      <a:gd name="T0" fmla="*/ 1217 w 1857"/>
                      <a:gd name="T1" fmla="*/ 0 h 2552"/>
                      <a:gd name="T2" fmla="*/ 0 w 1857"/>
                      <a:gd name="T3" fmla="*/ 142 h 2552"/>
                      <a:gd name="T4" fmla="*/ 0 w 1857"/>
                      <a:gd name="T5" fmla="*/ 2393 h 2552"/>
                      <a:gd name="T6" fmla="*/ 1217 w 1857"/>
                      <a:gd name="T7" fmla="*/ 2552 h 2552"/>
                      <a:gd name="T8" fmla="*/ 1217 w 1857"/>
                      <a:gd name="T9" fmla="*/ 2552 h 2552"/>
                      <a:gd name="T10" fmla="*/ 1857 w 1857"/>
                      <a:gd name="T11" fmla="*/ 2338 h 2552"/>
                      <a:gd name="T12" fmla="*/ 1857 w 1857"/>
                      <a:gd name="T13" fmla="*/ 186 h 2552"/>
                      <a:gd name="T14" fmla="*/ 1217 w 1857"/>
                      <a:gd name="T15" fmla="*/ 0 h 2552"/>
                      <a:gd name="T16" fmla="*/ 1128 w 1857"/>
                      <a:gd name="T17" fmla="*/ 82 h 2552"/>
                      <a:gd name="T18" fmla="*/ 71 w 1857"/>
                      <a:gd name="T19" fmla="*/ 179 h 2552"/>
                      <a:gd name="T20" fmla="*/ 71 w 1857"/>
                      <a:gd name="T21" fmla="*/ 353 h 2552"/>
                      <a:gd name="T22" fmla="*/ 1128 w 1857"/>
                      <a:gd name="T23" fmla="*/ 257 h 2552"/>
                      <a:gd name="T24" fmla="*/ 1128 w 1857"/>
                      <a:gd name="T25" fmla="*/ 82 h 2552"/>
                      <a:gd name="T26" fmla="*/ 1128 w 1857"/>
                      <a:gd name="T27" fmla="*/ 1576 h 2552"/>
                      <a:gd name="T28" fmla="*/ 71 w 1857"/>
                      <a:gd name="T29" fmla="*/ 1541 h 2552"/>
                      <a:gd name="T30" fmla="*/ 71 w 1857"/>
                      <a:gd name="T31" fmla="*/ 2346 h 2552"/>
                      <a:gd name="T32" fmla="*/ 1128 w 1857"/>
                      <a:gd name="T33" fmla="*/ 2481 h 2552"/>
                      <a:gd name="T34" fmla="*/ 1128 w 1857"/>
                      <a:gd name="T35" fmla="*/ 1576 h 2552"/>
                      <a:gd name="T36" fmla="*/ 1128 w 1857"/>
                      <a:gd name="T37" fmla="*/ 1327 h 2552"/>
                      <a:gd name="T38" fmla="*/ 71 w 1857"/>
                      <a:gd name="T39" fmla="*/ 1310 h 2552"/>
                      <a:gd name="T40" fmla="*/ 71 w 1857"/>
                      <a:gd name="T41" fmla="*/ 1485 h 2552"/>
                      <a:gd name="T42" fmla="*/ 1128 w 1857"/>
                      <a:gd name="T43" fmla="*/ 1501 h 2552"/>
                      <a:gd name="T44" fmla="*/ 1128 w 1857"/>
                      <a:gd name="T45" fmla="*/ 1327 h 2552"/>
                      <a:gd name="T46" fmla="*/ 1128 w 1857"/>
                      <a:gd name="T47" fmla="*/ 1073 h 2552"/>
                      <a:gd name="T48" fmla="*/ 71 w 1857"/>
                      <a:gd name="T49" fmla="*/ 1089 h 2552"/>
                      <a:gd name="T50" fmla="*/ 71 w 1857"/>
                      <a:gd name="T51" fmla="*/ 1249 h 2552"/>
                      <a:gd name="T52" fmla="*/ 1133 w 1857"/>
                      <a:gd name="T53" fmla="*/ 1263 h 2552"/>
                      <a:gd name="T54" fmla="*/ 1128 w 1857"/>
                      <a:gd name="T55" fmla="*/ 1073 h 2552"/>
                      <a:gd name="T56" fmla="*/ 1128 w 1857"/>
                      <a:gd name="T57" fmla="*/ 831 h 2552"/>
                      <a:gd name="T58" fmla="*/ 71 w 1857"/>
                      <a:gd name="T59" fmla="*/ 856 h 2552"/>
                      <a:gd name="T60" fmla="*/ 71 w 1857"/>
                      <a:gd name="T61" fmla="*/ 1030 h 2552"/>
                      <a:gd name="T62" fmla="*/ 1128 w 1857"/>
                      <a:gd name="T63" fmla="*/ 1021 h 2552"/>
                      <a:gd name="T64" fmla="*/ 1128 w 1857"/>
                      <a:gd name="T65" fmla="*/ 831 h 2552"/>
                      <a:gd name="T66" fmla="*/ 1128 w 1857"/>
                      <a:gd name="T67" fmla="*/ 572 h 2552"/>
                      <a:gd name="T68" fmla="*/ 71 w 1857"/>
                      <a:gd name="T69" fmla="*/ 636 h 2552"/>
                      <a:gd name="T70" fmla="*/ 71 w 1857"/>
                      <a:gd name="T71" fmla="*/ 799 h 2552"/>
                      <a:gd name="T72" fmla="*/ 1128 w 1857"/>
                      <a:gd name="T73" fmla="*/ 761 h 2552"/>
                      <a:gd name="T74" fmla="*/ 1128 w 1857"/>
                      <a:gd name="T75" fmla="*/ 572 h 2552"/>
                      <a:gd name="T76" fmla="*/ 1128 w 1857"/>
                      <a:gd name="T77" fmla="*/ 324 h 2552"/>
                      <a:gd name="T78" fmla="*/ 72 w 1857"/>
                      <a:gd name="T79" fmla="*/ 404 h 2552"/>
                      <a:gd name="T80" fmla="*/ 71 w 1857"/>
                      <a:gd name="T81" fmla="*/ 580 h 2552"/>
                      <a:gd name="T82" fmla="*/ 1128 w 1857"/>
                      <a:gd name="T83" fmla="*/ 513 h 2552"/>
                      <a:gd name="T84" fmla="*/ 1128 w 1857"/>
                      <a:gd name="T85" fmla="*/ 324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7" h="2552">
                        <a:moveTo>
                          <a:pt x="1217" y="0"/>
                        </a:moveTo>
                        <a:lnTo>
                          <a:pt x="0" y="142"/>
                        </a:lnTo>
                        <a:lnTo>
                          <a:pt x="0" y="2393"/>
                        </a:lnTo>
                        <a:lnTo>
                          <a:pt x="1217" y="2552"/>
                        </a:lnTo>
                        <a:lnTo>
                          <a:pt x="1217" y="2552"/>
                        </a:lnTo>
                        <a:lnTo>
                          <a:pt x="1857" y="2338"/>
                        </a:lnTo>
                        <a:lnTo>
                          <a:pt x="1857" y="186"/>
                        </a:lnTo>
                        <a:lnTo>
                          <a:pt x="1217" y="0"/>
                        </a:lnTo>
                        <a:close/>
                        <a:moveTo>
                          <a:pt x="1128" y="82"/>
                        </a:moveTo>
                        <a:lnTo>
                          <a:pt x="71" y="179"/>
                        </a:lnTo>
                        <a:lnTo>
                          <a:pt x="71" y="353"/>
                        </a:lnTo>
                        <a:lnTo>
                          <a:pt x="1128" y="257"/>
                        </a:lnTo>
                        <a:lnTo>
                          <a:pt x="1128" y="82"/>
                        </a:lnTo>
                        <a:close/>
                        <a:moveTo>
                          <a:pt x="1128" y="1576"/>
                        </a:moveTo>
                        <a:lnTo>
                          <a:pt x="71" y="1541"/>
                        </a:lnTo>
                        <a:lnTo>
                          <a:pt x="71" y="2346"/>
                        </a:lnTo>
                        <a:lnTo>
                          <a:pt x="1128" y="2481"/>
                        </a:lnTo>
                        <a:lnTo>
                          <a:pt x="1128" y="1576"/>
                        </a:lnTo>
                        <a:close/>
                        <a:moveTo>
                          <a:pt x="1128" y="1327"/>
                        </a:moveTo>
                        <a:lnTo>
                          <a:pt x="71" y="1310"/>
                        </a:lnTo>
                        <a:lnTo>
                          <a:pt x="71" y="1485"/>
                        </a:lnTo>
                        <a:lnTo>
                          <a:pt x="1128" y="1501"/>
                        </a:lnTo>
                        <a:lnTo>
                          <a:pt x="1128" y="1327"/>
                        </a:lnTo>
                        <a:close/>
                        <a:moveTo>
                          <a:pt x="1128" y="1073"/>
                        </a:moveTo>
                        <a:lnTo>
                          <a:pt x="71" y="1089"/>
                        </a:lnTo>
                        <a:lnTo>
                          <a:pt x="71" y="1249"/>
                        </a:lnTo>
                        <a:lnTo>
                          <a:pt x="1133" y="1263"/>
                        </a:lnTo>
                        <a:lnTo>
                          <a:pt x="1128" y="1073"/>
                        </a:lnTo>
                        <a:close/>
                        <a:moveTo>
                          <a:pt x="1128" y="831"/>
                        </a:moveTo>
                        <a:lnTo>
                          <a:pt x="71" y="856"/>
                        </a:lnTo>
                        <a:lnTo>
                          <a:pt x="71" y="1030"/>
                        </a:lnTo>
                        <a:lnTo>
                          <a:pt x="1128" y="1021"/>
                        </a:lnTo>
                        <a:lnTo>
                          <a:pt x="1128" y="831"/>
                        </a:lnTo>
                        <a:close/>
                        <a:moveTo>
                          <a:pt x="1128" y="572"/>
                        </a:moveTo>
                        <a:lnTo>
                          <a:pt x="71" y="636"/>
                        </a:lnTo>
                        <a:lnTo>
                          <a:pt x="71" y="799"/>
                        </a:lnTo>
                        <a:lnTo>
                          <a:pt x="1128" y="761"/>
                        </a:lnTo>
                        <a:lnTo>
                          <a:pt x="1128" y="572"/>
                        </a:lnTo>
                        <a:close/>
                        <a:moveTo>
                          <a:pt x="1128" y="324"/>
                        </a:moveTo>
                        <a:lnTo>
                          <a:pt x="72" y="404"/>
                        </a:lnTo>
                        <a:lnTo>
                          <a:pt x="71" y="580"/>
                        </a:lnTo>
                        <a:lnTo>
                          <a:pt x="1128" y="513"/>
                        </a:lnTo>
                        <a:lnTo>
                          <a:pt x="1128" y="324"/>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77" name="Freeform 70"/>
                  <p:cNvSpPr>
                    <a:spLocks noEditPoints="1"/>
                  </p:cNvSpPr>
                  <p:nvPr/>
                </p:nvSpPr>
                <p:spPr bwMode="auto">
                  <a:xfrm>
                    <a:off x="3091069" y="5651162"/>
                    <a:ext cx="28396" cy="51266"/>
                  </a:xfrm>
                  <a:custGeom>
                    <a:avLst/>
                    <a:gdLst>
                      <a:gd name="T0" fmla="*/ 955 w 1457"/>
                      <a:gd name="T1" fmla="*/ 0 h 2004"/>
                      <a:gd name="T2" fmla="*/ 0 w 1457"/>
                      <a:gd name="T3" fmla="*/ 112 h 2004"/>
                      <a:gd name="T4" fmla="*/ 0 w 1457"/>
                      <a:gd name="T5" fmla="*/ 1879 h 2004"/>
                      <a:gd name="T6" fmla="*/ 955 w 1457"/>
                      <a:gd name="T7" fmla="*/ 2004 h 2004"/>
                      <a:gd name="T8" fmla="*/ 955 w 1457"/>
                      <a:gd name="T9" fmla="*/ 2004 h 2004"/>
                      <a:gd name="T10" fmla="*/ 1457 w 1457"/>
                      <a:gd name="T11" fmla="*/ 1836 h 2004"/>
                      <a:gd name="T12" fmla="*/ 1457 w 1457"/>
                      <a:gd name="T13" fmla="*/ 146 h 2004"/>
                      <a:gd name="T14" fmla="*/ 955 w 1457"/>
                      <a:gd name="T15" fmla="*/ 0 h 2004"/>
                      <a:gd name="T16" fmla="*/ 885 w 1457"/>
                      <a:gd name="T17" fmla="*/ 65 h 2004"/>
                      <a:gd name="T18" fmla="*/ 55 w 1457"/>
                      <a:gd name="T19" fmla="*/ 141 h 2004"/>
                      <a:gd name="T20" fmla="*/ 55 w 1457"/>
                      <a:gd name="T21" fmla="*/ 277 h 2004"/>
                      <a:gd name="T22" fmla="*/ 885 w 1457"/>
                      <a:gd name="T23" fmla="*/ 202 h 2004"/>
                      <a:gd name="T24" fmla="*/ 885 w 1457"/>
                      <a:gd name="T25" fmla="*/ 65 h 2004"/>
                      <a:gd name="T26" fmla="*/ 885 w 1457"/>
                      <a:gd name="T27" fmla="*/ 1238 h 2004"/>
                      <a:gd name="T28" fmla="*/ 55 w 1457"/>
                      <a:gd name="T29" fmla="*/ 1210 h 2004"/>
                      <a:gd name="T30" fmla="*/ 55 w 1457"/>
                      <a:gd name="T31" fmla="*/ 1842 h 2004"/>
                      <a:gd name="T32" fmla="*/ 885 w 1457"/>
                      <a:gd name="T33" fmla="*/ 1948 h 2004"/>
                      <a:gd name="T34" fmla="*/ 885 w 1457"/>
                      <a:gd name="T35" fmla="*/ 1238 h 2004"/>
                      <a:gd name="T36" fmla="*/ 885 w 1457"/>
                      <a:gd name="T37" fmla="*/ 1042 h 2004"/>
                      <a:gd name="T38" fmla="*/ 55 w 1457"/>
                      <a:gd name="T39" fmla="*/ 1029 h 2004"/>
                      <a:gd name="T40" fmla="*/ 55 w 1457"/>
                      <a:gd name="T41" fmla="*/ 1166 h 2004"/>
                      <a:gd name="T42" fmla="*/ 885 w 1457"/>
                      <a:gd name="T43" fmla="*/ 1179 h 2004"/>
                      <a:gd name="T44" fmla="*/ 885 w 1457"/>
                      <a:gd name="T45" fmla="*/ 1042 h 2004"/>
                      <a:gd name="T46" fmla="*/ 885 w 1457"/>
                      <a:gd name="T47" fmla="*/ 843 h 2004"/>
                      <a:gd name="T48" fmla="*/ 55 w 1457"/>
                      <a:gd name="T49" fmla="*/ 855 h 2004"/>
                      <a:gd name="T50" fmla="*/ 55 w 1457"/>
                      <a:gd name="T51" fmla="*/ 981 h 2004"/>
                      <a:gd name="T52" fmla="*/ 889 w 1457"/>
                      <a:gd name="T53" fmla="*/ 992 h 2004"/>
                      <a:gd name="T54" fmla="*/ 885 w 1457"/>
                      <a:gd name="T55" fmla="*/ 843 h 2004"/>
                      <a:gd name="T56" fmla="*/ 885 w 1457"/>
                      <a:gd name="T57" fmla="*/ 653 h 2004"/>
                      <a:gd name="T58" fmla="*/ 55 w 1457"/>
                      <a:gd name="T59" fmla="*/ 672 h 2004"/>
                      <a:gd name="T60" fmla="*/ 55 w 1457"/>
                      <a:gd name="T61" fmla="*/ 809 h 2004"/>
                      <a:gd name="T62" fmla="*/ 885 w 1457"/>
                      <a:gd name="T63" fmla="*/ 802 h 2004"/>
                      <a:gd name="T64" fmla="*/ 885 w 1457"/>
                      <a:gd name="T65" fmla="*/ 653 h 2004"/>
                      <a:gd name="T66" fmla="*/ 885 w 1457"/>
                      <a:gd name="T67" fmla="*/ 449 h 2004"/>
                      <a:gd name="T68" fmla="*/ 55 w 1457"/>
                      <a:gd name="T69" fmla="*/ 499 h 2004"/>
                      <a:gd name="T70" fmla="*/ 55 w 1457"/>
                      <a:gd name="T71" fmla="*/ 627 h 2004"/>
                      <a:gd name="T72" fmla="*/ 885 w 1457"/>
                      <a:gd name="T73" fmla="*/ 598 h 2004"/>
                      <a:gd name="T74" fmla="*/ 885 w 1457"/>
                      <a:gd name="T75" fmla="*/ 449 h 2004"/>
                      <a:gd name="T76" fmla="*/ 885 w 1457"/>
                      <a:gd name="T77" fmla="*/ 254 h 2004"/>
                      <a:gd name="T78" fmla="*/ 57 w 1457"/>
                      <a:gd name="T79" fmla="*/ 317 h 2004"/>
                      <a:gd name="T80" fmla="*/ 56 w 1457"/>
                      <a:gd name="T81" fmla="*/ 455 h 2004"/>
                      <a:gd name="T82" fmla="*/ 885 w 1457"/>
                      <a:gd name="T83" fmla="*/ 403 h 2004"/>
                      <a:gd name="T84" fmla="*/ 885 w 1457"/>
                      <a:gd name="T85" fmla="*/ 254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7" h="2004">
                        <a:moveTo>
                          <a:pt x="955" y="0"/>
                        </a:moveTo>
                        <a:lnTo>
                          <a:pt x="0" y="112"/>
                        </a:lnTo>
                        <a:lnTo>
                          <a:pt x="0" y="1879"/>
                        </a:lnTo>
                        <a:lnTo>
                          <a:pt x="955" y="2004"/>
                        </a:lnTo>
                        <a:lnTo>
                          <a:pt x="955" y="2004"/>
                        </a:lnTo>
                        <a:lnTo>
                          <a:pt x="1457" y="1836"/>
                        </a:lnTo>
                        <a:lnTo>
                          <a:pt x="1457" y="146"/>
                        </a:lnTo>
                        <a:lnTo>
                          <a:pt x="955" y="0"/>
                        </a:lnTo>
                        <a:close/>
                        <a:moveTo>
                          <a:pt x="885" y="65"/>
                        </a:moveTo>
                        <a:lnTo>
                          <a:pt x="55" y="141"/>
                        </a:lnTo>
                        <a:lnTo>
                          <a:pt x="55" y="277"/>
                        </a:lnTo>
                        <a:lnTo>
                          <a:pt x="885" y="202"/>
                        </a:lnTo>
                        <a:lnTo>
                          <a:pt x="885" y="65"/>
                        </a:lnTo>
                        <a:close/>
                        <a:moveTo>
                          <a:pt x="885" y="1238"/>
                        </a:moveTo>
                        <a:lnTo>
                          <a:pt x="55" y="1210"/>
                        </a:lnTo>
                        <a:lnTo>
                          <a:pt x="55" y="1842"/>
                        </a:lnTo>
                        <a:lnTo>
                          <a:pt x="885" y="1948"/>
                        </a:lnTo>
                        <a:lnTo>
                          <a:pt x="885" y="1238"/>
                        </a:lnTo>
                        <a:close/>
                        <a:moveTo>
                          <a:pt x="885" y="1042"/>
                        </a:moveTo>
                        <a:lnTo>
                          <a:pt x="55" y="1029"/>
                        </a:lnTo>
                        <a:lnTo>
                          <a:pt x="55" y="1166"/>
                        </a:lnTo>
                        <a:lnTo>
                          <a:pt x="885" y="1179"/>
                        </a:lnTo>
                        <a:lnTo>
                          <a:pt x="885" y="1042"/>
                        </a:lnTo>
                        <a:close/>
                        <a:moveTo>
                          <a:pt x="885" y="843"/>
                        </a:moveTo>
                        <a:lnTo>
                          <a:pt x="55" y="855"/>
                        </a:lnTo>
                        <a:lnTo>
                          <a:pt x="55" y="981"/>
                        </a:lnTo>
                        <a:lnTo>
                          <a:pt x="889" y="992"/>
                        </a:lnTo>
                        <a:lnTo>
                          <a:pt x="885" y="843"/>
                        </a:lnTo>
                        <a:close/>
                        <a:moveTo>
                          <a:pt x="885" y="653"/>
                        </a:moveTo>
                        <a:lnTo>
                          <a:pt x="55" y="672"/>
                        </a:lnTo>
                        <a:lnTo>
                          <a:pt x="55" y="809"/>
                        </a:lnTo>
                        <a:lnTo>
                          <a:pt x="885" y="802"/>
                        </a:lnTo>
                        <a:lnTo>
                          <a:pt x="885" y="653"/>
                        </a:lnTo>
                        <a:close/>
                        <a:moveTo>
                          <a:pt x="885" y="449"/>
                        </a:moveTo>
                        <a:lnTo>
                          <a:pt x="55" y="499"/>
                        </a:lnTo>
                        <a:lnTo>
                          <a:pt x="55" y="627"/>
                        </a:lnTo>
                        <a:lnTo>
                          <a:pt x="885" y="598"/>
                        </a:lnTo>
                        <a:lnTo>
                          <a:pt x="885" y="449"/>
                        </a:lnTo>
                        <a:close/>
                        <a:moveTo>
                          <a:pt x="885" y="254"/>
                        </a:moveTo>
                        <a:lnTo>
                          <a:pt x="57" y="317"/>
                        </a:lnTo>
                        <a:lnTo>
                          <a:pt x="56" y="455"/>
                        </a:lnTo>
                        <a:lnTo>
                          <a:pt x="885" y="403"/>
                        </a:lnTo>
                        <a:lnTo>
                          <a:pt x="885" y="254"/>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78" name="Freeform 71"/>
                  <p:cNvSpPr>
                    <a:spLocks noEditPoints="1"/>
                  </p:cNvSpPr>
                  <p:nvPr/>
                </p:nvSpPr>
                <p:spPr bwMode="auto">
                  <a:xfrm>
                    <a:off x="2931160" y="5600458"/>
                    <a:ext cx="194310" cy="160655"/>
                  </a:xfrm>
                  <a:custGeom>
                    <a:avLst/>
                    <a:gdLst>
                      <a:gd name="T0" fmla="*/ 383 w 9969"/>
                      <a:gd name="T1" fmla="*/ 283 h 6282"/>
                      <a:gd name="T2" fmla="*/ 20 w 9969"/>
                      <a:gd name="T3" fmla="*/ 517 h 6282"/>
                      <a:gd name="T4" fmla="*/ 18 w 9969"/>
                      <a:gd name="T5" fmla="*/ 996 h 6282"/>
                      <a:gd name="T6" fmla="*/ 17 w 9969"/>
                      <a:gd name="T7" fmla="*/ 1474 h 6282"/>
                      <a:gd name="T8" fmla="*/ 15 w 9969"/>
                      <a:gd name="T9" fmla="*/ 1952 h 6282"/>
                      <a:gd name="T10" fmla="*/ 13 w 9969"/>
                      <a:gd name="T11" fmla="*/ 2430 h 6282"/>
                      <a:gd name="T12" fmla="*/ 11 w 9969"/>
                      <a:gd name="T13" fmla="*/ 2908 h 6282"/>
                      <a:gd name="T14" fmla="*/ 9 w 9969"/>
                      <a:gd name="T15" fmla="*/ 3386 h 6282"/>
                      <a:gd name="T16" fmla="*/ 7 w 9969"/>
                      <a:gd name="T17" fmla="*/ 3864 h 6282"/>
                      <a:gd name="T18" fmla="*/ 6 w 9969"/>
                      <a:gd name="T19" fmla="*/ 4342 h 6282"/>
                      <a:gd name="T20" fmla="*/ 4 w 9969"/>
                      <a:gd name="T21" fmla="*/ 4820 h 6282"/>
                      <a:gd name="T22" fmla="*/ 2 w 9969"/>
                      <a:gd name="T23" fmla="*/ 5298 h 6282"/>
                      <a:gd name="T24" fmla="*/ 304 w 9969"/>
                      <a:gd name="T25" fmla="*/ 5893 h 6282"/>
                      <a:gd name="T26" fmla="*/ 503 w 9969"/>
                      <a:gd name="T27" fmla="*/ 5920 h 6282"/>
                      <a:gd name="T28" fmla="*/ 1033 w 9969"/>
                      <a:gd name="T29" fmla="*/ 5990 h 6282"/>
                      <a:gd name="T30" fmla="*/ 1562 w 9969"/>
                      <a:gd name="T31" fmla="*/ 6061 h 6282"/>
                      <a:gd name="T32" fmla="*/ 2092 w 9969"/>
                      <a:gd name="T33" fmla="*/ 6131 h 6282"/>
                      <a:gd name="T34" fmla="*/ 2622 w 9969"/>
                      <a:gd name="T35" fmla="*/ 6202 h 6282"/>
                      <a:gd name="T36" fmla="*/ 3152 w 9969"/>
                      <a:gd name="T37" fmla="*/ 6273 h 6282"/>
                      <a:gd name="T38" fmla="*/ 3230 w 9969"/>
                      <a:gd name="T39" fmla="*/ 6279 h 6282"/>
                      <a:gd name="T40" fmla="*/ 3646 w 9969"/>
                      <a:gd name="T41" fmla="*/ 6065 h 6282"/>
                      <a:gd name="T42" fmla="*/ 4143 w 9969"/>
                      <a:gd name="T43" fmla="*/ 5887 h 6282"/>
                      <a:gd name="T44" fmla="*/ 4640 w 9969"/>
                      <a:gd name="T45" fmla="*/ 5709 h 6282"/>
                      <a:gd name="T46" fmla="*/ 5137 w 9969"/>
                      <a:gd name="T47" fmla="*/ 5531 h 6282"/>
                      <a:gd name="T48" fmla="*/ 5635 w 9969"/>
                      <a:gd name="T49" fmla="*/ 5353 h 6282"/>
                      <a:gd name="T50" fmla="*/ 6132 w 9969"/>
                      <a:gd name="T51" fmla="*/ 5175 h 6282"/>
                      <a:gd name="T52" fmla="*/ 6629 w 9969"/>
                      <a:gd name="T53" fmla="*/ 4997 h 6282"/>
                      <a:gd name="T54" fmla="*/ 7126 w 9969"/>
                      <a:gd name="T55" fmla="*/ 4819 h 6282"/>
                      <a:gd name="T56" fmla="*/ 7623 w 9969"/>
                      <a:gd name="T57" fmla="*/ 4641 h 6282"/>
                      <a:gd name="T58" fmla="*/ 8121 w 9969"/>
                      <a:gd name="T59" fmla="*/ 4463 h 6282"/>
                      <a:gd name="T60" fmla="*/ 8618 w 9969"/>
                      <a:gd name="T61" fmla="*/ 4285 h 6282"/>
                      <a:gd name="T62" fmla="*/ 9115 w 9969"/>
                      <a:gd name="T63" fmla="*/ 4107 h 6282"/>
                      <a:gd name="T64" fmla="*/ 9612 w 9969"/>
                      <a:gd name="T65" fmla="*/ 3929 h 6282"/>
                      <a:gd name="T66" fmla="*/ 9948 w 9969"/>
                      <a:gd name="T67" fmla="*/ 3873 h 6282"/>
                      <a:gd name="T68" fmla="*/ 9887 w 9969"/>
                      <a:gd name="T69" fmla="*/ 3355 h 6282"/>
                      <a:gd name="T70" fmla="*/ 9892 w 9969"/>
                      <a:gd name="T71" fmla="*/ 2877 h 6282"/>
                      <a:gd name="T72" fmla="*/ 9898 w 9969"/>
                      <a:gd name="T73" fmla="*/ 2399 h 6282"/>
                      <a:gd name="T74" fmla="*/ 9902 w 9969"/>
                      <a:gd name="T75" fmla="*/ 2011 h 6282"/>
                      <a:gd name="T76" fmla="*/ 9969 w 9969"/>
                      <a:gd name="T77" fmla="*/ 1990 h 6282"/>
                      <a:gd name="T78" fmla="*/ 9364 w 9969"/>
                      <a:gd name="T79" fmla="*/ 1791 h 6282"/>
                      <a:gd name="T80" fmla="*/ 8855 w 9969"/>
                      <a:gd name="T81" fmla="*/ 1643 h 6282"/>
                      <a:gd name="T82" fmla="*/ 8345 w 9969"/>
                      <a:gd name="T83" fmla="*/ 1494 h 6282"/>
                      <a:gd name="T84" fmla="*/ 7836 w 9969"/>
                      <a:gd name="T85" fmla="*/ 1345 h 6282"/>
                      <a:gd name="T86" fmla="*/ 7327 w 9969"/>
                      <a:gd name="T87" fmla="*/ 1197 h 6282"/>
                      <a:gd name="T88" fmla="*/ 6818 w 9969"/>
                      <a:gd name="T89" fmla="*/ 1048 h 6282"/>
                      <a:gd name="T90" fmla="*/ 6309 w 9969"/>
                      <a:gd name="T91" fmla="*/ 899 h 6282"/>
                      <a:gd name="T92" fmla="*/ 5799 w 9969"/>
                      <a:gd name="T93" fmla="*/ 751 h 6282"/>
                      <a:gd name="T94" fmla="*/ 5290 w 9969"/>
                      <a:gd name="T95" fmla="*/ 602 h 6282"/>
                      <a:gd name="T96" fmla="*/ 4781 w 9969"/>
                      <a:gd name="T97" fmla="*/ 453 h 6282"/>
                      <a:gd name="T98" fmla="*/ 4272 w 9969"/>
                      <a:gd name="T99" fmla="*/ 305 h 6282"/>
                      <a:gd name="T100" fmla="*/ 3763 w 9969"/>
                      <a:gd name="T101" fmla="*/ 156 h 6282"/>
                      <a:gd name="T102" fmla="*/ 3254 w 9969"/>
                      <a:gd name="T103" fmla="*/ 7 h 6282"/>
                      <a:gd name="T104" fmla="*/ 2710 w 9969"/>
                      <a:gd name="T105" fmla="*/ 35 h 6282"/>
                      <a:gd name="T106" fmla="*/ 2178 w 9969"/>
                      <a:gd name="T107" fmla="*/ 92 h 6282"/>
                      <a:gd name="T108" fmla="*/ 1646 w 9969"/>
                      <a:gd name="T109" fmla="*/ 149 h 6282"/>
                      <a:gd name="T110" fmla="*/ 1114 w 9969"/>
                      <a:gd name="T111" fmla="*/ 205 h 6282"/>
                      <a:gd name="T112" fmla="*/ 582 w 9969"/>
                      <a:gd name="T113" fmla="*/ 262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69" h="6282">
                        <a:moveTo>
                          <a:pt x="383" y="283"/>
                        </a:moveTo>
                        <a:lnTo>
                          <a:pt x="391" y="342"/>
                        </a:lnTo>
                        <a:lnTo>
                          <a:pt x="58" y="378"/>
                        </a:lnTo>
                        <a:lnTo>
                          <a:pt x="50" y="318"/>
                        </a:lnTo>
                        <a:lnTo>
                          <a:pt x="383" y="283"/>
                        </a:lnTo>
                        <a:close/>
                        <a:moveTo>
                          <a:pt x="20" y="517"/>
                        </a:moveTo>
                        <a:lnTo>
                          <a:pt x="87" y="518"/>
                        </a:lnTo>
                        <a:lnTo>
                          <a:pt x="86" y="816"/>
                        </a:lnTo>
                        <a:lnTo>
                          <a:pt x="19" y="816"/>
                        </a:lnTo>
                        <a:lnTo>
                          <a:pt x="20" y="517"/>
                        </a:lnTo>
                        <a:close/>
                        <a:moveTo>
                          <a:pt x="18" y="996"/>
                        </a:moveTo>
                        <a:lnTo>
                          <a:pt x="85" y="996"/>
                        </a:lnTo>
                        <a:lnTo>
                          <a:pt x="84" y="1294"/>
                        </a:lnTo>
                        <a:lnTo>
                          <a:pt x="17" y="1294"/>
                        </a:lnTo>
                        <a:lnTo>
                          <a:pt x="18" y="996"/>
                        </a:lnTo>
                        <a:close/>
                        <a:moveTo>
                          <a:pt x="17" y="1474"/>
                        </a:moveTo>
                        <a:lnTo>
                          <a:pt x="83" y="1474"/>
                        </a:lnTo>
                        <a:lnTo>
                          <a:pt x="82" y="1773"/>
                        </a:lnTo>
                        <a:lnTo>
                          <a:pt x="15" y="1772"/>
                        </a:lnTo>
                        <a:lnTo>
                          <a:pt x="17" y="1474"/>
                        </a:lnTo>
                        <a:close/>
                        <a:moveTo>
                          <a:pt x="15" y="1952"/>
                        </a:moveTo>
                        <a:lnTo>
                          <a:pt x="82" y="1952"/>
                        </a:lnTo>
                        <a:lnTo>
                          <a:pt x="81" y="2251"/>
                        </a:lnTo>
                        <a:lnTo>
                          <a:pt x="14" y="2250"/>
                        </a:lnTo>
                        <a:lnTo>
                          <a:pt x="15" y="1952"/>
                        </a:lnTo>
                        <a:close/>
                        <a:moveTo>
                          <a:pt x="13" y="2430"/>
                        </a:moveTo>
                        <a:lnTo>
                          <a:pt x="80" y="2430"/>
                        </a:lnTo>
                        <a:lnTo>
                          <a:pt x="79" y="2729"/>
                        </a:lnTo>
                        <a:lnTo>
                          <a:pt x="12" y="2729"/>
                        </a:lnTo>
                        <a:lnTo>
                          <a:pt x="13" y="2430"/>
                        </a:lnTo>
                        <a:close/>
                        <a:moveTo>
                          <a:pt x="11" y="2908"/>
                        </a:moveTo>
                        <a:lnTo>
                          <a:pt x="78" y="2908"/>
                        </a:lnTo>
                        <a:lnTo>
                          <a:pt x="77" y="3207"/>
                        </a:lnTo>
                        <a:lnTo>
                          <a:pt x="10" y="3207"/>
                        </a:lnTo>
                        <a:lnTo>
                          <a:pt x="11" y="2908"/>
                        </a:lnTo>
                        <a:close/>
                        <a:moveTo>
                          <a:pt x="9" y="3386"/>
                        </a:moveTo>
                        <a:lnTo>
                          <a:pt x="76" y="3386"/>
                        </a:lnTo>
                        <a:lnTo>
                          <a:pt x="75" y="3685"/>
                        </a:lnTo>
                        <a:lnTo>
                          <a:pt x="8" y="3685"/>
                        </a:lnTo>
                        <a:lnTo>
                          <a:pt x="9" y="3386"/>
                        </a:lnTo>
                        <a:close/>
                        <a:moveTo>
                          <a:pt x="7" y="3864"/>
                        </a:moveTo>
                        <a:lnTo>
                          <a:pt x="74" y="3864"/>
                        </a:lnTo>
                        <a:lnTo>
                          <a:pt x="73" y="4163"/>
                        </a:lnTo>
                        <a:lnTo>
                          <a:pt x="6" y="4163"/>
                        </a:lnTo>
                        <a:lnTo>
                          <a:pt x="7" y="3864"/>
                        </a:lnTo>
                        <a:close/>
                        <a:moveTo>
                          <a:pt x="6" y="4342"/>
                        </a:moveTo>
                        <a:lnTo>
                          <a:pt x="73" y="4342"/>
                        </a:lnTo>
                        <a:lnTo>
                          <a:pt x="72" y="4641"/>
                        </a:lnTo>
                        <a:lnTo>
                          <a:pt x="5" y="4641"/>
                        </a:lnTo>
                        <a:lnTo>
                          <a:pt x="6" y="4342"/>
                        </a:lnTo>
                        <a:close/>
                        <a:moveTo>
                          <a:pt x="4" y="4820"/>
                        </a:moveTo>
                        <a:lnTo>
                          <a:pt x="71" y="4820"/>
                        </a:lnTo>
                        <a:lnTo>
                          <a:pt x="70" y="5119"/>
                        </a:lnTo>
                        <a:lnTo>
                          <a:pt x="3" y="5119"/>
                        </a:lnTo>
                        <a:lnTo>
                          <a:pt x="4" y="4820"/>
                        </a:lnTo>
                        <a:close/>
                        <a:moveTo>
                          <a:pt x="2" y="5298"/>
                        </a:moveTo>
                        <a:lnTo>
                          <a:pt x="69" y="5298"/>
                        </a:lnTo>
                        <a:lnTo>
                          <a:pt x="68" y="5597"/>
                        </a:lnTo>
                        <a:lnTo>
                          <a:pt x="1" y="5597"/>
                        </a:lnTo>
                        <a:lnTo>
                          <a:pt x="2" y="5298"/>
                        </a:lnTo>
                        <a:close/>
                        <a:moveTo>
                          <a:pt x="0" y="5776"/>
                        </a:moveTo>
                        <a:lnTo>
                          <a:pt x="67" y="5776"/>
                        </a:lnTo>
                        <a:lnTo>
                          <a:pt x="67" y="5801"/>
                        </a:lnTo>
                        <a:lnTo>
                          <a:pt x="314" y="5834"/>
                        </a:lnTo>
                        <a:lnTo>
                          <a:pt x="304" y="5893"/>
                        </a:lnTo>
                        <a:lnTo>
                          <a:pt x="29" y="5856"/>
                        </a:lnTo>
                        <a:lnTo>
                          <a:pt x="0" y="5852"/>
                        </a:lnTo>
                        <a:lnTo>
                          <a:pt x="0" y="5827"/>
                        </a:lnTo>
                        <a:lnTo>
                          <a:pt x="0" y="5776"/>
                        </a:lnTo>
                        <a:close/>
                        <a:moveTo>
                          <a:pt x="503" y="5920"/>
                        </a:moveTo>
                        <a:lnTo>
                          <a:pt x="513" y="5860"/>
                        </a:lnTo>
                        <a:lnTo>
                          <a:pt x="844" y="5905"/>
                        </a:lnTo>
                        <a:lnTo>
                          <a:pt x="834" y="5964"/>
                        </a:lnTo>
                        <a:lnTo>
                          <a:pt x="503" y="5920"/>
                        </a:lnTo>
                        <a:close/>
                        <a:moveTo>
                          <a:pt x="1033" y="5990"/>
                        </a:moveTo>
                        <a:lnTo>
                          <a:pt x="1043" y="5931"/>
                        </a:lnTo>
                        <a:lnTo>
                          <a:pt x="1374" y="5975"/>
                        </a:lnTo>
                        <a:lnTo>
                          <a:pt x="1364" y="6034"/>
                        </a:lnTo>
                        <a:lnTo>
                          <a:pt x="1033" y="5990"/>
                        </a:lnTo>
                        <a:close/>
                        <a:moveTo>
                          <a:pt x="1562" y="6061"/>
                        </a:moveTo>
                        <a:lnTo>
                          <a:pt x="1572" y="6002"/>
                        </a:lnTo>
                        <a:lnTo>
                          <a:pt x="1904" y="6046"/>
                        </a:lnTo>
                        <a:lnTo>
                          <a:pt x="1894" y="6105"/>
                        </a:lnTo>
                        <a:lnTo>
                          <a:pt x="1562" y="6061"/>
                        </a:lnTo>
                        <a:close/>
                        <a:moveTo>
                          <a:pt x="2092" y="6131"/>
                        </a:moveTo>
                        <a:lnTo>
                          <a:pt x="2102" y="6072"/>
                        </a:lnTo>
                        <a:lnTo>
                          <a:pt x="2433" y="6116"/>
                        </a:lnTo>
                        <a:lnTo>
                          <a:pt x="2423" y="6175"/>
                        </a:lnTo>
                        <a:lnTo>
                          <a:pt x="2092" y="6131"/>
                        </a:lnTo>
                        <a:close/>
                        <a:moveTo>
                          <a:pt x="2622" y="6202"/>
                        </a:moveTo>
                        <a:lnTo>
                          <a:pt x="2632" y="6143"/>
                        </a:lnTo>
                        <a:lnTo>
                          <a:pt x="2963" y="6187"/>
                        </a:lnTo>
                        <a:lnTo>
                          <a:pt x="2953" y="6246"/>
                        </a:lnTo>
                        <a:lnTo>
                          <a:pt x="2622" y="6202"/>
                        </a:lnTo>
                        <a:close/>
                        <a:moveTo>
                          <a:pt x="3152" y="6273"/>
                        </a:moveTo>
                        <a:lnTo>
                          <a:pt x="3162" y="6213"/>
                        </a:lnTo>
                        <a:lnTo>
                          <a:pt x="3213" y="6220"/>
                        </a:lnTo>
                        <a:lnTo>
                          <a:pt x="3459" y="6132"/>
                        </a:lnTo>
                        <a:lnTo>
                          <a:pt x="3484" y="6188"/>
                        </a:lnTo>
                        <a:lnTo>
                          <a:pt x="3230" y="6279"/>
                        </a:lnTo>
                        <a:lnTo>
                          <a:pt x="3221" y="6282"/>
                        </a:lnTo>
                        <a:lnTo>
                          <a:pt x="3212" y="6281"/>
                        </a:lnTo>
                        <a:lnTo>
                          <a:pt x="3152" y="6273"/>
                        </a:lnTo>
                        <a:close/>
                        <a:moveTo>
                          <a:pt x="3670" y="6121"/>
                        </a:moveTo>
                        <a:lnTo>
                          <a:pt x="3646" y="6065"/>
                        </a:lnTo>
                        <a:lnTo>
                          <a:pt x="3956" y="5954"/>
                        </a:lnTo>
                        <a:lnTo>
                          <a:pt x="3981" y="6010"/>
                        </a:lnTo>
                        <a:lnTo>
                          <a:pt x="3670" y="6121"/>
                        </a:lnTo>
                        <a:close/>
                        <a:moveTo>
                          <a:pt x="4168" y="5943"/>
                        </a:moveTo>
                        <a:lnTo>
                          <a:pt x="4143" y="5887"/>
                        </a:lnTo>
                        <a:lnTo>
                          <a:pt x="4454" y="5776"/>
                        </a:lnTo>
                        <a:lnTo>
                          <a:pt x="4479" y="5832"/>
                        </a:lnTo>
                        <a:lnTo>
                          <a:pt x="4168" y="5943"/>
                        </a:lnTo>
                        <a:close/>
                        <a:moveTo>
                          <a:pt x="4665" y="5765"/>
                        </a:moveTo>
                        <a:lnTo>
                          <a:pt x="4640" y="5709"/>
                        </a:lnTo>
                        <a:lnTo>
                          <a:pt x="4951" y="5598"/>
                        </a:lnTo>
                        <a:lnTo>
                          <a:pt x="4976" y="5654"/>
                        </a:lnTo>
                        <a:lnTo>
                          <a:pt x="4665" y="5765"/>
                        </a:lnTo>
                        <a:close/>
                        <a:moveTo>
                          <a:pt x="5162" y="5587"/>
                        </a:moveTo>
                        <a:lnTo>
                          <a:pt x="5137" y="5531"/>
                        </a:lnTo>
                        <a:lnTo>
                          <a:pt x="5448" y="5420"/>
                        </a:lnTo>
                        <a:lnTo>
                          <a:pt x="5473" y="5476"/>
                        </a:lnTo>
                        <a:lnTo>
                          <a:pt x="5162" y="5587"/>
                        </a:lnTo>
                        <a:close/>
                        <a:moveTo>
                          <a:pt x="5659" y="5409"/>
                        </a:moveTo>
                        <a:lnTo>
                          <a:pt x="5635" y="5353"/>
                        </a:lnTo>
                        <a:lnTo>
                          <a:pt x="5945" y="5242"/>
                        </a:lnTo>
                        <a:lnTo>
                          <a:pt x="5970" y="5297"/>
                        </a:lnTo>
                        <a:lnTo>
                          <a:pt x="5659" y="5409"/>
                        </a:lnTo>
                        <a:close/>
                        <a:moveTo>
                          <a:pt x="6157" y="5231"/>
                        </a:moveTo>
                        <a:lnTo>
                          <a:pt x="6132" y="5175"/>
                        </a:lnTo>
                        <a:lnTo>
                          <a:pt x="6442" y="5064"/>
                        </a:lnTo>
                        <a:lnTo>
                          <a:pt x="6467" y="5119"/>
                        </a:lnTo>
                        <a:lnTo>
                          <a:pt x="6157" y="5231"/>
                        </a:lnTo>
                        <a:close/>
                        <a:moveTo>
                          <a:pt x="6654" y="5053"/>
                        </a:moveTo>
                        <a:lnTo>
                          <a:pt x="6629" y="4997"/>
                        </a:lnTo>
                        <a:lnTo>
                          <a:pt x="6940" y="4886"/>
                        </a:lnTo>
                        <a:lnTo>
                          <a:pt x="6965" y="4941"/>
                        </a:lnTo>
                        <a:lnTo>
                          <a:pt x="6654" y="5053"/>
                        </a:lnTo>
                        <a:close/>
                        <a:moveTo>
                          <a:pt x="7151" y="4875"/>
                        </a:moveTo>
                        <a:lnTo>
                          <a:pt x="7126" y="4819"/>
                        </a:lnTo>
                        <a:lnTo>
                          <a:pt x="7437" y="4708"/>
                        </a:lnTo>
                        <a:lnTo>
                          <a:pt x="7462" y="4763"/>
                        </a:lnTo>
                        <a:lnTo>
                          <a:pt x="7151" y="4875"/>
                        </a:lnTo>
                        <a:close/>
                        <a:moveTo>
                          <a:pt x="7648" y="4697"/>
                        </a:moveTo>
                        <a:lnTo>
                          <a:pt x="7623" y="4641"/>
                        </a:lnTo>
                        <a:lnTo>
                          <a:pt x="7934" y="4530"/>
                        </a:lnTo>
                        <a:lnTo>
                          <a:pt x="7959" y="4585"/>
                        </a:lnTo>
                        <a:lnTo>
                          <a:pt x="7648" y="4697"/>
                        </a:lnTo>
                        <a:close/>
                        <a:moveTo>
                          <a:pt x="8145" y="4519"/>
                        </a:moveTo>
                        <a:lnTo>
                          <a:pt x="8121" y="4463"/>
                        </a:lnTo>
                        <a:lnTo>
                          <a:pt x="8431" y="4352"/>
                        </a:lnTo>
                        <a:lnTo>
                          <a:pt x="8456" y="4407"/>
                        </a:lnTo>
                        <a:lnTo>
                          <a:pt x="8145" y="4519"/>
                        </a:lnTo>
                        <a:close/>
                        <a:moveTo>
                          <a:pt x="8643" y="4341"/>
                        </a:moveTo>
                        <a:lnTo>
                          <a:pt x="8618" y="4285"/>
                        </a:lnTo>
                        <a:lnTo>
                          <a:pt x="8928" y="4174"/>
                        </a:lnTo>
                        <a:lnTo>
                          <a:pt x="8953" y="4229"/>
                        </a:lnTo>
                        <a:lnTo>
                          <a:pt x="8643" y="4341"/>
                        </a:lnTo>
                        <a:close/>
                        <a:moveTo>
                          <a:pt x="9140" y="4163"/>
                        </a:moveTo>
                        <a:lnTo>
                          <a:pt x="9115" y="4107"/>
                        </a:lnTo>
                        <a:lnTo>
                          <a:pt x="9426" y="3996"/>
                        </a:lnTo>
                        <a:lnTo>
                          <a:pt x="9451" y="4051"/>
                        </a:lnTo>
                        <a:lnTo>
                          <a:pt x="9140" y="4163"/>
                        </a:lnTo>
                        <a:close/>
                        <a:moveTo>
                          <a:pt x="9637" y="3985"/>
                        </a:moveTo>
                        <a:lnTo>
                          <a:pt x="9612" y="3929"/>
                        </a:lnTo>
                        <a:lnTo>
                          <a:pt x="9903" y="3825"/>
                        </a:lnTo>
                        <a:lnTo>
                          <a:pt x="9906" y="3833"/>
                        </a:lnTo>
                        <a:lnTo>
                          <a:pt x="9949" y="3834"/>
                        </a:lnTo>
                        <a:lnTo>
                          <a:pt x="9948" y="3853"/>
                        </a:lnTo>
                        <a:lnTo>
                          <a:pt x="9948" y="3873"/>
                        </a:lnTo>
                        <a:lnTo>
                          <a:pt x="9927" y="3881"/>
                        </a:lnTo>
                        <a:lnTo>
                          <a:pt x="9637" y="3985"/>
                        </a:lnTo>
                        <a:close/>
                        <a:moveTo>
                          <a:pt x="9951" y="3654"/>
                        </a:moveTo>
                        <a:lnTo>
                          <a:pt x="9884" y="3654"/>
                        </a:lnTo>
                        <a:lnTo>
                          <a:pt x="9887" y="3355"/>
                        </a:lnTo>
                        <a:lnTo>
                          <a:pt x="9954" y="3356"/>
                        </a:lnTo>
                        <a:lnTo>
                          <a:pt x="9951" y="3654"/>
                        </a:lnTo>
                        <a:close/>
                        <a:moveTo>
                          <a:pt x="9956" y="3176"/>
                        </a:moveTo>
                        <a:lnTo>
                          <a:pt x="9889" y="3176"/>
                        </a:lnTo>
                        <a:lnTo>
                          <a:pt x="9892" y="2877"/>
                        </a:lnTo>
                        <a:lnTo>
                          <a:pt x="9959" y="2878"/>
                        </a:lnTo>
                        <a:lnTo>
                          <a:pt x="9956" y="3176"/>
                        </a:lnTo>
                        <a:close/>
                        <a:moveTo>
                          <a:pt x="9961" y="2698"/>
                        </a:moveTo>
                        <a:lnTo>
                          <a:pt x="9894" y="2698"/>
                        </a:lnTo>
                        <a:lnTo>
                          <a:pt x="9898" y="2399"/>
                        </a:lnTo>
                        <a:lnTo>
                          <a:pt x="9965" y="2400"/>
                        </a:lnTo>
                        <a:lnTo>
                          <a:pt x="9961" y="2698"/>
                        </a:lnTo>
                        <a:close/>
                        <a:moveTo>
                          <a:pt x="9967" y="2220"/>
                        </a:moveTo>
                        <a:lnTo>
                          <a:pt x="9900" y="2220"/>
                        </a:lnTo>
                        <a:lnTo>
                          <a:pt x="9902" y="2011"/>
                        </a:lnTo>
                        <a:lnTo>
                          <a:pt x="9852" y="1997"/>
                        </a:lnTo>
                        <a:lnTo>
                          <a:pt x="9873" y="1940"/>
                        </a:lnTo>
                        <a:lnTo>
                          <a:pt x="9946" y="1961"/>
                        </a:lnTo>
                        <a:lnTo>
                          <a:pt x="9969" y="1968"/>
                        </a:lnTo>
                        <a:lnTo>
                          <a:pt x="9969" y="1990"/>
                        </a:lnTo>
                        <a:lnTo>
                          <a:pt x="9967" y="2220"/>
                        </a:lnTo>
                        <a:close/>
                        <a:moveTo>
                          <a:pt x="9682" y="1884"/>
                        </a:moveTo>
                        <a:lnTo>
                          <a:pt x="9661" y="1941"/>
                        </a:lnTo>
                        <a:lnTo>
                          <a:pt x="9343" y="1848"/>
                        </a:lnTo>
                        <a:lnTo>
                          <a:pt x="9364" y="1791"/>
                        </a:lnTo>
                        <a:lnTo>
                          <a:pt x="9682" y="1884"/>
                        </a:lnTo>
                        <a:close/>
                        <a:moveTo>
                          <a:pt x="9173" y="1736"/>
                        </a:moveTo>
                        <a:lnTo>
                          <a:pt x="9152" y="1792"/>
                        </a:lnTo>
                        <a:lnTo>
                          <a:pt x="8834" y="1699"/>
                        </a:lnTo>
                        <a:lnTo>
                          <a:pt x="8855" y="1643"/>
                        </a:lnTo>
                        <a:lnTo>
                          <a:pt x="9173" y="1736"/>
                        </a:lnTo>
                        <a:close/>
                        <a:moveTo>
                          <a:pt x="8664" y="1587"/>
                        </a:moveTo>
                        <a:lnTo>
                          <a:pt x="8643" y="1644"/>
                        </a:lnTo>
                        <a:lnTo>
                          <a:pt x="8324" y="1551"/>
                        </a:lnTo>
                        <a:lnTo>
                          <a:pt x="8345" y="1494"/>
                        </a:lnTo>
                        <a:lnTo>
                          <a:pt x="8664" y="1587"/>
                        </a:lnTo>
                        <a:close/>
                        <a:moveTo>
                          <a:pt x="8154" y="1438"/>
                        </a:moveTo>
                        <a:lnTo>
                          <a:pt x="8133" y="1495"/>
                        </a:lnTo>
                        <a:lnTo>
                          <a:pt x="7815" y="1402"/>
                        </a:lnTo>
                        <a:lnTo>
                          <a:pt x="7836" y="1345"/>
                        </a:lnTo>
                        <a:lnTo>
                          <a:pt x="8154" y="1438"/>
                        </a:lnTo>
                        <a:close/>
                        <a:moveTo>
                          <a:pt x="7645" y="1290"/>
                        </a:moveTo>
                        <a:lnTo>
                          <a:pt x="7624" y="1346"/>
                        </a:lnTo>
                        <a:lnTo>
                          <a:pt x="7306" y="1253"/>
                        </a:lnTo>
                        <a:lnTo>
                          <a:pt x="7327" y="1197"/>
                        </a:lnTo>
                        <a:lnTo>
                          <a:pt x="7645" y="1290"/>
                        </a:lnTo>
                        <a:close/>
                        <a:moveTo>
                          <a:pt x="7136" y="1141"/>
                        </a:moveTo>
                        <a:lnTo>
                          <a:pt x="7115" y="1198"/>
                        </a:lnTo>
                        <a:lnTo>
                          <a:pt x="6797" y="1105"/>
                        </a:lnTo>
                        <a:lnTo>
                          <a:pt x="6818" y="1048"/>
                        </a:lnTo>
                        <a:lnTo>
                          <a:pt x="7136" y="1141"/>
                        </a:lnTo>
                        <a:close/>
                        <a:moveTo>
                          <a:pt x="6627" y="992"/>
                        </a:moveTo>
                        <a:lnTo>
                          <a:pt x="6606" y="1049"/>
                        </a:lnTo>
                        <a:lnTo>
                          <a:pt x="6288" y="956"/>
                        </a:lnTo>
                        <a:lnTo>
                          <a:pt x="6309" y="899"/>
                        </a:lnTo>
                        <a:lnTo>
                          <a:pt x="6627" y="992"/>
                        </a:lnTo>
                        <a:close/>
                        <a:moveTo>
                          <a:pt x="6118" y="844"/>
                        </a:moveTo>
                        <a:lnTo>
                          <a:pt x="6097" y="900"/>
                        </a:lnTo>
                        <a:lnTo>
                          <a:pt x="5779" y="807"/>
                        </a:lnTo>
                        <a:lnTo>
                          <a:pt x="5799" y="751"/>
                        </a:lnTo>
                        <a:lnTo>
                          <a:pt x="6118" y="844"/>
                        </a:lnTo>
                        <a:close/>
                        <a:moveTo>
                          <a:pt x="5608" y="695"/>
                        </a:moveTo>
                        <a:lnTo>
                          <a:pt x="5588" y="752"/>
                        </a:lnTo>
                        <a:lnTo>
                          <a:pt x="5269" y="659"/>
                        </a:lnTo>
                        <a:lnTo>
                          <a:pt x="5290" y="602"/>
                        </a:lnTo>
                        <a:lnTo>
                          <a:pt x="5608" y="695"/>
                        </a:lnTo>
                        <a:close/>
                        <a:moveTo>
                          <a:pt x="5099" y="546"/>
                        </a:moveTo>
                        <a:lnTo>
                          <a:pt x="5078" y="603"/>
                        </a:lnTo>
                        <a:lnTo>
                          <a:pt x="4760" y="510"/>
                        </a:lnTo>
                        <a:lnTo>
                          <a:pt x="4781" y="453"/>
                        </a:lnTo>
                        <a:lnTo>
                          <a:pt x="5099" y="546"/>
                        </a:lnTo>
                        <a:close/>
                        <a:moveTo>
                          <a:pt x="4590" y="398"/>
                        </a:moveTo>
                        <a:lnTo>
                          <a:pt x="4569" y="454"/>
                        </a:lnTo>
                        <a:lnTo>
                          <a:pt x="4251" y="361"/>
                        </a:lnTo>
                        <a:lnTo>
                          <a:pt x="4272" y="305"/>
                        </a:lnTo>
                        <a:lnTo>
                          <a:pt x="4590" y="398"/>
                        </a:lnTo>
                        <a:close/>
                        <a:moveTo>
                          <a:pt x="4081" y="249"/>
                        </a:moveTo>
                        <a:lnTo>
                          <a:pt x="4060" y="306"/>
                        </a:lnTo>
                        <a:lnTo>
                          <a:pt x="3742" y="213"/>
                        </a:lnTo>
                        <a:lnTo>
                          <a:pt x="3763" y="156"/>
                        </a:lnTo>
                        <a:lnTo>
                          <a:pt x="4081" y="249"/>
                        </a:lnTo>
                        <a:close/>
                        <a:moveTo>
                          <a:pt x="3572" y="100"/>
                        </a:moveTo>
                        <a:lnTo>
                          <a:pt x="3551" y="157"/>
                        </a:lnTo>
                        <a:lnTo>
                          <a:pt x="3233" y="64"/>
                        </a:lnTo>
                        <a:lnTo>
                          <a:pt x="3254" y="7"/>
                        </a:lnTo>
                        <a:lnTo>
                          <a:pt x="3572" y="100"/>
                        </a:lnTo>
                        <a:close/>
                        <a:moveTo>
                          <a:pt x="3043" y="0"/>
                        </a:moveTo>
                        <a:lnTo>
                          <a:pt x="3051" y="59"/>
                        </a:lnTo>
                        <a:lnTo>
                          <a:pt x="2718" y="95"/>
                        </a:lnTo>
                        <a:lnTo>
                          <a:pt x="2710" y="35"/>
                        </a:lnTo>
                        <a:lnTo>
                          <a:pt x="3043" y="0"/>
                        </a:lnTo>
                        <a:close/>
                        <a:moveTo>
                          <a:pt x="2511" y="57"/>
                        </a:moveTo>
                        <a:lnTo>
                          <a:pt x="2519" y="116"/>
                        </a:lnTo>
                        <a:lnTo>
                          <a:pt x="2186" y="151"/>
                        </a:lnTo>
                        <a:lnTo>
                          <a:pt x="2178" y="92"/>
                        </a:lnTo>
                        <a:lnTo>
                          <a:pt x="2511" y="57"/>
                        </a:lnTo>
                        <a:close/>
                        <a:moveTo>
                          <a:pt x="1979" y="113"/>
                        </a:moveTo>
                        <a:lnTo>
                          <a:pt x="1987" y="173"/>
                        </a:lnTo>
                        <a:lnTo>
                          <a:pt x="1654" y="208"/>
                        </a:lnTo>
                        <a:lnTo>
                          <a:pt x="1646" y="149"/>
                        </a:lnTo>
                        <a:lnTo>
                          <a:pt x="1979" y="113"/>
                        </a:lnTo>
                        <a:close/>
                        <a:moveTo>
                          <a:pt x="1447" y="170"/>
                        </a:moveTo>
                        <a:lnTo>
                          <a:pt x="1455" y="229"/>
                        </a:lnTo>
                        <a:lnTo>
                          <a:pt x="1122" y="265"/>
                        </a:lnTo>
                        <a:lnTo>
                          <a:pt x="1114" y="205"/>
                        </a:lnTo>
                        <a:lnTo>
                          <a:pt x="1447" y="170"/>
                        </a:lnTo>
                        <a:close/>
                        <a:moveTo>
                          <a:pt x="915" y="226"/>
                        </a:moveTo>
                        <a:lnTo>
                          <a:pt x="923" y="286"/>
                        </a:lnTo>
                        <a:lnTo>
                          <a:pt x="590" y="321"/>
                        </a:lnTo>
                        <a:lnTo>
                          <a:pt x="582" y="262"/>
                        </a:lnTo>
                        <a:lnTo>
                          <a:pt x="915" y="226"/>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grpSp>
            <p:pic>
              <p:nvPicPr>
                <p:cNvPr id="251" name="图片 25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64245" y="5970270"/>
                  <a:ext cx="140970" cy="115570"/>
                </a:xfrm>
                <a:prstGeom prst="rect">
                  <a:avLst/>
                </a:prstGeom>
              </p:spPr>
            </p:pic>
            <p:pic>
              <p:nvPicPr>
                <p:cNvPr id="252" name="图片 25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59040" y="5738495"/>
                  <a:ext cx="168910" cy="138430"/>
                </a:xfrm>
                <a:prstGeom prst="rect">
                  <a:avLst/>
                </a:prstGeom>
              </p:spPr>
            </p:pic>
            <p:pic>
              <p:nvPicPr>
                <p:cNvPr id="253" name="图片 2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01100" y="5900420"/>
                  <a:ext cx="168910" cy="138430"/>
                </a:xfrm>
                <a:prstGeom prst="rect">
                  <a:avLst/>
                </a:prstGeom>
              </p:spPr>
            </p:pic>
            <p:pic>
              <p:nvPicPr>
                <p:cNvPr id="254" name="图片 2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27085" y="6163945"/>
                  <a:ext cx="168910" cy="138430"/>
                </a:xfrm>
                <a:prstGeom prst="rect">
                  <a:avLst/>
                </a:prstGeom>
              </p:spPr>
            </p:pic>
            <p:pic>
              <p:nvPicPr>
                <p:cNvPr id="255" name="图片 2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9820" y="5749290"/>
                  <a:ext cx="140970" cy="115570"/>
                </a:xfrm>
                <a:prstGeom prst="rect">
                  <a:avLst/>
                </a:prstGeom>
              </p:spPr>
            </p:pic>
            <p:pic>
              <p:nvPicPr>
                <p:cNvPr id="256" name="图片 25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73285" y="6018530"/>
                  <a:ext cx="140970" cy="115570"/>
                </a:xfrm>
                <a:prstGeom prst="rect">
                  <a:avLst/>
                </a:prstGeom>
              </p:spPr>
            </p:pic>
            <p:pic>
              <p:nvPicPr>
                <p:cNvPr id="257" name="图片 2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29190" y="6203950"/>
                  <a:ext cx="140970" cy="115570"/>
                </a:xfrm>
                <a:prstGeom prst="rect">
                  <a:avLst/>
                </a:prstGeom>
              </p:spPr>
            </p:pic>
            <p:pic>
              <p:nvPicPr>
                <p:cNvPr id="258" name="图片 2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13695" y="6201410"/>
                  <a:ext cx="161925" cy="132715"/>
                </a:xfrm>
                <a:prstGeom prst="rect">
                  <a:avLst/>
                </a:prstGeom>
              </p:spPr>
            </p:pic>
            <p:pic>
              <p:nvPicPr>
                <p:cNvPr id="259" name="图片 25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28835" y="6184900"/>
                  <a:ext cx="168910" cy="138430"/>
                </a:xfrm>
                <a:prstGeom prst="rect">
                  <a:avLst/>
                </a:prstGeom>
              </p:spPr>
            </p:pic>
            <p:pic>
              <p:nvPicPr>
                <p:cNvPr id="260" name="图片 25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93120" y="6127750"/>
                  <a:ext cx="168910" cy="138430"/>
                </a:xfrm>
                <a:prstGeom prst="rect">
                  <a:avLst/>
                </a:prstGeom>
              </p:spPr>
            </p:pic>
            <p:pic>
              <p:nvPicPr>
                <p:cNvPr id="261" name="图片 26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19285" y="5831205"/>
                  <a:ext cx="168910" cy="138430"/>
                </a:xfrm>
                <a:prstGeom prst="rect">
                  <a:avLst/>
                </a:prstGeom>
              </p:spPr>
            </p:pic>
            <p:pic>
              <p:nvPicPr>
                <p:cNvPr id="262" name="图片 26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49610" y="5932805"/>
                  <a:ext cx="140970" cy="115570"/>
                </a:xfrm>
                <a:prstGeom prst="rect">
                  <a:avLst/>
                </a:prstGeom>
              </p:spPr>
            </p:pic>
            <p:grpSp>
              <p:nvGrpSpPr>
                <p:cNvPr id="263" name="组合 226"/>
                <p:cNvGrpSpPr/>
                <p:nvPr/>
              </p:nvGrpSpPr>
              <p:grpSpPr>
                <a:xfrm>
                  <a:off x="10093325" y="5941695"/>
                  <a:ext cx="250190" cy="149225"/>
                  <a:chOff x="5048250" y="5615698"/>
                  <a:chExt cx="241300" cy="173990"/>
                </a:xfrm>
              </p:grpSpPr>
              <p:sp>
                <p:nvSpPr>
                  <p:cNvPr id="267" name="Freeform 66"/>
                  <p:cNvSpPr>
                    <a:spLocks noEditPoints="1"/>
                  </p:cNvSpPr>
                  <p:nvPr/>
                </p:nvSpPr>
                <p:spPr bwMode="auto">
                  <a:xfrm>
                    <a:off x="5057305" y="5621664"/>
                    <a:ext cx="102699" cy="161449"/>
                  </a:xfrm>
                  <a:custGeom>
                    <a:avLst/>
                    <a:gdLst>
                      <a:gd name="T0" fmla="*/ 2780 w 4241"/>
                      <a:gd name="T1" fmla="*/ 0 h 5829"/>
                      <a:gd name="T2" fmla="*/ 0 w 4241"/>
                      <a:gd name="T3" fmla="*/ 325 h 5829"/>
                      <a:gd name="T4" fmla="*/ 0 w 4241"/>
                      <a:gd name="T5" fmla="*/ 5466 h 5829"/>
                      <a:gd name="T6" fmla="*/ 2780 w 4241"/>
                      <a:gd name="T7" fmla="*/ 5829 h 5829"/>
                      <a:gd name="T8" fmla="*/ 2780 w 4241"/>
                      <a:gd name="T9" fmla="*/ 5829 h 5829"/>
                      <a:gd name="T10" fmla="*/ 4241 w 4241"/>
                      <a:gd name="T11" fmla="*/ 5340 h 5829"/>
                      <a:gd name="T12" fmla="*/ 4241 w 4241"/>
                      <a:gd name="T13" fmla="*/ 425 h 5829"/>
                      <a:gd name="T14" fmla="*/ 2780 w 4241"/>
                      <a:gd name="T15" fmla="*/ 0 h 5829"/>
                      <a:gd name="T16" fmla="*/ 2577 w 4241"/>
                      <a:gd name="T17" fmla="*/ 189 h 5829"/>
                      <a:gd name="T18" fmla="*/ 162 w 4241"/>
                      <a:gd name="T19" fmla="*/ 409 h 5829"/>
                      <a:gd name="T20" fmla="*/ 162 w 4241"/>
                      <a:gd name="T21" fmla="*/ 807 h 5829"/>
                      <a:gd name="T22" fmla="*/ 2577 w 4241"/>
                      <a:gd name="T23" fmla="*/ 587 h 5829"/>
                      <a:gd name="T24" fmla="*/ 2577 w 4241"/>
                      <a:gd name="T25" fmla="*/ 189 h 5829"/>
                      <a:gd name="T26" fmla="*/ 2577 w 4241"/>
                      <a:gd name="T27" fmla="*/ 3601 h 5829"/>
                      <a:gd name="T28" fmla="*/ 162 w 4241"/>
                      <a:gd name="T29" fmla="*/ 3519 h 5829"/>
                      <a:gd name="T30" fmla="*/ 162 w 4241"/>
                      <a:gd name="T31" fmla="*/ 5358 h 5829"/>
                      <a:gd name="T32" fmla="*/ 2577 w 4241"/>
                      <a:gd name="T33" fmla="*/ 5668 h 5829"/>
                      <a:gd name="T34" fmla="*/ 2577 w 4241"/>
                      <a:gd name="T35" fmla="*/ 3601 h 5829"/>
                      <a:gd name="T36" fmla="*/ 2577 w 4241"/>
                      <a:gd name="T37" fmla="*/ 3030 h 5829"/>
                      <a:gd name="T38" fmla="*/ 162 w 4241"/>
                      <a:gd name="T39" fmla="*/ 2993 h 5829"/>
                      <a:gd name="T40" fmla="*/ 162 w 4241"/>
                      <a:gd name="T41" fmla="*/ 3391 h 5829"/>
                      <a:gd name="T42" fmla="*/ 2577 w 4241"/>
                      <a:gd name="T43" fmla="*/ 3429 h 5829"/>
                      <a:gd name="T44" fmla="*/ 2577 w 4241"/>
                      <a:gd name="T45" fmla="*/ 3030 h 5829"/>
                      <a:gd name="T46" fmla="*/ 2577 w 4241"/>
                      <a:gd name="T47" fmla="*/ 2451 h 5829"/>
                      <a:gd name="T48" fmla="*/ 162 w 4241"/>
                      <a:gd name="T49" fmla="*/ 2487 h 5829"/>
                      <a:gd name="T50" fmla="*/ 162 w 4241"/>
                      <a:gd name="T51" fmla="*/ 2852 h 5829"/>
                      <a:gd name="T52" fmla="*/ 2588 w 4241"/>
                      <a:gd name="T53" fmla="*/ 2886 h 5829"/>
                      <a:gd name="T54" fmla="*/ 2577 w 4241"/>
                      <a:gd name="T55" fmla="*/ 2451 h 5829"/>
                      <a:gd name="T56" fmla="*/ 2577 w 4241"/>
                      <a:gd name="T57" fmla="*/ 1899 h 5829"/>
                      <a:gd name="T58" fmla="*/ 162 w 4241"/>
                      <a:gd name="T59" fmla="*/ 1955 h 5829"/>
                      <a:gd name="T60" fmla="*/ 162 w 4241"/>
                      <a:gd name="T61" fmla="*/ 2353 h 5829"/>
                      <a:gd name="T62" fmla="*/ 2577 w 4241"/>
                      <a:gd name="T63" fmla="*/ 2333 h 5829"/>
                      <a:gd name="T64" fmla="*/ 2577 w 4241"/>
                      <a:gd name="T65" fmla="*/ 1899 h 5829"/>
                      <a:gd name="T66" fmla="*/ 2577 w 4241"/>
                      <a:gd name="T67" fmla="*/ 1307 h 5829"/>
                      <a:gd name="T68" fmla="*/ 162 w 4241"/>
                      <a:gd name="T69" fmla="*/ 1452 h 5829"/>
                      <a:gd name="T70" fmla="*/ 162 w 4241"/>
                      <a:gd name="T71" fmla="*/ 1824 h 5829"/>
                      <a:gd name="T72" fmla="*/ 2577 w 4241"/>
                      <a:gd name="T73" fmla="*/ 1739 h 5829"/>
                      <a:gd name="T74" fmla="*/ 2577 w 4241"/>
                      <a:gd name="T75" fmla="*/ 1307 h 5829"/>
                      <a:gd name="T76" fmla="*/ 2577 w 4241"/>
                      <a:gd name="T77" fmla="*/ 740 h 5829"/>
                      <a:gd name="T78" fmla="*/ 166 w 4241"/>
                      <a:gd name="T79" fmla="*/ 923 h 5829"/>
                      <a:gd name="T80" fmla="*/ 163 w 4241"/>
                      <a:gd name="T81" fmla="*/ 1325 h 5829"/>
                      <a:gd name="T82" fmla="*/ 2577 w 4241"/>
                      <a:gd name="T83" fmla="*/ 1171 h 5829"/>
                      <a:gd name="T84" fmla="*/ 2577 w 4241"/>
                      <a:gd name="T85" fmla="*/ 740 h 5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41" h="5829">
                        <a:moveTo>
                          <a:pt x="2780" y="0"/>
                        </a:moveTo>
                        <a:lnTo>
                          <a:pt x="0" y="325"/>
                        </a:lnTo>
                        <a:lnTo>
                          <a:pt x="0" y="5466"/>
                        </a:lnTo>
                        <a:lnTo>
                          <a:pt x="2780" y="5829"/>
                        </a:lnTo>
                        <a:lnTo>
                          <a:pt x="2780" y="5829"/>
                        </a:lnTo>
                        <a:lnTo>
                          <a:pt x="4241" y="5340"/>
                        </a:lnTo>
                        <a:lnTo>
                          <a:pt x="4241" y="425"/>
                        </a:lnTo>
                        <a:lnTo>
                          <a:pt x="2780" y="0"/>
                        </a:lnTo>
                        <a:close/>
                        <a:moveTo>
                          <a:pt x="2577" y="189"/>
                        </a:moveTo>
                        <a:lnTo>
                          <a:pt x="162" y="409"/>
                        </a:lnTo>
                        <a:lnTo>
                          <a:pt x="162" y="807"/>
                        </a:lnTo>
                        <a:lnTo>
                          <a:pt x="2577" y="587"/>
                        </a:lnTo>
                        <a:lnTo>
                          <a:pt x="2577" y="189"/>
                        </a:lnTo>
                        <a:close/>
                        <a:moveTo>
                          <a:pt x="2577" y="3601"/>
                        </a:moveTo>
                        <a:lnTo>
                          <a:pt x="162" y="3519"/>
                        </a:lnTo>
                        <a:lnTo>
                          <a:pt x="162" y="5358"/>
                        </a:lnTo>
                        <a:lnTo>
                          <a:pt x="2577" y="5668"/>
                        </a:lnTo>
                        <a:lnTo>
                          <a:pt x="2577" y="3601"/>
                        </a:lnTo>
                        <a:close/>
                        <a:moveTo>
                          <a:pt x="2577" y="3030"/>
                        </a:moveTo>
                        <a:lnTo>
                          <a:pt x="162" y="2993"/>
                        </a:lnTo>
                        <a:lnTo>
                          <a:pt x="162" y="3391"/>
                        </a:lnTo>
                        <a:lnTo>
                          <a:pt x="2577" y="3429"/>
                        </a:lnTo>
                        <a:lnTo>
                          <a:pt x="2577" y="3030"/>
                        </a:lnTo>
                        <a:close/>
                        <a:moveTo>
                          <a:pt x="2577" y="2451"/>
                        </a:moveTo>
                        <a:lnTo>
                          <a:pt x="162" y="2487"/>
                        </a:lnTo>
                        <a:lnTo>
                          <a:pt x="162" y="2852"/>
                        </a:lnTo>
                        <a:lnTo>
                          <a:pt x="2588" y="2886"/>
                        </a:lnTo>
                        <a:lnTo>
                          <a:pt x="2577" y="2451"/>
                        </a:lnTo>
                        <a:close/>
                        <a:moveTo>
                          <a:pt x="2577" y="1899"/>
                        </a:moveTo>
                        <a:lnTo>
                          <a:pt x="162" y="1955"/>
                        </a:lnTo>
                        <a:lnTo>
                          <a:pt x="162" y="2353"/>
                        </a:lnTo>
                        <a:lnTo>
                          <a:pt x="2577" y="2333"/>
                        </a:lnTo>
                        <a:lnTo>
                          <a:pt x="2577" y="1899"/>
                        </a:lnTo>
                        <a:close/>
                        <a:moveTo>
                          <a:pt x="2577" y="1307"/>
                        </a:moveTo>
                        <a:lnTo>
                          <a:pt x="162" y="1452"/>
                        </a:lnTo>
                        <a:lnTo>
                          <a:pt x="162" y="1824"/>
                        </a:lnTo>
                        <a:lnTo>
                          <a:pt x="2577" y="1739"/>
                        </a:lnTo>
                        <a:lnTo>
                          <a:pt x="2577" y="1307"/>
                        </a:lnTo>
                        <a:close/>
                        <a:moveTo>
                          <a:pt x="2577" y="740"/>
                        </a:moveTo>
                        <a:lnTo>
                          <a:pt x="166" y="923"/>
                        </a:lnTo>
                        <a:lnTo>
                          <a:pt x="163" y="1325"/>
                        </a:lnTo>
                        <a:lnTo>
                          <a:pt x="2577" y="1171"/>
                        </a:lnTo>
                        <a:lnTo>
                          <a:pt x="2577" y="740"/>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68" name="Freeform 67"/>
                  <p:cNvSpPr>
                    <a:spLocks noEditPoints="1"/>
                  </p:cNvSpPr>
                  <p:nvPr/>
                </p:nvSpPr>
                <p:spPr bwMode="auto">
                  <a:xfrm>
                    <a:off x="5134969" y="5641023"/>
                    <a:ext cx="75639" cy="118956"/>
                  </a:xfrm>
                  <a:custGeom>
                    <a:avLst/>
                    <a:gdLst>
                      <a:gd name="T0" fmla="*/ 2047 w 3123"/>
                      <a:gd name="T1" fmla="*/ 0 h 4293"/>
                      <a:gd name="T2" fmla="*/ 0 w 3123"/>
                      <a:gd name="T3" fmla="*/ 239 h 4293"/>
                      <a:gd name="T4" fmla="*/ 0 w 3123"/>
                      <a:gd name="T5" fmla="*/ 4025 h 4293"/>
                      <a:gd name="T6" fmla="*/ 2047 w 3123"/>
                      <a:gd name="T7" fmla="*/ 4293 h 4293"/>
                      <a:gd name="T8" fmla="*/ 2047 w 3123"/>
                      <a:gd name="T9" fmla="*/ 4293 h 4293"/>
                      <a:gd name="T10" fmla="*/ 3123 w 3123"/>
                      <a:gd name="T11" fmla="*/ 3933 h 4293"/>
                      <a:gd name="T12" fmla="*/ 3123 w 3123"/>
                      <a:gd name="T13" fmla="*/ 313 h 4293"/>
                      <a:gd name="T14" fmla="*/ 2047 w 3123"/>
                      <a:gd name="T15" fmla="*/ 0 h 4293"/>
                      <a:gd name="T16" fmla="*/ 1898 w 3123"/>
                      <a:gd name="T17" fmla="*/ 139 h 4293"/>
                      <a:gd name="T18" fmla="*/ 119 w 3123"/>
                      <a:gd name="T19" fmla="*/ 301 h 4293"/>
                      <a:gd name="T20" fmla="*/ 119 w 3123"/>
                      <a:gd name="T21" fmla="*/ 594 h 4293"/>
                      <a:gd name="T22" fmla="*/ 1898 w 3123"/>
                      <a:gd name="T23" fmla="*/ 432 h 4293"/>
                      <a:gd name="T24" fmla="*/ 1898 w 3123"/>
                      <a:gd name="T25" fmla="*/ 139 h 4293"/>
                      <a:gd name="T26" fmla="*/ 1898 w 3123"/>
                      <a:gd name="T27" fmla="*/ 2652 h 4293"/>
                      <a:gd name="T28" fmla="*/ 119 w 3123"/>
                      <a:gd name="T29" fmla="*/ 2591 h 4293"/>
                      <a:gd name="T30" fmla="*/ 119 w 3123"/>
                      <a:gd name="T31" fmla="*/ 3946 h 4293"/>
                      <a:gd name="T32" fmla="*/ 1898 w 3123"/>
                      <a:gd name="T33" fmla="*/ 4174 h 4293"/>
                      <a:gd name="T34" fmla="*/ 1898 w 3123"/>
                      <a:gd name="T35" fmla="*/ 2652 h 4293"/>
                      <a:gd name="T36" fmla="*/ 1898 w 3123"/>
                      <a:gd name="T37" fmla="*/ 2231 h 4293"/>
                      <a:gd name="T38" fmla="*/ 119 w 3123"/>
                      <a:gd name="T39" fmla="*/ 2204 h 4293"/>
                      <a:gd name="T40" fmla="*/ 119 w 3123"/>
                      <a:gd name="T41" fmla="*/ 2497 h 4293"/>
                      <a:gd name="T42" fmla="*/ 1898 w 3123"/>
                      <a:gd name="T43" fmla="*/ 2525 h 4293"/>
                      <a:gd name="T44" fmla="*/ 1898 w 3123"/>
                      <a:gd name="T45" fmla="*/ 2231 h 4293"/>
                      <a:gd name="T46" fmla="*/ 1898 w 3123"/>
                      <a:gd name="T47" fmla="*/ 1805 h 4293"/>
                      <a:gd name="T48" fmla="*/ 119 w 3123"/>
                      <a:gd name="T49" fmla="*/ 1831 h 4293"/>
                      <a:gd name="T50" fmla="*/ 119 w 3123"/>
                      <a:gd name="T51" fmla="*/ 2100 h 4293"/>
                      <a:gd name="T52" fmla="*/ 1906 w 3123"/>
                      <a:gd name="T53" fmla="*/ 2125 h 4293"/>
                      <a:gd name="T54" fmla="*/ 1898 w 3123"/>
                      <a:gd name="T55" fmla="*/ 1805 h 4293"/>
                      <a:gd name="T56" fmla="*/ 1898 w 3123"/>
                      <a:gd name="T57" fmla="*/ 1398 h 4293"/>
                      <a:gd name="T58" fmla="*/ 119 w 3123"/>
                      <a:gd name="T59" fmla="*/ 1440 h 4293"/>
                      <a:gd name="T60" fmla="*/ 119 w 3123"/>
                      <a:gd name="T61" fmla="*/ 1733 h 4293"/>
                      <a:gd name="T62" fmla="*/ 1898 w 3123"/>
                      <a:gd name="T63" fmla="*/ 1718 h 4293"/>
                      <a:gd name="T64" fmla="*/ 1898 w 3123"/>
                      <a:gd name="T65" fmla="*/ 1398 h 4293"/>
                      <a:gd name="T66" fmla="*/ 1898 w 3123"/>
                      <a:gd name="T67" fmla="*/ 963 h 4293"/>
                      <a:gd name="T68" fmla="*/ 119 w 3123"/>
                      <a:gd name="T69" fmla="*/ 1070 h 4293"/>
                      <a:gd name="T70" fmla="*/ 119 w 3123"/>
                      <a:gd name="T71" fmla="*/ 1343 h 4293"/>
                      <a:gd name="T72" fmla="*/ 1898 w 3123"/>
                      <a:gd name="T73" fmla="*/ 1280 h 4293"/>
                      <a:gd name="T74" fmla="*/ 1898 w 3123"/>
                      <a:gd name="T75" fmla="*/ 963 h 4293"/>
                      <a:gd name="T76" fmla="*/ 1898 w 3123"/>
                      <a:gd name="T77" fmla="*/ 545 h 4293"/>
                      <a:gd name="T78" fmla="*/ 122 w 3123"/>
                      <a:gd name="T79" fmla="*/ 680 h 4293"/>
                      <a:gd name="T80" fmla="*/ 120 w 3123"/>
                      <a:gd name="T81" fmla="*/ 976 h 4293"/>
                      <a:gd name="T82" fmla="*/ 1898 w 3123"/>
                      <a:gd name="T83" fmla="*/ 862 h 4293"/>
                      <a:gd name="T84" fmla="*/ 1898 w 3123"/>
                      <a:gd name="T85" fmla="*/ 545 h 4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23" h="4293">
                        <a:moveTo>
                          <a:pt x="2047" y="0"/>
                        </a:moveTo>
                        <a:lnTo>
                          <a:pt x="0" y="239"/>
                        </a:lnTo>
                        <a:lnTo>
                          <a:pt x="0" y="4025"/>
                        </a:lnTo>
                        <a:lnTo>
                          <a:pt x="2047" y="4293"/>
                        </a:lnTo>
                        <a:lnTo>
                          <a:pt x="2047" y="4293"/>
                        </a:lnTo>
                        <a:lnTo>
                          <a:pt x="3123" y="3933"/>
                        </a:lnTo>
                        <a:lnTo>
                          <a:pt x="3123" y="313"/>
                        </a:lnTo>
                        <a:lnTo>
                          <a:pt x="2047" y="0"/>
                        </a:lnTo>
                        <a:close/>
                        <a:moveTo>
                          <a:pt x="1898" y="139"/>
                        </a:moveTo>
                        <a:lnTo>
                          <a:pt x="119" y="301"/>
                        </a:lnTo>
                        <a:lnTo>
                          <a:pt x="119" y="594"/>
                        </a:lnTo>
                        <a:lnTo>
                          <a:pt x="1898" y="432"/>
                        </a:lnTo>
                        <a:lnTo>
                          <a:pt x="1898" y="139"/>
                        </a:lnTo>
                        <a:close/>
                        <a:moveTo>
                          <a:pt x="1898" y="2652"/>
                        </a:moveTo>
                        <a:lnTo>
                          <a:pt x="119" y="2591"/>
                        </a:lnTo>
                        <a:lnTo>
                          <a:pt x="119" y="3946"/>
                        </a:lnTo>
                        <a:lnTo>
                          <a:pt x="1898" y="4174"/>
                        </a:lnTo>
                        <a:lnTo>
                          <a:pt x="1898" y="2652"/>
                        </a:lnTo>
                        <a:close/>
                        <a:moveTo>
                          <a:pt x="1898" y="2231"/>
                        </a:moveTo>
                        <a:lnTo>
                          <a:pt x="119" y="2204"/>
                        </a:lnTo>
                        <a:lnTo>
                          <a:pt x="119" y="2497"/>
                        </a:lnTo>
                        <a:lnTo>
                          <a:pt x="1898" y="2525"/>
                        </a:lnTo>
                        <a:lnTo>
                          <a:pt x="1898" y="2231"/>
                        </a:lnTo>
                        <a:close/>
                        <a:moveTo>
                          <a:pt x="1898" y="1805"/>
                        </a:moveTo>
                        <a:lnTo>
                          <a:pt x="119" y="1831"/>
                        </a:lnTo>
                        <a:lnTo>
                          <a:pt x="119" y="2100"/>
                        </a:lnTo>
                        <a:lnTo>
                          <a:pt x="1906" y="2125"/>
                        </a:lnTo>
                        <a:lnTo>
                          <a:pt x="1898" y="1805"/>
                        </a:lnTo>
                        <a:close/>
                        <a:moveTo>
                          <a:pt x="1898" y="1398"/>
                        </a:moveTo>
                        <a:lnTo>
                          <a:pt x="119" y="1440"/>
                        </a:lnTo>
                        <a:lnTo>
                          <a:pt x="119" y="1733"/>
                        </a:lnTo>
                        <a:lnTo>
                          <a:pt x="1898" y="1718"/>
                        </a:lnTo>
                        <a:lnTo>
                          <a:pt x="1898" y="1398"/>
                        </a:lnTo>
                        <a:close/>
                        <a:moveTo>
                          <a:pt x="1898" y="963"/>
                        </a:moveTo>
                        <a:lnTo>
                          <a:pt x="119" y="1070"/>
                        </a:lnTo>
                        <a:lnTo>
                          <a:pt x="119" y="1343"/>
                        </a:lnTo>
                        <a:lnTo>
                          <a:pt x="1898" y="1280"/>
                        </a:lnTo>
                        <a:lnTo>
                          <a:pt x="1898" y="963"/>
                        </a:lnTo>
                        <a:close/>
                        <a:moveTo>
                          <a:pt x="1898" y="545"/>
                        </a:moveTo>
                        <a:lnTo>
                          <a:pt x="122" y="680"/>
                        </a:lnTo>
                        <a:lnTo>
                          <a:pt x="120" y="976"/>
                        </a:lnTo>
                        <a:lnTo>
                          <a:pt x="1898" y="862"/>
                        </a:lnTo>
                        <a:lnTo>
                          <a:pt x="1898" y="545"/>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69" name="Freeform 68"/>
                  <p:cNvSpPr>
                    <a:spLocks noEditPoints="1"/>
                  </p:cNvSpPr>
                  <p:nvPr/>
                </p:nvSpPr>
                <p:spPr bwMode="auto">
                  <a:xfrm>
                    <a:off x="5184401" y="5653077"/>
                    <a:ext cx="58274" cy="91561"/>
                  </a:xfrm>
                  <a:custGeom>
                    <a:avLst/>
                    <a:gdLst>
                      <a:gd name="T0" fmla="*/ 1577 w 2406"/>
                      <a:gd name="T1" fmla="*/ 0 h 3307"/>
                      <a:gd name="T2" fmla="*/ 0 w 2406"/>
                      <a:gd name="T3" fmla="*/ 184 h 3307"/>
                      <a:gd name="T4" fmla="*/ 0 w 2406"/>
                      <a:gd name="T5" fmla="*/ 3101 h 3307"/>
                      <a:gd name="T6" fmla="*/ 1577 w 2406"/>
                      <a:gd name="T7" fmla="*/ 3307 h 3307"/>
                      <a:gd name="T8" fmla="*/ 1577 w 2406"/>
                      <a:gd name="T9" fmla="*/ 3307 h 3307"/>
                      <a:gd name="T10" fmla="*/ 2406 w 2406"/>
                      <a:gd name="T11" fmla="*/ 3030 h 3307"/>
                      <a:gd name="T12" fmla="*/ 2406 w 2406"/>
                      <a:gd name="T13" fmla="*/ 241 h 3307"/>
                      <a:gd name="T14" fmla="*/ 1577 w 2406"/>
                      <a:gd name="T15" fmla="*/ 0 h 3307"/>
                      <a:gd name="T16" fmla="*/ 1462 w 2406"/>
                      <a:gd name="T17" fmla="*/ 107 h 3307"/>
                      <a:gd name="T18" fmla="*/ 92 w 2406"/>
                      <a:gd name="T19" fmla="*/ 232 h 3307"/>
                      <a:gd name="T20" fmla="*/ 92 w 2406"/>
                      <a:gd name="T21" fmla="*/ 458 h 3307"/>
                      <a:gd name="T22" fmla="*/ 1462 w 2406"/>
                      <a:gd name="T23" fmla="*/ 333 h 3307"/>
                      <a:gd name="T24" fmla="*/ 1462 w 2406"/>
                      <a:gd name="T25" fmla="*/ 107 h 3307"/>
                      <a:gd name="T26" fmla="*/ 1462 w 2406"/>
                      <a:gd name="T27" fmla="*/ 2043 h 3307"/>
                      <a:gd name="T28" fmla="*/ 92 w 2406"/>
                      <a:gd name="T29" fmla="*/ 1996 h 3307"/>
                      <a:gd name="T30" fmla="*/ 92 w 2406"/>
                      <a:gd name="T31" fmla="*/ 3040 h 3307"/>
                      <a:gd name="T32" fmla="*/ 1462 w 2406"/>
                      <a:gd name="T33" fmla="*/ 3215 h 3307"/>
                      <a:gd name="T34" fmla="*/ 1462 w 2406"/>
                      <a:gd name="T35" fmla="*/ 2043 h 3307"/>
                      <a:gd name="T36" fmla="*/ 1462 w 2406"/>
                      <a:gd name="T37" fmla="*/ 1719 h 3307"/>
                      <a:gd name="T38" fmla="*/ 92 w 2406"/>
                      <a:gd name="T39" fmla="*/ 1698 h 3307"/>
                      <a:gd name="T40" fmla="*/ 92 w 2406"/>
                      <a:gd name="T41" fmla="*/ 1924 h 3307"/>
                      <a:gd name="T42" fmla="*/ 1462 w 2406"/>
                      <a:gd name="T43" fmla="*/ 1945 h 3307"/>
                      <a:gd name="T44" fmla="*/ 1462 w 2406"/>
                      <a:gd name="T45" fmla="*/ 1719 h 3307"/>
                      <a:gd name="T46" fmla="*/ 1462 w 2406"/>
                      <a:gd name="T47" fmla="*/ 1390 h 3307"/>
                      <a:gd name="T48" fmla="*/ 92 w 2406"/>
                      <a:gd name="T49" fmla="*/ 1411 h 3307"/>
                      <a:gd name="T50" fmla="*/ 92 w 2406"/>
                      <a:gd name="T51" fmla="*/ 1618 h 3307"/>
                      <a:gd name="T52" fmla="*/ 1468 w 2406"/>
                      <a:gd name="T53" fmla="*/ 1637 h 3307"/>
                      <a:gd name="T54" fmla="*/ 1462 w 2406"/>
                      <a:gd name="T55" fmla="*/ 1390 h 3307"/>
                      <a:gd name="T56" fmla="*/ 1462 w 2406"/>
                      <a:gd name="T57" fmla="*/ 1077 h 3307"/>
                      <a:gd name="T58" fmla="*/ 92 w 2406"/>
                      <a:gd name="T59" fmla="*/ 1109 h 3307"/>
                      <a:gd name="T60" fmla="*/ 92 w 2406"/>
                      <a:gd name="T61" fmla="*/ 1335 h 3307"/>
                      <a:gd name="T62" fmla="*/ 1462 w 2406"/>
                      <a:gd name="T63" fmla="*/ 1324 h 3307"/>
                      <a:gd name="T64" fmla="*/ 1462 w 2406"/>
                      <a:gd name="T65" fmla="*/ 1077 h 3307"/>
                      <a:gd name="T66" fmla="*/ 1462 w 2406"/>
                      <a:gd name="T67" fmla="*/ 742 h 3307"/>
                      <a:gd name="T68" fmla="*/ 92 w 2406"/>
                      <a:gd name="T69" fmla="*/ 824 h 3307"/>
                      <a:gd name="T70" fmla="*/ 92 w 2406"/>
                      <a:gd name="T71" fmla="*/ 1035 h 3307"/>
                      <a:gd name="T72" fmla="*/ 1462 w 2406"/>
                      <a:gd name="T73" fmla="*/ 986 h 3307"/>
                      <a:gd name="T74" fmla="*/ 1462 w 2406"/>
                      <a:gd name="T75" fmla="*/ 742 h 3307"/>
                      <a:gd name="T76" fmla="*/ 1462 w 2406"/>
                      <a:gd name="T77" fmla="*/ 419 h 3307"/>
                      <a:gd name="T78" fmla="*/ 94 w 2406"/>
                      <a:gd name="T79" fmla="*/ 524 h 3307"/>
                      <a:gd name="T80" fmla="*/ 93 w 2406"/>
                      <a:gd name="T81" fmla="*/ 751 h 3307"/>
                      <a:gd name="T82" fmla="*/ 1462 w 2406"/>
                      <a:gd name="T83" fmla="*/ 664 h 3307"/>
                      <a:gd name="T84" fmla="*/ 1462 w 2406"/>
                      <a:gd name="T85" fmla="*/ 419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06" h="3307">
                        <a:moveTo>
                          <a:pt x="1577" y="0"/>
                        </a:moveTo>
                        <a:lnTo>
                          <a:pt x="0" y="184"/>
                        </a:lnTo>
                        <a:lnTo>
                          <a:pt x="0" y="3101"/>
                        </a:lnTo>
                        <a:lnTo>
                          <a:pt x="1577" y="3307"/>
                        </a:lnTo>
                        <a:lnTo>
                          <a:pt x="1577" y="3307"/>
                        </a:lnTo>
                        <a:lnTo>
                          <a:pt x="2406" y="3030"/>
                        </a:lnTo>
                        <a:lnTo>
                          <a:pt x="2406" y="241"/>
                        </a:lnTo>
                        <a:lnTo>
                          <a:pt x="1577" y="0"/>
                        </a:lnTo>
                        <a:close/>
                        <a:moveTo>
                          <a:pt x="1462" y="107"/>
                        </a:moveTo>
                        <a:lnTo>
                          <a:pt x="92" y="232"/>
                        </a:lnTo>
                        <a:lnTo>
                          <a:pt x="92" y="458"/>
                        </a:lnTo>
                        <a:lnTo>
                          <a:pt x="1462" y="333"/>
                        </a:lnTo>
                        <a:lnTo>
                          <a:pt x="1462" y="107"/>
                        </a:lnTo>
                        <a:close/>
                        <a:moveTo>
                          <a:pt x="1462" y="2043"/>
                        </a:moveTo>
                        <a:lnTo>
                          <a:pt x="92" y="1996"/>
                        </a:lnTo>
                        <a:lnTo>
                          <a:pt x="92" y="3040"/>
                        </a:lnTo>
                        <a:lnTo>
                          <a:pt x="1462" y="3215"/>
                        </a:lnTo>
                        <a:lnTo>
                          <a:pt x="1462" y="2043"/>
                        </a:lnTo>
                        <a:close/>
                        <a:moveTo>
                          <a:pt x="1462" y="1719"/>
                        </a:moveTo>
                        <a:lnTo>
                          <a:pt x="92" y="1698"/>
                        </a:lnTo>
                        <a:lnTo>
                          <a:pt x="92" y="1924"/>
                        </a:lnTo>
                        <a:lnTo>
                          <a:pt x="1462" y="1945"/>
                        </a:lnTo>
                        <a:lnTo>
                          <a:pt x="1462" y="1719"/>
                        </a:lnTo>
                        <a:close/>
                        <a:moveTo>
                          <a:pt x="1462" y="1390"/>
                        </a:moveTo>
                        <a:lnTo>
                          <a:pt x="92" y="1411"/>
                        </a:lnTo>
                        <a:lnTo>
                          <a:pt x="92" y="1618"/>
                        </a:lnTo>
                        <a:lnTo>
                          <a:pt x="1468" y="1637"/>
                        </a:lnTo>
                        <a:lnTo>
                          <a:pt x="1462" y="1390"/>
                        </a:lnTo>
                        <a:close/>
                        <a:moveTo>
                          <a:pt x="1462" y="1077"/>
                        </a:moveTo>
                        <a:lnTo>
                          <a:pt x="92" y="1109"/>
                        </a:lnTo>
                        <a:lnTo>
                          <a:pt x="92" y="1335"/>
                        </a:lnTo>
                        <a:lnTo>
                          <a:pt x="1462" y="1324"/>
                        </a:lnTo>
                        <a:lnTo>
                          <a:pt x="1462" y="1077"/>
                        </a:lnTo>
                        <a:close/>
                        <a:moveTo>
                          <a:pt x="1462" y="742"/>
                        </a:moveTo>
                        <a:lnTo>
                          <a:pt x="92" y="824"/>
                        </a:lnTo>
                        <a:lnTo>
                          <a:pt x="92" y="1035"/>
                        </a:lnTo>
                        <a:lnTo>
                          <a:pt x="1462" y="986"/>
                        </a:lnTo>
                        <a:lnTo>
                          <a:pt x="1462" y="742"/>
                        </a:lnTo>
                        <a:close/>
                        <a:moveTo>
                          <a:pt x="1462" y="419"/>
                        </a:moveTo>
                        <a:lnTo>
                          <a:pt x="94" y="524"/>
                        </a:lnTo>
                        <a:lnTo>
                          <a:pt x="93" y="751"/>
                        </a:lnTo>
                        <a:lnTo>
                          <a:pt x="1462" y="664"/>
                        </a:lnTo>
                        <a:lnTo>
                          <a:pt x="1462" y="419"/>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70" name="Freeform 69"/>
                  <p:cNvSpPr>
                    <a:spLocks noEditPoints="1"/>
                  </p:cNvSpPr>
                  <p:nvPr/>
                </p:nvSpPr>
                <p:spPr bwMode="auto">
                  <a:xfrm>
                    <a:off x="5219557" y="5663061"/>
                    <a:ext cx="44958" cy="70619"/>
                  </a:xfrm>
                  <a:custGeom>
                    <a:avLst/>
                    <a:gdLst>
                      <a:gd name="T0" fmla="*/ 1217 w 1857"/>
                      <a:gd name="T1" fmla="*/ 0 h 2552"/>
                      <a:gd name="T2" fmla="*/ 0 w 1857"/>
                      <a:gd name="T3" fmla="*/ 142 h 2552"/>
                      <a:gd name="T4" fmla="*/ 0 w 1857"/>
                      <a:gd name="T5" fmla="*/ 2393 h 2552"/>
                      <a:gd name="T6" fmla="*/ 1217 w 1857"/>
                      <a:gd name="T7" fmla="*/ 2552 h 2552"/>
                      <a:gd name="T8" fmla="*/ 1217 w 1857"/>
                      <a:gd name="T9" fmla="*/ 2552 h 2552"/>
                      <a:gd name="T10" fmla="*/ 1857 w 1857"/>
                      <a:gd name="T11" fmla="*/ 2338 h 2552"/>
                      <a:gd name="T12" fmla="*/ 1857 w 1857"/>
                      <a:gd name="T13" fmla="*/ 186 h 2552"/>
                      <a:gd name="T14" fmla="*/ 1217 w 1857"/>
                      <a:gd name="T15" fmla="*/ 0 h 2552"/>
                      <a:gd name="T16" fmla="*/ 1128 w 1857"/>
                      <a:gd name="T17" fmla="*/ 82 h 2552"/>
                      <a:gd name="T18" fmla="*/ 71 w 1857"/>
                      <a:gd name="T19" fmla="*/ 179 h 2552"/>
                      <a:gd name="T20" fmla="*/ 71 w 1857"/>
                      <a:gd name="T21" fmla="*/ 353 h 2552"/>
                      <a:gd name="T22" fmla="*/ 1128 w 1857"/>
                      <a:gd name="T23" fmla="*/ 257 h 2552"/>
                      <a:gd name="T24" fmla="*/ 1128 w 1857"/>
                      <a:gd name="T25" fmla="*/ 82 h 2552"/>
                      <a:gd name="T26" fmla="*/ 1128 w 1857"/>
                      <a:gd name="T27" fmla="*/ 1576 h 2552"/>
                      <a:gd name="T28" fmla="*/ 71 w 1857"/>
                      <a:gd name="T29" fmla="*/ 1541 h 2552"/>
                      <a:gd name="T30" fmla="*/ 71 w 1857"/>
                      <a:gd name="T31" fmla="*/ 2346 h 2552"/>
                      <a:gd name="T32" fmla="*/ 1128 w 1857"/>
                      <a:gd name="T33" fmla="*/ 2481 h 2552"/>
                      <a:gd name="T34" fmla="*/ 1128 w 1857"/>
                      <a:gd name="T35" fmla="*/ 1576 h 2552"/>
                      <a:gd name="T36" fmla="*/ 1128 w 1857"/>
                      <a:gd name="T37" fmla="*/ 1327 h 2552"/>
                      <a:gd name="T38" fmla="*/ 71 w 1857"/>
                      <a:gd name="T39" fmla="*/ 1310 h 2552"/>
                      <a:gd name="T40" fmla="*/ 71 w 1857"/>
                      <a:gd name="T41" fmla="*/ 1485 h 2552"/>
                      <a:gd name="T42" fmla="*/ 1128 w 1857"/>
                      <a:gd name="T43" fmla="*/ 1501 h 2552"/>
                      <a:gd name="T44" fmla="*/ 1128 w 1857"/>
                      <a:gd name="T45" fmla="*/ 1327 h 2552"/>
                      <a:gd name="T46" fmla="*/ 1128 w 1857"/>
                      <a:gd name="T47" fmla="*/ 1073 h 2552"/>
                      <a:gd name="T48" fmla="*/ 71 w 1857"/>
                      <a:gd name="T49" fmla="*/ 1089 h 2552"/>
                      <a:gd name="T50" fmla="*/ 71 w 1857"/>
                      <a:gd name="T51" fmla="*/ 1249 h 2552"/>
                      <a:gd name="T52" fmla="*/ 1133 w 1857"/>
                      <a:gd name="T53" fmla="*/ 1263 h 2552"/>
                      <a:gd name="T54" fmla="*/ 1128 w 1857"/>
                      <a:gd name="T55" fmla="*/ 1073 h 2552"/>
                      <a:gd name="T56" fmla="*/ 1128 w 1857"/>
                      <a:gd name="T57" fmla="*/ 831 h 2552"/>
                      <a:gd name="T58" fmla="*/ 71 w 1857"/>
                      <a:gd name="T59" fmla="*/ 856 h 2552"/>
                      <a:gd name="T60" fmla="*/ 71 w 1857"/>
                      <a:gd name="T61" fmla="*/ 1030 h 2552"/>
                      <a:gd name="T62" fmla="*/ 1128 w 1857"/>
                      <a:gd name="T63" fmla="*/ 1021 h 2552"/>
                      <a:gd name="T64" fmla="*/ 1128 w 1857"/>
                      <a:gd name="T65" fmla="*/ 831 h 2552"/>
                      <a:gd name="T66" fmla="*/ 1128 w 1857"/>
                      <a:gd name="T67" fmla="*/ 572 h 2552"/>
                      <a:gd name="T68" fmla="*/ 71 w 1857"/>
                      <a:gd name="T69" fmla="*/ 636 h 2552"/>
                      <a:gd name="T70" fmla="*/ 71 w 1857"/>
                      <a:gd name="T71" fmla="*/ 799 h 2552"/>
                      <a:gd name="T72" fmla="*/ 1128 w 1857"/>
                      <a:gd name="T73" fmla="*/ 761 h 2552"/>
                      <a:gd name="T74" fmla="*/ 1128 w 1857"/>
                      <a:gd name="T75" fmla="*/ 572 h 2552"/>
                      <a:gd name="T76" fmla="*/ 1128 w 1857"/>
                      <a:gd name="T77" fmla="*/ 324 h 2552"/>
                      <a:gd name="T78" fmla="*/ 72 w 1857"/>
                      <a:gd name="T79" fmla="*/ 404 h 2552"/>
                      <a:gd name="T80" fmla="*/ 71 w 1857"/>
                      <a:gd name="T81" fmla="*/ 580 h 2552"/>
                      <a:gd name="T82" fmla="*/ 1128 w 1857"/>
                      <a:gd name="T83" fmla="*/ 513 h 2552"/>
                      <a:gd name="T84" fmla="*/ 1128 w 1857"/>
                      <a:gd name="T85" fmla="*/ 324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7" h="2552">
                        <a:moveTo>
                          <a:pt x="1217" y="0"/>
                        </a:moveTo>
                        <a:lnTo>
                          <a:pt x="0" y="142"/>
                        </a:lnTo>
                        <a:lnTo>
                          <a:pt x="0" y="2393"/>
                        </a:lnTo>
                        <a:lnTo>
                          <a:pt x="1217" y="2552"/>
                        </a:lnTo>
                        <a:lnTo>
                          <a:pt x="1217" y="2552"/>
                        </a:lnTo>
                        <a:lnTo>
                          <a:pt x="1857" y="2338"/>
                        </a:lnTo>
                        <a:lnTo>
                          <a:pt x="1857" y="186"/>
                        </a:lnTo>
                        <a:lnTo>
                          <a:pt x="1217" y="0"/>
                        </a:lnTo>
                        <a:close/>
                        <a:moveTo>
                          <a:pt x="1128" y="82"/>
                        </a:moveTo>
                        <a:lnTo>
                          <a:pt x="71" y="179"/>
                        </a:lnTo>
                        <a:lnTo>
                          <a:pt x="71" y="353"/>
                        </a:lnTo>
                        <a:lnTo>
                          <a:pt x="1128" y="257"/>
                        </a:lnTo>
                        <a:lnTo>
                          <a:pt x="1128" y="82"/>
                        </a:lnTo>
                        <a:close/>
                        <a:moveTo>
                          <a:pt x="1128" y="1576"/>
                        </a:moveTo>
                        <a:lnTo>
                          <a:pt x="71" y="1541"/>
                        </a:lnTo>
                        <a:lnTo>
                          <a:pt x="71" y="2346"/>
                        </a:lnTo>
                        <a:lnTo>
                          <a:pt x="1128" y="2481"/>
                        </a:lnTo>
                        <a:lnTo>
                          <a:pt x="1128" y="1576"/>
                        </a:lnTo>
                        <a:close/>
                        <a:moveTo>
                          <a:pt x="1128" y="1327"/>
                        </a:moveTo>
                        <a:lnTo>
                          <a:pt x="71" y="1310"/>
                        </a:lnTo>
                        <a:lnTo>
                          <a:pt x="71" y="1485"/>
                        </a:lnTo>
                        <a:lnTo>
                          <a:pt x="1128" y="1501"/>
                        </a:lnTo>
                        <a:lnTo>
                          <a:pt x="1128" y="1327"/>
                        </a:lnTo>
                        <a:close/>
                        <a:moveTo>
                          <a:pt x="1128" y="1073"/>
                        </a:moveTo>
                        <a:lnTo>
                          <a:pt x="71" y="1089"/>
                        </a:lnTo>
                        <a:lnTo>
                          <a:pt x="71" y="1249"/>
                        </a:lnTo>
                        <a:lnTo>
                          <a:pt x="1133" y="1263"/>
                        </a:lnTo>
                        <a:lnTo>
                          <a:pt x="1128" y="1073"/>
                        </a:lnTo>
                        <a:close/>
                        <a:moveTo>
                          <a:pt x="1128" y="831"/>
                        </a:moveTo>
                        <a:lnTo>
                          <a:pt x="71" y="856"/>
                        </a:lnTo>
                        <a:lnTo>
                          <a:pt x="71" y="1030"/>
                        </a:lnTo>
                        <a:lnTo>
                          <a:pt x="1128" y="1021"/>
                        </a:lnTo>
                        <a:lnTo>
                          <a:pt x="1128" y="831"/>
                        </a:lnTo>
                        <a:close/>
                        <a:moveTo>
                          <a:pt x="1128" y="572"/>
                        </a:moveTo>
                        <a:lnTo>
                          <a:pt x="71" y="636"/>
                        </a:lnTo>
                        <a:lnTo>
                          <a:pt x="71" y="799"/>
                        </a:lnTo>
                        <a:lnTo>
                          <a:pt x="1128" y="761"/>
                        </a:lnTo>
                        <a:lnTo>
                          <a:pt x="1128" y="572"/>
                        </a:lnTo>
                        <a:close/>
                        <a:moveTo>
                          <a:pt x="1128" y="324"/>
                        </a:moveTo>
                        <a:lnTo>
                          <a:pt x="72" y="404"/>
                        </a:lnTo>
                        <a:lnTo>
                          <a:pt x="71" y="580"/>
                        </a:lnTo>
                        <a:lnTo>
                          <a:pt x="1128" y="513"/>
                        </a:lnTo>
                        <a:lnTo>
                          <a:pt x="1128" y="324"/>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71" name="Freeform 70"/>
                  <p:cNvSpPr>
                    <a:spLocks noEditPoints="1"/>
                  </p:cNvSpPr>
                  <p:nvPr/>
                </p:nvSpPr>
                <p:spPr bwMode="auto">
                  <a:xfrm>
                    <a:off x="5246830" y="5670610"/>
                    <a:ext cx="35263" cy="55521"/>
                  </a:xfrm>
                  <a:custGeom>
                    <a:avLst/>
                    <a:gdLst>
                      <a:gd name="T0" fmla="*/ 955 w 1457"/>
                      <a:gd name="T1" fmla="*/ 0 h 2004"/>
                      <a:gd name="T2" fmla="*/ 0 w 1457"/>
                      <a:gd name="T3" fmla="*/ 112 h 2004"/>
                      <a:gd name="T4" fmla="*/ 0 w 1457"/>
                      <a:gd name="T5" fmla="*/ 1879 h 2004"/>
                      <a:gd name="T6" fmla="*/ 955 w 1457"/>
                      <a:gd name="T7" fmla="*/ 2004 h 2004"/>
                      <a:gd name="T8" fmla="*/ 955 w 1457"/>
                      <a:gd name="T9" fmla="*/ 2004 h 2004"/>
                      <a:gd name="T10" fmla="*/ 1457 w 1457"/>
                      <a:gd name="T11" fmla="*/ 1836 h 2004"/>
                      <a:gd name="T12" fmla="*/ 1457 w 1457"/>
                      <a:gd name="T13" fmla="*/ 146 h 2004"/>
                      <a:gd name="T14" fmla="*/ 955 w 1457"/>
                      <a:gd name="T15" fmla="*/ 0 h 2004"/>
                      <a:gd name="T16" fmla="*/ 885 w 1457"/>
                      <a:gd name="T17" fmla="*/ 65 h 2004"/>
                      <a:gd name="T18" fmla="*/ 55 w 1457"/>
                      <a:gd name="T19" fmla="*/ 141 h 2004"/>
                      <a:gd name="T20" fmla="*/ 55 w 1457"/>
                      <a:gd name="T21" fmla="*/ 277 h 2004"/>
                      <a:gd name="T22" fmla="*/ 885 w 1457"/>
                      <a:gd name="T23" fmla="*/ 202 h 2004"/>
                      <a:gd name="T24" fmla="*/ 885 w 1457"/>
                      <a:gd name="T25" fmla="*/ 65 h 2004"/>
                      <a:gd name="T26" fmla="*/ 885 w 1457"/>
                      <a:gd name="T27" fmla="*/ 1238 h 2004"/>
                      <a:gd name="T28" fmla="*/ 55 w 1457"/>
                      <a:gd name="T29" fmla="*/ 1210 h 2004"/>
                      <a:gd name="T30" fmla="*/ 55 w 1457"/>
                      <a:gd name="T31" fmla="*/ 1842 h 2004"/>
                      <a:gd name="T32" fmla="*/ 885 w 1457"/>
                      <a:gd name="T33" fmla="*/ 1948 h 2004"/>
                      <a:gd name="T34" fmla="*/ 885 w 1457"/>
                      <a:gd name="T35" fmla="*/ 1238 h 2004"/>
                      <a:gd name="T36" fmla="*/ 885 w 1457"/>
                      <a:gd name="T37" fmla="*/ 1042 h 2004"/>
                      <a:gd name="T38" fmla="*/ 55 w 1457"/>
                      <a:gd name="T39" fmla="*/ 1029 h 2004"/>
                      <a:gd name="T40" fmla="*/ 55 w 1457"/>
                      <a:gd name="T41" fmla="*/ 1166 h 2004"/>
                      <a:gd name="T42" fmla="*/ 885 w 1457"/>
                      <a:gd name="T43" fmla="*/ 1179 h 2004"/>
                      <a:gd name="T44" fmla="*/ 885 w 1457"/>
                      <a:gd name="T45" fmla="*/ 1042 h 2004"/>
                      <a:gd name="T46" fmla="*/ 885 w 1457"/>
                      <a:gd name="T47" fmla="*/ 843 h 2004"/>
                      <a:gd name="T48" fmla="*/ 55 w 1457"/>
                      <a:gd name="T49" fmla="*/ 855 h 2004"/>
                      <a:gd name="T50" fmla="*/ 55 w 1457"/>
                      <a:gd name="T51" fmla="*/ 981 h 2004"/>
                      <a:gd name="T52" fmla="*/ 889 w 1457"/>
                      <a:gd name="T53" fmla="*/ 992 h 2004"/>
                      <a:gd name="T54" fmla="*/ 885 w 1457"/>
                      <a:gd name="T55" fmla="*/ 843 h 2004"/>
                      <a:gd name="T56" fmla="*/ 885 w 1457"/>
                      <a:gd name="T57" fmla="*/ 653 h 2004"/>
                      <a:gd name="T58" fmla="*/ 55 w 1457"/>
                      <a:gd name="T59" fmla="*/ 672 h 2004"/>
                      <a:gd name="T60" fmla="*/ 55 w 1457"/>
                      <a:gd name="T61" fmla="*/ 809 h 2004"/>
                      <a:gd name="T62" fmla="*/ 885 w 1457"/>
                      <a:gd name="T63" fmla="*/ 802 h 2004"/>
                      <a:gd name="T64" fmla="*/ 885 w 1457"/>
                      <a:gd name="T65" fmla="*/ 653 h 2004"/>
                      <a:gd name="T66" fmla="*/ 885 w 1457"/>
                      <a:gd name="T67" fmla="*/ 449 h 2004"/>
                      <a:gd name="T68" fmla="*/ 55 w 1457"/>
                      <a:gd name="T69" fmla="*/ 499 h 2004"/>
                      <a:gd name="T70" fmla="*/ 55 w 1457"/>
                      <a:gd name="T71" fmla="*/ 627 h 2004"/>
                      <a:gd name="T72" fmla="*/ 885 w 1457"/>
                      <a:gd name="T73" fmla="*/ 598 h 2004"/>
                      <a:gd name="T74" fmla="*/ 885 w 1457"/>
                      <a:gd name="T75" fmla="*/ 449 h 2004"/>
                      <a:gd name="T76" fmla="*/ 885 w 1457"/>
                      <a:gd name="T77" fmla="*/ 254 h 2004"/>
                      <a:gd name="T78" fmla="*/ 57 w 1457"/>
                      <a:gd name="T79" fmla="*/ 317 h 2004"/>
                      <a:gd name="T80" fmla="*/ 56 w 1457"/>
                      <a:gd name="T81" fmla="*/ 455 h 2004"/>
                      <a:gd name="T82" fmla="*/ 885 w 1457"/>
                      <a:gd name="T83" fmla="*/ 403 h 2004"/>
                      <a:gd name="T84" fmla="*/ 885 w 1457"/>
                      <a:gd name="T85" fmla="*/ 254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7" h="2004">
                        <a:moveTo>
                          <a:pt x="955" y="0"/>
                        </a:moveTo>
                        <a:lnTo>
                          <a:pt x="0" y="112"/>
                        </a:lnTo>
                        <a:lnTo>
                          <a:pt x="0" y="1879"/>
                        </a:lnTo>
                        <a:lnTo>
                          <a:pt x="955" y="2004"/>
                        </a:lnTo>
                        <a:lnTo>
                          <a:pt x="955" y="2004"/>
                        </a:lnTo>
                        <a:lnTo>
                          <a:pt x="1457" y="1836"/>
                        </a:lnTo>
                        <a:lnTo>
                          <a:pt x="1457" y="146"/>
                        </a:lnTo>
                        <a:lnTo>
                          <a:pt x="955" y="0"/>
                        </a:lnTo>
                        <a:close/>
                        <a:moveTo>
                          <a:pt x="885" y="65"/>
                        </a:moveTo>
                        <a:lnTo>
                          <a:pt x="55" y="141"/>
                        </a:lnTo>
                        <a:lnTo>
                          <a:pt x="55" y="277"/>
                        </a:lnTo>
                        <a:lnTo>
                          <a:pt x="885" y="202"/>
                        </a:lnTo>
                        <a:lnTo>
                          <a:pt x="885" y="65"/>
                        </a:lnTo>
                        <a:close/>
                        <a:moveTo>
                          <a:pt x="885" y="1238"/>
                        </a:moveTo>
                        <a:lnTo>
                          <a:pt x="55" y="1210"/>
                        </a:lnTo>
                        <a:lnTo>
                          <a:pt x="55" y="1842"/>
                        </a:lnTo>
                        <a:lnTo>
                          <a:pt x="885" y="1948"/>
                        </a:lnTo>
                        <a:lnTo>
                          <a:pt x="885" y="1238"/>
                        </a:lnTo>
                        <a:close/>
                        <a:moveTo>
                          <a:pt x="885" y="1042"/>
                        </a:moveTo>
                        <a:lnTo>
                          <a:pt x="55" y="1029"/>
                        </a:lnTo>
                        <a:lnTo>
                          <a:pt x="55" y="1166"/>
                        </a:lnTo>
                        <a:lnTo>
                          <a:pt x="885" y="1179"/>
                        </a:lnTo>
                        <a:lnTo>
                          <a:pt x="885" y="1042"/>
                        </a:lnTo>
                        <a:close/>
                        <a:moveTo>
                          <a:pt x="885" y="843"/>
                        </a:moveTo>
                        <a:lnTo>
                          <a:pt x="55" y="855"/>
                        </a:lnTo>
                        <a:lnTo>
                          <a:pt x="55" y="981"/>
                        </a:lnTo>
                        <a:lnTo>
                          <a:pt x="889" y="992"/>
                        </a:lnTo>
                        <a:lnTo>
                          <a:pt x="885" y="843"/>
                        </a:lnTo>
                        <a:close/>
                        <a:moveTo>
                          <a:pt x="885" y="653"/>
                        </a:moveTo>
                        <a:lnTo>
                          <a:pt x="55" y="672"/>
                        </a:lnTo>
                        <a:lnTo>
                          <a:pt x="55" y="809"/>
                        </a:lnTo>
                        <a:lnTo>
                          <a:pt x="885" y="802"/>
                        </a:lnTo>
                        <a:lnTo>
                          <a:pt x="885" y="653"/>
                        </a:lnTo>
                        <a:close/>
                        <a:moveTo>
                          <a:pt x="885" y="449"/>
                        </a:moveTo>
                        <a:lnTo>
                          <a:pt x="55" y="499"/>
                        </a:lnTo>
                        <a:lnTo>
                          <a:pt x="55" y="627"/>
                        </a:lnTo>
                        <a:lnTo>
                          <a:pt x="885" y="598"/>
                        </a:lnTo>
                        <a:lnTo>
                          <a:pt x="885" y="449"/>
                        </a:lnTo>
                        <a:close/>
                        <a:moveTo>
                          <a:pt x="885" y="254"/>
                        </a:moveTo>
                        <a:lnTo>
                          <a:pt x="57" y="317"/>
                        </a:lnTo>
                        <a:lnTo>
                          <a:pt x="56" y="455"/>
                        </a:lnTo>
                        <a:lnTo>
                          <a:pt x="885" y="403"/>
                        </a:lnTo>
                        <a:lnTo>
                          <a:pt x="885" y="254"/>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72" name="Freeform 71"/>
                  <p:cNvSpPr>
                    <a:spLocks noEditPoints="1"/>
                  </p:cNvSpPr>
                  <p:nvPr/>
                </p:nvSpPr>
                <p:spPr bwMode="auto">
                  <a:xfrm>
                    <a:off x="5048250" y="5615698"/>
                    <a:ext cx="241300" cy="173990"/>
                  </a:xfrm>
                  <a:custGeom>
                    <a:avLst/>
                    <a:gdLst>
                      <a:gd name="T0" fmla="*/ 383 w 9969"/>
                      <a:gd name="T1" fmla="*/ 283 h 6282"/>
                      <a:gd name="T2" fmla="*/ 20 w 9969"/>
                      <a:gd name="T3" fmla="*/ 517 h 6282"/>
                      <a:gd name="T4" fmla="*/ 18 w 9969"/>
                      <a:gd name="T5" fmla="*/ 996 h 6282"/>
                      <a:gd name="T6" fmla="*/ 17 w 9969"/>
                      <a:gd name="T7" fmla="*/ 1474 h 6282"/>
                      <a:gd name="T8" fmla="*/ 15 w 9969"/>
                      <a:gd name="T9" fmla="*/ 1952 h 6282"/>
                      <a:gd name="T10" fmla="*/ 13 w 9969"/>
                      <a:gd name="T11" fmla="*/ 2430 h 6282"/>
                      <a:gd name="T12" fmla="*/ 11 w 9969"/>
                      <a:gd name="T13" fmla="*/ 2908 h 6282"/>
                      <a:gd name="T14" fmla="*/ 9 w 9969"/>
                      <a:gd name="T15" fmla="*/ 3386 h 6282"/>
                      <a:gd name="T16" fmla="*/ 7 w 9969"/>
                      <a:gd name="T17" fmla="*/ 3864 h 6282"/>
                      <a:gd name="T18" fmla="*/ 6 w 9969"/>
                      <a:gd name="T19" fmla="*/ 4342 h 6282"/>
                      <a:gd name="T20" fmla="*/ 4 w 9969"/>
                      <a:gd name="T21" fmla="*/ 4820 h 6282"/>
                      <a:gd name="T22" fmla="*/ 2 w 9969"/>
                      <a:gd name="T23" fmla="*/ 5298 h 6282"/>
                      <a:gd name="T24" fmla="*/ 304 w 9969"/>
                      <a:gd name="T25" fmla="*/ 5893 h 6282"/>
                      <a:gd name="T26" fmla="*/ 503 w 9969"/>
                      <a:gd name="T27" fmla="*/ 5920 h 6282"/>
                      <a:gd name="T28" fmla="*/ 1033 w 9969"/>
                      <a:gd name="T29" fmla="*/ 5990 h 6282"/>
                      <a:gd name="T30" fmla="*/ 1562 w 9969"/>
                      <a:gd name="T31" fmla="*/ 6061 h 6282"/>
                      <a:gd name="T32" fmla="*/ 2092 w 9969"/>
                      <a:gd name="T33" fmla="*/ 6131 h 6282"/>
                      <a:gd name="T34" fmla="*/ 2622 w 9969"/>
                      <a:gd name="T35" fmla="*/ 6202 h 6282"/>
                      <a:gd name="T36" fmla="*/ 3152 w 9969"/>
                      <a:gd name="T37" fmla="*/ 6273 h 6282"/>
                      <a:gd name="T38" fmla="*/ 3230 w 9969"/>
                      <a:gd name="T39" fmla="*/ 6279 h 6282"/>
                      <a:gd name="T40" fmla="*/ 3646 w 9969"/>
                      <a:gd name="T41" fmla="*/ 6065 h 6282"/>
                      <a:gd name="T42" fmla="*/ 4143 w 9969"/>
                      <a:gd name="T43" fmla="*/ 5887 h 6282"/>
                      <a:gd name="T44" fmla="*/ 4640 w 9969"/>
                      <a:gd name="T45" fmla="*/ 5709 h 6282"/>
                      <a:gd name="T46" fmla="*/ 5137 w 9969"/>
                      <a:gd name="T47" fmla="*/ 5531 h 6282"/>
                      <a:gd name="T48" fmla="*/ 5635 w 9969"/>
                      <a:gd name="T49" fmla="*/ 5353 h 6282"/>
                      <a:gd name="T50" fmla="*/ 6132 w 9969"/>
                      <a:gd name="T51" fmla="*/ 5175 h 6282"/>
                      <a:gd name="T52" fmla="*/ 6629 w 9969"/>
                      <a:gd name="T53" fmla="*/ 4997 h 6282"/>
                      <a:gd name="T54" fmla="*/ 7126 w 9969"/>
                      <a:gd name="T55" fmla="*/ 4819 h 6282"/>
                      <a:gd name="T56" fmla="*/ 7623 w 9969"/>
                      <a:gd name="T57" fmla="*/ 4641 h 6282"/>
                      <a:gd name="T58" fmla="*/ 8121 w 9969"/>
                      <a:gd name="T59" fmla="*/ 4463 h 6282"/>
                      <a:gd name="T60" fmla="*/ 8618 w 9969"/>
                      <a:gd name="T61" fmla="*/ 4285 h 6282"/>
                      <a:gd name="T62" fmla="*/ 9115 w 9969"/>
                      <a:gd name="T63" fmla="*/ 4107 h 6282"/>
                      <a:gd name="T64" fmla="*/ 9612 w 9969"/>
                      <a:gd name="T65" fmla="*/ 3929 h 6282"/>
                      <a:gd name="T66" fmla="*/ 9948 w 9969"/>
                      <a:gd name="T67" fmla="*/ 3873 h 6282"/>
                      <a:gd name="T68" fmla="*/ 9887 w 9969"/>
                      <a:gd name="T69" fmla="*/ 3355 h 6282"/>
                      <a:gd name="T70" fmla="*/ 9892 w 9969"/>
                      <a:gd name="T71" fmla="*/ 2877 h 6282"/>
                      <a:gd name="T72" fmla="*/ 9898 w 9969"/>
                      <a:gd name="T73" fmla="*/ 2399 h 6282"/>
                      <a:gd name="T74" fmla="*/ 9902 w 9969"/>
                      <a:gd name="T75" fmla="*/ 2011 h 6282"/>
                      <a:gd name="T76" fmla="*/ 9969 w 9969"/>
                      <a:gd name="T77" fmla="*/ 1990 h 6282"/>
                      <a:gd name="T78" fmla="*/ 9364 w 9969"/>
                      <a:gd name="T79" fmla="*/ 1791 h 6282"/>
                      <a:gd name="T80" fmla="*/ 8855 w 9969"/>
                      <a:gd name="T81" fmla="*/ 1643 h 6282"/>
                      <a:gd name="T82" fmla="*/ 8345 w 9969"/>
                      <a:gd name="T83" fmla="*/ 1494 h 6282"/>
                      <a:gd name="T84" fmla="*/ 7836 w 9969"/>
                      <a:gd name="T85" fmla="*/ 1345 h 6282"/>
                      <a:gd name="T86" fmla="*/ 7327 w 9969"/>
                      <a:gd name="T87" fmla="*/ 1197 h 6282"/>
                      <a:gd name="T88" fmla="*/ 6818 w 9969"/>
                      <a:gd name="T89" fmla="*/ 1048 h 6282"/>
                      <a:gd name="T90" fmla="*/ 6309 w 9969"/>
                      <a:gd name="T91" fmla="*/ 899 h 6282"/>
                      <a:gd name="T92" fmla="*/ 5799 w 9969"/>
                      <a:gd name="T93" fmla="*/ 751 h 6282"/>
                      <a:gd name="T94" fmla="*/ 5290 w 9969"/>
                      <a:gd name="T95" fmla="*/ 602 h 6282"/>
                      <a:gd name="T96" fmla="*/ 4781 w 9969"/>
                      <a:gd name="T97" fmla="*/ 453 h 6282"/>
                      <a:gd name="T98" fmla="*/ 4272 w 9969"/>
                      <a:gd name="T99" fmla="*/ 305 h 6282"/>
                      <a:gd name="T100" fmla="*/ 3763 w 9969"/>
                      <a:gd name="T101" fmla="*/ 156 h 6282"/>
                      <a:gd name="T102" fmla="*/ 3254 w 9969"/>
                      <a:gd name="T103" fmla="*/ 7 h 6282"/>
                      <a:gd name="T104" fmla="*/ 2710 w 9969"/>
                      <a:gd name="T105" fmla="*/ 35 h 6282"/>
                      <a:gd name="T106" fmla="*/ 2178 w 9969"/>
                      <a:gd name="T107" fmla="*/ 92 h 6282"/>
                      <a:gd name="T108" fmla="*/ 1646 w 9969"/>
                      <a:gd name="T109" fmla="*/ 149 h 6282"/>
                      <a:gd name="T110" fmla="*/ 1114 w 9969"/>
                      <a:gd name="T111" fmla="*/ 205 h 6282"/>
                      <a:gd name="T112" fmla="*/ 582 w 9969"/>
                      <a:gd name="T113" fmla="*/ 262 h 6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69" h="6282">
                        <a:moveTo>
                          <a:pt x="383" y="283"/>
                        </a:moveTo>
                        <a:lnTo>
                          <a:pt x="391" y="342"/>
                        </a:lnTo>
                        <a:lnTo>
                          <a:pt x="58" y="378"/>
                        </a:lnTo>
                        <a:lnTo>
                          <a:pt x="50" y="318"/>
                        </a:lnTo>
                        <a:lnTo>
                          <a:pt x="383" y="283"/>
                        </a:lnTo>
                        <a:close/>
                        <a:moveTo>
                          <a:pt x="20" y="517"/>
                        </a:moveTo>
                        <a:lnTo>
                          <a:pt x="87" y="518"/>
                        </a:lnTo>
                        <a:lnTo>
                          <a:pt x="86" y="816"/>
                        </a:lnTo>
                        <a:lnTo>
                          <a:pt x="19" y="816"/>
                        </a:lnTo>
                        <a:lnTo>
                          <a:pt x="20" y="517"/>
                        </a:lnTo>
                        <a:close/>
                        <a:moveTo>
                          <a:pt x="18" y="996"/>
                        </a:moveTo>
                        <a:lnTo>
                          <a:pt x="85" y="996"/>
                        </a:lnTo>
                        <a:lnTo>
                          <a:pt x="84" y="1294"/>
                        </a:lnTo>
                        <a:lnTo>
                          <a:pt x="17" y="1294"/>
                        </a:lnTo>
                        <a:lnTo>
                          <a:pt x="18" y="996"/>
                        </a:lnTo>
                        <a:close/>
                        <a:moveTo>
                          <a:pt x="17" y="1474"/>
                        </a:moveTo>
                        <a:lnTo>
                          <a:pt x="83" y="1474"/>
                        </a:lnTo>
                        <a:lnTo>
                          <a:pt x="82" y="1773"/>
                        </a:lnTo>
                        <a:lnTo>
                          <a:pt x="15" y="1772"/>
                        </a:lnTo>
                        <a:lnTo>
                          <a:pt x="17" y="1474"/>
                        </a:lnTo>
                        <a:close/>
                        <a:moveTo>
                          <a:pt x="15" y="1952"/>
                        </a:moveTo>
                        <a:lnTo>
                          <a:pt x="82" y="1952"/>
                        </a:lnTo>
                        <a:lnTo>
                          <a:pt x="81" y="2251"/>
                        </a:lnTo>
                        <a:lnTo>
                          <a:pt x="14" y="2250"/>
                        </a:lnTo>
                        <a:lnTo>
                          <a:pt x="15" y="1952"/>
                        </a:lnTo>
                        <a:close/>
                        <a:moveTo>
                          <a:pt x="13" y="2430"/>
                        </a:moveTo>
                        <a:lnTo>
                          <a:pt x="80" y="2430"/>
                        </a:lnTo>
                        <a:lnTo>
                          <a:pt x="79" y="2729"/>
                        </a:lnTo>
                        <a:lnTo>
                          <a:pt x="12" y="2729"/>
                        </a:lnTo>
                        <a:lnTo>
                          <a:pt x="13" y="2430"/>
                        </a:lnTo>
                        <a:close/>
                        <a:moveTo>
                          <a:pt x="11" y="2908"/>
                        </a:moveTo>
                        <a:lnTo>
                          <a:pt x="78" y="2908"/>
                        </a:lnTo>
                        <a:lnTo>
                          <a:pt x="77" y="3207"/>
                        </a:lnTo>
                        <a:lnTo>
                          <a:pt x="10" y="3207"/>
                        </a:lnTo>
                        <a:lnTo>
                          <a:pt x="11" y="2908"/>
                        </a:lnTo>
                        <a:close/>
                        <a:moveTo>
                          <a:pt x="9" y="3386"/>
                        </a:moveTo>
                        <a:lnTo>
                          <a:pt x="76" y="3386"/>
                        </a:lnTo>
                        <a:lnTo>
                          <a:pt x="75" y="3685"/>
                        </a:lnTo>
                        <a:lnTo>
                          <a:pt x="8" y="3685"/>
                        </a:lnTo>
                        <a:lnTo>
                          <a:pt x="9" y="3386"/>
                        </a:lnTo>
                        <a:close/>
                        <a:moveTo>
                          <a:pt x="7" y="3864"/>
                        </a:moveTo>
                        <a:lnTo>
                          <a:pt x="74" y="3864"/>
                        </a:lnTo>
                        <a:lnTo>
                          <a:pt x="73" y="4163"/>
                        </a:lnTo>
                        <a:lnTo>
                          <a:pt x="6" y="4163"/>
                        </a:lnTo>
                        <a:lnTo>
                          <a:pt x="7" y="3864"/>
                        </a:lnTo>
                        <a:close/>
                        <a:moveTo>
                          <a:pt x="6" y="4342"/>
                        </a:moveTo>
                        <a:lnTo>
                          <a:pt x="73" y="4342"/>
                        </a:lnTo>
                        <a:lnTo>
                          <a:pt x="72" y="4641"/>
                        </a:lnTo>
                        <a:lnTo>
                          <a:pt x="5" y="4641"/>
                        </a:lnTo>
                        <a:lnTo>
                          <a:pt x="6" y="4342"/>
                        </a:lnTo>
                        <a:close/>
                        <a:moveTo>
                          <a:pt x="4" y="4820"/>
                        </a:moveTo>
                        <a:lnTo>
                          <a:pt x="71" y="4820"/>
                        </a:lnTo>
                        <a:lnTo>
                          <a:pt x="70" y="5119"/>
                        </a:lnTo>
                        <a:lnTo>
                          <a:pt x="3" y="5119"/>
                        </a:lnTo>
                        <a:lnTo>
                          <a:pt x="4" y="4820"/>
                        </a:lnTo>
                        <a:close/>
                        <a:moveTo>
                          <a:pt x="2" y="5298"/>
                        </a:moveTo>
                        <a:lnTo>
                          <a:pt x="69" y="5298"/>
                        </a:lnTo>
                        <a:lnTo>
                          <a:pt x="68" y="5597"/>
                        </a:lnTo>
                        <a:lnTo>
                          <a:pt x="1" y="5597"/>
                        </a:lnTo>
                        <a:lnTo>
                          <a:pt x="2" y="5298"/>
                        </a:lnTo>
                        <a:close/>
                        <a:moveTo>
                          <a:pt x="0" y="5776"/>
                        </a:moveTo>
                        <a:lnTo>
                          <a:pt x="67" y="5776"/>
                        </a:lnTo>
                        <a:lnTo>
                          <a:pt x="67" y="5801"/>
                        </a:lnTo>
                        <a:lnTo>
                          <a:pt x="314" y="5834"/>
                        </a:lnTo>
                        <a:lnTo>
                          <a:pt x="304" y="5893"/>
                        </a:lnTo>
                        <a:lnTo>
                          <a:pt x="29" y="5856"/>
                        </a:lnTo>
                        <a:lnTo>
                          <a:pt x="0" y="5852"/>
                        </a:lnTo>
                        <a:lnTo>
                          <a:pt x="0" y="5827"/>
                        </a:lnTo>
                        <a:lnTo>
                          <a:pt x="0" y="5776"/>
                        </a:lnTo>
                        <a:close/>
                        <a:moveTo>
                          <a:pt x="503" y="5920"/>
                        </a:moveTo>
                        <a:lnTo>
                          <a:pt x="513" y="5860"/>
                        </a:lnTo>
                        <a:lnTo>
                          <a:pt x="844" y="5905"/>
                        </a:lnTo>
                        <a:lnTo>
                          <a:pt x="834" y="5964"/>
                        </a:lnTo>
                        <a:lnTo>
                          <a:pt x="503" y="5920"/>
                        </a:lnTo>
                        <a:close/>
                        <a:moveTo>
                          <a:pt x="1033" y="5990"/>
                        </a:moveTo>
                        <a:lnTo>
                          <a:pt x="1043" y="5931"/>
                        </a:lnTo>
                        <a:lnTo>
                          <a:pt x="1374" y="5975"/>
                        </a:lnTo>
                        <a:lnTo>
                          <a:pt x="1364" y="6034"/>
                        </a:lnTo>
                        <a:lnTo>
                          <a:pt x="1033" y="5990"/>
                        </a:lnTo>
                        <a:close/>
                        <a:moveTo>
                          <a:pt x="1562" y="6061"/>
                        </a:moveTo>
                        <a:lnTo>
                          <a:pt x="1572" y="6002"/>
                        </a:lnTo>
                        <a:lnTo>
                          <a:pt x="1904" y="6046"/>
                        </a:lnTo>
                        <a:lnTo>
                          <a:pt x="1894" y="6105"/>
                        </a:lnTo>
                        <a:lnTo>
                          <a:pt x="1562" y="6061"/>
                        </a:lnTo>
                        <a:close/>
                        <a:moveTo>
                          <a:pt x="2092" y="6131"/>
                        </a:moveTo>
                        <a:lnTo>
                          <a:pt x="2102" y="6072"/>
                        </a:lnTo>
                        <a:lnTo>
                          <a:pt x="2433" y="6116"/>
                        </a:lnTo>
                        <a:lnTo>
                          <a:pt x="2423" y="6175"/>
                        </a:lnTo>
                        <a:lnTo>
                          <a:pt x="2092" y="6131"/>
                        </a:lnTo>
                        <a:close/>
                        <a:moveTo>
                          <a:pt x="2622" y="6202"/>
                        </a:moveTo>
                        <a:lnTo>
                          <a:pt x="2632" y="6143"/>
                        </a:lnTo>
                        <a:lnTo>
                          <a:pt x="2963" y="6187"/>
                        </a:lnTo>
                        <a:lnTo>
                          <a:pt x="2953" y="6246"/>
                        </a:lnTo>
                        <a:lnTo>
                          <a:pt x="2622" y="6202"/>
                        </a:lnTo>
                        <a:close/>
                        <a:moveTo>
                          <a:pt x="3152" y="6273"/>
                        </a:moveTo>
                        <a:lnTo>
                          <a:pt x="3162" y="6213"/>
                        </a:lnTo>
                        <a:lnTo>
                          <a:pt x="3213" y="6220"/>
                        </a:lnTo>
                        <a:lnTo>
                          <a:pt x="3459" y="6132"/>
                        </a:lnTo>
                        <a:lnTo>
                          <a:pt x="3484" y="6188"/>
                        </a:lnTo>
                        <a:lnTo>
                          <a:pt x="3230" y="6279"/>
                        </a:lnTo>
                        <a:lnTo>
                          <a:pt x="3221" y="6282"/>
                        </a:lnTo>
                        <a:lnTo>
                          <a:pt x="3212" y="6281"/>
                        </a:lnTo>
                        <a:lnTo>
                          <a:pt x="3152" y="6273"/>
                        </a:lnTo>
                        <a:close/>
                        <a:moveTo>
                          <a:pt x="3670" y="6121"/>
                        </a:moveTo>
                        <a:lnTo>
                          <a:pt x="3646" y="6065"/>
                        </a:lnTo>
                        <a:lnTo>
                          <a:pt x="3956" y="5954"/>
                        </a:lnTo>
                        <a:lnTo>
                          <a:pt x="3981" y="6010"/>
                        </a:lnTo>
                        <a:lnTo>
                          <a:pt x="3670" y="6121"/>
                        </a:lnTo>
                        <a:close/>
                        <a:moveTo>
                          <a:pt x="4168" y="5943"/>
                        </a:moveTo>
                        <a:lnTo>
                          <a:pt x="4143" y="5887"/>
                        </a:lnTo>
                        <a:lnTo>
                          <a:pt x="4454" y="5776"/>
                        </a:lnTo>
                        <a:lnTo>
                          <a:pt x="4479" y="5832"/>
                        </a:lnTo>
                        <a:lnTo>
                          <a:pt x="4168" y="5943"/>
                        </a:lnTo>
                        <a:close/>
                        <a:moveTo>
                          <a:pt x="4665" y="5765"/>
                        </a:moveTo>
                        <a:lnTo>
                          <a:pt x="4640" y="5709"/>
                        </a:lnTo>
                        <a:lnTo>
                          <a:pt x="4951" y="5598"/>
                        </a:lnTo>
                        <a:lnTo>
                          <a:pt x="4976" y="5654"/>
                        </a:lnTo>
                        <a:lnTo>
                          <a:pt x="4665" y="5765"/>
                        </a:lnTo>
                        <a:close/>
                        <a:moveTo>
                          <a:pt x="5162" y="5587"/>
                        </a:moveTo>
                        <a:lnTo>
                          <a:pt x="5137" y="5531"/>
                        </a:lnTo>
                        <a:lnTo>
                          <a:pt x="5448" y="5420"/>
                        </a:lnTo>
                        <a:lnTo>
                          <a:pt x="5473" y="5476"/>
                        </a:lnTo>
                        <a:lnTo>
                          <a:pt x="5162" y="5587"/>
                        </a:lnTo>
                        <a:close/>
                        <a:moveTo>
                          <a:pt x="5659" y="5409"/>
                        </a:moveTo>
                        <a:lnTo>
                          <a:pt x="5635" y="5353"/>
                        </a:lnTo>
                        <a:lnTo>
                          <a:pt x="5945" y="5242"/>
                        </a:lnTo>
                        <a:lnTo>
                          <a:pt x="5970" y="5297"/>
                        </a:lnTo>
                        <a:lnTo>
                          <a:pt x="5659" y="5409"/>
                        </a:lnTo>
                        <a:close/>
                        <a:moveTo>
                          <a:pt x="6157" y="5231"/>
                        </a:moveTo>
                        <a:lnTo>
                          <a:pt x="6132" y="5175"/>
                        </a:lnTo>
                        <a:lnTo>
                          <a:pt x="6442" y="5064"/>
                        </a:lnTo>
                        <a:lnTo>
                          <a:pt x="6467" y="5119"/>
                        </a:lnTo>
                        <a:lnTo>
                          <a:pt x="6157" y="5231"/>
                        </a:lnTo>
                        <a:close/>
                        <a:moveTo>
                          <a:pt x="6654" y="5053"/>
                        </a:moveTo>
                        <a:lnTo>
                          <a:pt x="6629" y="4997"/>
                        </a:lnTo>
                        <a:lnTo>
                          <a:pt x="6940" y="4886"/>
                        </a:lnTo>
                        <a:lnTo>
                          <a:pt x="6965" y="4941"/>
                        </a:lnTo>
                        <a:lnTo>
                          <a:pt x="6654" y="5053"/>
                        </a:lnTo>
                        <a:close/>
                        <a:moveTo>
                          <a:pt x="7151" y="4875"/>
                        </a:moveTo>
                        <a:lnTo>
                          <a:pt x="7126" y="4819"/>
                        </a:lnTo>
                        <a:lnTo>
                          <a:pt x="7437" y="4708"/>
                        </a:lnTo>
                        <a:lnTo>
                          <a:pt x="7462" y="4763"/>
                        </a:lnTo>
                        <a:lnTo>
                          <a:pt x="7151" y="4875"/>
                        </a:lnTo>
                        <a:close/>
                        <a:moveTo>
                          <a:pt x="7648" y="4697"/>
                        </a:moveTo>
                        <a:lnTo>
                          <a:pt x="7623" y="4641"/>
                        </a:lnTo>
                        <a:lnTo>
                          <a:pt x="7934" y="4530"/>
                        </a:lnTo>
                        <a:lnTo>
                          <a:pt x="7959" y="4585"/>
                        </a:lnTo>
                        <a:lnTo>
                          <a:pt x="7648" y="4697"/>
                        </a:lnTo>
                        <a:close/>
                        <a:moveTo>
                          <a:pt x="8145" y="4519"/>
                        </a:moveTo>
                        <a:lnTo>
                          <a:pt x="8121" y="4463"/>
                        </a:lnTo>
                        <a:lnTo>
                          <a:pt x="8431" y="4352"/>
                        </a:lnTo>
                        <a:lnTo>
                          <a:pt x="8456" y="4407"/>
                        </a:lnTo>
                        <a:lnTo>
                          <a:pt x="8145" y="4519"/>
                        </a:lnTo>
                        <a:close/>
                        <a:moveTo>
                          <a:pt x="8643" y="4341"/>
                        </a:moveTo>
                        <a:lnTo>
                          <a:pt x="8618" y="4285"/>
                        </a:lnTo>
                        <a:lnTo>
                          <a:pt x="8928" y="4174"/>
                        </a:lnTo>
                        <a:lnTo>
                          <a:pt x="8953" y="4229"/>
                        </a:lnTo>
                        <a:lnTo>
                          <a:pt x="8643" y="4341"/>
                        </a:lnTo>
                        <a:close/>
                        <a:moveTo>
                          <a:pt x="9140" y="4163"/>
                        </a:moveTo>
                        <a:lnTo>
                          <a:pt x="9115" y="4107"/>
                        </a:lnTo>
                        <a:lnTo>
                          <a:pt x="9426" y="3996"/>
                        </a:lnTo>
                        <a:lnTo>
                          <a:pt x="9451" y="4051"/>
                        </a:lnTo>
                        <a:lnTo>
                          <a:pt x="9140" y="4163"/>
                        </a:lnTo>
                        <a:close/>
                        <a:moveTo>
                          <a:pt x="9637" y="3985"/>
                        </a:moveTo>
                        <a:lnTo>
                          <a:pt x="9612" y="3929"/>
                        </a:lnTo>
                        <a:lnTo>
                          <a:pt x="9903" y="3825"/>
                        </a:lnTo>
                        <a:lnTo>
                          <a:pt x="9906" y="3833"/>
                        </a:lnTo>
                        <a:lnTo>
                          <a:pt x="9949" y="3834"/>
                        </a:lnTo>
                        <a:lnTo>
                          <a:pt x="9948" y="3853"/>
                        </a:lnTo>
                        <a:lnTo>
                          <a:pt x="9948" y="3873"/>
                        </a:lnTo>
                        <a:lnTo>
                          <a:pt x="9927" y="3881"/>
                        </a:lnTo>
                        <a:lnTo>
                          <a:pt x="9637" y="3985"/>
                        </a:lnTo>
                        <a:close/>
                        <a:moveTo>
                          <a:pt x="9951" y="3654"/>
                        </a:moveTo>
                        <a:lnTo>
                          <a:pt x="9884" y="3654"/>
                        </a:lnTo>
                        <a:lnTo>
                          <a:pt x="9887" y="3355"/>
                        </a:lnTo>
                        <a:lnTo>
                          <a:pt x="9954" y="3356"/>
                        </a:lnTo>
                        <a:lnTo>
                          <a:pt x="9951" y="3654"/>
                        </a:lnTo>
                        <a:close/>
                        <a:moveTo>
                          <a:pt x="9956" y="3176"/>
                        </a:moveTo>
                        <a:lnTo>
                          <a:pt x="9889" y="3176"/>
                        </a:lnTo>
                        <a:lnTo>
                          <a:pt x="9892" y="2877"/>
                        </a:lnTo>
                        <a:lnTo>
                          <a:pt x="9959" y="2878"/>
                        </a:lnTo>
                        <a:lnTo>
                          <a:pt x="9956" y="3176"/>
                        </a:lnTo>
                        <a:close/>
                        <a:moveTo>
                          <a:pt x="9961" y="2698"/>
                        </a:moveTo>
                        <a:lnTo>
                          <a:pt x="9894" y="2698"/>
                        </a:lnTo>
                        <a:lnTo>
                          <a:pt x="9898" y="2399"/>
                        </a:lnTo>
                        <a:lnTo>
                          <a:pt x="9965" y="2400"/>
                        </a:lnTo>
                        <a:lnTo>
                          <a:pt x="9961" y="2698"/>
                        </a:lnTo>
                        <a:close/>
                        <a:moveTo>
                          <a:pt x="9967" y="2220"/>
                        </a:moveTo>
                        <a:lnTo>
                          <a:pt x="9900" y="2220"/>
                        </a:lnTo>
                        <a:lnTo>
                          <a:pt x="9902" y="2011"/>
                        </a:lnTo>
                        <a:lnTo>
                          <a:pt x="9852" y="1997"/>
                        </a:lnTo>
                        <a:lnTo>
                          <a:pt x="9873" y="1940"/>
                        </a:lnTo>
                        <a:lnTo>
                          <a:pt x="9946" y="1961"/>
                        </a:lnTo>
                        <a:lnTo>
                          <a:pt x="9969" y="1968"/>
                        </a:lnTo>
                        <a:lnTo>
                          <a:pt x="9969" y="1990"/>
                        </a:lnTo>
                        <a:lnTo>
                          <a:pt x="9967" y="2220"/>
                        </a:lnTo>
                        <a:close/>
                        <a:moveTo>
                          <a:pt x="9682" y="1884"/>
                        </a:moveTo>
                        <a:lnTo>
                          <a:pt x="9661" y="1941"/>
                        </a:lnTo>
                        <a:lnTo>
                          <a:pt x="9343" y="1848"/>
                        </a:lnTo>
                        <a:lnTo>
                          <a:pt x="9364" y="1791"/>
                        </a:lnTo>
                        <a:lnTo>
                          <a:pt x="9682" y="1884"/>
                        </a:lnTo>
                        <a:close/>
                        <a:moveTo>
                          <a:pt x="9173" y="1736"/>
                        </a:moveTo>
                        <a:lnTo>
                          <a:pt x="9152" y="1792"/>
                        </a:lnTo>
                        <a:lnTo>
                          <a:pt x="8834" y="1699"/>
                        </a:lnTo>
                        <a:lnTo>
                          <a:pt x="8855" y="1643"/>
                        </a:lnTo>
                        <a:lnTo>
                          <a:pt x="9173" y="1736"/>
                        </a:lnTo>
                        <a:close/>
                        <a:moveTo>
                          <a:pt x="8664" y="1587"/>
                        </a:moveTo>
                        <a:lnTo>
                          <a:pt x="8643" y="1644"/>
                        </a:lnTo>
                        <a:lnTo>
                          <a:pt x="8324" y="1551"/>
                        </a:lnTo>
                        <a:lnTo>
                          <a:pt x="8345" y="1494"/>
                        </a:lnTo>
                        <a:lnTo>
                          <a:pt x="8664" y="1587"/>
                        </a:lnTo>
                        <a:close/>
                        <a:moveTo>
                          <a:pt x="8154" y="1438"/>
                        </a:moveTo>
                        <a:lnTo>
                          <a:pt x="8133" y="1495"/>
                        </a:lnTo>
                        <a:lnTo>
                          <a:pt x="7815" y="1402"/>
                        </a:lnTo>
                        <a:lnTo>
                          <a:pt x="7836" y="1345"/>
                        </a:lnTo>
                        <a:lnTo>
                          <a:pt x="8154" y="1438"/>
                        </a:lnTo>
                        <a:close/>
                        <a:moveTo>
                          <a:pt x="7645" y="1290"/>
                        </a:moveTo>
                        <a:lnTo>
                          <a:pt x="7624" y="1346"/>
                        </a:lnTo>
                        <a:lnTo>
                          <a:pt x="7306" y="1253"/>
                        </a:lnTo>
                        <a:lnTo>
                          <a:pt x="7327" y="1197"/>
                        </a:lnTo>
                        <a:lnTo>
                          <a:pt x="7645" y="1290"/>
                        </a:lnTo>
                        <a:close/>
                        <a:moveTo>
                          <a:pt x="7136" y="1141"/>
                        </a:moveTo>
                        <a:lnTo>
                          <a:pt x="7115" y="1198"/>
                        </a:lnTo>
                        <a:lnTo>
                          <a:pt x="6797" y="1105"/>
                        </a:lnTo>
                        <a:lnTo>
                          <a:pt x="6818" y="1048"/>
                        </a:lnTo>
                        <a:lnTo>
                          <a:pt x="7136" y="1141"/>
                        </a:lnTo>
                        <a:close/>
                        <a:moveTo>
                          <a:pt x="6627" y="992"/>
                        </a:moveTo>
                        <a:lnTo>
                          <a:pt x="6606" y="1049"/>
                        </a:lnTo>
                        <a:lnTo>
                          <a:pt x="6288" y="956"/>
                        </a:lnTo>
                        <a:lnTo>
                          <a:pt x="6309" y="899"/>
                        </a:lnTo>
                        <a:lnTo>
                          <a:pt x="6627" y="992"/>
                        </a:lnTo>
                        <a:close/>
                        <a:moveTo>
                          <a:pt x="6118" y="844"/>
                        </a:moveTo>
                        <a:lnTo>
                          <a:pt x="6097" y="900"/>
                        </a:lnTo>
                        <a:lnTo>
                          <a:pt x="5779" y="807"/>
                        </a:lnTo>
                        <a:lnTo>
                          <a:pt x="5799" y="751"/>
                        </a:lnTo>
                        <a:lnTo>
                          <a:pt x="6118" y="844"/>
                        </a:lnTo>
                        <a:close/>
                        <a:moveTo>
                          <a:pt x="5608" y="695"/>
                        </a:moveTo>
                        <a:lnTo>
                          <a:pt x="5588" y="752"/>
                        </a:lnTo>
                        <a:lnTo>
                          <a:pt x="5269" y="659"/>
                        </a:lnTo>
                        <a:lnTo>
                          <a:pt x="5290" y="602"/>
                        </a:lnTo>
                        <a:lnTo>
                          <a:pt x="5608" y="695"/>
                        </a:lnTo>
                        <a:close/>
                        <a:moveTo>
                          <a:pt x="5099" y="546"/>
                        </a:moveTo>
                        <a:lnTo>
                          <a:pt x="5078" y="603"/>
                        </a:lnTo>
                        <a:lnTo>
                          <a:pt x="4760" y="510"/>
                        </a:lnTo>
                        <a:lnTo>
                          <a:pt x="4781" y="453"/>
                        </a:lnTo>
                        <a:lnTo>
                          <a:pt x="5099" y="546"/>
                        </a:lnTo>
                        <a:close/>
                        <a:moveTo>
                          <a:pt x="4590" y="398"/>
                        </a:moveTo>
                        <a:lnTo>
                          <a:pt x="4569" y="454"/>
                        </a:lnTo>
                        <a:lnTo>
                          <a:pt x="4251" y="361"/>
                        </a:lnTo>
                        <a:lnTo>
                          <a:pt x="4272" y="305"/>
                        </a:lnTo>
                        <a:lnTo>
                          <a:pt x="4590" y="398"/>
                        </a:lnTo>
                        <a:close/>
                        <a:moveTo>
                          <a:pt x="4081" y="249"/>
                        </a:moveTo>
                        <a:lnTo>
                          <a:pt x="4060" y="306"/>
                        </a:lnTo>
                        <a:lnTo>
                          <a:pt x="3742" y="213"/>
                        </a:lnTo>
                        <a:lnTo>
                          <a:pt x="3763" y="156"/>
                        </a:lnTo>
                        <a:lnTo>
                          <a:pt x="4081" y="249"/>
                        </a:lnTo>
                        <a:close/>
                        <a:moveTo>
                          <a:pt x="3572" y="100"/>
                        </a:moveTo>
                        <a:lnTo>
                          <a:pt x="3551" y="157"/>
                        </a:lnTo>
                        <a:lnTo>
                          <a:pt x="3233" y="64"/>
                        </a:lnTo>
                        <a:lnTo>
                          <a:pt x="3254" y="7"/>
                        </a:lnTo>
                        <a:lnTo>
                          <a:pt x="3572" y="100"/>
                        </a:lnTo>
                        <a:close/>
                        <a:moveTo>
                          <a:pt x="3043" y="0"/>
                        </a:moveTo>
                        <a:lnTo>
                          <a:pt x="3051" y="59"/>
                        </a:lnTo>
                        <a:lnTo>
                          <a:pt x="2718" y="95"/>
                        </a:lnTo>
                        <a:lnTo>
                          <a:pt x="2710" y="35"/>
                        </a:lnTo>
                        <a:lnTo>
                          <a:pt x="3043" y="0"/>
                        </a:lnTo>
                        <a:close/>
                        <a:moveTo>
                          <a:pt x="2511" y="57"/>
                        </a:moveTo>
                        <a:lnTo>
                          <a:pt x="2519" y="116"/>
                        </a:lnTo>
                        <a:lnTo>
                          <a:pt x="2186" y="151"/>
                        </a:lnTo>
                        <a:lnTo>
                          <a:pt x="2178" y="92"/>
                        </a:lnTo>
                        <a:lnTo>
                          <a:pt x="2511" y="57"/>
                        </a:lnTo>
                        <a:close/>
                        <a:moveTo>
                          <a:pt x="1979" y="113"/>
                        </a:moveTo>
                        <a:lnTo>
                          <a:pt x="1987" y="173"/>
                        </a:lnTo>
                        <a:lnTo>
                          <a:pt x="1654" y="208"/>
                        </a:lnTo>
                        <a:lnTo>
                          <a:pt x="1646" y="149"/>
                        </a:lnTo>
                        <a:lnTo>
                          <a:pt x="1979" y="113"/>
                        </a:lnTo>
                        <a:close/>
                        <a:moveTo>
                          <a:pt x="1447" y="170"/>
                        </a:moveTo>
                        <a:lnTo>
                          <a:pt x="1455" y="229"/>
                        </a:lnTo>
                        <a:lnTo>
                          <a:pt x="1122" y="265"/>
                        </a:lnTo>
                        <a:lnTo>
                          <a:pt x="1114" y="205"/>
                        </a:lnTo>
                        <a:lnTo>
                          <a:pt x="1447" y="170"/>
                        </a:lnTo>
                        <a:close/>
                        <a:moveTo>
                          <a:pt x="915" y="226"/>
                        </a:moveTo>
                        <a:lnTo>
                          <a:pt x="923" y="286"/>
                        </a:lnTo>
                        <a:lnTo>
                          <a:pt x="590" y="321"/>
                        </a:lnTo>
                        <a:lnTo>
                          <a:pt x="582" y="262"/>
                        </a:lnTo>
                        <a:lnTo>
                          <a:pt x="915" y="226"/>
                        </a:lnTo>
                        <a:close/>
                      </a:path>
                    </a:pathLst>
                  </a:custGeom>
                  <a:solidFill>
                    <a:srgbClr val="151515"/>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617012"/>
                      </a:solidFill>
                      <a:effectLst/>
                      <a:uLnTx/>
                      <a:uFillTx/>
                      <a:latin typeface="微软雅黑" panose="020B0503020204020204" charset="-122"/>
                      <a:ea typeface="微软雅黑" panose="020B0503020204020204" charset="-122"/>
                      <a:cs typeface="微软雅黑" panose="020B0503020204020204" charset="-122"/>
                    </a:endParaRPr>
                  </a:p>
                </p:txBody>
              </p:sp>
            </p:grpSp>
            <p:pic>
              <p:nvPicPr>
                <p:cNvPr id="264" name="图片 26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27105" y="5843905"/>
                  <a:ext cx="168910" cy="138430"/>
                </a:xfrm>
                <a:prstGeom prst="rect">
                  <a:avLst/>
                </a:prstGeom>
              </p:spPr>
            </p:pic>
            <p:pic>
              <p:nvPicPr>
                <p:cNvPr id="265" name="图片 26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01630" y="5708015"/>
                  <a:ext cx="168910" cy="138430"/>
                </a:xfrm>
                <a:prstGeom prst="rect">
                  <a:avLst/>
                </a:prstGeom>
              </p:spPr>
            </p:pic>
            <p:pic>
              <p:nvPicPr>
                <p:cNvPr id="266" name="图片 2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32925" y="6014720"/>
                  <a:ext cx="161925" cy="132715"/>
                </a:xfrm>
                <a:prstGeom prst="rect">
                  <a:avLst/>
                </a:prstGeom>
              </p:spPr>
            </p:pic>
          </p:grpSp>
          <p:sp>
            <p:nvSpPr>
              <p:cNvPr id="4" name="文本框 3"/>
              <p:cNvSpPr txBox="1"/>
              <p:nvPr/>
            </p:nvSpPr>
            <p:spPr>
              <a:xfrm>
                <a:off x="5459" y="4772"/>
                <a:ext cx="4964" cy="5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1"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Network Digital Twin</a:t>
                </a:r>
              </a:p>
            </p:txBody>
          </p:sp>
          <p:grpSp>
            <p:nvGrpSpPr>
              <p:cNvPr id="18456" name="组合 314"/>
              <p:cNvGrpSpPr/>
              <p:nvPr/>
            </p:nvGrpSpPr>
            <p:grpSpPr>
              <a:xfrm>
                <a:off x="4723" y="5544"/>
                <a:ext cx="2096" cy="695"/>
                <a:chOff x="539543" y="3836158"/>
                <a:chExt cx="5400609" cy="691945"/>
              </a:xfrm>
            </p:grpSpPr>
            <p:sp>
              <p:nvSpPr>
                <p:cNvPr id="195" name="椭圆 194"/>
                <p:cNvSpPr/>
                <p:nvPr/>
              </p:nvSpPr>
              <p:spPr>
                <a:xfrm>
                  <a:off x="4048002" y="4020622"/>
                  <a:ext cx="751974" cy="237846"/>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18458" name="Oval 152"/>
                <p:cNvSpPr/>
                <p:nvPr/>
              </p:nvSpPr>
              <p:spPr>
                <a:xfrm rot="10800000">
                  <a:off x="1763141" y="3957025"/>
                  <a:ext cx="705901" cy="385665"/>
                </a:xfrm>
                <a:prstGeom prst="ellipse">
                  <a:avLst/>
                </a:prstGeom>
                <a:noFill/>
                <a:ln w="28575" cap="flat" cmpd="sng">
                  <a:solidFill>
                    <a:srgbClr val="FF6600"/>
                  </a:solidFill>
                  <a:prstDash val="solid"/>
                  <a:round/>
                  <a:headEnd type="none" w="med" len="med"/>
                  <a:tailEnd type="none" w="med" len="med"/>
                </a:ln>
              </p:spPr>
              <p:txBody>
                <a:bodyPr lIns="87828" tIns="43914" rIns="87828" bIns="43914" anchor="ctr" anchorCtr="0">
                  <a:spAutoFit/>
                </a:bodyPr>
                <a:lstStyle/>
                <a:p>
                  <a:pPr marL="0" marR="0" lvl="0" indent="0" algn="ctr" defTabSz="342900" rtl="0" eaLnBrk="0" fontAlgn="base" latinLnBrk="0" hangingPunct="0">
                    <a:lnSpc>
                      <a:spcPct val="100000"/>
                    </a:lnSpc>
                    <a:spcBef>
                      <a:spcPct val="0"/>
                    </a:spcBef>
                    <a:spcAft>
                      <a:spcPct val="0"/>
                    </a:spcAft>
                    <a:buClrTx/>
                    <a:buSzTx/>
                    <a:buFontTx/>
                    <a:buNone/>
                    <a:defRPr/>
                  </a:pPr>
                  <a:endParaRPr kumimoji="0" lang="zh-CN" altLang="zh-CN" sz="9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Arial" panose="020B0604020202020204" pitchFamily="34" charset="0"/>
                  </a:endParaRPr>
                </a:p>
              </p:txBody>
            </p:sp>
            <p:pic>
              <p:nvPicPr>
                <p:cNvPr id="18459" name="Picture 30" descr="图片72"/>
                <p:cNvPicPr>
                  <a:picLocks noChangeAspect="1"/>
                </p:cNvPicPr>
                <p:nvPr/>
              </p:nvPicPr>
              <p:blipFill>
                <a:blip r:embed="rId8"/>
                <a:stretch>
                  <a:fillRect/>
                </a:stretch>
              </p:blipFill>
              <p:spPr>
                <a:xfrm>
                  <a:off x="2015250" y="4210375"/>
                  <a:ext cx="201686" cy="103943"/>
                </a:xfrm>
                <a:prstGeom prst="rect">
                  <a:avLst/>
                </a:prstGeom>
                <a:noFill/>
                <a:ln w="9525">
                  <a:noFill/>
                </a:ln>
              </p:spPr>
            </p:pic>
            <p:pic>
              <p:nvPicPr>
                <p:cNvPr id="18460" name="Picture 30" descr="图片72"/>
                <p:cNvPicPr>
                  <a:picLocks noChangeAspect="1"/>
                </p:cNvPicPr>
                <p:nvPr/>
              </p:nvPicPr>
              <p:blipFill>
                <a:blip r:embed="rId8"/>
                <a:stretch>
                  <a:fillRect/>
                </a:stretch>
              </p:blipFill>
              <p:spPr>
                <a:xfrm>
                  <a:off x="2012763" y="3980346"/>
                  <a:ext cx="201686" cy="103943"/>
                </a:xfrm>
                <a:prstGeom prst="rect">
                  <a:avLst/>
                </a:prstGeom>
                <a:noFill/>
                <a:ln w="9525">
                  <a:noFill/>
                </a:ln>
              </p:spPr>
            </p:pic>
            <p:pic>
              <p:nvPicPr>
                <p:cNvPr id="18461" name="Picture 30" descr="图片72"/>
                <p:cNvPicPr>
                  <a:picLocks noChangeAspect="1"/>
                </p:cNvPicPr>
                <p:nvPr/>
              </p:nvPicPr>
              <p:blipFill>
                <a:blip r:embed="rId8"/>
                <a:stretch>
                  <a:fillRect/>
                </a:stretch>
              </p:blipFill>
              <p:spPr>
                <a:xfrm>
                  <a:off x="2317779" y="4093706"/>
                  <a:ext cx="201686" cy="103943"/>
                </a:xfrm>
                <a:prstGeom prst="rect">
                  <a:avLst/>
                </a:prstGeom>
                <a:noFill/>
                <a:ln w="9525">
                  <a:noFill/>
                </a:ln>
              </p:spPr>
            </p:pic>
            <p:sp>
              <p:nvSpPr>
                <p:cNvPr id="18462" name="Freeform 9"/>
                <p:cNvSpPr>
                  <a:spLocks noChangeAspect="1"/>
                </p:cNvSpPr>
                <p:nvPr/>
              </p:nvSpPr>
              <p:spPr>
                <a:xfrm>
                  <a:off x="2806970" y="3836158"/>
                  <a:ext cx="900934" cy="504056"/>
                </a:xfrm>
                <a:custGeom>
                  <a:avLst/>
                  <a:gdLst/>
                  <a:ahLst/>
                  <a:cxnLst>
                    <a:cxn ang="0">
                      <a:pos x="454" y="182"/>
                    </a:cxn>
                    <a:cxn ang="0">
                      <a:pos x="466" y="136"/>
                    </a:cxn>
                    <a:cxn ang="0">
                      <a:pos x="432" y="61"/>
                    </a:cxn>
                    <a:cxn ang="0">
                      <a:pos x="420" y="63"/>
                    </a:cxn>
                    <a:cxn ang="0">
                      <a:pos x="422" y="74"/>
                    </a:cxn>
                    <a:cxn ang="0">
                      <a:pos x="422" y="74"/>
                    </a:cxn>
                    <a:cxn ang="0">
                      <a:pos x="450" y="136"/>
                    </a:cxn>
                    <a:cxn ang="0">
                      <a:pos x="437" y="179"/>
                    </a:cxn>
                    <a:cxn ang="0">
                      <a:pos x="439" y="189"/>
                    </a:cxn>
                    <a:cxn ang="0">
                      <a:pos x="458" y="230"/>
                    </a:cxn>
                    <a:cxn ang="0">
                      <a:pos x="445" y="262"/>
                    </a:cxn>
                    <a:cxn ang="0">
                      <a:pos x="410" y="279"/>
                    </a:cxn>
                    <a:cxn ang="0">
                      <a:pos x="350" y="279"/>
                    </a:cxn>
                    <a:cxn ang="0">
                      <a:pos x="74" y="279"/>
                    </a:cxn>
                    <a:cxn ang="0">
                      <a:pos x="33" y="256"/>
                    </a:cxn>
                    <a:cxn ang="0">
                      <a:pos x="16" y="209"/>
                    </a:cxn>
                    <a:cxn ang="0">
                      <a:pos x="77" y="134"/>
                    </a:cxn>
                    <a:cxn ang="0">
                      <a:pos x="84" y="127"/>
                    </a:cxn>
                    <a:cxn ang="0">
                      <a:pos x="206" y="16"/>
                    </a:cxn>
                    <a:cxn ang="0">
                      <a:pos x="305" y="66"/>
                    </a:cxn>
                    <a:cxn ang="0">
                      <a:pos x="316" y="68"/>
                    </a:cxn>
                    <a:cxn ang="0">
                      <a:pos x="365" y="52"/>
                    </a:cxn>
                    <a:cxn ang="0">
                      <a:pos x="395" y="57"/>
                    </a:cxn>
                    <a:cxn ang="0">
                      <a:pos x="396" y="58"/>
                    </a:cxn>
                    <a:cxn ang="0">
                      <a:pos x="406" y="54"/>
                    </a:cxn>
                    <a:cxn ang="0">
                      <a:pos x="407" y="49"/>
                    </a:cxn>
                    <a:cxn ang="0">
                      <a:pos x="403" y="43"/>
                    </a:cxn>
                    <a:cxn ang="0">
                      <a:pos x="365" y="36"/>
                    </a:cxn>
                    <a:cxn ang="0">
                      <a:pos x="313" y="51"/>
                    </a:cxn>
                    <a:cxn ang="0">
                      <a:pos x="206" y="0"/>
                    </a:cxn>
                    <a:cxn ang="0">
                      <a:pos x="68" y="120"/>
                    </a:cxn>
                    <a:cxn ang="0">
                      <a:pos x="0" y="209"/>
                    </a:cxn>
                    <a:cxn ang="0">
                      <a:pos x="20" y="266"/>
                    </a:cxn>
                    <a:cxn ang="0">
                      <a:pos x="74" y="295"/>
                    </a:cxn>
                    <a:cxn ang="0">
                      <a:pos x="350" y="295"/>
                    </a:cxn>
                    <a:cxn ang="0">
                      <a:pos x="351" y="295"/>
                    </a:cxn>
                    <a:cxn ang="0">
                      <a:pos x="382" y="295"/>
                    </a:cxn>
                    <a:cxn ang="0">
                      <a:pos x="382" y="295"/>
                    </a:cxn>
                    <a:cxn ang="0">
                      <a:pos x="382" y="295"/>
                    </a:cxn>
                    <a:cxn ang="0">
                      <a:pos x="410" y="295"/>
                    </a:cxn>
                    <a:cxn ang="0">
                      <a:pos x="457" y="273"/>
                    </a:cxn>
                    <a:cxn ang="0">
                      <a:pos x="474" y="230"/>
                    </a:cxn>
                    <a:cxn ang="0">
                      <a:pos x="454" y="182"/>
                    </a:cxn>
                  </a:cxnLst>
                  <a:rect l="0" t="0" r="0" b="0"/>
                  <a:pathLst>
                    <a:path w="474" h="295">
                      <a:moveTo>
                        <a:pt x="454" y="182"/>
                      </a:moveTo>
                      <a:cubicBezTo>
                        <a:pt x="461" y="168"/>
                        <a:pt x="466" y="153"/>
                        <a:pt x="466" y="136"/>
                      </a:cubicBezTo>
                      <a:cubicBezTo>
                        <a:pt x="466" y="106"/>
                        <a:pt x="452" y="80"/>
                        <a:pt x="432" y="61"/>
                      </a:cubicBezTo>
                      <a:cubicBezTo>
                        <a:pt x="428" y="58"/>
                        <a:pt x="423" y="59"/>
                        <a:pt x="420" y="63"/>
                      </a:cubicBezTo>
                      <a:cubicBezTo>
                        <a:pt x="418" y="66"/>
                        <a:pt x="418" y="71"/>
                        <a:pt x="422" y="74"/>
                      </a:cubicBezTo>
                      <a:cubicBezTo>
                        <a:pt x="422" y="74"/>
                        <a:pt x="422" y="74"/>
                        <a:pt x="422" y="74"/>
                      </a:cubicBezTo>
                      <a:cubicBezTo>
                        <a:pt x="439" y="90"/>
                        <a:pt x="450" y="112"/>
                        <a:pt x="450" y="136"/>
                      </a:cubicBezTo>
                      <a:cubicBezTo>
                        <a:pt x="450" y="152"/>
                        <a:pt x="445" y="167"/>
                        <a:pt x="437" y="179"/>
                      </a:cubicBezTo>
                      <a:cubicBezTo>
                        <a:pt x="435" y="183"/>
                        <a:pt x="436" y="187"/>
                        <a:pt x="439" y="189"/>
                      </a:cubicBezTo>
                      <a:cubicBezTo>
                        <a:pt x="450" y="200"/>
                        <a:pt x="458" y="214"/>
                        <a:pt x="458" y="230"/>
                      </a:cubicBezTo>
                      <a:cubicBezTo>
                        <a:pt x="458" y="240"/>
                        <a:pt x="453" y="253"/>
                        <a:pt x="445" y="262"/>
                      </a:cubicBezTo>
                      <a:cubicBezTo>
                        <a:pt x="436" y="272"/>
                        <a:pt x="424" y="279"/>
                        <a:pt x="410" y="279"/>
                      </a:cubicBezTo>
                      <a:cubicBezTo>
                        <a:pt x="350" y="279"/>
                        <a:pt x="350" y="279"/>
                        <a:pt x="350" y="279"/>
                      </a:cubicBezTo>
                      <a:cubicBezTo>
                        <a:pt x="74" y="279"/>
                        <a:pt x="74" y="279"/>
                        <a:pt x="74" y="279"/>
                      </a:cubicBezTo>
                      <a:cubicBezTo>
                        <a:pt x="58" y="279"/>
                        <a:pt x="44" y="270"/>
                        <a:pt x="33" y="256"/>
                      </a:cubicBezTo>
                      <a:cubicBezTo>
                        <a:pt x="22" y="243"/>
                        <a:pt x="16" y="225"/>
                        <a:pt x="16" y="209"/>
                      </a:cubicBezTo>
                      <a:cubicBezTo>
                        <a:pt x="16" y="172"/>
                        <a:pt x="42" y="141"/>
                        <a:pt x="77" y="134"/>
                      </a:cubicBezTo>
                      <a:cubicBezTo>
                        <a:pt x="81" y="133"/>
                        <a:pt x="83" y="130"/>
                        <a:pt x="84" y="127"/>
                      </a:cubicBezTo>
                      <a:cubicBezTo>
                        <a:pt x="90" y="65"/>
                        <a:pt x="142" y="16"/>
                        <a:pt x="206" y="16"/>
                      </a:cubicBezTo>
                      <a:cubicBezTo>
                        <a:pt x="247" y="16"/>
                        <a:pt x="282" y="36"/>
                        <a:pt x="305" y="66"/>
                      </a:cubicBezTo>
                      <a:cubicBezTo>
                        <a:pt x="308" y="70"/>
                        <a:pt x="313" y="70"/>
                        <a:pt x="316" y="68"/>
                      </a:cubicBezTo>
                      <a:cubicBezTo>
                        <a:pt x="330" y="58"/>
                        <a:pt x="347" y="52"/>
                        <a:pt x="365" y="52"/>
                      </a:cubicBezTo>
                      <a:cubicBezTo>
                        <a:pt x="376" y="52"/>
                        <a:pt x="386" y="54"/>
                        <a:pt x="395" y="57"/>
                      </a:cubicBezTo>
                      <a:cubicBezTo>
                        <a:pt x="395" y="57"/>
                        <a:pt x="396" y="58"/>
                        <a:pt x="396" y="58"/>
                      </a:cubicBezTo>
                      <a:cubicBezTo>
                        <a:pt x="400" y="59"/>
                        <a:pt x="405" y="58"/>
                        <a:pt x="406" y="54"/>
                      </a:cubicBezTo>
                      <a:cubicBezTo>
                        <a:pt x="407" y="52"/>
                        <a:pt x="407" y="51"/>
                        <a:pt x="407" y="49"/>
                      </a:cubicBezTo>
                      <a:cubicBezTo>
                        <a:pt x="407" y="47"/>
                        <a:pt x="405" y="44"/>
                        <a:pt x="403" y="43"/>
                      </a:cubicBezTo>
                      <a:cubicBezTo>
                        <a:pt x="391" y="38"/>
                        <a:pt x="378" y="36"/>
                        <a:pt x="365" y="36"/>
                      </a:cubicBezTo>
                      <a:cubicBezTo>
                        <a:pt x="346" y="36"/>
                        <a:pt x="328" y="41"/>
                        <a:pt x="313" y="51"/>
                      </a:cubicBezTo>
                      <a:cubicBezTo>
                        <a:pt x="288" y="20"/>
                        <a:pt x="249" y="0"/>
                        <a:pt x="206" y="0"/>
                      </a:cubicBezTo>
                      <a:cubicBezTo>
                        <a:pt x="136" y="0"/>
                        <a:pt x="78" y="52"/>
                        <a:pt x="68" y="120"/>
                      </a:cubicBezTo>
                      <a:cubicBezTo>
                        <a:pt x="29" y="130"/>
                        <a:pt x="0" y="166"/>
                        <a:pt x="0" y="209"/>
                      </a:cubicBezTo>
                      <a:cubicBezTo>
                        <a:pt x="0" y="229"/>
                        <a:pt x="7" y="250"/>
                        <a:pt x="20" y="266"/>
                      </a:cubicBezTo>
                      <a:cubicBezTo>
                        <a:pt x="33" y="283"/>
                        <a:pt x="52" y="295"/>
                        <a:pt x="74" y="295"/>
                      </a:cubicBezTo>
                      <a:cubicBezTo>
                        <a:pt x="350" y="295"/>
                        <a:pt x="350" y="295"/>
                        <a:pt x="350" y="295"/>
                      </a:cubicBezTo>
                      <a:cubicBezTo>
                        <a:pt x="350" y="295"/>
                        <a:pt x="351" y="295"/>
                        <a:pt x="351" y="295"/>
                      </a:cubicBezTo>
                      <a:cubicBezTo>
                        <a:pt x="382" y="295"/>
                        <a:pt x="382" y="295"/>
                        <a:pt x="382" y="295"/>
                      </a:cubicBezTo>
                      <a:cubicBezTo>
                        <a:pt x="382" y="295"/>
                        <a:pt x="382" y="295"/>
                        <a:pt x="382" y="295"/>
                      </a:cubicBezTo>
                      <a:cubicBezTo>
                        <a:pt x="382" y="295"/>
                        <a:pt x="382" y="295"/>
                        <a:pt x="382" y="295"/>
                      </a:cubicBezTo>
                      <a:cubicBezTo>
                        <a:pt x="410" y="295"/>
                        <a:pt x="410" y="295"/>
                        <a:pt x="410" y="295"/>
                      </a:cubicBezTo>
                      <a:cubicBezTo>
                        <a:pt x="430" y="295"/>
                        <a:pt x="446" y="286"/>
                        <a:pt x="457" y="273"/>
                      </a:cubicBezTo>
                      <a:cubicBezTo>
                        <a:pt x="468" y="260"/>
                        <a:pt x="474" y="244"/>
                        <a:pt x="474" y="230"/>
                      </a:cubicBezTo>
                      <a:cubicBezTo>
                        <a:pt x="474" y="211"/>
                        <a:pt x="466" y="194"/>
                        <a:pt x="454" y="182"/>
                      </a:cubicBezTo>
                      <a:close/>
                    </a:path>
                  </a:pathLst>
                </a:custGeom>
                <a:solidFill>
                  <a:srgbClr val="558ED5">
                    <a:alpha val="87056"/>
                  </a:srgbClr>
                </a:solidFill>
                <a:ln w="6350">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75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pic>
              <p:nvPicPr>
                <p:cNvPr id="18463" name="Picture 61" descr="GGSN"/>
                <p:cNvPicPr>
                  <a:picLocks noChangeAspect="1"/>
                </p:cNvPicPr>
                <p:nvPr/>
              </p:nvPicPr>
              <p:blipFill>
                <a:blip r:embed="rId9"/>
                <a:stretch>
                  <a:fillRect/>
                </a:stretch>
              </p:blipFill>
              <p:spPr>
                <a:xfrm>
                  <a:off x="3893484" y="4068154"/>
                  <a:ext cx="218885" cy="162935"/>
                </a:xfrm>
                <a:prstGeom prst="rect">
                  <a:avLst/>
                </a:prstGeom>
                <a:noFill/>
                <a:ln w="9525">
                  <a:noFill/>
                </a:ln>
              </p:spPr>
            </p:pic>
            <p:pic>
              <p:nvPicPr>
                <p:cNvPr id="18464" name="Picture 61" descr="GGSN"/>
                <p:cNvPicPr>
                  <a:picLocks noChangeAspect="1"/>
                </p:cNvPicPr>
                <p:nvPr/>
              </p:nvPicPr>
              <p:blipFill>
                <a:blip r:embed="rId9"/>
                <a:stretch>
                  <a:fillRect/>
                </a:stretch>
              </p:blipFill>
              <p:spPr>
                <a:xfrm>
                  <a:off x="4315308" y="4184569"/>
                  <a:ext cx="218885" cy="162935"/>
                </a:xfrm>
                <a:prstGeom prst="rect">
                  <a:avLst/>
                </a:prstGeom>
                <a:noFill/>
                <a:ln w="9525">
                  <a:noFill/>
                </a:ln>
              </p:spPr>
            </p:pic>
            <p:pic>
              <p:nvPicPr>
                <p:cNvPr id="18465" name="Picture 61" descr="GGSN"/>
                <p:cNvPicPr>
                  <a:picLocks noChangeAspect="1"/>
                </p:cNvPicPr>
                <p:nvPr/>
              </p:nvPicPr>
              <p:blipFill>
                <a:blip r:embed="rId9"/>
                <a:stretch>
                  <a:fillRect/>
                </a:stretch>
              </p:blipFill>
              <p:spPr>
                <a:xfrm>
                  <a:off x="4305486" y="3902700"/>
                  <a:ext cx="218885" cy="162935"/>
                </a:xfrm>
                <a:prstGeom prst="rect">
                  <a:avLst/>
                </a:prstGeom>
                <a:noFill/>
                <a:ln w="9525">
                  <a:noFill/>
                </a:ln>
              </p:spPr>
            </p:pic>
            <p:pic>
              <p:nvPicPr>
                <p:cNvPr id="18466" name="Picture 61" descr="GGSN"/>
                <p:cNvPicPr>
                  <a:picLocks noChangeAspect="1"/>
                </p:cNvPicPr>
                <p:nvPr/>
              </p:nvPicPr>
              <p:blipFill>
                <a:blip r:embed="rId9"/>
                <a:stretch>
                  <a:fillRect/>
                </a:stretch>
              </p:blipFill>
              <p:spPr>
                <a:xfrm>
                  <a:off x="4683663" y="4052924"/>
                  <a:ext cx="218885" cy="162935"/>
                </a:xfrm>
                <a:prstGeom prst="rect">
                  <a:avLst/>
                </a:prstGeom>
                <a:noFill/>
                <a:ln w="9525">
                  <a:noFill/>
                </a:ln>
              </p:spPr>
            </p:pic>
            <p:sp>
              <p:nvSpPr>
                <p:cNvPr id="18467" name="Cloud 28"/>
                <p:cNvSpPr/>
                <p:nvPr/>
              </p:nvSpPr>
              <p:spPr>
                <a:xfrm>
                  <a:off x="5148064" y="3942190"/>
                  <a:ext cx="792088" cy="432048"/>
                </a:xfrm>
                <a:custGeom>
                  <a:avLst/>
                  <a:gdLst/>
                  <a:ahLst/>
                  <a:cxnLst>
                    <a:cxn ang="0">
                      <a:pos x="3900" y="14370"/>
                    </a:cxn>
                    <a:cxn ang="0">
                      <a:pos x="3838" y="13131"/>
                    </a:cxn>
                    <a:cxn ang="0">
                      <a:pos x="10591" y="3941"/>
                    </a:cxn>
                    <a:cxn ang="0">
                      <a:pos x="14006" y="5201"/>
                    </a:cxn>
                    <a:cxn ang="0">
                      <a:pos x="18716" y="1343"/>
                    </a:cxn>
                    <a:cxn ang="0">
                      <a:pos x="22457" y="3431"/>
                    </a:cxn>
                    <a:cxn ang="0">
                      <a:pos x="26363" y="140"/>
                    </a:cxn>
                    <a:cxn ang="0">
                      <a:pos x="29834" y="2480"/>
                    </a:cxn>
                    <a:cxn ang="0">
                      <a:pos x="33539" y="149"/>
                    </a:cxn>
                    <a:cxn ang="0">
                      <a:pos x="38319" y="5572"/>
                    </a:cxn>
                    <a:cxn ang="0">
                      <a:pos x="42251" y="12590"/>
                    </a:cxn>
                    <a:cxn ang="0">
                      <a:pos x="41820" y="15458"/>
                    </a:cxn>
                    <a:cxn ang="0">
                      <a:pos x="43222" y="21074"/>
                    </a:cxn>
                    <a:cxn ang="0">
                      <a:pos x="37409" y="30202"/>
                    </a:cxn>
                    <a:cxn ang="0">
                      <a:pos x="31624" y="38006"/>
                    </a:cxn>
                    <a:cxn ang="0">
                      <a:pos x="28560" y="36813"/>
                    </a:cxn>
                    <a:cxn ang="0">
                      <a:pos x="22098" y="43358"/>
                    </a:cxn>
                    <a:cxn ang="0">
                      <a:pos x="16484" y="39265"/>
                    </a:cxn>
                    <a:cxn ang="0">
                      <a:pos x="12507" y="40772"/>
                    </a:cxn>
                    <a:cxn ang="0">
                      <a:pos x="5808" y="35473"/>
                    </a:cxn>
                    <a:cxn ang="0">
                      <a:pos x="5300" y="35513"/>
                    </a:cxn>
                    <a:cxn ang="0">
                      <a:pos x="940" y="29595"/>
                    </a:cxn>
                    <a:cxn ang="0">
                      <a:pos x="2117" y="25551"/>
                    </a:cxn>
                    <a:cxn ang="0">
                      <a:pos x="-32" y="20421"/>
                    </a:cxn>
                    <a:cxn ang="0">
                      <a:pos x="3866" y="14507"/>
                    </a:cxn>
                    <a:cxn ang="0">
                      <a:pos x="4693" y="26177"/>
                    </a:cxn>
                    <a:cxn ang="0">
                      <a:pos x="4356" y="26195"/>
                    </a:cxn>
                    <a:cxn ang="0">
                      <a:pos x="2160" y="25381"/>
                    </a:cxn>
                    <a:cxn ang="0">
                      <a:pos x="6928" y="34899"/>
                    </a:cxn>
                    <a:cxn ang="0">
                      <a:pos x="5821" y="35281"/>
                    </a:cxn>
                    <a:cxn ang="0">
                      <a:pos x="16478" y="39090"/>
                    </a:cxn>
                    <a:cxn ang="0">
                      <a:pos x="15809" y="37354"/>
                    </a:cxn>
                    <a:cxn ang="0">
                      <a:pos x="28827" y="34751"/>
                    </a:cxn>
                    <a:cxn ang="0">
                      <a:pos x="28562" y="36663"/>
                    </a:cxn>
                    <a:cxn ang="0">
                      <a:pos x="34129" y="22954"/>
                    </a:cxn>
                    <a:cxn ang="0">
                      <a:pos x="37381" y="30027"/>
                    </a:cxn>
                    <a:cxn ang="0">
                      <a:pos x="37381" y="30090"/>
                    </a:cxn>
                    <a:cxn ang="0">
                      <a:pos x="41798" y="15354"/>
                    </a:cxn>
                    <a:cxn ang="0">
                      <a:pos x="40351" y="18030"/>
                    </a:cxn>
                    <a:cxn ang="0">
                      <a:pos x="38324" y="5426"/>
                    </a:cxn>
                    <a:cxn ang="0">
                      <a:pos x="38401" y="6595"/>
                    </a:cxn>
                    <a:cxn ang="0">
                      <a:pos x="38401" y="6690"/>
                    </a:cxn>
                    <a:cxn ang="0">
                      <a:pos x="29078" y="3952"/>
                    </a:cxn>
                    <a:cxn ang="0">
                      <a:pos x="29820" y="2341"/>
                    </a:cxn>
                    <a:cxn ang="0">
                      <a:pos x="22141" y="4720"/>
                    </a:cxn>
                    <a:cxn ang="0">
                      <a:pos x="22499" y="3329"/>
                    </a:cxn>
                    <a:cxn ang="0">
                      <a:pos x="14000" y="5192"/>
                    </a:cxn>
                    <a:cxn ang="0">
                      <a:pos x="15300" y="6540"/>
                    </a:cxn>
                    <a:cxn ang="0">
                      <a:pos x="4127" y="15789"/>
                    </a:cxn>
                    <a:cxn ang="0">
                      <a:pos x="3900" y="14375"/>
                    </a:cxn>
                  </a:cxnLst>
                  <a:rect l="0" t="0" r="0" b="0"/>
                  <a:pathLst>
                    <a:path w="43200" h="43200">
                      <a:moveTo>
                        <a:pt x="3900" y="14370"/>
                      </a:moveTo>
                      <a:cubicBezTo>
                        <a:pt x="3859" y="13965"/>
                        <a:pt x="3838" y="13551"/>
                        <a:pt x="3838" y="13131"/>
                      </a:cubicBezTo>
                      <a:cubicBezTo>
                        <a:pt x="3838" y="8056"/>
                        <a:pt x="6861" y="3941"/>
                        <a:pt x="10591" y="3941"/>
                      </a:cubicBezTo>
                      <a:cubicBezTo>
                        <a:pt x="11837" y="3941"/>
                        <a:pt x="13004" y="4400"/>
                        <a:pt x="14006" y="5201"/>
                      </a:cubicBezTo>
                      <a:cubicBezTo>
                        <a:pt x="14902" y="2905"/>
                        <a:pt x="16675" y="1343"/>
                        <a:pt x="18716" y="1343"/>
                      </a:cubicBezTo>
                      <a:cubicBezTo>
                        <a:pt x="20174" y="1343"/>
                        <a:pt x="21494" y="2140"/>
                        <a:pt x="22457" y="3431"/>
                      </a:cubicBezTo>
                      <a:cubicBezTo>
                        <a:pt x="23173" y="1479"/>
                        <a:pt x="24653" y="140"/>
                        <a:pt x="26363" y="140"/>
                      </a:cubicBezTo>
                      <a:cubicBezTo>
                        <a:pt x="27778" y="140"/>
                        <a:pt x="29037" y="1058"/>
                        <a:pt x="29834" y="2480"/>
                      </a:cubicBezTo>
                      <a:cubicBezTo>
                        <a:pt x="30725" y="1054"/>
                        <a:pt x="32054" y="149"/>
                        <a:pt x="33539" y="149"/>
                      </a:cubicBezTo>
                      <a:cubicBezTo>
                        <a:pt x="35927" y="149"/>
                        <a:pt x="37913" y="2490"/>
                        <a:pt x="38319" y="5572"/>
                      </a:cubicBezTo>
                      <a:cubicBezTo>
                        <a:pt x="40586" y="6412"/>
                        <a:pt x="42251" y="9236"/>
                        <a:pt x="42251" y="12590"/>
                      </a:cubicBezTo>
                      <a:cubicBezTo>
                        <a:pt x="42251" y="13609"/>
                        <a:pt x="42097" y="14578"/>
                        <a:pt x="41820" y="15458"/>
                      </a:cubicBezTo>
                      <a:cubicBezTo>
                        <a:pt x="42699" y="17013"/>
                        <a:pt x="43222" y="18960"/>
                        <a:pt x="43222" y="21074"/>
                      </a:cubicBezTo>
                      <a:cubicBezTo>
                        <a:pt x="43222" y="25723"/>
                        <a:pt x="40694" y="29568"/>
                        <a:pt x="37409" y="30202"/>
                      </a:cubicBezTo>
                      <a:cubicBezTo>
                        <a:pt x="37384" y="34518"/>
                        <a:pt x="34803" y="38006"/>
                        <a:pt x="31624" y="38006"/>
                      </a:cubicBezTo>
                      <a:cubicBezTo>
                        <a:pt x="30499" y="38006"/>
                        <a:pt x="29448" y="37569"/>
                        <a:pt x="28560" y="36813"/>
                      </a:cubicBezTo>
                      <a:cubicBezTo>
                        <a:pt x="27721" y="40603"/>
                        <a:pt x="25145" y="43358"/>
                        <a:pt x="22098" y="43358"/>
                      </a:cubicBezTo>
                      <a:cubicBezTo>
                        <a:pt x="19758" y="43358"/>
                        <a:pt x="17696" y="41733"/>
                        <a:pt x="16484" y="39265"/>
                      </a:cubicBezTo>
                      <a:cubicBezTo>
                        <a:pt x="15323" y="40222"/>
                        <a:pt x="13962" y="40772"/>
                        <a:pt x="12507" y="40772"/>
                      </a:cubicBezTo>
                      <a:cubicBezTo>
                        <a:pt x="9641" y="40772"/>
                        <a:pt x="7140" y="38639"/>
                        <a:pt x="5808" y="35473"/>
                      </a:cubicBezTo>
                      <a:cubicBezTo>
                        <a:pt x="5642" y="35499"/>
                        <a:pt x="5472" y="35513"/>
                        <a:pt x="5300" y="35513"/>
                      </a:cubicBezTo>
                      <a:cubicBezTo>
                        <a:pt x="2892" y="35513"/>
                        <a:pt x="940" y="32863"/>
                        <a:pt x="940" y="29595"/>
                      </a:cubicBezTo>
                      <a:cubicBezTo>
                        <a:pt x="940" y="28031"/>
                        <a:pt x="1387" y="26609"/>
                        <a:pt x="2117" y="25551"/>
                      </a:cubicBezTo>
                      <a:cubicBezTo>
                        <a:pt x="831" y="24519"/>
                        <a:pt x="-32" y="22608"/>
                        <a:pt x="-32" y="20421"/>
                      </a:cubicBezTo>
                      <a:cubicBezTo>
                        <a:pt x="-32" y="17344"/>
                        <a:pt x="1677" y="14813"/>
                        <a:pt x="3866" y="14507"/>
                      </a:cubicBezTo>
                      <a:close/>
                    </a:path>
                    <a:path w="43200" h="43200" fill="none">
                      <a:moveTo>
                        <a:pt x="4693" y="26177"/>
                      </a:moveTo>
                      <a:cubicBezTo>
                        <a:pt x="4582" y="26189"/>
                        <a:pt x="4470" y="26195"/>
                        <a:pt x="4356" y="26195"/>
                      </a:cubicBezTo>
                      <a:cubicBezTo>
                        <a:pt x="3555" y="26195"/>
                        <a:pt x="2804" y="25898"/>
                        <a:pt x="2160" y="25381"/>
                      </a:cubicBezTo>
                      <a:moveTo>
                        <a:pt x="6928" y="34899"/>
                      </a:moveTo>
                      <a:cubicBezTo>
                        <a:pt x="6579" y="35090"/>
                        <a:pt x="6207" y="35220"/>
                        <a:pt x="5821" y="35281"/>
                      </a:cubicBezTo>
                      <a:moveTo>
                        <a:pt x="16478" y="39090"/>
                      </a:moveTo>
                      <a:cubicBezTo>
                        <a:pt x="16211" y="38549"/>
                        <a:pt x="15986" y="37967"/>
                        <a:pt x="15809" y="37354"/>
                      </a:cubicBezTo>
                      <a:moveTo>
                        <a:pt x="28827" y="34751"/>
                      </a:moveTo>
                      <a:cubicBezTo>
                        <a:pt x="28787" y="35413"/>
                        <a:pt x="28697" y="36052"/>
                        <a:pt x="28562" y="36663"/>
                      </a:cubicBezTo>
                      <a:moveTo>
                        <a:pt x="34129" y="22954"/>
                      </a:moveTo>
                      <a:cubicBezTo>
                        <a:pt x="36055" y="24231"/>
                        <a:pt x="37381" y="26919"/>
                        <a:pt x="37381" y="30027"/>
                      </a:cubicBezTo>
                      <a:cubicBezTo>
                        <a:pt x="37381" y="30048"/>
                        <a:pt x="37381" y="30069"/>
                        <a:pt x="37381" y="30090"/>
                      </a:cubicBezTo>
                      <a:moveTo>
                        <a:pt x="41798" y="15354"/>
                      </a:moveTo>
                      <a:cubicBezTo>
                        <a:pt x="41472" y="16395"/>
                        <a:pt x="40973" y="17308"/>
                        <a:pt x="40351" y="18030"/>
                      </a:cubicBezTo>
                      <a:moveTo>
                        <a:pt x="38324" y="5426"/>
                      </a:moveTo>
                      <a:cubicBezTo>
                        <a:pt x="38375" y="5804"/>
                        <a:pt x="38401" y="6196"/>
                        <a:pt x="38401" y="6595"/>
                      </a:cubicBezTo>
                      <a:cubicBezTo>
                        <a:pt x="38401" y="6627"/>
                        <a:pt x="38401" y="6658"/>
                        <a:pt x="38401" y="6690"/>
                      </a:cubicBezTo>
                      <a:moveTo>
                        <a:pt x="29078" y="3952"/>
                      </a:moveTo>
                      <a:cubicBezTo>
                        <a:pt x="29268" y="3364"/>
                        <a:pt x="29519" y="2823"/>
                        <a:pt x="29820" y="2341"/>
                      </a:cubicBezTo>
                      <a:moveTo>
                        <a:pt x="22141" y="4720"/>
                      </a:moveTo>
                      <a:cubicBezTo>
                        <a:pt x="22218" y="4229"/>
                        <a:pt x="22340" y="3764"/>
                        <a:pt x="22499" y="3329"/>
                      </a:cubicBezTo>
                      <a:moveTo>
                        <a:pt x="14000" y="5192"/>
                      </a:moveTo>
                      <a:cubicBezTo>
                        <a:pt x="14474" y="5569"/>
                        <a:pt x="14910" y="6023"/>
                        <a:pt x="15300" y="6540"/>
                      </a:cubicBezTo>
                      <a:moveTo>
                        <a:pt x="4127" y="15789"/>
                      </a:moveTo>
                      <a:cubicBezTo>
                        <a:pt x="4024" y="15332"/>
                        <a:pt x="3948" y="14858"/>
                        <a:pt x="3900" y="14375"/>
                      </a:cubicBezTo>
                    </a:path>
                  </a:pathLst>
                </a:custGeom>
                <a:solidFill>
                  <a:srgbClr val="7DA9DF"/>
                </a:solidFill>
                <a:ln w="9525">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75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pic>
              <p:nvPicPr>
                <p:cNvPr id="18468" name="Picture 38" descr="HLR"/>
                <p:cNvPicPr>
                  <a:picLocks noChangeAspect="1"/>
                </p:cNvPicPr>
                <p:nvPr/>
              </p:nvPicPr>
              <p:blipFill>
                <a:blip r:embed="rId10"/>
                <a:stretch>
                  <a:fillRect/>
                </a:stretch>
              </p:blipFill>
              <p:spPr>
                <a:xfrm>
                  <a:off x="5230557" y="4081986"/>
                  <a:ext cx="244455" cy="101121"/>
                </a:xfrm>
                <a:prstGeom prst="rect">
                  <a:avLst/>
                </a:prstGeom>
                <a:noFill/>
                <a:ln w="9525">
                  <a:noFill/>
                </a:ln>
              </p:spPr>
            </p:pic>
            <p:pic>
              <p:nvPicPr>
                <p:cNvPr id="18469" name="Picture 30" descr="图片72"/>
                <p:cNvPicPr>
                  <a:picLocks noChangeAspect="1"/>
                </p:cNvPicPr>
                <p:nvPr/>
              </p:nvPicPr>
              <p:blipFill>
                <a:blip r:embed="rId8"/>
                <a:stretch>
                  <a:fillRect/>
                </a:stretch>
              </p:blipFill>
              <p:spPr>
                <a:xfrm>
                  <a:off x="1642990" y="4105021"/>
                  <a:ext cx="201686" cy="103943"/>
                </a:xfrm>
                <a:prstGeom prst="rect">
                  <a:avLst/>
                </a:prstGeom>
                <a:noFill/>
                <a:ln w="9525">
                  <a:noFill/>
                </a:ln>
              </p:spPr>
            </p:pic>
            <p:cxnSp>
              <p:nvCxnSpPr>
                <p:cNvPr id="208" name="直接连接符 207"/>
                <p:cNvCxnSpPr/>
                <p:nvPr/>
              </p:nvCxnSpPr>
              <p:spPr>
                <a:xfrm>
                  <a:off x="2515981" y="4149136"/>
                  <a:ext cx="322848" cy="1918"/>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flipV="1">
                  <a:off x="3626897" y="4151053"/>
                  <a:ext cx="288758"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flipV="1">
                  <a:off x="4890212" y="4133791"/>
                  <a:ext cx="328863" cy="1918"/>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flipV="1">
                  <a:off x="1296782" y="4154890"/>
                  <a:ext cx="358943" cy="5755"/>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474" name="组合 260"/>
                <p:cNvGrpSpPr/>
                <p:nvPr/>
              </p:nvGrpSpPr>
              <p:grpSpPr>
                <a:xfrm>
                  <a:off x="539543" y="3887064"/>
                  <a:ext cx="887086" cy="641039"/>
                  <a:chOff x="7207297" y="1986742"/>
                  <a:chExt cx="1136436" cy="912558"/>
                </a:xfrm>
              </p:grpSpPr>
              <p:pic>
                <p:nvPicPr>
                  <p:cNvPr id="18475" name="Picture 2" descr="C:\Users\cmcc\Desktop\Airplane_Left_Red_128px_1181482_easyicon.net.png"/>
                  <p:cNvPicPr>
                    <a:picLocks noChangeAspect="1"/>
                  </p:cNvPicPr>
                  <p:nvPr/>
                </p:nvPicPr>
                <p:blipFill>
                  <a:blip r:embed="rId11"/>
                  <a:stretch>
                    <a:fillRect/>
                  </a:stretch>
                </p:blipFill>
                <p:spPr>
                  <a:xfrm>
                    <a:off x="7849679" y="2220388"/>
                    <a:ext cx="494054" cy="428610"/>
                  </a:xfrm>
                  <a:prstGeom prst="rect">
                    <a:avLst/>
                  </a:prstGeom>
                  <a:noFill/>
                  <a:ln w="9525">
                    <a:noFill/>
                  </a:ln>
                </p:spPr>
              </p:pic>
              <p:pic>
                <p:nvPicPr>
                  <p:cNvPr id="18476" name="Picture 4" descr="C:\Users\cmcc\Downloads\Ship_CargoShip_Black_128px_518087_easyicon.net.png"/>
                  <p:cNvPicPr>
                    <a:picLocks noChangeAspect="1"/>
                  </p:cNvPicPr>
                  <p:nvPr/>
                </p:nvPicPr>
                <p:blipFill>
                  <a:blip r:embed="rId12"/>
                  <a:stretch>
                    <a:fillRect/>
                  </a:stretch>
                </p:blipFill>
                <p:spPr>
                  <a:xfrm>
                    <a:off x="7207297" y="2364216"/>
                    <a:ext cx="343483" cy="297983"/>
                  </a:xfrm>
                  <a:prstGeom prst="rect">
                    <a:avLst/>
                  </a:prstGeom>
                  <a:noFill/>
                  <a:ln w="9525">
                    <a:noFill/>
                  </a:ln>
                </p:spPr>
              </p:pic>
              <p:pic>
                <p:nvPicPr>
                  <p:cNvPr id="18477" name="图片 214" descr="神舟飞船 - 维基百科，自由的百科全书"/>
                  <p:cNvPicPr>
                    <a:picLocks noChangeAspect="1"/>
                  </p:cNvPicPr>
                  <p:nvPr/>
                </p:nvPicPr>
                <p:blipFill>
                  <a:blip r:embed="rId13"/>
                  <a:stretch>
                    <a:fillRect/>
                  </a:stretch>
                </p:blipFill>
                <p:spPr>
                  <a:xfrm>
                    <a:off x="7371349" y="2040441"/>
                    <a:ext cx="308012" cy="313613"/>
                  </a:xfrm>
                  <a:prstGeom prst="rect">
                    <a:avLst/>
                  </a:prstGeom>
                  <a:noFill/>
                  <a:ln w="9525">
                    <a:noFill/>
                  </a:ln>
                </p:spPr>
              </p:pic>
              <p:pic>
                <p:nvPicPr>
                  <p:cNvPr id="18478" name="图片 215" descr="卫星拍摄到运-20运输机测试_军事_环球网"/>
                  <p:cNvPicPr>
                    <a:picLocks noChangeAspect="1"/>
                  </p:cNvPicPr>
                  <p:nvPr/>
                </p:nvPicPr>
                <p:blipFill>
                  <a:blip r:embed="rId14"/>
                  <a:stretch>
                    <a:fillRect/>
                  </a:stretch>
                </p:blipFill>
                <p:spPr>
                  <a:xfrm>
                    <a:off x="7688696" y="1986742"/>
                    <a:ext cx="408357" cy="306268"/>
                  </a:xfrm>
                  <a:prstGeom prst="rect">
                    <a:avLst/>
                  </a:prstGeom>
                  <a:noFill/>
                  <a:ln w="9525">
                    <a:noFill/>
                  </a:ln>
                </p:spPr>
              </p:pic>
              <p:pic>
                <p:nvPicPr>
                  <p:cNvPr id="18479" name="图片 216"/>
                  <p:cNvPicPr>
                    <a:picLocks noChangeAspect="1"/>
                  </p:cNvPicPr>
                  <p:nvPr/>
                </p:nvPicPr>
                <p:blipFill>
                  <a:blip r:embed="rId15"/>
                  <a:stretch>
                    <a:fillRect/>
                  </a:stretch>
                </p:blipFill>
                <p:spPr>
                  <a:xfrm>
                    <a:off x="7851018" y="2569839"/>
                    <a:ext cx="195657" cy="297493"/>
                  </a:xfrm>
                  <a:prstGeom prst="rect">
                    <a:avLst/>
                  </a:prstGeom>
                  <a:noFill/>
                  <a:ln w="9525">
                    <a:noFill/>
                  </a:ln>
                </p:spPr>
              </p:pic>
              <p:pic>
                <p:nvPicPr>
                  <p:cNvPr id="18480" name="图片 217" descr="5G能终结“手机信号差”的千年难题吗？-电子头条-EEWORLD电子工程 ..."/>
                  <p:cNvPicPr>
                    <a:picLocks noChangeAspect="1"/>
                  </p:cNvPicPr>
                  <p:nvPr/>
                </p:nvPicPr>
                <p:blipFill>
                  <a:blip r:embed="rId16"/>
                  <a:srcRect l="12628" r="71213"/>
                  <a:stretch>
                    <a:fillRect/>
                  </a:stretch>
                </p:blipFill>
                <p:spPr>
                  <a:xfrm>
                    <a:off x="7548705" y="2386196"/>
                    <a:ext cx="196563" cy="513104"/>
                  </a:xfrm>
                  <a:prstGeom prst="rect">
                    <a:avLst/>
                  </a:prstGeom>
                  <a:noFill/>
                  <a:ln w="9525">
                    <a:noFill/>
                  </a:ln>
                </p:spPr>
              </p:pic>
            </p:grpSp>
            <p:grpSp>
              <p:nvGrpSpPr>
                <p:cNvPr id="18481" name="组合 344"/>
                <p:cNvGrpSpPr/>
                <p:nvPr/>
              </p:nvGrpSpPr>
              <p:grpSpPr>
                <a:xfrm>
                  <a:off x="2901748" y="3937970"/>
                  <a:ext cx="720080" cy="360040"/>
                  <a:chOff x="2279873" y="3245999"/>
                  <a:chExt cx="1383818" cy="694014"/>
                </a:xfrm>
              </p:grpSpPr>
              <p:cxnSp>
                <p:nvCxnSpPr>
                  <p:cNvPr id="220" name="直接连接符 219"/>
                  <p:cNvCxnSpPr/>
                  <p:nvPr/>
                </p:nvCxnSpPr>
                <p:spPr>
                  <a:xfrm>
                    <a:off x="2320810" y="3601281"/>
                    <a:ext cx="1290962" cy="11091"/>
                  </a:xfrm>
                  <a:prstGeom prst="line">
                    <a:avLst/>
                  </a:prstGeom>
                </p:spPr>
                <p:style>
                  <a:lnRef idx="2">
                    <a:schemeClr val="accent1"/>
                  </a:lnRef>
                  <a:fillRef idx="0">
                    <a:schemeClr val="accent1"/>
                  </a:fillRef>
                  <a:effectRef idx="1">
                    <a:schemeClr val="accent1"/>
                  </a:effectRef>
                  <a:fontRef idx="minor">
                    <a:schemeClr val="tx1"/>
                  </a:fontRef>
                </p:style>
              </p:cxnSp>
              <p:pic>
                <p:nvPicPr>
                  <p:cNvPr id="18483" name="Picture 7" descr="GGSN"/>
                  <p:cNvPicPr>
                    <a:picLocks noChangeAspect="1"/>
                  </p:cNvPicPr>
                  <p:nvPr/>
                </p:nvPicPr>
                <p:blipFill>
                  <a:blip r:embed="rId17"/>
                  <a:stretch>
                    <a:fillRect/>
                  </a:stretch>
                </p:blipFill>
                <p:spPr>
                  <a:xfrm>
                    <a:off x="2279873" y="3258242"/>
                    <a:ext cx="370823" cy="179042"/>
                  </a:xfrm>
                  <a:prstGeom prst="rect">
                    <a:avLst/>
                  </a:prstGeom>
                  <a:noFill/>
                  <a:ln w="9525">
                    <a:noFill/>
                  </a:ln>
                </p:spPr>
              </p:pic>
              <p:pic>
                <p:nvPicPr>
                  <p:cNvPr id="18484" name="Picture 38" descr="HLR"/>
                  <p:cNvPicPr>
                    <a:picLocks noChangeAspect="1"/>
                  </p:cNvPicPr>
                  <p:nvPr/>
                </p:nvPicPr>
                <p:blipFill>
                  <a:blip r:embed="rId18"/>
                  <a:stretch>
                    <a:fillRect/>
                  </a:stretch>
                </p:blipFill>
                <p:spPr>
                  <a:xfrm>
                    <a:off x="2759685" y="3245999"/>
                    <a:ext cx="409611" cy="195321"/>
                  </a:xfrm>
                  <a:prstGeom prst="rect">
                    <a:avLst/>
                  </a:prstGeom>
                  <a:noFill/>
                  <a:ln w="9525">
                    <a:noFill/>
                  </a:ln>
                </p:spPr>
              </p:pic>
              <p:pic>
                <p:nvPicPr>
                  <p:cNvPr id="18485" name="Picture 38" descr="HLR"/>
                  <p:cNvPicPr>
                    <a:picLocks noChangeAspect="1"/>
                  </p:cNvPicPr>
                  <p:nvPr/>
                </p:nvPicPr>
                <p:blipFill>
                  <a:blip r:embed="rId18"/>
                  <a:stretch>
                    <a:fillRect/>
                  </a:stretch>
                </p:blipFill>
                <p:spPr>
                  <a:xfrm>
                    <a:off x="3254080" y="3256846"/>
                    <a:ext cx="409611" cy="195321"/>
                  </a:xfrm>
                  <a:prstGeom prst="rect">
                    <a:avLst/>
                  </a:prstGeom>
                  <a:noFill/>
                  <a:ln w="9525">
                    <a:noFill/>
                  </a:ln>
                </p:spPr>
              </p:pic>
              <p:cxnSp>
                <p:nvCxnSpPr>
                  <p:cNvPr id="224" name="直接连接符 223"/>
                  <p:cNvCxnSpPr/>
                  <p:nvPr/>
                </p:nvCxnSpPr>
                <p:spPr>
                  <a:xfrm>
                    <a:off x="2482662" y="3390530"/>
                    <a:ext cx="0" cy="192263"/>
                  </a:xfrm>
                  <a:prstGeom prst="line">
                    <a:avLst/>
                  </a:prstGeom>
                </p:spPr>
                <p:style>
                  <a:lnRef idx="2">
                    <a:schemeClr val="accent1"/>
                  </a:lnRef>
                  <a:fillRef idx="0">
                    <a:schemeClr val="accent1"/>
                  </a:fillRef>
                  <a:effectRef idx="1">
                    <a:schemeClr val="accent1"/>
                  </a:effectRef>
                  <a:fontRef idx="minor">
                    <a:schemeClr val="tx1"/>
                  </a:fontRef>
                </p:style>
              </p:cxnSp>
              <p:pic>
                <p:nvPicPr>
                  <p:cNvPr id="18487" name="Picture 8" descr="SGSN"/>
                  <p:cNvPicPr>
                    <a:picLocks noChangeAspect="1"/>
                  </p:cNvPicPr>
                  <p:nvPr/>
                </p:nvPicPr>
                <p:blipFill>
                  <a:blip r:embed="rId19"/>
                  <a:stretch>
                    <a:fillRect/>
                  </a:stretch>
                </p:blipFill>
                <p:spPr>
                  <a:xfrm>
                    <a:off x="2594029" y="3749344"/>
                    <a:ext cx="397200" cy="190669"/>
                  </a:xfrm>
                  <a:prstGeom prst="rect">
                    <a:avLst/>
                  </a:prstGeom>
                  <a:noFill/>
                  <a:ln w="9525">
                    <a:noFill/>
                  </a:ln>
                </p:spPr>
              </p:pic>
              <p:cxnSp>
                <p:nvCxnSpPr>
                  <p:cNvPr id="226" name="直接连接符 225"/>
                  <p:cNvCxnSpPr/>
                  <p:nvPr/>
                </p:nvCxnSpPr>
                <p:spPr>
                  <a:xfrm>
                    <a:off x="2972071" y="3405320"/>
                    <a:ext cx="0" cy="192263"/>
                  </a:xfrm>
                  <a:prstGeom prst="line">
                    <a:avLst/>
                  </a:prstGeom>
                </p:spPr>
                <p:style>
                  <a:lnRef idx="2">
                    <a:schemeClr val="accent1"/>
                  </a:lnRef>
                  <a:fillRef idx="0">
                    <a:schemeClr val="accent1"/>
                  </a:fillRef>
                  <a:effectRef idx="1">
                    <a:schemeClr val="accent1"/>
                  </a:effectRef>
                  <a:fontRef idx="minor">
                    <a:schemeClr val="tx1"/>
                  </a:fontRef>
                </p:style>
              </p:cxnSp>
              <p:cxnSp>
                <p:nvCxnSpPr>
                  <p:cNvPr id="227" name="直接连接符 226"/>
                  <p:cNvCxnSpPr/>
                  <p:nvPr/>
                </p:nvCxnSpPr>
                <p:spPr>
                  <a:xfrm>
                    <a:off x="2756268" y="3604977"/>
                    <a:ext cx="0" cy="192263"/>
                  </a:xfrm>
                  <a:prstGeom prst="line">
                    <a:avLst/>
                  </a:prstGeom>
                </p:spPr>
                <p:style>
                  <a:lnRef idx="2">
                    <a:schemeClr val="accent1"/>
                  </a:lnRef>
                  <a:fillRef idx="0">
                    <a:schemeClr val="accent1"/>
                  </a:fillRef>
                  <a:effectRef idx="1">
                    <a:schemeClr val="accent1"/>
                  </a:effectRef>
                  <a:fontRef idx="minor">
                    <a:schemeClr val="tx1"/>
                  </a:fontRef>
                </p:style>
              </p:cxnSp>
              <p:pic>
                <p:nvPicPr>
                  <p:cNvPr id="18490" name="Picture 8" descr="SGSN"/>
                  <p:cNvPicPr>
                    <a:picLocks noChangeAspect="1"/>
                  </p:cNvPicPr>
                  <p:nvPr/>
                </p:nvPicPr>
                <p:blipFill>
                  <a:blip r:embed="rId19"/>
                  <a:stretch>
                    <a:fillRect/>
                  </a:stretch>
                </p:blipFill>
                <p:spPr>
                  <a:xfrm>
                    <a:off x="3110260" y="3749344"/>
                    <a:ext cx="397200" cy="190669"/>
                  </a:xfrm>
                  <a:prstGeom prst="rect">
                    <a:avLst/>
                  </a:prstGeom>
                  <a:noFill/>
                  <a:ln w="9525">
                    <a:noFill/>
                  </a:ln>
                </p:spPr>
              </p:pic>
              <p:cxnSp>
                <p:nvCxnSpPr>
                  <p:cNvPr id="229" name="直接连接符 228"/>
                  <p:cNvCxnSpPr/>
                  <p:nvPr/>
                </p:nvCxnSpPr>
                <p:spPr>
                  <a:xfrm>
                    <a:off x="3272653" y="3604977"/>
                    <a:ext cx="0" cy="192263"/>
                  </a:xfrm>
                  <a:prstGeom prst="line">
                    <a:avLst/>
                  </a:prstGeom>
                </p:spPr>
                <p:style>
                  <a:lnRef idx="2">
                    <a:schemeClr val="accent1"/>
                  </a:lnRef>
                  <a:fillRef idx="0">
                    <a:schemeClr val="accent1"/>
                  </a:fillRef>
                  <a:effectRef idx="1">
                    <a:schemeClr val="accent1"/>
                  </a:effectRef>
                  <a:fontRef idx="minor">
                    <a:schemeClr val="tx1"/>
                  </a:fontRef>
                </p:style>
              </p:cxnSp>
              <p:cxnSp>
                <p:nvCxnSpPr>
                  <p:cNvPr id="230" name="直接连接符 229"/>
                  <p:cNvCxnSpPr/>
                  <p:nvPr/>
                </p:nvCxnSpPr>
                <p:spPr>
                  <a:xfrm>
                    <a:off x="3461482" y="3412714"/>
                    <a:ext cx="0" cy="192263"/>
                  </a:xfrm>
                  <a:prstGeom prst="line">
                    <a:avLst/>
                  </a:prstGeom>
                </p:spPr>
                <p:style>
                  <a:lnRef idx="2">
                    <a:schemeClr val="accent1"/>
                  </a:lnRef>
                  <a:fillRef idx="0">
                    <a:schemeClr val="accent1"/>
                  </a:fillRef>
                  <a:effectRef idx="1">
                    <a:schemeClr val="accent1"/>
                  </a:effectRef>
                  <a:fontRef idx="minor">
                    <a:schemeClr val="tx1"/>
                  </a:fontRef>
                </p:style>
              </p:cxnSp>
            </p:grpSp>
            <p:pic>
              <p:nvPicPr>
                <p:cNvPr id="18493" name="图片 230"/>
                <p:cNvPicPr>
                  <a:picLocks noChangeAspect="1"/>
                </p:cNvPicPr>
                <p:nvPr/>
              </p:nvPicPr>
              <p:blipFill>
                <a:blip r:embed="rId20"/>
                <a:stretch>
                  <a:fillRect/>
                </a:stretch>
              </p:blipFill>
              <p:spPr>
                <a:xfrm>
                  <a:off x="5457198" y="4009978"/>
                  <a:ext cx="314106" cy="290934"/>
                </a:xfrm>
                <a:prstGeom prst="rect">
                  <a:avLst/>
                </a:prstGeom>
                <a:noFill/>
                <a:ln w="9525">
                  <a:noFill/>
                </a:ln>
              </p:spPr>
            </p:pic>
          </p:grpSp>
          <p:sp>
            <p:nvSpPr>
              <p:cNvPr id="2" name="文本框 1"/>
              <p:cNvSpPr txBox="1"/>
              <p:nvPr/>
            </p:nvSpPr>
            <p:spPr>
              <a:xfrm>
                <a:off x="4816" y="6290"/>
                <a:ext cx="2471" cy="628"/>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000" b="1"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NDT of Network Topology</a:t>
                </a:r>
              </a:p>
            </p:txBody>
          </p:sp>
          <p:pic>
            <p:nvPicPr>
              <p:cNvPr id="6" name="图片 5"/>
              <p:cNvPicPr>
                <a:picLocks noChangeAspect="1"/>
              </p:cNvPicPr>
              <p:nvPr/>
            </p:nvPicPr>
            <p:blipFill>
              <a:blip r:embed="rId21"/>
              <a:stretch>
                <a:fillRect/>
              </a:stretch>
            </p:blipFill>
            <p:spPr>
              <a:xfrm>
                <a:off x="7588" y="5400"/>
                <a:ext cx="1618" cy="890"/>
              </a:xfrm>
              <a:prstGeom prst="rect">
                <a:avLst/>
              </a:prstGeom>
            </p:spPr>
          </p:pic>
          <p:sp>
            <p:nvSpPr>
              <p:cNvPr id="7" name="文本框 6"/>
              <p:cNvSpPr txBox="1"/>
              <p:nvPr/>
            </p:nvSpPr>
            <p:spPr>
              <a:xfrm>
                <a:off x="7081" y="6239"/>
                <a:ext cx="2685" cy="628"/>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0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NDT of service QoS</a:t>
                </a:r>
              </a:p>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0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and user </a:t>
                </a:r>
                <a:r>
                  <a:rPr kumimoji="0" lang="en-US" altLang="zh-CN" sz="1000" b="1" i="0" u="none" strike="noStrike" kern="1200" cap="none" spc="0" normalizeH="0" baseline="0" noProof="0" dirty="0" err="1">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QoE</a:t>
                </a:r>
                <a:endParaRPr kumimoji="0" lang="en-US" altLang="zh-CN" sz="10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59" name="文本框 58"/>
            <p:cNvSpPr txBox="1"/>
            <p:nvPr/>
          </p:nvSpPr>
          <p:spPr>
            <a:xfrm>
              <a:off x="8469" y="4191"/>
              <a:ext cx="2471" cy="628"/>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Data collection/ synchronization</a:t>
              </a:r>
            </a:p>
          </p:txBody>
        </p:sp>
        <p:sp>
          <p:nvSpPr>
            <p:cNvPr id="60" name="文本框 59"/>
            <p:cNvSpPr txBox="1"/>
            <p:nvPr/>
          </p:nvSpPr>
          <p:spPr>
            <a:xfrm>
              <a:off x="12283" y="3902"/>
              <a:ext cx="2564" cy="1113"/>
            </a:xfrm>
            <a:prstGeom prst="rect">
              <a:avLst/>
            </a:prstGeom>
            <a:noFill/>
          </p:spPr>
          <p:txBody>
            <a:bodyPr wrap="square" rtlCol="0" anchor="t">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sym typeface="+mn-ea"/>
                </a:rPr>
                <a:t>Dynarnic netwwork adjustment for better network service assurance</a:t>
              </a:r>
            </a:p>
          </p:txBody>
        </p:sp>
      </p:gr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a:t>Observations and Proposals</a:t>
            </a:r>
          </a:p>
        </p:txBody>
      </p:sp>
      <p:sp>
        <p:nvSpPr>
          <p:cNvPr id="7171" name="Content Placeholder 2"/>
          <p:cNvSpPr>
            <a:spLocks noGrp="1"/>
          </p:cNvSpPr>
          <p:nvPr>
            <p:ph idx="1"/>
          </p:nvPr>
        </p:nvSpPr>
        <p:spPr>
          <a:xfrm>
            <a:off x="1001278" y="2392348"/>
            <a:ext cx="9376410" cy="1626352"/>
          </a:xfrm>
        </p:spPr>
        <p:txBody>
          <a:bodyPr/>
          <a:lstStyle/>
          <a:p>
            <a:r>
              <a:rPr lang="en-US" altLang="en-US" sz="1800" b="1" dirty="0"/>
              <a:t>Observation 2: </a:t>
            </a:r>
            <a:r>
              <a:rPr lang="en-US" altLang="en-US" sz="1800" dirty="0">
                <a:sym typeface="+mn-ea"/>
              </a:rPr>
              <a:t>In SA5#163, the use case </a:t>
            </a:r>
            <a:r>
              <a:rPr lang="en-US" altLang="en-US" sz="1800">
                <a:sym typeface="+mn-ea"/>
              </a:rPr>
              <a:t>of “</a:t>
            </a:r>
            <a:r>
              <a:rPr lang="en-US" altLang="zh-CN" sz="1800">
                <a:sym typeface="+mn-ea"/>
              </a:rPr>
              <a:t>Enhancement </a:t>
            </a:r>
            <a:r>
              <a:rPr lang="en-US" altLang="zh-CN" sz="1800" dirty="0" err="1">
                <a:sym typeface="+mn-ea"/>
              </a:rPr>
              <a:t>for multiple </a:t>
            </a:r>
            <a:r>
              <a:rPr lang="en-US" altLang="zh-CN" sz="1800" err="1">
                <a:sym typeface="+mn-ea"/>
              </a:rPr>
              <a:t>NDT </a:t>
            </a:r>
            <a:r>
              <a:rPr lang="en-US" altLang="zh-CN" sz="1800">
                <a:sym typeface="+mn-ea"/>
              </a:rPr>
              <a:t>collaborations” </a:t>
            </a:r>
            <a:r>
              <a:rPr lang="en-US" altLang="zh-CN" sz="1800" dirty="0" err="1">
                <a:sym typeface="+mn-ea"/>
              </a:rPr>
              <a:t>is agreed.  </a:t>
            </a:r>
            <a:r>
              <a:rPr lang="en-US" altLang="zh-CN" sz="1800" dirty="0"/>
              <a:t>Selecting appropriate multiple NDT instances for different scenarios is a complex task. An agent can achieve the parsing and allocation of complex tasks based on LLM and tools</a:t>
            </a:r>
            <a:r>
              <a:rPr lang="en-US" altLang="en-US" sz="1800" dirty="0"/>
              <a:t>.</a:t>
            </a:r>
          </a:p>
          <a:p>
            <a:endParaRPr lang="en-US" altLang="en-US" sz="1800" dirty="0"/>
          </a:p>
          <a:p>
            <a:pPr lvl="1" algn="l">
              <a:spcBef>
                <a:spcPts val="500"/>
              </a:spcBef>
              <a:buSzTx/>
            </a:pPr>
            <a:r>
              <a:rPr lang="en-US" altLang="en-US" sz="1800" b="1" dirty="0">
                <a:sym typeface="+mn-ea"/>
              </a:rPr>
              <a:t>Proposal 4: </a:t>
            </a:r>
            <a:r>
              <a:rPr lang="en-US" altLang="en-US" sz="1800" dirty="0">
                <a:sym typeface="+mn-ea"/>
              </a:rPr>
              <a:t>6G NDT should study  how to introduce Agent</a:t>
            </a:r>
            <a:r>
              <a:rPr lang="en-US" altLang="en-US" sz="1800" dirty="0"/>
              <a:t> to decompose complex NDT tasks and allocate them to multiple NDT instances.</a:t>
            </a:r>
          </a:p>
          <a:p>
            <a:pPr marL="0" lvl="1" indent="0" algn="l">
              <a:spcBef>
                <a:spcPts val="1000"/>
              </a:spcBef>
              <a:buNone/>
            </a:pPr>
            <a:endParaRPr lang="en-US" altLang="en-US" sz="1800" dirty="0"/>
          </a:p>
          <a:p>
            <a:pPr marL="0" lvl="1" indent="0">
              <a:spcBef>
                <a:spcPts val="1000"/>
              </a:spcBef>
              <a:buNone/>
            </a:pPr>
            <a:endParaRPr lang="en-US" altLang="en-US" sz="1800"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a:t>Observations and Proposals</a:t>
            </a:r>
          </a:p>
        </p:txBody>
      </p:sp>
      <p:sp>
        <p:nvSpPr>
          <p:cNvPr id="7171" name="Content Placeholder 2"/>
          <p:cNvSpPr>
            <a:spLocks noGrp="1"/>
          </p:cNvSpPr>
          <p:nvPr>
            <p:ph idx="1"/>
          </p:nvPr>
        </p:nvSpPr>
        <p:spPr>
          <a:xfrm>
            <a:off x="942975" y="1868170"/>
            <a:ext cx="10165715" cy="4358640"/>
          </a:xfrm>
        </p:spPr>
        <p:txBody>
          <a:bodyPr/>
          <a:lstStyle/>
          <a:p>
            <a:pPr marL="0" lvl="1" indent="0" algn="l">
              <a:spcBef>
                <a:spcPts val="1000"/>
              </a:spcBef>
              <a:buNone/>
            </a:pPr>
            <a:endParaRPr lang="en-US" altLang="en-US" sz="1800" dirty="0"/>
          </a:p>
          <a:p>
            <a:pPr marL="230505" lvl="1" latinLnBrk="0">
              <a:spcBef>
                <a:spcPts val="1000"/>
              </a:spcBef>
              <a:buBlip>
                <a:blip r:embed="rId2"/>
              </a:buBlip>
            </a:pPr>
            <a:r>
              <a:rPr lang="en-US" altLang="en-US" sz="1800" b="1" dirty="0"/>
              <a:t>Observation 3: </a:t>
            </a:r>
            <a:r>
              <a:rPr lang="en-US" altLang="en-US" sz="1800" dirty="0"/>
              <a:t>Vertical industries require NDT capabilities. For example, smart factories use NDT to simulate the reliability of local network slicing; smart city leverage NDT to optimize network loads in traffic scenarios; intelligent collaborative robots rely on NDT to enhance inter-machine communication efficiency. 6G NDT should not be merely an internal tool, but needs further expansion to support vertical industries. In certain scenarios, it is advisable to enable joint simulation between network digital twins and vertical industry application twins (e.g., vehicle twins, UAV twins), forming a world digital twin.</a:t>
            </a:r>
          </a:p>
          <a:p>
            <a:pPr marL="230505" lvl="1" latinLnBrk="0">
              <a:spcBef>
                <a:spcPts val="1000"/>
              </a:spcBef>
              <a:buBlip>
                <a:blip r:embed="rId2"/>
              </a:buBlip>
            </a:pPr>
            <a:endParaRPr lang="en-US" altLang="en-US" sz="1800" dirty="0"/>
          </a:p>
          <a:p>
            <a:pPr lvl="1" algn="l" latinLnBrk="0">
              <a:spcBef>
                <a:spcPts val="500"/>
              </a:spcBef>
              <a:buSzTx/>
            </a:pPr>
            <a:r>
              <a:rPr lang="en-US" altLang="en-US" sz="1800" b="1" dirty="0">
                <a:sym typeface="+mn-ea"/>
              </a:rPr>
              <a:t>Proposal 5：</a:t>
            </a:r>
            <a:r>
              <a:rPr lang="en-US" altLang="en-US" sz="1800" dirty="0"/>
              <a:t>6G NDT needs to explore the NDT services. For instance, it can expose NDT capabilities or integrated simulation data (such as simulated network topology and configurations) to authorized third parties via APIs.</a:t>
            </a:r>
          </a:p>
          <a:p>
            <a:pPr lvl="1" algn="l" latinLnBrk="0">
              <a:spcBef>
                <a:spcPts val="500"/>
              </a:spcBef>
              <a:buSzTx/>
            </a:pPr>
            <a:r>
              <a:rPr lang="en-US" altLang="en-US" sz="1800" b="1" dirty="0">
                <a:sym typeface="+mn-ea"/>
              </a:rPr>
              <a:t>Proposal 6</a:t>
            </a:r>
            <a:r>
              <a:rPr lang="en-US" altLang="en-US" sz="1800" dirty="0">
                <a:sym typeface="+mn-ea"/>
              </a:rPr>
              <a:t>：</a:t>
            </a:r>
            <a:r>
              <a:rPr lang="en-US" altLang="en-US" sz="1800" dirty="0"/>
              <a:t>6G NDT should study how to support and facilitate the collaboration between application digital twins.</a:t>
            </a:r>
          </a:p>
          <a:p>
            <a:pPr marL="0" lvl="1" indent="0">
              <a:spcBef>
                <a:spcPts val="1000"/>
              </a:spcBef>
              <a:buNone/>
            </a:pPr>
            <a:endParaRPr lang="en-US" altLang="en-US" sz="1800"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a:sym typeface="+mn-ea"/>
              </a:rPr>
              <a:t>For endorsement </a:t>
            </a:r>
            <a:endParaRPr lang="en-GB" altLang="en-US" dirty="0"/>
          </a:p>
        </p:txBody>
      </p:sp>
      <p:sp>
        <p:nvSpPr>
          <p:cNvPr id="7171" name="Content Placeholder 2"/>
          <p:cNvSpPr>
            <a:spLocks noGrp="1"/>
          </p:cNvSpPr>
          <p:nvPr>
            <p:ph idx="1"/>
          </p:nvPr>
        </p:nvSpPr>
        <p:spPr>
          <a:xfrm>
            <a:off x="942975" y="1868170"/>
            <a:ext cx="10165715" cy="4358640"/>
          </a:xfrm>
        </p:spPr>
        <p:txBody>
          <a:bodyPr/>
          <a:lstStyle/>
          <a:p>
            <a:pPr marL="0" lvl="1" indent="0" algn="l">
              <a:spcBef>
                <a:spcPts val="1000"/>
              </a:spcBef>
              <a:buNone/>
            </a:pPr>
            <a:r>
              <a:rPr lang="en-US" altLang="en-US" sz="1800" dirty="0">
                <a:sym typeface="+mn-ea"/>
              </a:rPr>
              <a:t>We propose to endorse the following proposals.</a:t>
            </a:r>
          </a:p>
          <a:p>
            <a:pPr marL="0" lvl="1" latinLnBrk="0">
              <a:spcBef>
                <a:spcPts val="1000"/>
              </a:spcBef>
              <a:buBlip>
                <a:blip r:embed="rId2"/>
              </a:buBlip>
            </a:pPr>
            <a:r>
              <a:rPr lang="en-US" altLang="en-US" sz="1800" b="1" dirty="0">
                <a:sym typeface="+mn-ea"/>
              </a:rPr>
              <a:t>Proposal 1: </a:t>
            </a:r>
            <a:r>
              <a:rPr lang="en-US" altLang="en-US" sz="1800" dirty="0">
                <a:sym typeface="+mn-ea"/>
              </a:rPr>
              <a:t>NDT is the foundation capability for achieving network autonomy. </a:t>
            </a:r>
          </a:p>
          <a:p>
            <a:pPr marL="230505" lvl="1" latinLnBrk="0">
              <a:spcBef>
                <a:spcPts val="1000"/>
              </a:spcBef>
              <a:buBlip>
                <a:blip r:embed="rId2"/>
              </a:buBlip>
            </a:pPr>
            <a:r>
              <a:rPr lang="en-US" altLang="en-US" sz="1800" b="1" dirty="0">
                <a:sym typeface="+mn-ea"/>
              </a:rPr>
              <a:t>Proposal 2: </a:t>
            </a:r>
            <a:r>
              <a:rPr lang="en-US" altLang="en-US" sz="1800" dirty="0">
                <a:sym typeface="+mn-ea"/>
              </a:rPr>
              <a:t>6G NDT should study use cases and requirements that support network autonomy.</a:t>
            </a:r>
          </a:p>
          <a:p>
            <a:pPr marL="230505" lvl="1" latinLnBrk="0">
              <a:spcBef>
                <a:spcPts val="1000"/>
              </a:spcBef>
              <a:buBlip>
                <a:blip r:embed="rId2"/>
              </a:buBlip>
            </a:pPr>
            <a:r>
              <a:rPr lang="en-US" altLang="zh-CN" sz="1800" dirty="0">
                <a:sym typeface="+mn-ea"/>
              </a:rPr>
              <a:t> </a:t>
            </a:r>
            <a:r>
              <a:rPr lang="en-US" altLang="en-US" sz="1800" b="1" dirty="0">
                <a:sym typeface="+mn-ea"/>
              </a:rPr>
              <a:t>Proposal 3: </a:t>
            </a:r>
            <a:r>
              <a:rPr lang="en-US" altLang="en-US" sz="1800" dirty="0">
                <a:sym typeface="+mn-ea"/>
              </a:rPr>
              <a:t>6G NDT should study how to achieve coorperate with AI/ML, so as to provide reliability assurance for network policies generated by AI/ML.</a:t>
            </a:r>
          </a:p>
          <a:p>
            <a:pPr marL="230505" lvl="1" latinLnBrk="0">
              <a:spcBef>
                <a:spcPts val="1000"/>
              </a:spcBef>
              <a:buBlip>
                <a:blip r:embed="rId2"/>
              </a:buBlip>
            </a:pPr>
            <a:r>
              <a:rPr lang="en-US" altLang="en-US" sz="1800" b="1" dirty="0">
                <a:sym typeface="+mn-ea"/>
              </a:rPr>
              <a:t>Proposal 4: </a:t>
            </a:r>
            <a:r>
              <a:rPr lang="en-US" altLang="en-US" sz="1800" dirty="0">
                <a:sym typeface="+mn-ea"/>
              </a:rPr>
              <a:t>6G NDT should study  how to introduce Agent to decompose complex NDT tasks and allocate them to multiple NDT instances.</a:t>
            </a:r>
          </a:p>
          <a:p>
            <a:pPr marL="230505" lvl="1" latinLnBrk="0">
              <a:spcBef>
                <a:spcPts val="1000"/>
              </a:spcBef>
              <a:buBlip>
                <a:blip r:embed="rId2"/>
              </a:buBlip>
            </a:pPr>
            <a:r>
              <a:rPr lang="en-US" altLang="en-US" sz="1800" b="1" dirty="0">
                <a:sym typeface="+mn-ea"/>
              </a:rPr>
              <a:t>Proposal 5：</a:t>
            </a:r>
            <a:r>
              <a:rPr lang="en-US" altLang="en-US" sz="1800" dirty="0"/>
              <a:t>6G NDT needs to explore the NDT services. For instance, it can expose NDT capabilities or integrated simulation data (such as simulated network topology and configurations) to authorized third parties via APIs.</a:t>
            </a:r>
          </a:p>
          <a:p>
            <a:pPr marL="230505" lvl="1" latinLnBrk="0">
              <a:spcBef>
                <a:spcPts val="1000"/>
              </a:spcBef>
              <a:buBlip>
                <a:blip r:embed="rId2"/>
              </a:buBlip>
            </a:pPr>
            <a:r>
              <a:rPr lang="en-US" altLang="en-US" sz="1800" b="1" dirty="0">
                <a:sym typeface="+mn-ea"/>
              </a:rPr>
              <a:t>Proposal 6</a:t>
            </a:r>
            <a:r>
              <a:rPr lang="en-US" altLang="en-US" sz="1800" dirty="0">
                <a:sym typeface="+mn-ea"/>
              </a:rPr>
              <a:t>：</a:t>
            </a:r>
            <a:r>
              <a:rPr lang="en-US" altLang="en-US" sz="1800" dirty="0"/>
              <a:t>6G NDT should study how to support and facilitate the collaboration between application digital twins.</a:t>
            </a:r>
          </a:p>
          <a:p>
            <a:pPr marL="0" lvl="1" indent="0">
              <a:spcBef>
                <a:spcPts val="1000"/>
              </a:spcBef>
              <a:buNone/>
            </a:pPr>
            <a:endParaRPr lang="en-US" altLang="en-US" sz="18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TaxCatchAll xmlns="7275bb01-7583-478d-bc14-e839a2dd5989" xsi:nil="true"/>
    <HideFromDelve xmlns="71c5aaf6-e6ce-465b-b873-5148d2a4c105">false</HideFromDelve>
    <_dlc_DocId xmlns="71c5aaf6-e6ce-465b-b873-5148d2a4c105">RBI5PAMIO524-1616901215-56805</_dlc_DocId>
    <_dlc_DocIdUrl xmlns="71c5aaf6-e6ce-465b-b873-5148d2a4c105">
      <Url>https://nokia.sharepoint.com/sites/gxp/_layouts/15/DocIdRedir.aspx?ID=RBI5PAMIO524-1616901215-56805</Url>
      <Description>RBI5PAMIO524-1616901215-56805</Description>
    </_dlc_DocIdUrl>
    <lcf76f155ced4ddcb4097134ff3c332f xmlns="3f2ce089-3858-4176-9a21-a30f9204848e">
      <Terms xmlns="http://schemas.microsoft.com/office/infopath/2007/PartnerControls"/>
    </lcf76f155ced4ddcb4097134ff3c332f>
    <Comments xmlns="3f2ce089-3858-4176-9a21-a30f9204848e">OK</Comments>
  </documentManagement>
</p:properties>
</file>

<file path=customXml/item4.xml><?xml version="1.0" encoding="utf-8"?>
<?mso-contentType ?>
<SharedContentType xmlns="Microsoft.SharePoint.Taxonomy.ContentTypeSync" SourceId="34c87397-5fc1-491e-85e7-d6110dbe9cbd" ContentTypeId="0x0101" PreviousValue="false" LastSyncTimeStamp="2018-03-09T14:36:50.893Z"/>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C09151-BC3D-48FC-B363-C740DB8E77ED}">
  <ds:schemaRefs/>
</ds:datastoreItem>
</file>

<file path=customXml/itemProps2.xml><?xml version="1.0" encoding="utf-8"?>
<ds:datastoreItem xmlns:ds="http://schemas.openxmlformats.org/officeDocument/2006/customXml" ds:itemID="{43B6E811-216F-4A0F-994E-0B543010716A}">
  <ds:schemaRefs/>
</ds:datastoreItem>
</file>

<file path=customXml/itemProps3.xml><?xml version="1.0" encoding="utf-8"?>
<ds:datastoreItem xmlns:ds="http://schemas.openxmlformats.org/officeDocument/2006/customXml" ds:itemID="{35CA3727-A4EB-4398-9783-D0148B061093}">
  <ds:schemaRefs/>
</ds:datastoreItem>
</file>

<file path=customXml/itemProps4.xml><?xml version="1.0" encoding="utf-8"?>
<ds:datastoreItem xmlns:ds="http://schemas.openxmlformats.org/officeDocument/2006/customXml" ds:itemID="{71636C8A-8064-4662-83AE-9AF91DBB13E6}">
  <ds:schemaRefs/>
</ds:datastoreItem>
</file>

<file path=customXml/itemProps5.xml><?xml version="1.0" encoding="utf-8"?>
<ds:datastoreItem xmlns:ds="http://schemas.openxmlformats.org/officeDocument/2006/customXml" ds:itemID="{7D3A830A-0AC8-45A7-9E99-DF047C23D0D0}">
  <ds:schemaRefs/>
</ds:datastoreItem>
</file>

<file path=docProps/app.xml><?xml version="1.0" encoding="utf-8"?>
<Properties xmlns="http://schemas.openxmlformats.org/officeDocument/2006/extended-properties" xmlns:vt="http://schemas.openxmlformats.org/officeDocument/2006/docPropsVTypes">
  <Template>Office Theme</Template>
  <TotalTime>99</TotalTime>
  <Words>775</Words>
  <Application>Microsoft Office PowerPoint</Application>
  <PresentationFormat>宽屏</PresentationFormat>
  <Paragraphs>45</Paragraphs>
  <Slides>6</Slides>
  <Notes>1</Notes>
  <HiddenSlides>0</HiddenSlides>
  <MMClips>0</MMClips>
  <ScaleCrop>false</ScaleCrop>
  <HeadingPairs>
    <vt:vector size="6" baseType="variant">
      <vt:variant>
        <vt:lpstr>已用的字体</vt:lpstr>
      </vt:variant>
      <vt:variant>
        <vt:i4>6</vt:i4>
      </vt:variant>
      <vt:variant>
        <vt:lpstr>主题</vt:lpstr>
      </vt:variant>
      <vt:variant>
        <vt:i4>5</vt:i4>
      </vt:variant>
      <vt:variant>
        <vt:lpstr>幻灯片标题</vt:lpstr>
      </vt:variant>
      <vt:variant>
        <vt:i4>6</vt:i4>
      </vt:variant>
    </vt:vector>
  </HeadingPairs>
  <TitlesOfParts>
    <vt:vector size="17" baseType="lpstr">
      <vt:lpstr>等线</vt:lpstr>
      <vt:lpstr>微软雅黑</vt:lpstr>
      <vt:lpstr>Arial</vt:lpstr>
      <vt:lpstr>Calibri</vt:lpstr>
      <vt:lpstr>Calibri Light</vt:lpstr>
      <vt:lpstr>Times New Roman</vt:lpstr>
      <vt:lpstr>Office Theme</vt:lpstr>
      <vt:lpstr>2_Office Theme</vt:lpstr>
      <vt:lpstr>3_Office Theme</vt:lpstr>
      <vt:lpstr>4_Office Theme</vt:lpstr>
      <vt:lpstr>1_Office Theme</vt:lpstr>
      <vt:lpstr> 6G NDT considerations</vt:lpstr>
      <vt:lpstr>Introduction</vt:lpstr>
      <vt:lpstr>Observations and Proposals</vt:lpstr>
      <vt:lpstr>Observations and Proposals</vt:lpstr>
      <vt:lpstr>Observations and Proposals</vt:lpstr>
      <vt:lpstr>For endorsement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Yushuang</cp:lastModifiedBy>
  <cp:revision>32</cp:revision>
  <dcterms:created xsi:type="dcterms:W3CDTF">2010-02-05T13:52:00Z</dcterms:created>
  <dcterms:modified xsi:type="dcterms:W3CDTF">2025-11-07T12:26:30Z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09f554ed-93eb-463a-86b8-ed02b0610872</vt:lpwstr>
  </property>
  <property fmtid="{D5CDD505-2E9C-101B-9397-08002B2CF9AE}" pid="4" name="MediaServiceImageTags">
    <vt:lpwstr/>
  </property>
  <property fmtid="{D5CDD505-2E9C-101B-9397-08002B2CF9AE}" pid="5" name="ICV">
    <vt:lpwstr>AFB6F4DD815841CEB1A05B852DFB61CE_13</vt:lpwstr>
  </property>
  <property fmtid="{D5CDD505-2E9C-101B-9397-08002B2CF9AE}" pid="6" name="KSOProductBuildVer">
    <vt:lpwstr>2052-12.8.2.21549</vt:lpwstr>
  </property>
</Properties>
</file>