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9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C7122-9B26-4893-A748-B4C862A5D7E5}" v="7" dt="2024-03-27T13:08:54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5EA3-BDB3-E35A-B2E2-19965D5E2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78D4D-3B08-FBAA-EE15-901F7B09E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499B-141A-A8AF-BA43-956C6341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6818-5242-9E35-1375-82753E9C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C54A3-F6CB-C728-3240-DEADA3B6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5B10A-E354-15E5-23A1-7246E9AF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7816D-A2A1-C72B-5FC3-E331F010D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7FCDC-F375-42E8-E892-D72B1862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E900-7D48-CD35-4929-EF86097C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30839-010D-5599-E76C-48177BFB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5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3D07C-DCAD-2E69-CE2F-AA1380D5D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00847-7422-DF66-F662-A6523C4A5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942A3-E244-FC30-BA94-D0A8EE42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E154E-75EE-C3E2-AD35-C2FA22FC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0FA70-4D63-7879-6605-20EFA1CF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6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781123" y="294368"/>
            <a:ext cx="25873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S2-2401909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442268" y="85317"/>
            <a:ext cx="7747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#161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Athens, GREECE, February 26 – March 01,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13713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1533025"/>
            <a:ext cx="11184467" cy="46705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34676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5149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8D01-ED7D-D9D0-9551-780A901F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D37DE-AAFC-6107-C909-464A2C16A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DD7F-CA09-BEB1-9324-40F40ABE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6DB6C-E347-0445-D93C-EF96A1F6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00D69-1A6F-1DE6-C8DA-7E21B151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B8C9-D6F4-DCD9-8500-E966E869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349B5-A561-910F-BBDC-94560AB9F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A476D-7D84-063E-9E2B-5BA4D464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E3E1-DED4-B120-E5B0-9CA3D2ED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D77D4-0397-BD6D-A117-79C33CBB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17A5-3943-A31E-2AF4-541172695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D439-2084-A886-ABE6-26384249B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6162A-7CEC-A7CC-F517-5AC7F3E3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EAB7A-C5BE-4350-6DF3-CB79D5572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3D715-8923-CFC7-FF5E-0E8FAB46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498B5-6D4E-EF7E-B2A4-9048F211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3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4947-E171-9CDA-85E9-AC1D05DD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C03B7-E68F-867F-B7A2-55C22C991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E26C6-1D86-BFDC-CE39-5F6B9A26A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6021C-3411-C828-D731-E5168CA92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D45DB-F113-0278-FAAB-30EDBEECD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09F97-6113-E8FD-8F67-D3DC5F10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981F-AD4D-E96F-9180-F9D010528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026B9-EF61-B3D0-8EFC-CF9A713C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D5796-A729-2267-CE1D-AECA05EB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950B9-9B0F-A87F-69D4-944E3FE4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86FEC-8C38-5BA5-7B03-B10CF0D1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D85C4-A84C-FC91-DEF7-3A33B980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2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22CFA-9B89-2FC9-C8DC-304A7402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F921A-C09C-9D56-D85D-9201691C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483D0-1790-7C07-6C8D-4FB51C2A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0A824-156F-8C6A-46A1-662E50A9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6546C-9A51-997C-B094-1D09AF12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795B0-C94D-1853-2618-26253D5C5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A51BA-53A2-1EA2-2AF1-1B471AAD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C514D-433F-D246-B9A3-671A8B48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B1BD4-BBCC-8CD6-FB6F-2F859E32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D097-0887-5754-3571-B8D570EB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A88444-1754-330F-B3CC-2F79A2E6F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5A11F-6B63-CC5C-5B1C-4FCA025AB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3E748-77B4-6130-86AE-AE4C486A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CEBBE-D71D-6195-41C9-8FC47A6A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D53A-3742-D17F-8CF9-71A18C92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57CAA-4B92-3364-50CE-E8E83304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4860F-2BBA-9114-9DBC-903A8D8D3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90DEF-6499-1110-2D5B-4149246A9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9AFC-4D0D-44E1-87D4-F8C8F270F9BA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3DA9-6793-B3AE-0376-A93D4E638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A4640-ACDD-8CF2-FAE3-5B144CC76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4357-C1C2-4E8B-B831-59DAB2202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1933" y="1577848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April 15 – 19,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59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0276" y="134332"/>
            <a:ext cx="9103784" cy="698296"/>
          </a:xfrm>
        </p:spPr>
        <p:txBody>
          <a:bodyPr/>
          <a:lstStyle/>
          <a:p>
            <a:pPr algn="l" eaLnBrk="1" hangingPunct="1"/>
            <a:r>
              <a:rPr lang="en-US" altLang="de-DE" b="1" dirty="0">
                <a:solidFill>
                  <a:schemeClr val="tx1"/>
                </a:solidFill>
              </a:rPr>
              <a:t>FS_UAS_Ph3 planning for SA2#162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A72A56-2238-7EFC-B3E8-4733D7BCD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86064"/>
              </p:ext>
            </p:extLst>
          </p:nvPr>
        </p:nvGraphicFramePr>
        <p:xfrm>
          <a:off x="246909" y="1300558"/>
          <a:ext cx="11433557" cy="4346584"/>
        </p:xfrm>
        <a:graphic>
          <a:graphicData uri="http://schemas.openxmlformats.org/drawingml/2006/table">
            <a:tbl>
              <a:tblPr firstRow="1" firstCol="1" bandRow="1"/>
              <a:tblGrid>
                <a:gridCol w="1215090">
                  <a:extLst>
                    <a:ext uri="{9D8B030D-6E8A-4147-A177-3AD203B41FA5}">
                      <a16:colId xmlns:a16="http://schemas.microsoft.com/office/drawing/2014/main" val="2285188658"/>
                    </a:ext>
                  </a:extLst>
                </a:gridCol>
                <a:gridCol w="2219454">
                  <a:extLst>
                    <a:ext uri="{9D8B030D-6E8A-4147-A177-3AD203B41FA5}">
                      <a16:colId xmlns:a16="http://schemas.microsoft.com/office/drawing/2014/main" val="579538021"/>
                    </a:ext>
                  </a:extLst>
                </a:gridCol>
                <a:gridCol w="2210463">
                  <a:extLst>
                    <a:ext uri="{9D8B030D-6E8A-4147-A177-3AD203B41FA5}">
                      <a16:colId xmlns:a16="http://schemas.microsoft.com/office/drawing/2014/main" val="1596707682"/>
                    </a:ext>
                  </a:extLst>
                </a:gridCol>
                <a:gridCol w="2051437">
                  <a:extLst>
                    <a:ext uri="{9D8B030D-6E8A-4147-A177-3AD203B41FA5}">
                      <a16:colId xmlns:a16="http://schemas.microsoft.com/office/drawing/2014/main" val="2353170135"/>
                    </a:ext>
                  </a:extLst>
                </a:gridCol>
                <a:gridCol w="1693628">
                  <a:extLst>
                    <a:ext uri="{9D8B030D-6E8A-4147-A177-3AD203B41FA5}">
                      <a16:colId xmlns:a16="http://schemas.microsoft.com/office/drawing/2014/main" val="405481421"/>
                    </a:ext>
                  </a:extLst>
                </a:gridCol>
                <a:gridCol w="2043485">
                  <a:extLst>
                    <a:ext uri="{9D8B030D-6E8A-4147-A177-3AD203B41FA5}">
                      <a16:colId xmlns:a16="http://schemas.microsoft.com/office/drawing/2014/main" val="339113081"/>
                    </a:ext>
                  </a:extLst>
                </a:gridCol>
              </a:tblGrid>
              <a:tr h="166578">
                <a:tc gridSpan="6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Plan for new solutions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094361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Company name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flight planning/monitoring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C2 reliability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KI#1 - multiple USS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KI#2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KI#3 (</a:t>
                      </a:r>
                      <a:r>
                        <a:rPr lang="en-US" sz="11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Considering EPS/LTE??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389261"/>
                  </a:ext>
                </a:extLst>
              </a:tr>
              <a:tr h="560183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LGE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will work with China Mobile and CATT to submit merged solution (S2-2402254+2755+2369)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S2-2402370 (Maybe)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370608"/>
                  </a:ext>
                </a:extLst>
              </a:tr>
              <a:tr h="166578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Interdigital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S2-2402864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Resubmit S2-2402868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103444"/>
                  </a:ext>
                </a:extLst>
              </a:tr>
              <a:tr h="730857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#3 by resolving editor’s notes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Using two Uu paths or one Uu+ one PC5 path to support C2 reliability 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NW-controlled USS   relocation</a:t>
                      </a:r>
                      <a:endParaRPr lang="en-US" sz="1200" dirty="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using LCS/ranging to assist DAA (the solution you have seen in rel-18)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paper in Athens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724818"/>
                  </a:ext>
                </a:extLst>
              </a:tr>
              <a:tr h="341907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Ericsson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#1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solution:    C2 communication reliability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 on: Multiple USS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#5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Update solution #9</a:t>
                      </a:r>
                      <a:endParaRPr lang="en-US" sz="1200"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009519"/>
                  </a:ext>
                </a:extLst>
              </a:tr>
              <a:tr h="540689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Samsung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Complement to Solution #1 on USS requested flight assistance information for group of UEs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New Solution on Multiple USS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unhandled paper</a:t>
                      </a:r>
                      <a:r>
                        <a:rPr lang="en-US" sz="1100" strike="sng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papa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S2-2401815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83883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Nokia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S2-2402442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Resubmission of unhandled S2-2402449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Gulim" panose="020B0600000101010101" pitchFamily="34" charset="-127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146" marR="681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082010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Futurewei 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New solution:  redundant connections for C2 communication reliability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0"/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2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230554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Qualcomm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Updates to solution #4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Updates to solution #7</a:t>
                      </a:r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148954"/>
                  </a:ext>
                </a:extLst>
              </a:tr>
              <a:tr h="333156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Lenovo</a:t>
                      </a:r>
                      <a:endParaRPr lang="ko-KR" sz="1200"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굴림" panose="020B0600000101010101" pitchFamily="50" charset="-127"/>
                          <a:cs typeface="굴림" panose="020B0600000101010101" pitchFamily="50" charset="-127"/>
                        </a:rPr>
                        <a:t>New solution on Multiple USS</a:t>
                      </a:r>
                      <a:endParaRPr lang="ko-KR" sz="1200">
                        <a:solidFill>
                          <a:schemeClr val="tx1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9731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61BD290-EF98-9AD3-D948-28CB9E39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1562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233</Words>
  <Application>Microsoft Office PowerPoint</Application>
  <PresentationFormat>와이드스크린</PresentationFormat>
  <Paragraphs>57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굴림</vt:lpstr>
      <vt:lpstr>굴림</vt:lpstr>
      <vt:lpstr>Arial</vt:lpstr>
      <vt:lpstr>Calibri</vt:lpstr>
      <vt:lpstr>Calibri Light</vt:lpstr>
      <vt:lpstr>Times New Roman</vt:lpstr>
      <vt:lpstr>Office Theme</vt:lpstr>
      <vt:lpstr>1_Office Theme</vt:lpstr>
      <vt:lpstr>FS_UAS_Ph3 planning for SA2#162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FS_xxx Status at SA#103</dc:title>
  <dc:creator>Shabnam Sultana</dc:creator>
  <cp:lastModifiedBy>LaeYoung (LG Electronics)</cp:lastModifiedBy>
  <cp:revision>4</cp:revision>
  <dcterms:created xsi:type="dcterms:W3CDTF">2024-03-06T11:49:47Z</dcterms:created>
  <dcterms:modified xsi:type="dcterms:W3CDTF">2024-04-05T00:20:49Z</dcterms:modified>
</cp:coreProperties>
</file>