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96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2C7122-9B26-4893-A748-B4C862A5D7E5}" v="7" dt="2024-03-27T13:08:54.2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3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bnam Sultana" userId="65b107c6-3ab7-432d-8a17-9eeb35e3ae6f" providerId="ADAL" clId="{842C7122-9B26-4893-A748-B4C862A5D7E5}"/>
    <pc:docChg chg="custSel addSld modSld modMainMaster">
      <pc:chgData name="Shabnam Sultana" userId="65b107c6-3ab7-432d-8a17-9eeb35e3ae6f" providerId="ADAL" clId="{842C7122-9B26-4893-A748-B4C862A5D7E5}" dt="2024-03-27T13:09:42.117" v="102" actId="207"/>
      <pc:docMkLst>
        <pc:docMk/>
      </pc:docMkLst>
      <pc:sldChg chg="addSp delSp modSp add mod">
        <pc:chgData name="Shabnam Sultana" userId="65b107c6-3ab7-432d-8a17-9eeb35e3ae6f" providerId="ADAL" clId="{842C7122-9B26-4893-A748-B4C862A5D7E5}" dt="2024-03-27T13:09:42.117" v="102" actId="207"/>
        <pc:sldMkLst>
          <pc:docMk/>
          <pc:sldMk cId="4110299245" sldId="966"/>
        </pc:sldMkLst>
        <pc:spChg chg="add mod">
          <ac:chgData name="Shabnam Sultana" userId="65b107c6-3ab7-432d-8a17-9eeb35e3ae6f" providerId="ADAL" clId="{842C7122-9B26-4893-A748-B4C862A5D7E5}" dt="2024-03-27T13:08:54.249" v="94"/>
          <ac:spMkLst>
            <pc:docMk/>
            <pc:sldMk cId="4110299245" sldId="966"/>
            <ac:spMk id="4" creationId="{961BD290-EF98-9AD3-D948-28CB9E390B04}"/>
          </ac:spMkLst>
        </pc:spChg>
        <pc:spChg chg="del mod">
          <ac:chgData name="Shabnam Sultana" userId="65b107c6-3ab7-432d-8a17-9eeb35e3ae6f" providerId="ADAL" clId="{842C7122-9B26-4893-A748-B4C862A5D7E5}" dt="2024-03-27T13:06:02.679" v="60" actId="478"/>
          <ac:spMkLst>
            <pc:docMk/>
            <pc:sldMk cId="4110299245" sldId="966"/>
            <ac:spMk id="5" creationId="{DF1840B9-5A65-4E28-9D05-6670B7583CB2}"/>
          </ac:spMkLst>
        </pc:spChg>
        <pc:spChg chg="mod">
          <ac:chgData name="Shabnam Sultana" userId="65b107c6-3ab7-432d-8a17-9eeb35e3ae6f" providerId="ADAL" clId="{842C7122-9B26-4893-A748-B4C862A5D7E5}" dt="2024-03-27T13:05:44.912" v="55" actId="207"/>
          <ac:spMkLst>
            <pc:docMk/>
            <pc:sldMk cId="4110299245" sldId="966"/>
            <ac:spMk id="10242" creationId="{00000000-0000-0000-0000-000000000000}"/>
          </ac:spMkLst>
        </pc:spChg>
        <pc:graphicFrameChg chg="del modGraphic">
          <ac:chgData name="Shabnam Sultana" userId="65b107c6-3ab7-432d-8a17-9eeb35e3ae6f" providerId="ADAL" clId="{842C7122-9B26-4893-A748-B4C862A5D7E5}" dt="2024-03-27T13:05:49.838" v="56" actId="478"/>
          <ac:graphicFrameMkLst>
            <pc:docMk/>
            <pc:sldMk cId="4110299245" sldId="966"/>
            <ac:graphicFrameMk id="2" creationId="{E2E599F1-C3F3-A57E-9CD9-ACA5DDC4CB41}"/>
          </ac:graphicFrameMkLst>
        </pc:graphicFrameChg>
        <pc:graphicFrameChg chg="add mod modGraphic">
          <ac:chgData name="Shabnam Sultana" userId="65b107c6-3ab7-432d-8a17-9eeb35e3ae6f" providerId="ADAL" clId="{842C7122-9B26-4893-A748-B4C862A5D7E5}" dt="2024-03-27T13:09:42.117" v="102" actId="207"/>
          <ac:graphicFrameMkLst>
            <pc:docMk/>
            <pc:sldMk cId="4110299245" sldId="966"/>
            <ac:graphicFrameMk id="3" creationId="{BFA72A56-2238-7EFC-B3E8-4733D7BCDEB1}"/>
          </ac:graphicFrameMkLst>
        </pc:graphicFrameChg>
      </pc:sldChg>
      <pc:sldMasterChg chg="modSp mod modSldLayout">
        <pc:chgData name="Shabnam Sultana" userId="65b107c6-3ab7-432d-8a17-9eeb35e3ae6f" providerId="ADAL" clId="{842C7122-9B26-4893-A748-B4C862A5D7E5}" dt="2024-03-27T13:07:26.491" v="93" actId="20577"/>
        <pc:sldMasterMkLst>
          <pc:docMk/>
          <pc:sldMasterMk cId="1298592973" sldId="2147483660"/>
        </pc:sldMasterMkLst>
        <pc:spChg chg="mod">
          <ac:chgData name="Shabnam Sultana" userId="65b107c6-3ab7-432d-8a17-9eeb35e3ae6f" providerId="ADAL" clId="{842C7122-9B26-4893-A748-B4C862A5D7E5}" dt="2024-03-27T13:07:26.491" v="93" actId="20577"/>
          <ac:spMkLst>
            <pc:docMk/>
            <pc:sldMasterMk cId="1298592973" sldId="2147483660"/>
            <ac:spMk id="14" creationId="{00000000-0000-0000-0000-000000000000}"/>
          </ac:spMkLst>
        </pc:spChg>
        <pc:sldLayoutChg chg="modSp">
          <pc:chgData name="Shabnam Sultana" userId="65b107c6-3ab7-432d-8a17-9eeb35e3ae6f" providerId="ADAL" clId="{842C7122-9B26-4893-A748-B4C862A5D7E5}" dt="2024-03-27T13:06:40.340" v="62" actId="1076"/>
          <pc:sldLayoutMkLst>
            <pc:docMk/>
            <pc:sldMasterMk cId="1298592973" sldId="2147483660"/>
            <pc:sldLayoutMk cId="497346763" sldId="2147483662"/>
          </pc:sldLayoutMkLst>
          <pc:spChg chg="mod">
            <ac:chgData name="Shabnam Sultana" userId="65b107c6-3ab7-432d-8a17-9eeb35e3ae6f" providerId="ADAL" clId="{842C7122-9B26-4893-A748-B4C862A5D7E5}" dt="2024-03-27T13:06:40.340" v="62" actId="1076"/>
            <ac:spMkLst>
              <pc:docMk/>
              <pc:sldMasterMk cId="1298592973" sldId="2147483660"/>
              <pc:sldLayoutMk cId="497346763" sldId="2147483662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65EA3-BDB3-E35A-B2E2-19965D5E2B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78D4D-3B08-FBAA-EE15-901F7B09E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7499B-141A-A8AF-BA43-956C63415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9AFC-4D0D-44E1-87D4-F8C8F270F9B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66818-5242-9E35-1375-82753E9CE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C54A3-F6CB-C728-3240-DEADA3B60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4357-C1C2-4E8B-B831-59DAB220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3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5B10A-E354-15E5-23A1-7246E9AFE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67816D-A2A1-C72B-5FC3-E331F010D5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7FCDC-F375-42E8-E892-D72B1862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9AFC-4D0D-44E1-87D4-F8C8F270F9B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8E900-7D48-CD35-4929-EF86097C7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30839-010D-5599-E76C-48177BFB9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4357-C1C2-4E8B-B831-59DAB220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156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C3D07C-DCAD-2E69-CE2F-AA1380D5D9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400847-7422-DF66-F662-A6523C4A56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942A3-E244-FC30-BA94-D0A8EE420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9AFC-4D0D-44E1-87D4-F8C8F270F9B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E154E-75EE-C3E2-AD35-C2FA22FCC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0FA70-4D63-7879-6605-20EFA1CF8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4357-C1C2-4E8B-B831-59DAB220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66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781123" y="294368"/>
            <a:ext cx="258730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>
                <a:effectLst/>
              </a:rPr>
              <a:t>S2-2401909</a:t>
            </a:r>
            <a:endParaRPr lang="de-DE" sz="1400" b="1" dirty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442268" y="85317"/>
            <a:ext cx="7747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4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</a:t>
            </a:r>
            <a:r>
              <a:rPr lang="de-DE"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#161</a:t>
            </a:r>
            <a:endParaRPr lang="de-DE" sz="1400" b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en-US" altLang="zh-CN" sz="1400" b="1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Athens, GREECE, February 26 – March 01, 2024</a:t>
            </a:r>
            <a:endParaRPr lang="zh-CN" altLang="zh-CN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137133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933" y="1533025"/>
            <a:ext cx="11184467" cy="46705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346763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65149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E8D01-ED7D-D9D0-9551-780A901FA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D37DE-AAFC-6107-C909-464A2C16A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ADD7F-CA09-BEB1-9324-40F40ABE6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9AFC-4D0D-44E1-87D4-F8C8F270F9B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6DB6C-E347-0445-D93C-EF96A1F6F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00D69-1A6F-1DE6-C8DA-7E21B1512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4357-C1C2-4E8B-B831-59DAB220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96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8B8C9-D6F4-DCD9-8500-E966E869E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0349B5-A561-910F-BBDC-94560AB9F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A476D-7D84-063E-9E2B-5BA4D4645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9AFC-4D0D-44E1-87D4-F8C8F270F9B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D1E3E1-DED4-B120-E5B0-9CA3D2EDF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D77D4-0397-BD6D-A117-79C33CBB9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4357-C1C2-4E8B-B831-59DAB220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21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D17A5-3943-A31E-2AF4-541172695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0D439-2084-A886-ABE6-26384249B2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F6162A-7CEC-A7CC-F517-5AC7F3E3A7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FEAB7A-C5BE-4350-6DF3-CB79D5572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9AFC-4D0D-44E1-87D4-F8C8F270F9B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3D715-8923-CFC7-FF5E-0E8FAB46D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0498B5-6D4E-EF7E-B2A4-9048F211F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4357-C1C2-4E8B-B831-59DAB220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433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D4947-E171-9CDA-85E9-AC1D05DDA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DC03B7-E68F-867F-B7A2-55C22C991A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CE26C6-1D86-BFDC-CE39-5F6B9A26AF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36021C-3411-C828-D731-E5168CA926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1D45DB-F113-0278-FAAB-30EDBEECDF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209F97-6113-E8FD-8F67-D3DC5F108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9AFC-4D0D-44E1-87D4-F8C8F270F9B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8C981F-AD4D-E96F-9180-F9D010528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B026B9-EF61-B3D0-8EFC-CF9A713C2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4357-C1C2-4E8B-B831-59DAB220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82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D5796-A729-2267-CE1D-AECA05EBF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1950B9-9B0F-A87F-69D4-944E3FE4D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9AFC-4D0D-44E1-87D4-F8C8F270F9B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086FEC-8C38-5BA5-7B03-B10CF0D18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2D85C4-A84C-FC91-DEF7-3A33B9804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4357-C1C2-4E8B-B831-59DAB220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26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822CFA-9B89-2FC9-C8DC-304A74028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9AFC-4D0D-44E1-87D4-F8C8F270F9B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0F921A-C09C-9D56-D85D-9201691C0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B483D0-1790-7C07-6C8D-4FB51C2A6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4357-C1C2-4E8B-B831-59DAB220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0A824-156F-8C6A-46A1-662E50A97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6546C-9A51-997C-B094-1D09AF124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C795B0-C94D-1853-2618-26253D5C54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DA51BA-53A2-1EA2-2AF1-1B471AAD7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9AFC-4D0D-44E1-87D4-F8C8F270F9B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0C514D-433F-D246-B9A3-671A8B481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6B1BD4-BBCC-8CD6-FB6F-2F859E326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4357-C1C2-4E8B-B831-59DAB220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489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0D097-0887-5754-3571-B8D570EB5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A88444-1754-330F-B3CC-2F79A2E6FE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45A11F-6B63-CC5C-5B1C-4FCA025AB7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13E748-77B4-6130-86AE-AE4C486AA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9AFC-4D0D-44E1-87D4-F8C8F270F9B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ECEBBE-D71D-6195-41C9-8FC47A6A0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15D53A-3742-D17F-8CF9-71A18C924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4357-C1C2-4E8B-B831-59DAB220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6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657CAA-4B92-3364-50CE-E8E83304C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74860F-2BBA-9114-9DBC-903A8D8D3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F90DEF-6499-1110-2D5B-4149246A9F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59AFC-4D0D-44E1-87D4-F8C8F270F9B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F3DA9-6793-B3AE-0376-A93D4E638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1A4640-ACDD-8CF2-FAE3-5B144CC766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14357-C1C2-4E8B-B831-59DAB220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87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87401" y="6373813"/>
            <a:ext cx="8225367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51933" y="1577848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17551" y="6462714"/>
            <a:ext cx="729756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WG2#162</a:t>
            </a:r>
            <a:r>
              <a:rPr lang="en-GB" altLang="de-DE" sz="1200" baseline="0" dirty="0">
                <a:solidFill>
                  <a:schemeClr val="bg1"/>
                </a:solidFill>
              </a:rPr>
              <a:t>  April 15 – 19, 2024</a:t>
            </a:r>
            <a:endParaRPr lang="en-GB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4" y="6383338"/>
            <a:ext cx="681567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  <a:pPr algn="ctr">
                <a:defRPr/>
              </a:pPr>
              <a:t>‹#›</a:t>
            </a:fld>
            <a:endParaRPr lang="en-GB" altLang="en-US" sz="1000" b="1" dirty="0"/>
          </a:p>
          <a:p>
            <a:pPr>
              <a:defRPr/>
            </a:pPr>
            <a:endParaRPr lang="en-GB" altLang="en-US" sz="1000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dirty="0">
                <a:solidFill>
                  <a:schemeClr val="bg1"/>
                </a:solidFill>
              </a:rPr>
              <a:t>© 3GPP 2012</a:t>
            </a:r>
            <a:endParaRPr lang="en-GB" altLang="en-US" sz="1000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1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118" y="415925"/>
            <a:ext cx="174413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8592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50276" y="134332"/>
            <a:ext cx="9103784" cy="698296"/>
          </a:xfrm>
        </p:spPr>
        <p:txBody>
          <a:bodyPr/>
          <a:lstStyle/>
          <a:p>
            <a:pPr algn="l" eaLnBrk="1" hangingPunct="1"/>
            <a:r>
              <a:rPr lang="en-US" altLang="de-DE" b="1" dirty="0">
                <a:solidFill>
                  <a:schemeClr val="tx1"/>
                </a:solidFill>
              </a:rPr>
              <a:t>FS_UAS_Ph3 planning for SA2#162</a:t>
            </a:r>
            <a:endParaRPr lang="de-DE" altLang="de-DE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A72A56-2238-7EFC-B3E8-4733D7BCDE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976778"/>
              </p:ext>
            </p:extLst>
          </p:nvPr>
        </p:nvGraphicFramePr>
        <p:xfrm>
          <a:off x="350276" y="1331571"/>
          <a:ext cx="10545523" cy="4837134"/>
        </p:xfrm>
        <a:graphic>
          <a:graphicData uri="http://schemas.openxmlformats.org/drawingml/2006/table">
            <a:tbl>
              <a:tblPr firstRow="1" firstCol="1" bandRow="1"/>
              <a:tblGrid>
                <a:gridCol w="1514112">
                  <a:extLst>
                    <a:ext uri="{9D8B030D-6E8A-4147-A177-3AD203B41FA5}">
                      <a16:colId xmlns:a16="http://schemas.microsoft.com/office/drawing/2014/main" val="2285188658"/>
                    </a:ext>
                  </a:extLst>
                </a:gridCol>
                <a:gridCol w="1752515">
                  <a:extLst>
                    <a:ext uri="{9D8B030D-6E8A-4147-A177-3AD203B41FA5}">
                      <a16:colId xmlns:a16="http://schemas.microsoft.com/office/drawing/2014/main" val="579538021"/>
                    </a:ext>
                  </a:extLst>
                </a:gridCol>
                <a:gridCol w="1633313">
                  <a:extLst>
                    <a:ext uri="{9D8B030D-6E8A-4147-A177-3AD203B41FA5}">
                      <a16:colId xmlns:a16="http://schemas.microsoft.com/office/drawing/2014/main" val="1596707682"/>
                    </a:ext>
                  </a:extLst>
                </a:gridCol>
                <a:gridCol w="2170143">
                  <a:extLst>
                    <a:ext uri="{9D8B030D-6E8A-4147-A177-3AD203B41FA5}">
                      <a16:colId xmlns:a16="http://schemas.microsoft.com/office/drawing/2014/main" val="2353170135"/>
                    </a:ext>
                  </a:extLst>
                </a:gridCol>
                <a:gridCol w="839482">
                  <a:extLst>
                    <a:ext uri="{9D8B030D-6E8A-4147-A177-3AD203B41FA5}">
                      <a16:colId xmlns:a16="http://schemas.microsoft.com/office/drawing/2014/main" val="405481421"/>
                    </a:ext>
                  </a:extLst>
                </a:gridCol>
                <a:gridCol w="2635958">
                  <a:extLst>
                    <a:ext uri="{9D8B030D-6E8A-4147-A177-3AD203B41FA5}">
                      <a16:colId xmlns:a16="http://schemas.microsoft.com/office/drawing/2014/main" val="339113081"/>
                    </a:ext>
                  </a:extLst>
                </a:gridCol>
              </a:tblGrid>
              <a:tr h="166578">
                <a:tc gridSpan="6"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Plan for new solutions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4094361"/>
                  </a:ext>
                </a:extLst>
              </a:tr>
              <a:tr h="333156">
                <a:tc>
                  <a:txBody>
                    <a:bodyPr/>
                    <a:lstStyle/>
                    <a:p>
                      <a:pPr marL="0" marR="0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Company name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KI#1 - flight planning/monitoring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KI#1 - C2 reliability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KI#1 - multiple USS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KI#2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KI#3 (</a:t>
                      </a:r>
                      <a:r>
                        <a:rPr lang="en-US" sz="11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Considering EPS/LTE??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)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7389261"/>
                  </a:ext>
                </a:extLst>
              </a:tr>
              <a:tr h="666312">
                <a:tc>
                  <a:txBody>
                    <a:bodyPr/>
                    <a:lstStyle/>
                    <a:p>
                      <a:pPr marL="0" marR="0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LGE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O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will work with China Mobile and CATT to submit merged solution (S2-2402254+2755+2369)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resubmit S2-2402370 (Maybe)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370608"/>
                  </a:ext>
                </a:extLst>
              </a:tr>
              <a:tr h="166578">
                <a:tc>
                  <a:txBody>
                    <a:bodyPr/>
                    <a:lstStyle/>
                    <a:p>
                      <a:pPr marL="0" marR="0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Interdigital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Resubmit S2-2402864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Resubmit S2-2402868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8103444"/>
                  </a:ext>
                </a:extLst>
              </a:tr>
              <a:tr h="1832358">
                <a:tc>
                  <a:txBody>
                    <a:bodyPr/>
                    <a:lstStyle/>
                    <a:p>
                      <a:pPr marL="0" marR="0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Huawei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Update solution #3 by resolving editor’s notes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New solution: Using two Uu paths or one Uu+ one PC5 path to support C2 reliability 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New solution: NW-controlled USS   relocation</a:t>
                      </a:r>
                      <a:endParaRPr lang="en-US" sz="1200" dirty="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New solution: using LCS/ranging to assist DAA (the solution you have seen in rel-18)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Resubmission of unhandled paper in Athens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1724818"/>
                  </a:ext>
                </a:extLst>
              </a:tr>
              <a:tr h="499734">
                <a:tc>
                  <a:txBody>
                    <a:bodyPr/>
                    <a:lstStyle/>
                    <a:p>
                      <a:pPr marL="0" marR="0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Ericsson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Update solution #1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New solution:    C2 communication reliability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New solution on: Multiple USS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Update solution #5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Update solution #9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2009519"/>
                  </a:ext>
                </a:extLst>
              </a:tr>
              <a:tr h="832890">
                <a:tc>
                  <a:txBody>
                    <a:bodyPr/>
                    <a:lstStyle/>
                    <a:p>
                      <a:pPr marL="0" marR="0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Samsung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Complement to Solution #1 on USS requested flight assistance information for group of UEs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New Solution on Multiple USS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Resubmission of unhandled papa S2-2401815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183883"/>
                  </a:ext>
                </a:extLst>
              </a:tr>
              <a:tr h="333156">
                <a:tc>
                  <a:txBody>
                    <a:bodyPr/>
                    <a:lstStyle/>
                    <a:p>
                      <a:pPr marL="0" marR="0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Nokia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Resubmission of unhandled S2-2402442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Resubmission of unhandled S2-2402449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9082010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961BD290-EF98-9AD3-D948-28CB9E390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9813" y="15621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99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200</Words>
  <Application>Microsoft Office PowerPoint</Application>
  <PresentationFormat>Widescreen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Gulim</vt:lpstr>
      <vt:lpstr>Arial</vt:lpstr>
      <vt:lpstr>Calibri</vt:lpstr>
      <vt:lpstr>Calibri Light</vt:lpstr>
      <vt:lpstr>Office Theme</vt:lpstr>
      <vt:lpstr>1_Office Theme</vt:lpstr>
      <vt:lpstr>FS_UAS_Ph3 planning for SA2#162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FS_xxx Status at SA#103</dc:title>
  <dc:creator>Shabnam Sultana</dc:creator>
  <cp:lastModifiedBy>Shabnam Sultana</cp:lastModifiedBy>
  <cp:revision>1</cp:revision>
  <dcterms:created xsi:type="dcterms:W3CDTF">2024-03-06T11:49:47Z</dcterms:created>
  <dcterms:modified xsi:type="dcterms:W3CDTF">2024-03-27T13:09:42Z</dcterms:modified>
</cp:coreProperties>
</file>