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82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92DA4-03A9-471F-A30B-21707378FD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9F9FB-B7F2-41C9-81B9-A815DEE5E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68BF0-FC42-43B8-BF24-BDBF3F04B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0110-52F2-4B42-BA79-67F63E96E4C0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7BDE9-F9A7-48AF-B27A-10C1326E1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068E2-A054-48A0-BFC3-9EE21399C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291-92AE-457F-9E67-66A2FC7906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98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51BD4-A91C-4038-9370-012FEB991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C9CD5-390D-4CA0-950B-CB1F7871C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FA084-D31D-4289-AC67-45F50EE5A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0110-52F2-4B42-BA79-67F63E96E4C0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417AA-CD4C-4B85-A9AC-3F3E2157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D983C-E25D-46D5-B61A-AD40B07D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291-92AE-457F-9E67-66A2FC7906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92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0CC59B-3866-4172-A7C1-1633EDD1F8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3EF9FA-6947-4E14-9073-D98B3E4D7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8A98D-2A54-4149-B1D1-03714953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0110-52F2-4B42-BA79-67F63E96E4C0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3BE0E-20AA-4E3A-9497-654E58F9A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5D0BB-E0BA-47AC-8B4B-F2AC1151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291-92AE-457F-9E67-66A2FC7906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06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D3947-3796-4458-AD22-90E3C4C83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3FC84-9F36-48DF-878F-C57D288F2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88DA6-A1C0-4265-8824-DF22ADEB1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0110-52F2-4B42-BA79-67F63E96E4C0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9E67B-276F-4F2B-811E-94DB695D5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18683-08C3-46A1-BABC-D7DC4324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291-92AE-457F-9E67-66A2FC7906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05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77D16-0930-459C-A3F5-220A49914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BAF17-78E0-42F1-81B6-0C591A4F0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B58C7-9CC2-4DCA-AE3A-CFF3A23D9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0110-52F2-4B42-BA79-67F63E96E4C0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EFDA2-E259-4A1C-A797-51F841393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5C918-96E2-4383-8813-6E728FB65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291-92AE-457F-9E67-66A2FC7906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43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8D2BA-63A7-4E35-94DC-143180E53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92C0F-525D-4486-BA47-EB33DD8B2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2B351-099C-49E0-B2DA-E236DE077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0E773-AC15-485A-8AC8-4D3829F9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0110-52F2-4B42-BA79-67F63E96E4C0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C640B-0D31-400E-859A-B63E0D351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ABF82-A001-4E00-BA4F-4E38AABAA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291-92AE-457F-9E67-66A2FC7906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93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EA9CF-2674-4106-89BF-A0CF263D7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48AF0-08F5-4E74-ADC5-655F70FFE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7050C-6846-4430-9E1E-900E6A06E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E1636A-0EC0-4560-A0EC-2E64888C0A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066E26-09A2-42A7-9110-1C09D93D95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25CEB9-6E23-4CF5-BAF8-22407776E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0110-52F2-4B42-BA79-67F63E96E4C0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756E94-CEB6-49CE-8521-57BA3548A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80A400-FF73-4560-BA91-D95D248E7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291-92AE-457F-9E67-66A2FC7906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75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E9804-DBA4-42C1-8AA8-6CA37A85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2F416A-F70F-4162-ACA5-CDC854F49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0110-52F2-4B42-BA79-67F63E96E4C0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A23273-665A-447B-8629-6BD10F06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B18254-399F-40ED-9B01-C0048612C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291-92AE-457F-9E67-66A2FC7906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40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B53B78-65F1-4813-BD39-5DE01D6D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0110-52F2-4B42-BA79-67F63E96E4C0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44B4BA-A677-4470-A7AA-29F343CC2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D687D7-64AD-4327-AC3B-8BC47E383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291-92AE-457F-9E67-66A2FC7906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770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9693C-F10E-4787-8B53-F84F09500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CBE87-947B-4D34-8DCE-1E36DE313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5CB0E9-9B10-4E34-8B5E-9EEC8FE6E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5F821-24FB-4CB0-90A1-7262F7515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0110-52F2-4B42-BA79-67F63E96E4C0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C49E3-BCF7-4E5F-A0C0-250F607B8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C46BB-1241-4CAE-84AA-9C77CE2B7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291-92AE-457F-9E67-66A2FC7906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72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E8074-CF9A-4CBF-A0B0-B871B7E6F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998AD-4AC5-461C-A6A9-F0DBA44181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49ECD-BD95-4973-9ACD-717A4E869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00063-24E5-468C-82F6-F381B0CC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0110-52F2-4B42-BA79-67F63E96E4C0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A6511-72AF-40CF-BCE5-2EFA1A00A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2C7FD-8C8C-4D4C-B00D-F063EA8B4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5291-92AE-457F-9E67-66A2FC7906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88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64CEF9-BEB8-4AAE-91EE-8E304E3B9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F9AB-FD2C-43CD-99C1-F26F2F087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CC2FC-C374-43ED-B2C1-089BF0C9C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00110-52F2-4B42-BA79-67F63E96E4C0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6E10B-3D94-4AC1-A7FB-79D9DC943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2B023-7A5A-4301-8C94-0813F9E84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65291-92AE-457F-9E67-66A2FC7906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00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8E397D-D7C1-41D3-96DC-03D60C4A70E4}"/>
              </a:ext>
            </a:extLst>
          </p:cNvPr>
          <p:cNvSpPr/>
          <p:nvPr/>
        </p:nvSpPr>
        <p:spPr>
          <a:xfrm>
            <a:off x="3632889" y="2428698"/>
            <a:ext cx="3295134" cy="20006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307A083-5371-442A-AA56-E7C6DA494680}"/>
              </a:ext>
            </a:extLst>
          </p:cNvPr>
          <p:cNvCxnSpPr>
            <a:cxnSpLocks/>
          </p:cNvCxnSpPr>
          <p:nvPr/>
        </p:nvCxnSpPr>
        <p:spPr>
          <a:xfrm flipH="1" flipV="1">
            <a:off x="4622007" y="4429302"/>
            <a:ext cx="8372" cy="1866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2B654AE-622A-4F64-94F1-335383B58524}"/>
              </a:ext>
            </a:extLst>
          </p:cNvPr>
          <p:cNvCxnSpPr>
            <a:cxnSpLocks/>
          </p:cNvCxnSpPr>
          <p:nvPr/>
        </p:nvCxnSpPr>
        <p:spPr>
          <a:xfrm flipV="1">
            <a:off x="5804553" y="4429302"/>
            <a:ext cx="0" cy="657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96D9ED8-64C7-45C8-A859-FF3714F8AF68}"/>
              </a:ext>
            </a:extLst>
          </p:cNvPr>
          <p:cNvSpPr txBox="1"/>
          <p:nvPr/>
        </p:nvSpPr>
        <p:spPr>
          <a:xfrm>
            <a:off x="4038459" y="6313430"/>
            <a:ext cx="664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OAM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DB5AC1-E110-4EFB-8D15-D14EA9BCA832}"/>
              </a:ext>
            </a:extLst>
          </p:cNvPr>
          <p:cNvSpPr txBox="1"/>
          <p:nvPr/>
        </p:nvSpPr>
        <p:spPr>
          <a:xfrm>
            <a:off x="5817338" y="5037856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5G CN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B744D4-F31E-4765-96CC-3F47E9A85135}"/>
              </a:ext>
            </a:extLst>
          </p:cNvPr>
          <p:cNvSpPr txBox="1"/>
          <p:nvPr/>
        </p:nvSpPr>
        <p:spPr>
          <a:xfrm>
            <a:off x="1755507" y="4520049"/>
            <a:ext cx="1654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EC: per NF, slice</a:t>
            </a:r>
            <a:endParaRPr lang="fr-FR" u="sng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406CE7-2D9B-4709-A36B-4203BF74101A}"/>
              </a:ext>
            </a:extLst>
          </p:cNvPr>
          <p:cNvSpPr txBox="1"/>
          <p:nvPr/>
        </p:nvSpPr>
        <p:spPr>
          <a:xfrm>
            <a:off x="1708901" y="4898169"/>
            <a:ext cx="2945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Renewable ratio: per NF, slice</a:t>
            </a:r>
            <a:endParaRPr lang="fr-FR" u="sng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58C156-E5D4-4127-B05A-327BC90C287F}"/>
              </a:ext>
            </a:extLst>
          </p:cNvPr>
          <p:cNvSpPr txBox="1"/>
          <p:nvPr/>
        </p:nvSpPr>
        <p:spPr>
          <a:xfrm>
            <a:off x="1690371" y="5285077"/>
            <a:ext cx="2982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Carbon emission: per NF, slice</a:t>
            </a:r>
            <a:endParaRPr lang="fr-FR" u="sng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E4E559-D2E1-41C8-9C8B-7404C170FA52}"/>
              </a:ext>
            </a:extLst>
          </p:cNvPr>
          <p:cNvSpPr txBox="1"/>
          <p:nvPr/>
        </p:nvSpPr>
        <p:spPr>
          <a:xfrm>
            <a:off x="5804553" y="4599547"/>
            <a:ext cx="6266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parameters to enable estimation (</a:t>
            </a:r>
            <a:r>
              <a:rPr lang="en-US" i="1" dirty="0"/>
              <a:t>missing detailed proposal</a:t>
            </a:r>
            <a:r>
              <a:rPr lang="en-US" dirty="0"/>
              <a:t>)</a:t>
            </a:r>
            <a:endParaRPr lang="fr-FR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24EE5DB-56FF-470C-A10E-AD81B4658EDC}"/>
              </a:ext>
            </a:extLst>
          </p:cNvPr>
          <p:cNvCxnSpPr>
            <a:cxnSpLocks/>
          </p:cNvCxnSpPr>
          <p:nvPr/>
        </p:nvCxnSpPr>
        <p:spPr>
          <a:xfrm flipV="1">
            <a:off x="6429633" y="1315398"/>
            <a:ext cx="0" cy="1113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77CD09F-89D5-42A7-A1FF-5A9FC4243876}"/>
              </a:ext>
            </a:extLst>
          </p:cNvPr>
          <p:cNvSpPr txBox="1"/>
          <p:nvPr/>
        </p:nvSpPr>
        <p:spPr>
          <a:xfrm>
            <a:off x="6164956" y="959886"/>
            <a:ext cx="55175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NEF</a:t>
            </a:r>
            <a:endParaRPr lang="fr-FR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845B6B6-24F0-44D5-9FD6-9364A74AFC07}"/>
              </a:ext>
            </a:extLst>
          </p:cNvPr>
          <p:cNvCxnSpPr>
            <a:cxnSpLocks/>
          </p:cNvCxnSpPr>
          <p:nvPr/>
        </p:nvCxnSpPr>
        <p:spPr>
          <a:xfrm flipV="1">
            <a:off x="4630379" y="1339728"/>
            <a:ext cx="8080" cy="1072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D38855C-8847-432F-BF3F-95C954F1ACCF}"/>
              </a:ext>
            </a:extLst>
          </p:cNvPr>
          <p:cNvSpPr txBox="1"/>
          <p:nvPr/>
        </p:nvSpPr>
        <p:spPr>
          <a:xfrm>
            <a:off x="3975944" y="908313"/>
            <a:ext cx="1498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Credit Control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F39DE4D-6756-4370-A460-EC3D971553A5}"/>
              </a:ext>
            </a:extLst>
          </p:cNvPr>
          <p:cNvSpPr txBox="1"/>
          <p:nvPr/>
        </p:nvSpPr>
        <p:spPr>
          <a:xfrm>
            <a:off x="1036644" y="-28896"/>
            <a:ext cx="9137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Functional descriptions  -   </a:t>
            </a:r>
            <a:r>
              <a:rPr lang="en-US" u="sng" dirty="0"/>
              <a:t>Underling text reflects the current proposal in merged KI conclusions</a:t>
            </a:r>
            <a:endParaRPr lang="fr-FR" u="sng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03B08E4-5EAD-431F-A305-9D82D57B5B38}"/>
              </a:ext>
            </a:extLst>
          </p:cNvPr>
          <p:cNvCxnSpPr>
            <a:cxnSpLocks/>
          </p:cNvCxnSpPr>
          <p:nvPr/>
        </p:nvCxnSpPr>
        <p:spPr>
          <a:xfrm flipV="1">
            <a:off x="3798825" y="1364440"/>
            <a:ext cx="0" cy="1047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D686719-83C4-4572-9D77-CF5184A26E34}"/>
              </a:ext>
            </a:extLst>
          </p:cNvPr>
          <p:cNvSpPr txBox="1"/>
          <p:nvPr/>
        </p:nvSpPr>
        <p:spPr>
          <a:xfrm>
            <a:off x="3255467" y="893893"/>
            <a:ext cx="72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Policy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512AF12-5CC4-4ED2-95E1-0D8200782199}"/>
              </a:ext>
            </a:extLst>
          </p:cNvPr>
          <p:cNvSpPr/>
          <p:nvPr/>
        </p:nvSpPr>
        <p:spPr>
          <a:xfrm>
            <a:off x="2971548" y="555283"/>
            <a:ext cx="2490830" cy="2665712"/>
          </a:xfrm>
          <a:prstGeom prst="rect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0ED2B97-9F97-49CC-8E08-998745BDA687}"/>
              </a:ext>
            </a:extLst>
          </p:cNvPr>
          <p:cNvSpPr txBox="1"/>
          <p:nvPr/>
        </p:nvSpPr>
        <p:spPr>
          <a:xfrm>
            <a:off x="3110515" y="538981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KI#2</a:t>
            </a:r>
            <a:endParaRPr lang="fr-FR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A91BB47-14C6-4633-8898-A08C9B31CB9B}"/>
              </a:ext>
            </a:extLst>
          </p:cNvPr>
          <p:cNvSpPr txBox="1"/>
          <p:nvPr/>
        </p:nvSpPr>
        <p:spPr>
          <a:xfrm>
            <a:off x="174639" y="4625289"/>
            <a:ext cx="1478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F0"/>
                </a:solidFill>
              </a:rPr>
              <a:t>- Which input information</a:t>
            </a:r>
          </a:p>
          <a:p>
            <a:r>
              <a:rPr lang="en-US" i="1" dirty="0">
                <a:solidFill>
                  <a:srgbClr val="00B0F0"/>
                </a:solidFill>
              </a:rPr>
              <a:t>- From where</a:t>
            </a:r>
            <a:endParaRPr lang="fr-FR" i="1" dirty="0">
              <a:solidFill>
                <a:srgbClr val="00B0F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E6D09AD-77C3-4BC9-8DDE-17410A39B655}"/>
              </a:ext>
            </a:extLst>
          </p:cNvPr>
          <p:cNvSpPr txBox="1"/>
          <p:nvPr/>
        </p:nvSpPr>
        <p:spPr>
          <a:xfrm>
            <a:off x="260663" y="723647"/>
            <a:ext cx="22348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F0"/>
                </a:solidFill>
              </a:rPr>
              <a:t>-Which output information</a:t>
            </a:r>
          </a:p>
          <a:p>
            <a:pPr marL="285750" indent="-285750">
              <a:buFontTx/>
              <a:buChar char="-"/>
            </a:pPr>
            <a:r>
              <a:rPr lang="en-US" i="1" dirty="0">
                <a:solidFill>
                  <a:srgbClr val="00B0F0"/>
                </a:solidFill>
              </a:rPr>
              <a:t>To where</a:t>
            </a:r>
          </a:p>
          <a:p>
            <a:pPr marL="285750" indent="-285750">
              <a:buFontTx/>
              <a:buChar char="-"/>
            </a:pPr>
            <a:r>
              <a:rPr lang="en-US" i="1" dirty="0">
                <a:solidFill>
                  <a:srgbClr val="00B0F0"/>
                </a:solidFill>
              </a:rPr>
              <a:t>For which purpose </a:t>
            </a:r>
            <a:endParaRPr lang="fr-FR" i="1" dirty="0">
              <a:solidFill>
                <a:srgbClr val="00B0F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641AE0A-8CEB-4807-A9FC-97E31351FA97}"/>
              </a:ext>
            </a:extLst>
          </p:cNvPr>
          <p:cNvSpPr txBox="1"/>
          <p:nvPr/>
        </p:nvSpPr>
        <p:spPr>
          <a:xfrm>
            <a:off x="171671" y="3315634"/>
            <a:ext cx="2234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F0"/>
                </a:solidFill>
              </a:rPr>
              <a:t>How get the KPI</a:t>
            </a:r>
          </a:p>
          <a:p>
            <a:r>
              <a:rPr lang="en-US" i="1" dirty="0">
                <a:solidFill>
                  <a:srgbClr val="00B0F0"/>
                </a:solidFill>
              </a:rPr>
              <a:t>How to use the KPI </a:t>
            </a:r>
            <a:endParaRPr lang="fr-FR" i="1" dirty="0">
              <a:solidFill>
                <a:srgbClr val="00B0F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C492DA8-A674-41CF-8D8A-A387DABCBD4C}"/>
              </a:ext>
            </a:extLst>
          </p:cNvPr>
          <p:cNvSpPr/>
          <p:nvPr/>
        </p:nvSpPr>
        <p:spPr>
          <a:xfrm>
            <a:off x="3798825" y="3513174"/>
            <a:ext cx="1230531" cy="678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Prediction KI#3</a:t>
            </a:r>
            <a:endParaRPr lang="fr-FR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A70EDE-18AF-46D1-96AB-CCCC9B775729}"/>
              </a:ext>
            </a:extLst>
          </p:cNvPr>
          <p:cNvSpPr txBox="1"/>
          <p:nvPr/>
        </p:nvSpPr>
        <p:spPr>
          <a:xfrm>
            <a:off x="6985405" y="3960426"/>
            <a:ext cx="1738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New NF</a:t>
            </a:r>
            <a:r>
              <a:rPr lang="en-US" dirty="0"/>
              <a:t> or </a:t>
            </a:r>
            <a:r>
              <a:rPr lang="en-US" u="sng" dirty="0"/>
              <a:t>is FFS</a:t>
            </a:r>
            <a:endParaRPr lang="fr-FR" u="sng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D6E37FA-EF76-46B6-8AF5-7E3B27D1A599}"/>
              </a:ext>
            </a:extLst>
          </p:cNvPr>
          <p:cNvSpPr txBox="1"/>
          <p:nvPr/>
        </p:nvSpPr>
        <p:spPr>
          <a:xfrm>
            <a:off x="6051178" y="555206"/>
            <a:ext cx="104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Exposure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B63FD79-B338-44D0-8976-8FEC6E7AFA52}"/>
              </a:ext>
            </a:extLst>
          </p:cNvPr>
          <p:cNvSpPr txBox="1"/>
          <p:nvPr/>
        </p:nvSpPr>
        <p:spPr>
          <a:xfrm>
            <a:off x="7141286" y="672326"/>
            <a:ext cx="4249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Info</a:t>
            </a:r>
            <a:r>
              <a:rPr lang="en-US" dirty="0"/>
              <a:t>: </a:t>
            </a:r>
            <a:r>
              <a:rPr lang="en-US" u="sng" dirty="0"/>
              <a:t>EC, Renewable Ratio, Carbon emission</a:t>
            </a:r>
            <a:endParaRPr lang="fr-FR" u="sng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5D3B63E-7D8E-44FD-9D65-FA43407399F6}"/>
              </a:ext>
            </a:extLst>
          </p:cNvPr>
          <p:cNvSpPr txBox="1"/>
          <p:nvPr/>
        </p:nvSpPr>
        <p:spPr>
          <a:xfrm>
            <a:off x="7095246" y="948718"/>
            <a:ext cx="4836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Granularity</a:t>
            </a:r>
            <a:r>
              <a:rPr lang="en-US" dirty="0"/>
              <a:t>:  </a:t>
            </a:r>
            <a:r>
              <a:rPr lang="en-US" u="sng" dirty="0"/>
              <a:t>Per-UE ,  Per-PDU session-per-UE,  Per-QoS Flow-per- UE,  Per-Service-per-UE,      Per-NF, Per-slice</a:t>
            </a:r>
            <a:endParaRPr lang="fr-FR" u="sng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B456FA8-7ED3-4CDB-BB02-580A1AE6A7EC}"/>
              </a:ext>
            </a:extLst>
          </p:cNvPr>
          <p:cNvCxnSpPr>
            <a:cxnSpLocks/>
          </p:cNvCxnSpPr>
          <p:nvPr/>
        </p:nvCxnSpPr>
        <p:spPr>
          <a:xfrm flipV="1">
            <a:off x="5437241" y="4429303"/>
            <a:ext cx="0" cy="1243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EF3CC883-E655-4E7F-AA48-6665AF4D2329}"/>
              </a:ext>
            </a:extLst>
          </p:cNvPr>
          <p:cNvSpPr txBox="1"/>
          <p:nvPr/>
        </p:nvSpPr>
        <p:spPr>
          <a:xfrm>
            <a:off x="4778904" y="6104528"/>
            <a:ext cx="1489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NEF/exposure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1322969-B7A1-4AC7-94E8-4068BAD526FE}"/>
              </a:ext>
            </a:extLst>
          </p:cNvPr>
          <p:cNvSpPr txBox="1"/>
          <p:nvPr/>
        </p:nvSpPr>
        <p:spPr>
          <a:xfrm>
            <a:off x="7030965" y="2452994"/>
            <a:ext cx="5108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 </a:t>
            </a:r>
            <a:r>
              <a:rPr lang="en-US" u="sng" dirty="0"/>
              <a:t>Average Estimation of KPI</a:t>
            </a:r>
          </a:p>
          <a:p>
            <a:r>
              <a:rPr lang="en-US" dirty="0"/>
              <a:t>      - how to perform estimation (sol to be discussed)</a:t>
            </a:r>
          </a:p>
          <a:p>
            <a:endParaRPr lang="fr-FR" dirty="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6E79DCA-1BAA-4D69-97F8-2349069070CB}"/>
              </a:ext>
            </a:extLst>
          </p:cNvPr>
          <p:cNvCxnSpPr>
            <a:cxnSpLocks/>
          </p:cNvCxnSpPr>
          <p:nvPr/>
        </p:nvCxnSpPr>
        <p:spPr>
          <a:xfrm flipH="1" flipV="1">
            <a:off x="5042714" y="4456165"/>
            <a:ext cx="27216" cy="1648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CBA91AAF-130E-45B1-8251-C867E786DBD4}"/>
              </a:ext>
            </a:extLst>
          </p:cNvPr>
          <p:cNvSpPr txBox="1"/>
          <p:nvPr/>
        </p:nvSpPr>
        <p:spPr>
          <a:xfrm>
            <a:off x="5157332" y="5672641"/>
            <a:ext cx="109889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EC of </a:t>
            </a:r>
            <a:r>
              <a:rPr lang="en-US" dirty="0" err="1"/>
              <a:t>gNB</a:t>
            </a:r>
            <a:endParaRPr lang="fr-FR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A1AFA2-4B5F-4040-B06C-A6314092463E}"/>
              </a:ext>
            </a:extLst>
          </p:cNvPr>
          <p:cNvSpPr txBox="1"/>
          <p:nvPr/>
        </p:nvSpPr>
        <p:spPr>
          <a:xfrm>
            <a:off x="5959386" y="5407188"/>
            <a:ext cx="6306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EC: a)  </a:t>
            </a:r>
            <a:r>
              <a:rPr lang="en-US" sz="1600" u="sng" dirty="0"/>
              <a:t>EC </a:t>
            </a:r>
            <a:r>
              <a:rPr lang="en-US" sz="1600" dirty="0"/>
              <a:t> (red 4012)</a:t>
            </a:r>
            <a:endParaRPr lang="en-US" sz="1600" u="sng" dirty="0"/>
          </a:p>
          <a:p>
            <a:r>
              <a:rPr lang="en-US" sz="1600" dirty="0"/>
              <a:t>       b)  </a:t>
            </a:r>
            <a:r>
              <a:rPr lang="en-US" sz="1600" u="sng" dirty="0"/>
              <a:t>OAM provides EC of </a:t>
            </a:r>
            <a:r>
              <a:rPr lang="en-US" sz="1600" u="sng" dirty="0" err="1"/>
              <a:t>gNb</a:t>
            </a:r>
            <a:r>
              <a:rPr lang="en-US" sz="1600" u="sng" dirty="0"/>
              <a:t> &amp; CN makes estimation (4243 &amp; 4387)</a:t>
            </a:r>
          </a:p>
          <a:p>
            <a:r>
              <a:rPr lang="en-US" sz="1600" dirty="0"/>
              <a:t>      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786420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163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Huawei1</dc:creator>
  <cp:lastModifiedBy>Huawei1</cp:lastModifiedBy>
  <cp:revision>9</cp:revision>
  <dcterms:created xsi:type="dcterms:W3CDTF">2024-04-15T11:24:14Z</dcterms:created>
  <dcterms:modified xsi:type="dcterms:W3CDTF">2024-04-15T23:46:55Z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1713224053</vt:lpwstr>
  </property>
</Properties>
</file>