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1" r:id="rId2"/>
  </p:sldMasterIdLst>
  <p:notesMasterIdLst>
    <p:notesMasterId r:id="rId10"/>
  </p:notesMasterIdLst>
  <p:sldIdLst>
    <p:sldId id="434" r:id="rId3"/>
    <p:sldId id="1117" r:id="rId4"/>
    <p:sldId id="1114" r:id="rId5"/>
    <p:sldId id="1118" r:id="rId6"/>
    <p:sldId id="1119" r:id="rId7"/>
    <p:sldId id="1121" r:id="rId8"/>
    <p:sldId id="1120" r:id="rId9"/>
  </p:sldIdLst>
  <p:sldSz cx="12192000" cy="6858000"/>
  <p:notesSz cx="7102475" cy="9037638"/>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9657"/>
    <a:srgbClr val="0066FF"/>
    <a:srgbClr val="92D050"/>
    <a:srgbClr val="C5C5C5"/>
    <a:srgbClr val="C800BE"/>
    <a:srgbClr val="FA7100"/>
    <a:srgbClr val="FFA7A7"/>
    <a:srgbClr val="53FFA1"/>
    <a:srgbClr val="FF5B5B"/>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63CF63-221A-4D8A-B8AF-104F710276E0}" v="4" dt="2022-11-20T19:48:43.6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438" autoAdjust="0"/>
    <p:restoredTop sz="94660"/>
  </p:normalViewPr>
  <p:slideViewPr>
    <p:cSldViewPr snapToGrid="0">
      <p:cViewPr>
        <p:scale>
          <a:sx n="74" d="100"/>
          <a:sy n="74" d="100"/>
        </p:scale>
        <p:origin x="-81" y="-189"/>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in, Puneet" userId="75cd3f4f-f229-4449-9d1d-578b6f6df20f" providerId="ADAL" clId="{3563CF63-221A-4D8A-B8AF-104F710276E0}"/>
    <pc:docChg chg="undo custSel modSld">
      <pc:chgData name="Jain, Puneet" userId="75cd3f4f-f229-4449-9d1d-578b6f6df20f" providerId="ADAL" clId="{3563CF63-221A-4D8A-B8AF-104F710276E0}" dt="2022-11-20T19:51:09.470" v="85" actId="20577"/>
      <pc:docMkLst>
        <pc:docMk/>
      </pc:docMkLst>
      <pc:sldChg chg="modSp mod">
        <pc:chgData name="Jain, Puneet" userId="75cd3f4f-f229-4449-9d1d-578b6f6df20f" providerId="ADAL" clId="{3563CF63-221A-4D8A-B8AF-104F710276E0}" dt="2022-11-20T19:51:09.470" v="85" actId="20577"/>
        <pc:sldMkLst>
          <pc:docMk/>
          <pc:sldMk cId="3204802576" sldId="934"/>
        </pc:sldMkLst>
        <pc:spChg chg="mod">
          <ac:chgData name="Jain, Puneet" userId="75cd3f4f-f229-4449-9d1d-578b6f6df20f" providerId="ADAL" clId="{3563CF63-221A-4D8A-B8AF-104F710276E0}" dt="2022-11-20T19:48:43.617" v="59" actId="1076"/>
          <ac:spMkLst>
            <pc:docMk/>
            <pc:sldMk cId="3204802576" sldId="934"/>
            <ac:spMk id="2" creationId="{BD83F52A-3621-4544-9570-67A180D25B1B}"/>
          </ac:spMkLst>
        </pc:spChg>
        <pc:graphicFrameChg chg="mod modGraphic">
          <ac:chgData name="Jain, Puneet" userId="75cd3f4f-f229-4449-9d1d-578b6f6df20f" providerId="ADAL" clId="{3563CF63-221A-4D8A-B8AF-104F710276E0}" dt="2022-11-20T19:51:09.470" v="85" actId="20577"/>
          <ac:graphicFrameMkLst>
            <pc:docMk/>
            <pc:sldMk cId="3204802576" sldId="934"/>
            <ac:graphicFrameMk id="3" creationId="{967DC7A1-6DA2-4BEB-A9C9-BE5C747BEBF9}"/>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5345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3092" y="0"/>
            <a:ext cx="3077739" cy="453451"/>
          </a:xfrm>
          <a:prstGeom prst="rect">
            <a:avLst/>
          </a:prstGeom>
        </p:spPr>
        <p:txBody>
          <a:bodyPr vert="horz" lIns="91440" tIns="45720" rIns="91440" bIns="45720" rtlCol="0"/>
          <a:lstStyle>
            <a:lvl1pPr algn="r">
              <a:defRPr sz="1200"/>
            </a:lvl1pPr>
          </a:lstStyle>
          <a:p>
            <a:fld id="{A4948FFD-DDE0-4E13-8CF4-6D833C916B90}" type="datetimeFigureOut">
              <a:rPr lang="en-US" smtClean="0"/>
              <a:t>4/16/2024</a:t>
            </a:fld>
            <a:endParaRPr lang="en-US"/>
          </a:p>
        </p:txBody>
      </p:sp>
      <p:sp>
        <p:nvSpPr>
          <p:cNvPr id="4" name="Slide Image Placeholder 3"/>
          <p:cNvSpPr>
            <a:spLocks noGrp="1" noRot="1" noChangeAspect="1"/>
          </p:cNvSpPr>
          <p:nvPr>
            <p:ph type="sldImg" idx="2"/>
          </p:nvPr>
        </p:nvSpPr>
        <p:spPr>
          <a:xfrm>
            <a:off x="839788" y="1130300"/>
            <a:ext cx="5422900" cy="30495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10248" y="4349363"/>
            <a:ext cx="5681980" cy="355857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84188"/>
            <a:ext cx="3077739" cy="4534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584188"/>
            <a:ext cx="3077739" cy="453450"/>
          </a:xfrm>
          <a:prstGeom prst="rect">
            <a:avLst/>
          </a:prstGeom>
        </p:spPr>
        <p:txBody>
          <a:bodyPr vert="horz" lIns="91440" tIns="45720" rIns="91440" bIns="45720" rtlCol="0" anchor="b"/>
          <a:lstStyle>
            <a:lvl1pPr algn="r">
              <a:defRPr sz="1200"/>
            </a:lvl1pPr>
          </a:lstStyle>
          <a:p>
            <a:fld id="{0EFD39E0-52DC-4E29-9B33-7D479C89A1F8}" type="slidenum">
              <a:rPr lang="en-US" smtClean="0"/>
              <a:t>‹#›</a:t>
            </a:fld>
            <a:endParaRPr lang="en-US"/>
          </a:p>
        </p:txBody>
      </p:sp>
    </p:spTree>
    <p:extLst>
      <p:ext uri="{BB962C8B-B14F-4D97-AF65-F5344CB8AC3E}">
        <p14:creationId xmlns:p14="http://schemas.microsoft.com/office/powerpoint/2010/main" val="2742432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39788" y="1130300"/>
            <a:ext cx="5422900" cy="30495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FD39E0-52DC-4E29-9B33-7D479C89A1F8}" type="slidenum">
              <a:rPr lang="en-US" smtClean="0"/>
              <a:t>2</a:t>
            </a:fld>
            <a:endParaRPr lang="en-US"/>
          </a:p>
        </p:txBody>
      </p:sp>
    </p:spTree>
    <p:extLst>
      <p:ext uri="{BB962C8B-B14F-4D97-AF65-F5344CB8AC3E}">
        <p14:creationId xmlns:p14="http://schemas.microsoft.com/office/powerpoint/2010/main" val="3456030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39788" y="1130300"/>
            <a:ext cx="5422900" cy="30495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FD39E0-52DC-4E29-9B33-7D479C89A1F8}" type="slidenum">
              <a:rPr lang="en-US" smtClean="0"/>
              <a:t>3</a:t>
            </a:fld>
            <a:endParaRPr lang="en-US"/>
          </a:p>
        </p:txBody>
      </p:sp>
    </p:spTree>
    <p:extLst>
      <p:ext uri="{BB962C8B-B14F-4D97-AF65-F5344CB8AC3E}">
        <p14:creationId xmlns:p14="http://schemas.microsoft.com/office/powerpoint/2010/main" val="209071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39788" y="1130300"/>
            <a:ext cx="5422900" cy="30495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FD39E0-52DC-4E29-9B33-7D479C89A1F8}" type="slidenum">
              <a:rPr lang="en-US" smtClean="0"/>
              <a:t>4</a:t>
            </a:fld>
            <a:endParaRPr lang="en-US"/>
          </a:p>
        </p:txBody>
      </p:sp>
    </p:spTree>
    <p:extLst>
      <p:ext uri="{BB962C8B-B14F-4D97-AF65-F5344CB8AC3E}">
        <p14:creationId xmlns:p14="http://schemas.microsoft.com/office/powerpoint/2010/main" val="209071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39788" y="1130300"/>
            <a:ext cx="5422900" cy="30495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FD39E0-52DC-4E29-9B33-7D479C89A1F8}" type="slidenum">
              <a:rPr lang="en-US" smtClean="0"/>
              <a:t>5</a:t>
            </a:fld>
            <a:endParaRPr lang="en-US"/>
          </a:p>
        </p:txBody>
      </p:sp>
    </p:spTree>
    <p:extLst>
      <p:ext uri="{BB962C8B-B14F-4D97-AF65-F5344CB8AC3E}">
        <p14:creationId xmlns:p14="http://schemas.microsoft.com/office/powerpoint/2010/main" val="209071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39788" y="1130300"/>
            <a:ext cx="5422900" cy="30495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FD39E0-52DC-4E29-9B33-7D479C89A1F8}" type="slidenum">
              <a:rPr lang="en-US" smtClean="0"/>
              <a:t>6</a:t>
            </a:fld>
            <a:endParaRPr lang="en-US"/>
          </a:p>
        </p:txBody>
      </p:sp>
    </p:spTree>
    <p:extLst>
      <p:ext uri="{BB962C8B-B14F-4D97-AF65-F5344CB8AC3E}">
        <p14:creationId xmlns:p14="http://schemas.microsoft.com/office/powerpoint/2010/main" val="209071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39788" y="1130300"/>
            <a:ext cx="5422900" cy="30495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FD39E0-52DC-4E29-9B33-7D479C89A1F8}" type="slidenum">
              <a:rPr lang="en-US" smtClean="0"/>
              <a:t>7</a:t>
            </a:fld>
            <a:endParaRPr lang="en-US"/>
          </a:p>
        </p:txBody>
      </p:sp>
    </p:spTree>
    <p:extLst>
      <p:ext uri="{BB962C8B-B14F-4D97-AF65-F5344CB8AC3E}">
        <p14:creationId xmlns:p14="http://schemas.microsoft.com/office/powerpoint/2010/main" val="209071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1 White - plain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mj-lt"/>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68"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mj-lt"/>
              </a:defRPr>
            </a:lvl1pPr>
          </a:lstStyle>
          <a:p>
            <a:pPr lvl="0"/>
            <a:r>
              <a:rPr lang="en-US" noProof="0"/>
              <a:t>Click to edit headline</a:t>
            </a:r>
          </a:p>
        </p:txBody>
      </p:sp>
      <p:sp>
        <p:nvSpPr>
          <p:cNvPr id="5" name="Footer Placeholder 27"/>
          <p:cNvSpPr>
            <a:spLocks noGrp="1"/>
          </p:cNvSpPr>
          <p:nvPr>
            <p:ph type="ftr" sz="quarter" idx="3"/>
          </p:nvPr>
        </p:nvSpPr>
        <p:spPr>
          <a:xfrm>
            <a:off x="3072005" y="6422400"/>
            <a:ext cx="6048000" cy="163200"/>
          </a:xfrm>
          <a:prstGeom prst="rect">
            <a:avLst/>
          </a:prstGeom>
        </p:spPr>
        <p:txBody>
          <a:bodyPr vert="horz" lIns="0" tIns="0" rIns="0" bIns="0" rtlCol="0" anchor="b"/>
          <a:lstStyle>
            <a:lvl1pPr algn="l">
              <a:defRPr sz="8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131951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1 Nokia Divider Master title">
    <p:spTree>
      <p:nvGrpSpPr>
        <p:cNvPr id="1" name=""/>
        <p:cNvGrpSpPr/>
        <p:nvPr/>
      </p:nvGrpSpPr>
      <p:grpSpPr>
        <a:xfrm>
          <a:off x="0" y="0"/>
          <a:ext cx="0" cy="0"/>
          <a:chOff x="0" y="0"/>
          <a:chExt cx="0" cy="0"/>
        </a:xfrm>
      </p:grpSpPr>
      <p:sp>
        <p:nvSpPr>
          <p:cNvPr id="7" name="Text Placeholder 42"/>
          <p:cNvSpPr>
            <a:spLocks noGrp="1"/>
          </p:cNvSpPr>
          <p:nvPr>
            <p:ph type="body" sz="quarter" idx="11" hasCustomPrompt="1"/>
          </p:nvPr>
        </p:nvSpPr>
        <p:spPr>
          <a:xfrm>
            <a:off x="556804" y="374418"/>
            <a:ext cx="11078400" cy="846355"/>
          </a:xfrm>
          <a:prstGeom prst="rect">
            <a:avLst/>
          </a:prstGeom>
        </p:spPr>
        <p:txBody>
          <a:bodyPr lIns="0" tIns="0" rIns="0" bIns="0"/>
          <a:lstStyle>
            <a:lvl1pPr marL="0" indent="0">
              <a:buNone/>
              <a:defRPr sz="4769" baseline="0">
                <a:solidFill>
                  <a:schemeClr val="bg1"/>
                </a:solidFill>
                <a:latin typeface="Nokia Pure Headline Ultra Light" panose="020B0204020202020204" pitchFamily="34" charset="0"/>
              </a:defRPr>
            </a:lvl1pPr>
          </a:lstStyle>
          <a:p>
            <a:pPr lvl="0"/>
            <a:r>
              <a:rPr lang="en-US"/>
              <a:t>Click to edit headline</a:t>
            </a:r>
          </a:p>
        </p:txBody>
      </p:sp>
      <p:sp>
        <p:nvSpPr>
          <p:cNvPr id="6" name="Text Placeholder 3"/>
          <p:cNvSpPr>
            <a:spLocks noGrp="1"/>
          </p:cNvSpPr>
          <p:nvPr>
            <p:ph type="body" sz="quarter" idx="12" hasCustomPrompt="1"/>
          </p:nvPr>
        </p:nvSpPr>
        <p:spPr>
          <a:xfrm>
            <a:off x="556804" y="1440000"/>
            <a:ext cx="11078400" cy="4747200"/>
          </a:xfrm>
          <a:prstGeom prst="rect">
            <a:avLst/>
          </a:prstGeom>
        </p:spPr>
        <p:txBody>
          <a:bodyPr lIns="0" tIns="0" rIns="0" bIns="0">
            <a:normAutofit/>
          </a:bodyPr>
          <a:lstStyle>
            <a:lvl1pPr marL="249511" indent="-249511">
              <a:spcBef>
                <a:spcPts val="0"/>
              </a:spcBef>
              <a:spcAft>
                <a:spcPts val="650"/>
              </a:spcAft>
              <a:buFont typeface="Nokia Pure Text Light" panose="020B0304040602060303" pitchFamily="34" charset="0"/>
              <a:buChar char="‑"/>
              <a:defRPr sz="1733" b="0">
                <a:solidFill>
                  <a:schemeClr val="bg1"/>
                </a:solidFill>
                <a:latin typeface="Nokia Pure Text Light" panose="020B0403020202020204" pitchFamily="34" charset="0"/>
                <a:ea typeface="Nokia Pure Text Light" panose="020B0403020202020204" pitchFamily="34" charset="0"/>
              </a:defRPr>
            </a:lvl1pPr>
            <a:lvl2pPr marL="495577" indent="-246068">
              <a:spcBef>
                <a:spcPts val="0"/>
              </a:spcBef>
              <a:spcAft>
                <a:spcPts val="650"/>
              </a:spcAft>
              <a:buFont typeface="Nokia Pure Text Light" panose="020B0304040602060303" pitchFamily="34" charset="0"/>
              <a:buChar char="‑"/>
              <a:defRPr sz="1518">
                <a:solidFill>
                  <a:schemeClr val="bg1"/>
                </a:solidFill>
                <a:latin typeface="Nokia Pure Text Light" panose="020B0403020202020204" pitchFamily="34" charset="0"/>
                <a:ea typeface="Nokia Pure Text Light" panose="020B0403020202020204" pitchFamily="34" charset="0"/>
              </a:defRPr>
            </a:lvl2pPr>
            <a:lvl3pPr marL="687271" indent="-185841">
              <a:spcBef>
                <a:spcPts val="0"/>
              </a:spcBef>
              <a:spcAft>
                <a:spcPts val="650"/>
              </a:spcAft>
              <a:buSzPct val="66000"/>
              <a:buFont typeface="Wingdings" panose="05000000000000000000" pitchFamily="2" charset="2"/>
              <a:buChar char="§"/>
              <a:defRPr sz="1300">
                <a:solidFill>
                  <a:schemeClr val="bg1"/>
                </a:solidFill>
                <a:latin typeface="Nokia Pure Text Light" panose="020B0403020202020204" pitchFamily="34" charset="0"/>
                <a:ea typeface="Nokia Pure Text Light" panose="020B0403020202020204" pitchFamily="34" charset="0"/>
              </a:defRPr>
            </a:lvl3pPr>
            <a:lvl4pPr marL="868982" indent="0">
              <a:spcBef>
                <a:spcPts val="0"/>
              </a:spcBef>
              <a:spcAft>
                <a:spcPts val="650"/>
              </a:spcAft>
              <a:buNone/>
              <a:defRPr sz="1084">
                <a:solidFill>
                  <a:schemeClr val="bg1"/>
                </a:solidFill>
                <a:latin typeface="Nokia Pure Text Light" panose="020B0403020202020204" pitchFamily="34" charset="0"/>
                <a:ea typeface="Nokia Pure Text Light" panose="020B0403020202020204" pitchFamily="34" charset="0"/>
              </a:defRPr>
            </a:lvl4pPr>
            <a:lvl5pPr marL="1000910" indent="0">
              <a:spcBef>
                <a:spcPts val="0"/>
              </a:spcBef>
              <a:spcAft>
                <a:spcPts val="650"/>
              </a:spcAft>
              <a:buFont typeface="Arial" panose="020B0604020202020204" pitchFamily="34" charset="0"/>
              <a:buNone/>
              <a:defRPr sz="868">
                <a:solidFill>
                  <a:schemeClr val="bg1"/>
                </a:solidFill>
                <a:latin typeface="Nokia Pure Text Light" panose="020B0403020202020204" pitchFamily="34" charset="0"/>
                <a:ea typeface="Nokia Pure Text Light" panose="020B0403020202020204" pitchFamily="34" charset="0"/>
              </a:defRPr>
            </a:lvl5pPr>
            <a:lvl6pPr marL="1250650" indent="0">
              <a:spcBef>
                <a:spcPts val="0"/>
              </a:spcBef>
              <a:spcAft>
                <a:spcPts val="650"/>
              </a:spcAft>
              <a:buFont typeface="Nokia Pure Text" panose="020B0503020202020204" pitchFamily="34" charset="0"/>
              <a:buNone/>
              <a:defRPr sz="868" baseline="0">
                <a:solidFill>
                  <a:schemeClr val="bg1"/>
                </a:solidFill>
                <a:latin typeface="Nokia Pure Text Light" panose="020B0403020202020204" pitchFamily="34" charset="0"/>
                <a:ea typeface="Nokia Pure Text Light" panose="020B0403020202020204" pitchFamily="34" charset="0"/>
              </a:defRPr>
            </a:lvl6pPr>
            <a:lvl7pPr marL="1500389" indent="0">
              <a:spcBef>
                <a:spcPts val="0"/>
              </a:spcBef>
              <a:spcAft>
                <a:spcPts val="650"/>
              </a:spcAft>
              <a:buNone/>
              <a:defRPr sz="759">
                <a:solidFill>
                  <a:schemeClr val="bg1"/>
                </a:solidFill>
                <a:latin typeface="Nokia Pure Text Light" panose="020B0403020202020204" pitchFamily="34" charset="0"/>
                <a:ea typeface="Nokia Pure Text Light" panose="020B0403020202020204" pitchFamily="34" charset="0"/>
              </a:defRPr>
            </a:lvl7pPr>
            <a:lvl8pPr marL="1750128" indent="0">
              <a:spcBef>
                <a:spcPts val="0"/>
              </a:spcBef>
              <a:spcAft>
                <a:spcPts val="650"/>
              </a:spcAft>
              <a:buNone/>
              <a:defRPr sz="650">
                <a:solidFill>
                  <a:schemeClr val="bg1"/>
                </a:solidFill>
                <a:latin typeface="Nokia Pure Text Light" panose="020B0403020202020204" pitchFamily="34" charset="0"/>
                <a:ea typeface="Nokia Pure Text Light" panose="020B0403020202020204" pitchFamily="34" charset="0"/>
              </a:defRPr>
            </a:lvl8pPr>
          </a:lstStyle>
          <a:p>
            <a:pPr lvl="0"/>
            <a:r>
              <a:rPr lang="en-US"/>
              <a:t>Click to edit Master text styles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501084" y="6198577"/>
            <a:ext cx="1345537" cy="566400"/>
          </a:xfrm>
          <a:prstGeom prst="rect">
            <a:avLst/>
          </a:prstGeom>
        </p:spPr>
      </p:pic>
      <p:sp>
        <p:nvSpPr>
          <p:cNvPr id="10" name="Footer Placeholder 27"/>
          <p:cNvSpPr>
            <a:spLocks noGrp="1"/>
          </p:cNvSpPr>
          <p:nvPr>
            <p:ph type="ftr" sz="quarter" idx="3"/>
          </p:nvPr>
        </p:nvSpPr>
        <p:spPr>
          <a:xfrm>
            <a:off x="3072005" y="6422400"/>
            <a:ext cx="6048000" cy="163200"/>
          </a:xfrm>
          <a:prstGeom prst="rect">
            <a:avLst/>
          </a:prstGeom>
        </p:spPr>
        <p:txBody>
          <a:bodyPr vert="horz" lIns="0" tIns="0" rIns="0" bIns="0" rtlCol="0" anchor="b"/>
          <a:lstStyle>
            <a:lvl1pPr algn="l">
              <a:defRPr sz="868">
                <a:solidFill>
                  <a:schemeClr val="bg1"/>
                </a:solidFill>
                <a:latin typeface="Nokia Pure Text Light" panose="020B0304040602060303" pitchFamily="34" charset="0"/>
                <a:ea typeface="Nokia Pure Text Light" panose="020B0304040602060303" pitchFamily="34" charset="0"/>
                <a:cs typeface="Nokia Pure Text Light" panose="020B0304040602060303" pitchFamily="34" charset="0"/>
              </a:defRPr>
            </a:lvl1pPr>
          </a:lstStyle>
          <a:p>
            <a:endParaRPr lang="en-US"/>
          </a:p>
        </p:txBody>
      </p:sp>
    </p:spTree>
    <p:extLst>
      <p:ext uri="{BB962C8B-B14F-4D97-AF65-F5344CB8AC3E}">
        <p14:creationId xmlns:p14="http://schemas.microsoft.com/office/powerpoint/2010/main" val="690848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650"/>
              </a:spcAft>
              <a:defRPr baseline="0"/>
            </a:lvl1pPr>
            <a:lvl2pPr>
              <a:spcAft>
                <a:spcPts val="650"/>
              </a:spcAft>
              <a:defRPr/>
            </a:lvl2pPr>
            <a:lvl3pPr>
              <a:spcAft>
                <a:spcPts val="650"/>
              </a:spcAft>
              <a:defRPr/>
            </a:lvl3pPr>
            <a:lvl4pPr>
              <a:spcAft>
                <a:spcPts val="650"/>
              </a:spcAft>
              <a:defRPr/>
            </a:lvl4pPr>
            <a:lvl5pPr>
              <a:spcAft>
                <a:spcPts val="65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1"/>
          <p:cNvSpPr>
            <a:spLocks noGrp="1"/>
          </p:cNvSpPr>
          <p:nvPr>
            <p:ph type="title"/>
          </p:nvPr>
        </p:nvSpPr>
        <p:spPr>
          <a:xfrm>
            <a:off x="557496" y="372353"/>
            <a:ext cx="10972801" cy="415719"/>
          </a:xfrm>
        </p:spPr>
        <p:txBody>
          <a:bodyPr/>
          <a:lstStyle>
            <a:lvl1pPr>
              <a:defRPr/>
            </a:lvl1pPr>
          </a:lstStyle>
          <a:p>
            <a:r>
              <a:rPr lang="en-US"/>
              <a:t>Click to edit Master title style</a:t>
            </a:r>
          </a:p>
        </p:txBody>
      </p:sp>
      <p:sp>
        <p:nvSpPr>
          <p:cNvPr id="6" name="Content Placeholder 8"/>
          <p:cNvSpPr>
            <a:spLocks noGrp="1"/>
          </p:cNvSpPr>
          <p:nvPr>
            <p:ph sz="quarter" idx="13"/>
          </p:nvPr>
        </p:nvSpPr>
        <p:spPr>
          <a:xfrm>
            <a:off x="557501" y="717056"/>
            <a:ext cx="10970199" cy="402167"/>
          </a:xfrm>
        </p:spPr>
        <p:txBody>
          <a:bodyPr/>
          <a:lstStyle>
            <a:lvl1pPr marL="0" indent="0">
              <a:buFont typeface="Arial"/>
              <a:buNone/>
              <a:defRPr sz="1951">
                <a:solidFill>
                  <a:schemeClr val="bg2"/>
                </a:solidFill>
                <a:latin typeface="+mj-lt"/>
              </a:defRPr>
            </a:lvl1pPr>
          </a:lstStyle>
          <a:p>
            <a:pPr lvl="0"/>
            <a:r>
              <a:rPr lang="en-US"/>
              <a:t>Click to edit Master text styles</a:t>
            </a:r>
          </a:p>
        </p:txBody>
      </p:sp>
      <p:sp>
        <p:nvSpPr>
          <p:cNvPr id="2" name="Rectangle 1">
            <a:extLst>
              <a:ext uri="{FF2B5EF4-FFF2-40B4-BE49-F238E27FC236}">
                <a16:creationId xmlns="" xmlns:a16="http://schemas.microsoft.com/office/drawing/2014/main" id="{DCDED975-CFE7-49E4-ACAD-F0EA43FC8E8B}"/>
              </a:ext>
            </a:extLst>
          </p:cNvPr>
          <p:cNvSpPr/>
          <p:nvPr userDrawn="1"/>
        </p:nvSpPr>
        <p:spPr>
          <a:xfrm>
            <a:off x="1845582" y="6319707"/>
            <a:ext cx="2046914" cy="3355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8052" tIns="78052" rIns="78052" bIns="78052" numCol="1" spcCol="0" rtlCol="0" fromWordArt="0" anchor="t" anchorCtr="0" forceAA="0" compatLnSpc="1">
            <a:prstTxWarp prst="textNoShape">
              <a:avLst/>
            </a:prstTxWarp>
            <a:noAutofit/>
          </a:bodyPr>
          <a:lstStyle/>
          <a:p>
            <a:pPr algn="l"/>
            <a:endParaRPr lang="fi-FI" sz="1300">
              <a:solidFill>
                <a:schemeClr val="bg1"/>
              </a:solidFill>
              <a:latin typeface="Nokia Pure Text Light" panose="020B0403020202020204" pitchFamily="34" charset="0"/>
              <a:ea typeface="Nokia Pure Text Light" panose="020B0403020202020204" pitchFamily="34" charset="0"/>
            </a:endParaRPr>
          </a:p>
        </p:txBody>
      </p:sp>
    </p:spTree>
    <p:extLst>
      <p:ext uri="{BB962C8B-B14F-4D97-AF65-F5344CB8AC3E}">
        <p14:creationId xmlns:p14="http://schemas.microsoft.com/office/powerpoint/2010/main" val="1186722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2_Title">
    <p:spTree>
      <p:nvGrpSpPr>
        <p:cNvPr id="1" name=""/>
        <p:cNvGrpSpPr/>
        <p:nvPr/>
      </p:nvGrpSpPr>
      <p:grpSpPr>
        <a:xfrm>
          <a:off x="0" y="0"/>
          <a:ext cx="0" cy="0"/>
          <a:chOff x="0" y="0"/>
          <a:chExt cx="0" cy="0"/>
        </a:xfrm>
      </p:grpSpPr>
      <p:sp>
        <p:nvSpPr>
          <p:cNvPr id="3" name="Footer Placeholder 2">
            <a:extLst>
              <a:ext uri="{FF2B5EF4-FFF2-40B4-BE49-F238E27FC236}">
                <a16:creationId xmlns="" xmlns:a16="http://schemas.microsoft.com/office/drawing/2014/main" id="{3A1D69DC-9F16-4CA4-A0E0-1872B8AD5DBC}"/>
              </a:ext>
            </a:extLst>
          </p:cNvPr>
          <p:cNvSpPr>
            <a:spLocks noGrp="1"/>
          </p:cNvSpPr>
          <p:nvPr>
            <p:ph type="ftr" sz="quarter" idx="10"/>
          </p:nvPr>
        </p:nvSpPr>
        <p:spPr>
          <a:xfrm>
            <a:off x="3072005" y="6422400"/>
            <a:ext cx="6048000" cy="163200"/>
          </a:xfrm>
          <a:prstGeom prst="rect">
            <a:avLst/>
          </a:prstGeom>
        </p:spPr>
        <p:txBody>
          <a:bodyPr/>
          <a:lstStyle/>
          <a:p>
            <a:endParaRPr lang="en-US" dirty="0"/>
          </a:p>
        </p:txBody>
      </p:sp>
      <p:sp>
        <p:nvSpPr>
          <p:cNvPr id="4" name="Text Placeholder 12">
            <a:extLst>
              <a:ext uri="{FF2B5EF4-FFF2-40B4-BE49-F238E27FC236}">
                <a16:creationId xmlns="" xmlns:a16="http://schemas.microsoft.com/office/drawing/2014/main" id="{99A4E175-66C0-4DDD-AA07-5D4B03CEA1D0}"/>
              </a:ext>
            </a:extLst>
          </p:cNvPr>
          <p:cNvSpPr>
            <a:spLocks noGrp="1"/>
          </p:cNvSpPr>
          <p:nvPr>
            <p:ph type="body" sz="quarter" idx="11"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mj-lt"/>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dirty="0"/>
              <a:t>Click to edit secondary headline</a:t>
            </a:r>
          </a:p>
        </p:txBody>
      </p:sp>
      <p:sp>
        <p:nvSpPr>
          <p:cNvPr id="5" name="Text Placeholder 42">
            <a:extLst>
              <a:ext uri="{FF2B5EF4-FFF2-40B4-BE49-F238E27FC236}">
                <a16:creationId xmlns="" xmlns:a16="http://schemas.microsoft.com/office/drawing/2014/main" id="{F4102E0A-65A1-4E0C-ABCA-2CEBB8D5BF5D}"/>
              </a:ext>
            </a:extLst>
          </p:cNvPr>
          <p:cNvSpPr>
            <a:spLocks noGrp="1"/>
          </p:cNvSpPr>
          <p:nvPr>
            <p:ph type="body" sz="quarter" idx="12"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mj-lt"/>
              </a:defRPr>
            </a:lvl1pPr>
          </a:lstStyle>
          <a:p>
            <a:pPr lvl="0"/>
            <a:r>
              <a:rPr lang="en-US" noProof="0" dirty="0"/>
              <a:t>Click to edit headline</a:t>
            </a:r>
          </a:p>
        </p:txBody>
      </p:sp>
    </p:spTree>
    <p:extLst>
      <p:ext uri="{BB962C8B-B14F-4D97-AF65-F5344CB8AC3E}">
        <p14:creationId xmlns:p14="http://schemas.microsoft.com/office/powerpoint/2010/main" val="3270220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bubbles_ppt_cover.png">
            <a:extLst>
              <a:ext uri="{FF2B5EF4-FFF2-40B4-BE49-F238E27FC236}">
                <a16:creationId xmlns="" xmlns:a16="http://schemas.microsoft.com/office/drawing/2014/main" id="{4EB823F2-CD38-4A2C-B19B-02C8CF0FADE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6492" y="19"/>
            <a:ext cx="5145615" cy="6330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3" y="2130448"/>
            <a:ext cx="10363201"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10045" y="3839308"/>
            <a:ext cx="8534401" cy="1752600"/>
          </a:xfrm>
        </p:spPr>
        <p:txBody>
          <a:bodyPr/>
          <a:lstStyle>
            <a:lvl1pPr marL="0" indent="0" algn="ctr">
              <a:buNone/>
              <a:defRPr/>
            </a:lvl1pPr>
            <a:lvl2pPr marL="495577" indent="0" algn="ctr">
              <a:buNone/>
              <a:defRPr/>
            </a:lvl2pPr>
            <a:lvl3pPr marL="991155" indent="0" algn="ctr">
              <a:buNone/>
              <a:defRPr/>
            </a:lvl3pPr>
            <a:lvl4pPr marL="1486731" indent="0" algn="ctr">
              <a:buNone/>
              <a:defRPr/>
            </a:lvl4pPr>
            <a:lvl5pPr marL="1982308" indent="0" algn="ctr">
              <a:buNone/>
              <a:defRPr/>
            </a:lvl5pPr>
            <a:lvl6pPr marL="2477886" indent="0" algn="ctr">
              <a:buNone/>
              <a:defRPr/>
            </a:lvl6pPr>
            <a:lvl7pPr marL="2973463" indent="0" algn="ctr">
              <a:buNone/>
              <a:defRPr/>
            </a:lvl7pPr>
            <a:lvl8pPr marL="3469041" indent="0" algn="ctr">
              <a:buNone/>
              <a:defRPr/>
            </a:lvl8pPr>
            <a:lvl9pPr marL="3964618" indent="0" algn="ctr">
              <a:buNone/>
              <a:defRPr/>
            </a:lvl9pPr>
          </a:lstStyle>
          <a:p>
            <a:r>
              <a:rPr lang="en-US" dirty="0"/>
              <a:t>Click to edit Master subtitle style</a:t>
            </a:r>
            <a:endParaRPr lang="en-GB" dirty="0"/>
          </a:p>
        </p:txBody>
      </p:sp>
      <p:pic>
        <p:nvPicPr>
          <p:cNvPr id="7" name="Picture 1">
            <a:extLst>
              <a:ext uri="{FF2B5EF4-FFF2-40B4-BE49-F238E27FC236}">
                <a16:creationId xmlns="" xmlns:a16="http://schemas.microsoft.com/office/drawing/2014/main" id="{C5E5EFE4-EEED-4067-9F76-AC2A2D76691B}"/>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37406" y="0"/>
            <a:ext cx="1948374" cy="1492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3759811"/>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371684" indent="-371684">
              <a:buFontTx/>
              <a:buBlip>
                <a:blip/>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583555665"/>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045933555"/>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mn-lt"/>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mn-lt"/>
              </a:defRPr>
            </a:lvl1pPr>
          </a:lstStyle>
          <a:p>
            <a:pPr lvl="0"/>
            <a:r>
              <a:rPr lang="en-US" noProof="0"/>
              <a:t>Click to edit headline</a:t>
            </a:r>
          </a:p>
        </p:txBody>
      </p:sp>
      <p:sp>
        <p:nvSpPr>
          <p:cNvPr id="4" name="Text Placeholder 3"/>
          <p:cNvSpPr>
            <a:spLocks noGrp="1"/>
          </p:cNvSpPr>
          <p:nvPr>
            <p:ph type="body" sz="quarter" idx="12"/>
          </p:nvPr>
        </p:nvSpPr>
        <p:spPr>
          <a:xfrm>
            <a:off x="556804" y="1440000"/>
            <a:ext cx="11078400"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mn-lt"/>
                <a:ea typeface="Nokia Pure Text Light" panose="020B0403020202020204" pitchFamily="34" charset="0"/>
              </a:defRPr>
            </a:lvl1pPr>
            <a:lvl2pPr marL="249741" indent="0">
              <a:spcBef>
                <a:spcPts val="0"/>
              </a:spcBef>
              <a:spcAft>
                <a:spcPts val="650"/>
              </a:spcAft>
              <a:buNone/>
              <a:defRPr sz="1518">
                <a:solidFill>
                  <a:schemeClr val="tx2"/>
                </a:solidFill>
                <a:latin typeface="+mn-lt"/>
                <a:ea typeface="Nokia Pure Text Light" panose="020B0403020202020204" pitchFamily="34" charset="0"/>
              </a:defRPr>
            </a:lvl2pPr>
            <a:lvl3pPr marL="501432" indent="0">
              <a:spcBef>
                <a:spcPts val="0"/>
              </a:spcBef>
              <a:spcAft>
                <a:spcPts val="650"/>
              </a:spcAft>
              <a:buNone/>
              <a:defRPr sz="1300">
                <a:solidFill>
                  <a:schemeClr val="tx2"/>
                </a:solidFill>
                <a:latin typeface="+mn-lt"/>
                <a:ea typeface="Nokia Pure Text Light" panose="020B0403020202020204" pitchFamily="34" charset="0"/>
              </a:defRPr>
            </a:lvl3pPr>
            <a:lvl4pPr marL="751170" indent="0">
              <a:spcBef>
                <a:spcPts val="0"/>
              </a:spcBef>
              <a:spcAft>
                <a:spcPts val="650"/>
              </a:spcAft>
              <a:buNone/>
              <a:defRPr sz="1084">
                <a:solidFill>
                  <a:schemeClr val="tx2"/>
                </a:solidFill>
                <a:latin typeface="+mn-lt"/>
                <a:ea typeface="Nokia Pure Text Light" panose="020B0403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mn-lt"/>
                <a:ea typeface="Nokia Pure Text Light" panose="020B0403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latin typeface="Nokia Pure Text Light" panose="020B0403020202020204" pitchFamily="34" charset="0"/>
                <a:ea typeface="Nokia Pure Text Light" panose="020B0403020202020204" pitchFamily="34" charset="0"/>
              </a:defRPr>
            </a:lvl6pPr>
            <a:lvl7pPr marL="1748177">
              <a:spcBef>
                <a:spcPts val="0"/>
              </a:spcBef>
              <a:spcAft>
                <a:spcPts val="650"/>
              </a:spcAft>
              <a:defRPr sz="759">
                <a:solidFill>
                  <a:schemeClr val="tx2"/>
                </a:solidFill>
                <a:latin typeface="Nokia Pure Text Light" panose="020B0403020202020204" pitchFamily="34" charset="0"/>
                <a:ea typeface="Nokia Pure Text Light" panose="020B0403020202020204" pitchFamily="34" charset="0"/>
              </a:defRPr>
            </a:lvl7pPr>
            <a:lvl8pPr marL="1997917">
              <a:spcBef>
                <a:spcPts val="0"/>
              </a:spcBef>
              <a:spcAft>
                <a:spcPts val="650"/>
              </a:spcAft>
              <a:defRPr sz="650">
                <a:solidFill>
                  <a:schemeClr val="tx2"/>
                </a:solidFill>
                <a:latin typeface="Nokia Pure Text Light" panose="020B0403020202020204" pitchFamily="34" charset="0"/>
                <a:ea typeface="Nokia Pure Text Light" panose="020B0403020202020204" pitchFamily="34" charset="0"/>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27"/>
          <p:cNvSpPr>
            <a:spLocks noGrp="1"/>
          </p:cNvSpPr>
          <p:nvPr>
            <p:ph type="ftr" sz="quarter" idx="3"/>
          </p:nvPr>
        </p:nvSpPr>
        <p:spPr>
          <a:xfrm>
            <a:off x="3072005" y="6422400"/>
            <a:ext cx="6048000" cy="163200"/>
          </a:xfrm>
          <a:prstGeom prst="rect">
            <a:avLst/>
          </a:prstGeom>
        </p:spPr>
        <p:txBody>
          <a:bodyPr vert="horz" lIns="0" tIns="0" rIns="0" bIns="0" rtlCol="0" anchor="b"/>
          <a:lstStyle>
            <a:lvl1pPr algn="l">
              <a:defRPr sz="868">
                <a:solidFill>
                  <a:schemeClr val="tx2"/>
                </a:solidFill>
                <a:latin typeface="+mn-lt"/>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386704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Arial" panose="020B0604020202020204" pitchFamily="34" charset="0"/>
                <a:cs typeface="Arial" panose="020B0604020202020204" pitchFamily="34" charset="0"/>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able Placeholder 2"/>
          <p:cNvSpPr>
            <a:spLocks noGrp="1"/>
          </p:cNvSpPr>
          <p:nvPr>
            <p:ph type="tbl" sz="quarter" idx="13"/>
          </p:nvPr>
        </p:nvSpPr>
        <p:spPr>
          <a:xfrm>
            <a:off x="556804" y="1435200"/>
            <a:ext cx="11078400" cy="4752000"/>
          </a:xfrm>
          <a:prstGeom prst="rect">
            <a:avLst/>
          </a:prstGeom>
        </p:spPr>
        <p:txBody>
          <a:bodyPr/>
          <a:lstStyle>
            <a:lvl1pPr marL="0" indent="0">
              <a:buNone/>
              <a:defRPr sz="17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6" name="Footer Placeholder 27"/>
          <p:cNvSpPr>
            <a:spLocks noGrp="1"/>
          </p:cNvSpPr>
          <p:nvPr>
            <p:ph type="ftr" sz="quarter" idx="3"/>
          </p:nvPr>
        </p:nvSpPr>
        <p:spPr>
          <a:xfrm>
            <a:off x="3072005" y="6422400"/>
            <a:ext cx="6048000" cy="163200"/>
          </a:xfrm>
          <a:prstGeom prst="rect">
            <a:avLst/>
          </a:prstGeom>
        </p:spPr>
        <p:txBody>
          <a:bodyPr vert="horz" lIns="0" tIns="0" rIns="0" bIns="0" rtlCol="0" anchor="b"/>
          <a:lstStyle>
            <a:lvl1pPr algn="l">
              <a:defRPr sz="8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4035157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Arial" panose="020B0604020202020204" pitchFamily="34" charset="0"/>
                <a:cs typeface="Arial" panose="020B0604020202020204" pitchFamily="34" charset="0"/>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10" name="SmartArt Placeholder 2"/>
          <p:cNvSpPr>
            <a:spLocks noGrp="1"/>
          </p:cNvSpPr>
          <p:nvPr>
            <p:ph type="dgm" sz="quarter" idx="14"/>
          </p:nvPr>
        </p:nvSpPr>
        <p:spPr>
          <a:xfrm>
            <a:off x="556804" y="1435200"/>
            <a:ext cx="11078400" cy="4752000"/>
          </a:xfrm>
          <a:prstGeom prst="rect">
            <a:avLst/>
          </a:prstGeom>
        </p:spPr>
        <p:txBody>
          <a:bodyPr/>
          <a:lstStyle>
            <a:lvl1pPr marL="0" indent="0">
              <a:buNone/>
              <a:defRPr sz="1084">
                <a:solidFill>
                  <a:schemeClr val="tx2"/>
                </a:solidFill>
                <a:latin typeface="Arial" panose="020B0604020202020204" pitchFamily="34" charset="0"/>
                <a:cs typeface="Arial" panose="020B0604020202020204" pitchFamily="34" charset="0"/>
              </a:defRPr>
            </a:lvl1pPr>
          </a:lstStyle>
          <a:p>
            <a:r>
              <a:rPr lang="en-US"/>
              <a:t>Click icon to add SmartArt graphic</a:t>
            </a:r>
          </a:p>
        </p:txBody>
      </p:sp>
      <p:sp>
        <p:nvSpPr>
          <p:cNvPr id="6" name="Footer Placeholder 27"/>
          <p:cNvSpPr>
            <a:spLocks noGrp="1"/>
          </p:cNvSpPr>
          <p:nvPr>
            <p:ph type="ftr" sz="quarter" idx="3"/>
          </p:nvPr>
        </p:nvSpPr>
        <p:spPr>
          <a:xfrm>
            <a:off x="3072005" y="6422400"/>
            <a:ext cx="6048000" cy="163200"/>
          </a:xfrm>
          <a:prstGeom prst="rect">
            <a:avLst/>
          </a:prstGeom>
        </p:spPr>
        <p:txBody>
          <a:bodyPr vert="horz" lIns="0" tIns="0" rIns="0" bIns="0" rtlCol="0" anchor="b"/>
          <a:lstStyle>
            <a:lvl1pPr algn="l">
              <a:defRPr sz="8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3502790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Arial" panose="020B0604020202020204" pitchFamily="34" charset="0"/>
                <a:cs typeface="Arial" panose="020B0604020202020204" pitchFamily="34" charset="0"/>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2" y="1440000"/>
            <a:ext cx="5347201"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3"/>
          <p:cNvSpPr>
            <a:spLocks noGrp="1"/>
          </p:cNvSpPr>
          <p:nvPr>
            <p:ph type="body" sz="quarter" idx="13"/>
          </p:nvPr>
        </p:nvSpPr>
        <p:spPr>
          <a:xfrm>
            <a:off x="6288002" y="1440000"/>
            <a:ext cx="5347201"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5" y="6422400"/>
            <a:ext cx="6048000" cy="163200"/>
          </a:xfrm>
          <a:prstGeom prst="rect">
            <a:avLst/>
          </a:prstGeom>
        </p:spPr>
        <p:txBody>
          <a:bodyPr vert="horz" lIns="0" tIns="0" rIns="0" bIns="0" rtlCol="0" anchor="b"/>
          <a:lstStyle>
            <a:lvl1pPr algn="l">
              <a:defRPr sz="8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3043842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Arial" panose="020B0604020202020204" pitchFamily="34" charset="0"/>
                <a:cs typeface="Arial" panose="020B0604020202020204" pitchFamily="34" charset="0"/>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ext Placeholder 3"/>
          <p:cNvSpPr>
            <a:spLocks noGrp="1"/>
          </p:cNvSpPr>
          <p:nvPr>
            <p:ph type="body" sz="quarter" idx="13"/>
          </p:nvPr>
        </p:nvSpPr>
        <p:spPr>
          <a:xfrm>
            <a:off x="6288002" y="1440000"/>
            <a:ext cx="5347201"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able Placeholder 4"/>
          <p:cNvSpPr>
            <a:spLocks noGrp="1"/>
          </p:cNvSpPr>
          <p:nvPr>
            <p:ph type="tbl" sz="quarter" idx="14"/>
          </p:nvPr>
        </p:nvSpPr>
        <p:spPr>
          <a:xfrm>
            <a:off x="556802" y="1440000"/>
            <a:ext cx="5347201" cy="4747200"/>
          </a:xfrm>
          <a:prstGeom prst="rect">
            <a:avLst/>
          </a:prstGeom>
        </p:spPr>
        <p:txBody>
          <a:bodyPr>
            <a:normAutofit/>
          </a:bodyPr>
          <a:lstStyle>
            <a:lvl1pPr marL="0" indent="0">
              <a:buNone/>
              <a:defRPr sz="1733">
                <a:solidFill>
                  <a:schemeClr val="tx2"/>
                </a:solidFill>
                <a:latin typeface="Arial" panose="020B0604020202020204" pitchFamily="34" charset="0"/>
                <a:cs typeface="Arial" panose="020B0604020202020204" pitchFamily="34" charset="0"/>
              </a:defRPr>
            </a:lvl1pPr>
          </a:lstStyle>
          <a:p>
            <a:r>
              <a:rPr lang="en-US" noProof="0"/>
              <a:t>Click icon to add table</a:t>
            </a:r>
          </a:p>
        </p:txBody>
      </p:sp>
      <p:sp>
        <p:nvSpPr>
          <p:cNvPr id="7" name="Footer Placeholder 27"/>
          <p:cNvSpPr>
            <a:spLocks noGrp="1"/>
          </p:cNvSpPr>
          <p:nvPr>
            <p:ph type="ftr" sz="quarter" idx="3"/>
          </p:nvPr>
        </p:nvSpPr>
        <p:spPr>
          <a:xfrm>
            <a:off x="3072005" y="6422400"/>
            <a:ext cx="6048000" cy="163200"/>
          </a:xfrm>
          <a:prstGeom prst="rect">
            <a:avLst/>
          </a:prstGeom>
        </p:spPr>
        <p:txBody>
          <a:bodyPr vert="horz" lIns="0" tIns="0" rIns="0" bIns="0" rtlCol="0" anchor="b"/>
          <a:lstStyle>
            <a:lvl1pPr algn="l">
              <a:defRPr sz="8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3609645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Arial" panose="020B0604020202020204" pitchFamily="34" charset="0"/>
                <a:cs typeface="Arial" panose="020B0604020202020204" pitchFamily="34" charset="0"/>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3456000"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4367809" y="1440000"/>
            <a:ext cx="3456000"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8179200" y="1440000"/>
            <a:ext cx="3456000"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5" y="6422400"/>
            <a:ext cx="6048000" cy="163200"/>
          </a:xfrm>
          <a:prstGeom prst="rect">
            <a:avLst/>
          </a:prstGeom>
        </p:spPr>
        <p:txBody>
          <a:bodyPr vert="horz" lIns="0" tIns="0" rIns="0" bIns="0" rtlCol="0" anchor="b"/>
          <a:lstStyle>
            <a:lvl1pPr algn="l">
              <a:defRPr sz="8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264169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Arial" panose="020B0604020202020204" pitchFamily="34" charset="0"/>
                <a:cs typeface="Arial" panose="020B0604020202020204" pitchFamily="34" charset="0"/>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3" name="Table Placeholder 2"/>
          <p:cNvSpPr>
            <a:spLocks noGrp="1"/>
          </p:cNvSpPr>
          <p:nvPr>
            <p:ph type="tbl" sz="quarter" idx="15"/>
          </p:nvPr>
        </p:nvSpPr>
        <p:spPr>
          <a:xfrm>
            <a:off x="556415" y="1440000"/>
            <a:ext cx="3456000" cy="4747200"/>
          </a:xfrm>
          <a:prstGeom prst="rect">
            <a:avLst/>
          </a:prstGeom>
        </p:spPr>
        <p:txBody>
          <a:bodyPr>
            <a:normAutofit/>
          </a:bodyPr>
          <a:lstStyle>
            <a:lvl1pPr marL="0" indent="0">
              <a:buNone/>
              <a:defRPr sz="17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4" name="Table Placeholder 2"/>
          <p:cNvSpPr>
            <a:spLocks noGrp="1"/>
          </p:cNvSpPr>
          <p:nvPr>
            <p:ph type="tbl" sz="quarter" idx="16"/>
          </p:nvPr>
        </p:nvSpPr>
        <p:spPr>
          <a:xfrm>
            <a:off x="8176563" y="1440000"/>
            <a:ext cx="3456000" cy="4747200"/>
          </a:xfrm>
          <a:prstGeom prst="rect">
            <a:avLst/>
          </a:prstGeom>
        </p:spPr>
        <p:txBody>
          <a:bodyPr>
            <a:normAutofit/>
          </a:bodyPr>
          <a:lstStyle>
            <a:lvl1pPr marL="0" indent="0">
              <a:buNone/>
              <a:defRPr sz="17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5" name="Table Placeholder 2"/>
          <p:cNvSpPr>
            <a:spLocks noGrp="1"/>
          </p:cNvSpPr>
          <p:nvPr>
            <p:ph type="tbl" sz="quarter" idx="17"/>
          </p:nvPr>
        </p:nvSpPr>
        <p:spPr>
          <a:xfrm>
            <a:off x="4365173" y="1440000"/>
            <a:ext cx="3456000" cy="4747200"/>
          </a:xfrm>
          <a:prstGeom prst="rect">
            <a:avLst/>
          </a:prstGeom>
        </p:spPr>
        <p:txBody>
          <a:bodyPr>
            <a:normAutofit/>
          </a:bodyPr>
          <a:lstStyle>
            <a:lvl1pPr marL="0" indent="0">
              <a:buNone/>
              <a:defRPr sz="17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8" name="Footer Placeholder 27"/>
          <p:cNvSpPr>
            <a:spLocks noGrp="1"/>
          </p:cNvSpPr>
          <p:nvPr>
            <p:ph type="ftr" sz="quarter" idx="3"/>
          </p:nvPr>
        </p:nvSpPr>
        <p:spPr>
          <a:xfrm>
            <a:off x="3072005" y="6422400"/>
            <a:ext cx="6048000" cy="163200"/>
          </a:xfrm>
          <a:prstGeom prst="rect">
            <a:avLst/>
          </a:prstGeom>
        </p:spPr>
        <p:txBody>
          <a:bodyPr vert="horz" lIns="0" tIns="0" rIns="0" bIns="0" rtlCol="0" anchor="b"/>
          <a:lstStyle>
            <a:lvl1pPr algn="l">
              <a:defRPr sz="8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1395285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5 White - four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Arial" panose="020B0604020202020204" pitchFamily="34" charset="0"/>
                <a:cs typeface="Arial" panose="020B0604020202020204" pitchFamily="34" charset="0"/>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3" y="1440000"/>
            <a:ext cx="2524801"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3408005" y="1440000"/>
            <a:ext cx="2524801"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6259203" y="1440000"/>
            <a:ext cx="2524801"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3"/>
          <p:cNvSpPr>
            <a:spLocks noGrp="1"/>
          </p:cNvSpPr>
          <p:nvPr>
            <p:ph type="body" sz="quarter" idx="15"/>
          </p:nvPr>
        </p:nvSpPr>
        <p:spPr>
          <a:xfrm>
            <a:off x="9110405" y="1440000"/>
            <a:ext cx="2524801"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Footer Placeholder 27"/>
          <p:cNvSpPr>
            <a:spLocks noGrp="1"/>
          </p:cNvSpPr>
          <p:nvPr>
            <p:ph type="ftr" sz="quarter" idx="3"/>
          </p:nvPr>
        </p:nvSpPr>
        <p:spPr>
          <a:xfrm>
            <a:off x="3072005" y="6422400"/>
            <a:ext cx="6048000" cy="163200"/>
          </a:xfrm>
          <a:prstGeom prst="rect">
            <a:avLst/>
          </a:prstGeom>
        </p:spPr>
        <p:txBody>
          <a:bodyPr vert="horz" lIns="0" tIns="0" rIns="0" bIns="0" rtlCol="0" anchor="b"/>
          <a:lstStyle>
            <a:lvl1pPr algn="l">
              <a:defRPr sz="8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3747582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2.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Title Placeholder 6"/>
          <p:cNvSpPr>
            <a:spLocks noGrp="1"/>
          </p:cNvSpPr>
          <p:nvPr>
            <p:ph type="title"/>
          </p:nvPr>
        </p:nvSpPr>
        <p:spPr>
          <a:xfrm>
            <a:off x="556804" y="374400"/>
            <a:ext cx="11078400" cy="412800"/>
          </a:xfrm>
          <a:prstGeom prst="rect">
            <a:avLst/>
          </a:prstGeom>
        </p:spPr>
        <p:txBody>
          <a:bodyPr vert="horz" lIns="0" tIns="0" rIns="0" bIns="0" rtlCol="0" anchor="t" anchorCtr="0">
            <a:noAutofit/>
          </a:bodyPr>
          <a:lstStyle/>
          <a:p>
            <a:r>
              <a:rPr lang="en-US" noProof="0"/>
              <a:t>Click</a:t>
            </a:r>
            <a:r>
              <a:rPr lang="en-US"/>
              <a:t> to edit Master title slide</a:t>
            </a:r>
          </a:p>
        </p:txBody>
      </p:sp>
      <p:sp>
        <p:nvSpPr>
          <p:cNvPr id="21" name="Slide Number Placeholder 5"/>
          <p:cNvSpPr txBox="1">
            <a:spLocks/>
          </p:cNvSpPr>
          <p:nvPr userDrawn="1"/>
        </p:nvSpPr>
        <p:spPr>
          <a:xfrm>
            <a:off x="558806" y="6452039"/>
            <a:ext cx="336001" cy="133563"/>
          </a:xfrm>
          <a:prstGeom prst="rect">
            <a:avLst/>
          </a:prstGeom>
        </p:spPr>
        <p:txBody>
          <a:bodyPr lIns="0" tIns="0" rIns="0" bIns="0" anchor="b">
            <a:spAutoFit/>
          </a:bodyPr>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1245D3D-131A-47D1-B100-B33219007AD2}" type="slidenum">
              <a:rPr lang="en-US" sz="868" smtClean="0">
                <a:solidFill>
                  <a:schemeClr val="tx2"/>
                </a:solidFill>
                <a:latin typeface="Arial" panose="020B0604020202020204" pitchFamily="34" charset="0"/>
                <a:ea typeface="Nokia Pure Text Light" panose="020B0304040602060303" pitchFamily="34" charset="0"/>
                <a:cs typeface="Arial" panose="020B0604020202020204" pitchFamily="34" charset="0"/>
              </a:rPr>
              <a:pPr>
                <a:defRPr/>
              </a:pPr>
              <a:t>‹#›</a:t>
            </a:fld>
            <a:endParaRPr lang="en-US" sz="1084" dirty="0">
              <a:solidFill>
                <a:schemeClr val="tx2"/>
              </a:solidFill>
              <a:latin typeface="Arial" panose="020B0604020202020204" pitchFamily="34" charset="0"/>
              <a:ea typeface="Nokia Pure Text Light" panose="020B0304040602060303" pitchFamily="34" charset="0"/>
              <a:cs typeface="Arial" panose="020B0604020202020204" pitchFamily="34" charset="0"/>
            </a:endParaRPr>
          </a:p>
        </p:txBody>
      </p:sp>
    </p:spTree>
    <p:extLst>
      <p:ext uri="{BB962C8B-B14F-4D97-AF65-F5344CB8AC3E}">
        <p14:creationId xmlns:p14="http://schemas.microsoft.com/office/powerpoint/2010/main" val="715877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2" r:id="rId11"/>
    <p:sldLayoutId id="2147483673" r:id="rId12"/>
  </p:sldLayoutIdLst>
  <p:hf hdr="0" dt="0"/>
  <p:txStyles>
    <p:titleStyle>
      <a:lvl1pPr algn="l" defTabSz="991155" rtl="0" eaLnBrk="1" latinLnBrk="0" hangingPunct="1">
        <a:spcBef>
          <a:spcPct val="0"/>
        </a:spcBef>
        <a:buNone/>
        <a:defRPr sz="2167" kern="1200" baseline="0">
          <a:solidFill>
            <a:schemeClr val="tx1"/>
          </a:solidFill>
          <a:latin typeface="+mj-lt"/>
          <a:ea typeface="+mj-ea"/>
          <a:cs typeface="+mj-cs"/>
        </a:defRPr>
      </a:lvl1pPr>
    </p:titleStyle>
    <p:bodyStyle>
      <a:lvl1pPr marL="371684" indent="-371684" algn="l" defTabSz="991155" rtl="0" eaLnBrk="1" latinLnBrk="0" hangingPunct="1">
        <a:spcBef>
          <a:spcPct val="20000"/>
        </a:spcBef>
        <a:buFont typeface="Arial" panose="020B0604020202020204" pitchFamily="34" charset="0"/>
        <a:buChar char="•"/>
        <a:defRPr sz="3469" kern="1200">
          <a:solidFill>
            <a:schemeClr val="tx1"/>
          </a:solidFill>
          <a:latin typeface="+mn-lt"/>
          <a:ea typeface="+mn-ea"/>
          <a:cs typeface="+mn-cs"/>
        </a:defRPr>
      </a:lvl1pPr>
      <a:lvl2pPr marL="805312" indent="-309735" algn="l" defTabSz="991155" rtl="0" eaLnBrk="1" latinLnBrk="0" hangingPunct="1">
        <a:spcBef>
          <a:spcPct val="20000"/>
        </a:spcBef>
        <a:buFont typeface="Arial" panose="020B0604020202020204" pitchFamily="34" charset="0"/>
        <a:buChar char="–"/>
        <a:defRPr sz="3034" kern="1200">
          <a:solidFill>
            <a:schemeClr val="tx1"/>
          </a:solidFill>
          <a:latin typeface="+mn-lt"/>
          <a:ea typeface="+mn-ea"/>
          <a:cs typeface="+mn-cs"/>
        </a:defRPr>
      </a:lvl2pPr>
      <a:lvl3pPr marL="1238943" indent="-247788" algn="l" defTabSz="991155" rtl="0" eaLnBrk="1" latinLnBrk="0" hangingPunct="1">
        <a:spcBef>
          <a:spcPct val="20000"/>
        </a:spcBef>
        <a:buFont typeface="Arial" panose="020B0604020202020204" pitchFamily="34" charset="0"/>
        <a:buChar char="•"/>
        <a:defRPr sz="2602" kern="1200">
          <a:solidFill>
            <a:schemeClr val="tx1"/>
          </a:solidFill>
          <a:latin typeface="+mn-lt"/>
          <a:ea typeface="+mn-ea"/>
          <a:cs typeface="+mn-cs"/>
        </a:defRPr>
      </a:lvl3pPr>
      <a:lvl4pPr marL="1734520" indent="-247788" algn="l" defTabSz="991155" rtl="0" eaLnBrk="1" latinLnBrk="0" hangingPunct="1">
        <a:spcBef>
          <a:spcPct val="20000"/>
        </a:spcBef>
        <a:buFont typeface="Arial" panose="020B0604020202020204" pitchFamily="34" charset="0"/>
        <a:buChar char="–"/>
        <a:defRPr sz="2167" kern="1200">
          <a:solidFill>
            <a:schemeClr val="tx1"/>
          </a:solidFill>
          <a:latin typeface="+mn-lt"/>
          <a:ea typeface="+mn-ea"/>
          <a:cs typeface="+mn-cs"/>
        </a:defRPr>
      </a:lvl4pPr>
      <a:lvl5pPr marL="2230097" indent="-247788" algn="l" defTabSz="991155" rtl="0" eaLnBrk="1" latinLnBrk="0" hangingPunct="1">
        <a:spcBef>
          <a:spcPct val="20000"/>
        </a:spcBef>
        <a:buFont typeface="Arial" panose="020B0604020202020204" pitchFamily="34" charset="0"/>
        <a:buChar char="»"/>
        <a:defRPr sz="2167" kern="1200">
          <a:solidFill>
            <a:schemeClr val="tx1"/>
          </a:solidFill>
          <a:latin typeface="+mn-lt"/>
          <a:ea typeface="+mn-ea"/>
          <a:cs typeface="+mn-cs"/>
        </a:defRPr>
      </a:lvl5pPr>
      <a:lvl6pPr marL="2725674" indent="-247788" algn="l" defTabSz="991155" rtl="0" eaLnBrk="1" latinLnBrk="0" hangingPunct="1">
        <a:spcBef>
          <a:spcPct val="20000"/>
        </a:spcBef>
        <a:buFont typeface="Arial" panose="020B0604020202020204" pitchFamily="34" charset="0"/>
        <a:buChar char="•"/>
        <a:defRPr sz="2167" kern="1200">
          <a:solidFill>
            <a:schemeClr val="tx1"/>
          </a:solidFill>
          <a:latin typeface="+mn-lt"/>
          <a:ea typeface="+mn-ea"/>
          <a:cs typeface="+mn-cs"/>
        </a:defRPr>
      </a:lvl6pPr>
      <a:lvl7pPr marL="3221252" indent="-247788" algn="l" defTabSz="991155" rtl="0" eaLnBrk="1" latinLnBrk="0" hangingPunct="1">
        <a:spcBef>
          <a:spcPct val="20000"/>
        </a:spcBef>
        <a:buFont typeface="Arial" panose="020B0604020202020204" pitchFamily="34" charset="0"/>
        <a:buChar char="•"/>
        <a:defRPr sz="2167" kern="1200">
          <a:solidFill>
            <a:schemeClr val="tx1"/>
          </a:solidFill>
          <a:latin typeface="+mn-lt"/>
          <a:ea typeface="+mn-ea"/>
          <a:cs typeface="+mn-cs"/>
        </a:defRPr>
      </a:lvl7pPr>
      <a:lvl8pPr marL="3716829" indent="-247788" algn="l" defTabSz="991155" rtl="0" eaLnBrk="1" latinLnBrk="0" hangingPunct="1">
        <a:spcBef>
          <a:spcPct val="20000"/>
        </a:spcBef>
        <a:buFont typeface="Arial" panose="020B0604020202020204" pitchFamily="34" charset="0"/>
        <a:buChar char="•"/>
        <a:defRPr sz="2167" kern="1200">
          <a:solidFill>
            <a:schemeClr val="tx1"/>
          </a:solidFill>
          <a:latin typeface="+mn-lt"/>
          <a:ea typeface="+mn-ea"/>
          <a:cs typeface="+mn-cs"/>
        </a:defRPr>
      </a:lvl8pPr>
      <a:lvl9pPr marL="4212406" indent="-247788" algn="l" defTabSz="991155" rtl="0" eaLnBrk="1" latinLnBrk="0" hangingPunct="1">
        <a:spcBef>
          <a:spcPct val="20000"/>
        </a:spcBef>
        <a:buFont typeface="Arial" panose="020B0604020202020204" pitchFamily="34" charset="0"/>
        <a:buChar char="•"/>
        <a:defRPr sz="2167" kern="1200">
          <a:solidFill>
            <a:schemeClr val="tx1"/>
          </a:solidFill>
          <a:latin typeface="+mn-lt"/>
          <a:ea typeface="+mn-ea"/>
          <a:cs typeface="+mn-cs"/>
        </a:defRPr>
      </a:lvl9pPr>
    </p:bodyStyle>
    <p:otherStyle>
      <a:defPPr>
        <a:defRPr lang="en-US"/>
      </a:defPPr>
      <a:lvl1pPr marL="0" algn="l" defTabSz="991155" rtl="0" eaLnBrk="1" latinLnBrk="0" hangingPunct="1">
        <a:defRPr sz="1951" kern="1200">
          <a:solidFill>
            <a:schemeClr val="tx1"/>
          </a:solidFill>
          <a:latin typeface="+mn-lt"/>
          <a:ea typeface="+mn-ea"/>
          <a:cs typeface="+mn-cs"/>
        </a:defRPr>
      </a:lvl1pPr>
      <a:lvl2pPr marL="495577" algn="l" defTabSz="991155" rtl="0" eaLnBrk="1" latinLnBrk="0" hangingPunct="1">
        <a:defRPr sz="1951" kern="1200">
          <a:solidFill>
            <a:schemeClr val="tx1"/>
          </a:solidFill>
          <a:latin typeface="+mn-lt"/>
          <a:ea typeface="+mn-ea"/>
          <a:cs typeface="+mn-cs"/>
        </a:defRPr>
      </a:lvl2pPr>
      <a:lvl3pPr marL="991155" algn="l" defTabSz="991155" rtl="0" eaLnBrk="1" latinLnBrk="0" hangingPunct="1">
        <a:defRPr sz="1951" kern="1200">
          <a:solidFill>
            <a:schemeClr val="tx1"/>
          </a:solidFill>
          <a:latin typeface="+mn-lt"/>
          <a:ea typeface="+mn-ea"/>
          <a:cs typeface="+mn-cs"/>
        </a:defRPr>
      </a:lvl3pPr>
      <a:lvl4pPr marL="1486731" algn="l" defTabSz="991155" rtl="0" eaLnBrk="1" latinLnBrk="0" hangingPunct="1">
        <a:defRPr sz="1951" kern="1200">
          <a:solidFill>
            <a:schemeClr val="tx1"/>
          </a:solidFill>
          <a:latin typeface="+mn-lt"/>
          <a:ea typeface="+mn-ea"/>
          <a:cs typeface="+mn-cs"/>
        </a:defRPr>
      </a:lvl4pPr>
      <a:lvl5pPr marL="1982308" algn="l" defTabSz="991155" rtl="0" eaLnBrk="1" latinLnBrk="0" hangingPunct="1">
        <a:defRPr sz="1951" kern="1200">
          <a:solidFill>
            <a:schemeClr val="tx1"/>
          </a:solidFill>
          <a:latin typeface="+mn-lt"/>
          <a:ea typeface="+mn-ea"/>
          <a:cs typeface="+mn-cs"/>
        </a:defRPr>
      </a:lvl5pPr>
      <a:lvl6pPr marL="2477886" algn="l" defTabSz="991155" rtl="0" eaLnBrk="1" latinLnBrk="0" hangingPunct="1">
        <a:defRPr sz="1951" kern="1200">
          <a:solidFill>
            <a:schemeClr val="tx1"/>
          </a:solidFill>
          <a:latin typeface="+mn-lt"/>
          <a:ea typeface="+mn-ea"/>
          <a:cs typeface="+mn-cs"/>
        </a:defRPr>
      </a:lvl6pPr>
      <a:lvl7pPr marL="2973463" algn="l" defTabSz="991155" rtl="0" eaLnBrk="1" latinLnBrk="0" hangingPunct="1">
        <a:defRPr sz="1951" kern="1200">
          <a:solidFill>
            <a:schemeClr val="tx1"/>
          </a:solidFill>
          <a:latin typeface="+mn-lt"/>
          <a:ea typeface="+mn-ea"/>
          <a:cs typeface="+mn-cs"/>
        </a:defRPr>
      </a:lvl7pPr>
      <a:lvl8pPr marL="3469041" algn="l" defTabSz="991155" rtl="0" eaLnBrk="1" latinLnBrk="0" hangingPunct="1">
        <a:defRPr sz="1951" kern="1200">
          <a:solidFill>
            <a:schemeClr val="tx1"/>
          </a:solidFill>
          <a:latin typeface="+mn-lt"/>
          <a:ea typeface="+mn-ea"/>
          <a:cs typeface="+mn-cs"/>
        </a:defRPr>
      </a:lvl8pPr>
      <a:lvl9pPr marL="3964618" algn="l" defTabSz="991155" rtl="0" eaLnBrk="1" latinLnBrk="0" hangingPunct="1">
        <a:defRPr sz="19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 xmlns:a16="http://schemas.microsoft.com/office/drawing/2014/main" id="{6F88378C-9D96-42E8-92CD-8526DDBF4F3C}"/>
              </a:ext>
            </a:extLst>
          </p:cNvPr>
          <p:cNvSpPr>
            <a:spLocks noGrp="1"/>
          </p:cNvSpPr>
          <p:nvPr>
            <p:ph type="title"/>
          </p:nvPr>
        </p:nvSpPr>
        <p:spPr bwMode="auto">
          <a:xfrm>
            <a:off x="1750488" y="228600"/>
            <a:ext cx="800523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 xmlns:a16="http://schemas.microsoft.com/office/drawing/2014/main" id="{49C4EDCB-B938-42B8-9865-939F84368B62}"/>
              </a:ext>
            </a:extLst>
          </p:cNvPr>
          <p:cNvSpPr>
            <a:spLocks noGrp="1"/>
          </p:cNvSpPr>
          <p:nvPr>
            <p:ph type="body" idx="1"/>
          </p:nvPr>
        </p:nvSpPr>
        <p:spPr bwMode="auto">
          <a:xfrm>
            <a:off x="647703" y="1454152"/>
            <a:ext cx="11184467" cy="4830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30" name="Rectangle 15">
            <a:extLst>
              <a:ext uri="{FF2B5EF4-FFF2-40B4-BE49-F238E27FC236}">
                <a16:creationId xmlns="" xmlns:a16="http://schemas.microsoft.com/office/drawing/2014/main" id="{7ECE1BFA-4997-4EE5-ADD7-5FC157887269}"/>
              </a:ext>
            </a:extLst>
          </p:cNvPr>
          <p:cNvSpPr>
            <a:spLocks noChangeArrowheads="1"/>
          </p:cNvSpPr>
          <p:nvPr userDrawn="1"/>
        </p:nvSpPr>
        <p:spPr bwMode="auto">
          <a:xfrm>
            <a:off x="5448305" y="3304123"/>
            <a:ext cx="1042273" cy="259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084" dirty="0">
                <a:solidFill>
                  <a:schemeClr val="bg1"/>
                </a:solidFill>
              </a:rPr>
              <a:t>© 3GPP 2012</a:t>
            </a:r>
            <a:endParaRPr lang="en-GB" altLang="en-US" sz="1084" dirty="0"/>
          </a:p>
        </p:txBody>
      </p:sp>
      <p:sp>
        <p:nvSpPr>
          <p:cNvPr id="5" name="Slide Number Placeholder 5">
            <a:extLst>
              <a:ext uri="{FF2B5EF4-FFF2-40B4-BE49-F238E27FC236}">
                <a16:creationId xmlns="" xmlns:a16="http://schemas.microsoft.com/office/drawing/2014/main" id="{E1B2C798-C6B2-4522-A8CF-E337BBB7A7E8}"/>
              </a:ext>
            </a:extLst>
          </p:cNvPr>
          <p:cNvSpPr txBox="1">
            <a:spLocks/>
          </p:cNvSpPr>
          <p:nvPr userDrawn="1"/>
        </p:nvSpPr>
        <p:spPr>
          <a:xfrm>
            <a:off x="11816871" y="6644545"/>
            <a:ext cx="336001" cy="133563"/>
          </a:xfrm>
          <a:prstGeom prst="rect">
            <a:avLst/>
          </a:prstGeom>
        </p:spPr>
        <p:txBody>
          <a:bodyPr lIns="0" tIns="0" rIns="0" bIns="0" anchor="b">
            <a:spAutoFit/>
          </a:bodyPr>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1245D3D-131A-47D1-B100-B33219007AD2}" type="slidenum">
              <a:rPr lang="en-US" sz="868" smtClean="0">
                <a:solidFill>
                  <a:schemeClr val="tx2"/>
                </a:solidFill>
                <a:latin typeface="Arial" panose="020B0604020202020204" pitchFamily="34" charset="0"/>
                <a:ea typeface="Nokia Pure Text Light" panose="020B0304040602060303" pitchFamily="34" charset="0"/>
                <a:cs typeface="Arial" panose="020B0604020202020204" pitchFamily="34" charset="0"/>
              </a:rPr>
              <a:pPr>
                <a:defRPr/>
              </a:pPr>
              <a:t>‹#›</a:t>
            </a:fld>
            <a:endParaRPr lang="en-US" sz="1084" dirty="0">
              <a:solidFill>
                <a:schemeClr val="tx2"/>
              </a:solidFill>
              <a:latin typeface="Arial" panose="020B0604020202020204" pitchFamily="34" charset="0"/>
              <a:ea typeface="Nokia Pure Text Light" panose="020B0304040602060303" pitchFamily="34" charset="0"/>
              <a:cs typeface="Arial" panose="020B0604020202020204" pitchFamily="34" charset="0"/>
            </a:endParaRPr>
          </a:p>
        </p:txBody>
      </p:sp>
    </p:spTree>
    <p:extLst>
      <p:ext uri="{BB962C8B-B14F-4D97-AF65-F5344CB8AC3E}">
        <p14:creationId xmlns:p14="http://schemas.microsoft.com/office/powerpoint/2010/main" val="2430339617"/>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Lst>
  <p:transition spd="slow"/>
  <p:hf hdr="0" ftr="0" dt="0"/>
  <p:txStyles>
    <p:titleStyle>
      <a:lvl1pPr algn="ctr" rtl="0" eaLnBrk="0" fontAlgn="base" hangingPunct="0">
        <a:spcBef>
          <a:spcPct val="0"/>
        </a:spcBef>
        <a:spcAft>
          <a:spcPct val="0"/>
        </a:spcAft>
        <a:defRPr sz="3469">
          <a:solidFill>
            <a:srgbClr val="FF0000"/>
          </a:solidFill>
          <a:latin typeface="+mj-lt"/>
          <a:ea typeface="+mj-ea"/>
          <a:cs typeface="+mj-cs"/>
        </a:defRPr>
      </a:lvl1pPr>
      <a:lvl2pPr algn="ctr" rtl="0" eaLnBrk="0" fontAlgn="base" hangingPunct="0">
        <a:spcBef>
          <a:spcPct val="0"/>
        </a:spcBef>
        <a:spcAft>
          <a:spcPct val="0"/>
        </a:spcAft>
        <a:defRPr sz="3469">
          <a:solidFill>
            <a:srgbClr val="FF0000"/>
          </a:solidFill>
          <a:latin typeface="Calibri" pitchFamily="34" charset="0"/>
        </a:defRPr>
      </a:lvl2pPr>
      <a:lvl3pPr algn="ctr" rtl="0" eaLnBrk="0" fontAlgn="base" hangingPunct="0">
        <a:spcBef>
          <a:spcPct val="0"/>
        </a:spcBef>
        <a:spcAft>
          <a:spcPct val="0"/>
        </a:spcAft>
        <a:defRPr sz="3469">
          <a:solidFill>
            <a:srgbClr val="FF0000"/>
          </a:solidFill>
          <a:latin typeface="Calibri" pitchFamily="34" charset="0"/>
        </a:defRPr>
      </a:lvl3pPr>
      <a:lvl4pPr algn="ctr" rtl="0" eaLnBrk="0" fontAlgn="base" hangingPunct="0">
        <a:spcBef>
          <a:spcPct val="0"/>
        </a:spcBef>
        <a:spcAft>
          <a:spcPct val="0"/>
        </a:spcAft>
        <a:defRPr sz="3469">
          <a:solidFill>
            <a:srgbClr val="FF0000"/>
          </a:solidFill>
          <a:latin typeface="Calibri" pitchFamily="34" charset="0"/>
        </a:defRPr>
      </a:lvl4pPr>
      <a:lvl5pPr algn="ctr" rtl="0" eaLnBrk="0" fontAlgn="base" hangingPunct="0">
        <a:spcBef>
          <a:spcPct val="0"/>
        </a:spcBef>
        <a:spcAft>
          <a:spcPct val="0"/>
        </a:spcAft>
        <a:defRPr sz="3469">
          <a:solidFill>
            <a:srgbClr val="FF0000"/>
          </a:solidFill>
          <a:latin typeface="Calibri" pitchFamily="34" charset="0"/>
        </a:defRPr>
      </a:lvl5pPr>
      <a:lvl6pPr marL="495577" algn="ctr" rtl="0" eaLnBrk="0" fontAlgn="base" hangingPunct="0">
        <a:spcBef>
          <a:spcPct val="0"/>
        </a:spcBef>
        <a:spcAft>
          <a:spcPct val="0"/>
        </a:spcAft>
        <a:defRPr sz="3469">
          <a:solidFill>
            <a:srgbClr val="FF0000"/>
          </a:solidFill>
          <a:latin typeface="Calibri" pitchFamily="34" charset="0"/>
        </a:defRPr>
      </a:lvl6pPr>
      <a:lvl7pPr marL="991155" algn="ctr" rtl="0" eaLnBrk="0" fontAlgn="base" hangingPunct="0">
        <a:spcBef>
          <a:spcPct val="0"/>
        </a:spcBef>
        <a:spcAft>
          <a:spcPct val="0"/>
        </a:spcAft>
        <a:defRPr sz="3469">
          <a:solidFill>
            <a:srgbClr val="FF0000"/>
          </a:solidFill>
          <a:latin typeface="Calibri" pitchFamily="34" charset="0"/>
        </a:defRPr>
      </a:lvl7pPr>
      <a:lvl8pPr marL="1486731" algn="ctr" rtl="0" eaLnBrk="0" fontAlgn="base" hangingPunct="0">
        <a:spcBef>
          <a:spcPct val="0"/>
        </a:spcBef>
        <a:spcAft>
          <a:spcPct val="0"/>
        </a:spcAft>
        <a:defRPr sz="3469">
          <a:solidFill>
            <a:srgbClr val="FF0000"/>
          </a:solidFill>
          <a:latin typeface="Calibri" pitchFamily="34" charset="0"/>
        </a:defRPr>
      </a:lvl8pPr>
      <a:lvl9pPr marL="1982308" algn="ctr" rtl="0" eaLnBrk="0" fontAlgn="base" hangingPunct="0">
        <a:spcBef>
          <a:spcPct val="0"/>
        </a:spcBef>
        <a:spcAft>
          <a:spcPct val="0"/>
        </a:spcAft>
        <a:defRPr sz="3469">
          <a:solidFill>
            <a:srgbClr val="FF0000"/>
          </a:solidFill>
          <a:latin typeface="Calibri" pitchFamily="34" charset="0"/>
        </a:defRPr>
      </a:lvl9pPr>
    </p:titleStyle>
    <p:bodyStyle>
      <a:lvl1pPr marL="371684" indent="-371684" algn="l" rtl="0" eaLnBrk="0" fontAlgn="base" hangingPunct="0">
        <a:spcBef>
          <a:spcPct val="20000"/>
        </a:spcBef>
        <a:spcAft>
          <a:spcPct val="0"/>
        </a:spcAft>
        <a:buBlip>
          <a:blip r:embed="rId5"/>
        </a:buBlip>
        <a:defRPr sz="3034">
          <a:solidFill>
            <a:schemeClr val="tx1"/>
          </a:solidFill>
          <a:latin typeface="+mn-lt"/>
          <a:ea typeface="+mn-ea"/>
          <a:cs typeface="+mn-cs"/>
        </a:defRPr>
      </a:lvl1pPr>
      <a:lvl2pPr marL="805312" indent="-309735" algn="l" rtl="0" eaLnBrk="0" fontAlgn="base" hangingPunct="0">
        <a:spcBef>
          <a:spcPct val="20000"/>
        </a:spcBef>
        <a:spcAft>
          <a:spcPct val="0"/>
        </a:spcAft>
        <a:buClr>
          <a:srgbClr val="C00000"/>
        </a:buClr>
        <a:buFont typeface="Arial" panose="020B0604020202020204" pitchFamily="34" charset="0"/>
        <a:buChar char="•"/>
        <a:defRPr sz="2602">
          <a:solidFill>
            <a:schemeClr val="tx1"/>
          </a:solidFill>
          <a:latin typeface="+mn-lt"/>
        </a:defRPr>
      </a:lvl2pPr>
      <a:lvl3pPr marL="1238943" indent="-247788" algn="l" rtl="0" eaLnBrk="0" fontAlgn="base" hangingPunct="0">
        <a:spcBef>
          <a:spcPct val="20000"/>
        </a:spcBef>
        <a:spcAft>
          <a:spcPct val="0"/>
        </a:spcAft>
        <a:buFont typeface="Arial" panose="020B0604020202020204" pitchFamily="34" charset="0"/>
        <a:buChar char="•"/>
        <a:defRPr sz="2167">
          <a:solidFill>
            <a:schemeClr val="tx1"/>
          </a:solidFill>
          <a:latin typeface="+mn-lt"/>
        </a:defRPr>
      </a:lvl3pPr>
      <a:lvl4pPr marL="1734520" indent="-247788" algn="l" rtl="0" eaLnBrk="0" fontAlgn="base" hangingPunct="0">
        <a:spcBef>
          <a:spcPct val="20000"/>
        </a:spcBef>
        <a:spcAft>
          <a:spcPct val="0"/>
        </a:spcAft>
        <a:buFont typeface="Arial" panose="020B0604020202020204" pitchFamily="34" charset="0"/>
        <a:buChar char="–"/>
        <a:defRPr sz="2167">
          <a:solidFill>
            <a:schemeClr val="tx1"/>
          </a:solidFill>
          <a:latin typeface="+mn-lt"/>
        </a:defRPr>
      </a:lvl4pPr>
      <a:lvl5pPr marL="2230097" indent="-247788" algn="l" rtl="0" eaLnBrk="0" fontAlgn="base" hangingPunct="0">
        <a:spcBef>
          <a:spcPct val="20000"/>
        </a:spcBef>
        <a:spcAft>
          <a:spcPct val="0"/>
        </a:spcAft>
        <a:buFont typeface="Arial" panose="020B0604020202020204" pitchFamily="34" charset="0"/>
        <a:buChar char="»"/>
        <a:defRPr sz="1733">
          <a:solidFill>
            <a:schemeClr val="tx1"/>
          </a:solidFill>
          <a:latin typeface="+mn-lt"/>
        </a:defRPr>
      </a:lvl5pPr>
      <a:lvl6pPr marL="2725674" indent="-247788" algn="l" rtl="0" eaLnBrk="0" fontAlgn="base" hangingPunct="0">
        <a:spcBef>
          <a:spcPct val="20000"/>
        </a:spcBef>
        <a:spcAft>
          <a:spcPct val="0"/>
        </a:spcAft>
        <a:buFont typeface="Arial" charset="0"/>
        <a:buChar char="»"/>
        <a:defRPr sz="1733">
          <a:solidFill>
            <a:schemeClr val="tx1"/>
          </a:solidFill>
          <a:latin typeface="+mn-lt"/>
        </a:defRPr>
      </a:lvl6pPr>
      <a:lvl7pPr marL="3221252" indent="-247788" algn="l" rtl="0" eaLnBrk="0" fontAlgn="base" hangingPunct="0">
        <a:spcBef>
          <a:spcPct val="20000"/>
        </a:spcBef>
        <a:spcAft>
          <a:spcPct val="0"/>
        </a:spcAft>
        <a:buFont typeface="Arial" charset="0"/>
        <a:buChar char="»"/>
        <a:defRPr sz="1733">
          <a:solidFill>
            <a:schemeClr val="tx1"/>
          </a:solidFill>
          <a:latin typeface="+mn-lt"/>
        </a:defRPr>
      </a:lvl7pPr>
      <a:lvl8pPr marL="3716829" indent="-247788" algn="l" rtl="0" eaLnBrk="0" fontAlgn="base" hangingPunct="0">
        <a:spcBef>
          <a:spcPct val="20000"/>
        </a:spcBef>
        <a:spcAft>
          <a:spcPct val="0"/>
        </a:spcAft>
        <a:buFont typeface="Arial" charset="0"/>
        <a:buChar char="»"/>
        <a:defRPr sz="1733">
          <a:solidFill>
            <a:schemeClr val="tx1"/>
          </a:solidFill>
          <a:latin typeface="+mn-lt"/>
        </a:defRPr>
      </a:lvl8pPr>
      <a:lvl9pPr marL="4212406" indent="-247788" algn="l" rtl="0" eaLnBrk="0" fontAlgn="base" hangingPunct="0">
        <a:spcBef>
          <a:spcPct val="20000"/>
        </a:spcBef>
        <a:spcAft>
          <a:spcPct val="0"/>
        </a:spcAft>
        <a:buFont typeface="Arial" charset="0"/>
        <a:buChar char="»"/>
        <a:defRPr sz="1733">
          <a:solidFill>
            <a:schemeClr val="tx1"/>
          </a:solidFill>
          <a:latin typeface="+mn-lt"/>
        </a:defRPr>
      </a:lvl9pPr>
    </p:bodyStyle>
    <p:otherStyle>
      <a:defPPr>
        <a:defRPr lang="en-US"/>
      </a:defPPr>
      <a:lvl1pPr marL="0" algn="l" defTabSz="991155" rtl="0" eaLnBrk="1" latinLnBrk="0" hangingPunct="1">
        <a:defRPr sz="1951" kern="1200">
          <a:solidFill>
            <a:schemeClr val="tx1"/>
          </a:solidFill>
          <a:latin typeface="+mn-lt"/>
          <a:ea typeface="+mn-ea"/>
          <a:cs typeface="+mn-cs"/>
        </a:defRPr>
      </a:lvl1pPr>
      <a:lvl2pPr marL="495577" algn="l" defTabSz="991155" rtl="0" eaLnBrk="1" latinLnBrk="0" hangingPunct="1">
        <a:defRPr sz="1951" kern="1200">
          <a:solidFill>
            <a:schemeClr val="tx1"/>
          </a:solidFill>
          <a:latin typeface="+mn-lt"/>
          <a:ea typeface="+mn-ea"/>
          <a:cs typeface="+mn-cs"/>
        </a:defRPr>
      </a:lvl2pPr>
      <a:lvl3pPr marL="991155" algn="l" defTabSz="991155" rtl="0" eaLnBrk="1" latinLnBrk="0" hangingPunct="1">
        <a:defRPr sz="1951" kern="1200">
          <a:solidFill>
            <a:schemeClr val="tx1"/>
          </a:solidFill>
          <a:latin typeface="+mn-lt"/>
          <a:ea typeface="+mn-ea"/>
          <a:cs typeface="+mn-cs"/>
        </a:defRPr>
      </a:lvl3pPr>
      <a:lvl4pPr marL="1486731" algn="l" defTabSz="991155" rtl="0" eaLnBrk="1" latinLnBrk="0" hangingPunct="1">
        <a:defRPr sz="1951" kern="1200">
          <a:solidFill>
            <a:schemeClr val="tx1"/>
          </a:solidFill>
          <a:latin typeface="+mn-lt"/>
          <a:ea typeface="+mn-ea"/>
          <a:cs typeface="+mn-cs"/>
        </a:defRPr>
      </a:lvl4pPr>
      <a:lvl5pPr marL="1982308" algn="l" defTabSz="991155" rtl="0" eaLnBrk="1" latinLnBrk="0" hangingPunct="1">
        <a:defRPr sz="1951" kern="1200">
          <a:solidFill>
            <a:schemeClr val="tx1"/>
          </a:solidFill>
          <a:latin typeface="+mn-lt"/>
          <a:ea typeface="+mn-ea"/>
          <a:cs typeface="+mn-cs"/>
        </a:defRPr>
      </a:lvl5pPr>
      <a:lvl6pPr marL="2477886" algn="l" defTabSz="991155" rtl="0" eaLnBrk="1" latinLnBrk="0" hangingPunct="1">
        <a:defRPr sz="1951" kern="1200">
          <a:solidFill>
            <a:schemeClr val="tx1"/>
          </a:solidFill>
          <a:latin typeface="+mn-lt"/>
          <a:ea typeface="+mn-ea"/>
          <a:cs typeface="+mn-cs"/>
        </a:defRPr>
      </a:lvl6pPr>
      <a:lvl7pPr marL="2973463" algn="l" defTabSz="991155" rtl="0" eaLnBrk="1" latinLnBrk="0" hangingPunct="1">
        <a:defRPr sz="1951" kern="1200">
          <a:solidFill>
            <a:schemeClr val="tx1"/>
          </a:solidFill>
          <a:latin typeface="+mn-lt"/>
          <a:ea typeface="+mn-ea"/>
          <a:cs typeface="+mn-cs"/>
        </a:defRPr>
      </a:lvl7pPr>
      <a:lvl8pPr marL="3469041" algn="l" defTabSz="991155" rtl="0" eaLnBrk="1" latinLnBrk="0" hangingPunct="1">
        <a:defRPr sz="1951" kern="1200">
          <a:solidFill>
            <a:schemeClr val="tx1"/>
          </a:solidFill>
          <a:latin typeface="+mn-lt"/>
          <a:ea typeface="+mn-ea"/>
          <a:cs typeface="+mn-cs"/>
        </a:defRPr>
      </a:lvl8pPr>
      <a:lvl9pPr marL="3964618" algn="l" defTabSz="991155" rtl="0" eaLnBrk="1" latinLnBrk="0" hangingPunct="1">
        <a:defRPr sz="19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8" Type="http://schemas.openxmlformats.org/officeDocument/2006/relationships/hyperlink" Target="file:///C:\Users\houyunjing\Downloads\Docs\S2-2404773.zip" TargetMode="External"/><Relationship Id="rId3" Type="http://schemas.openxmlformats.org/officeDocument/2006/relationships/hyperlink" Target="file:///C:\Users\houyunjing\Downloads\Docs\S2-2404044.zip" TargetMode="External"/><Relationship Id="rId7" Type="http://schemas.openxmlformats.org/officeDocument/2006/relationships/hyperlink" Target="file:///C:\Users\houyunjing\Downloads\Docs\S2-2404713.zip" TargetMode="External"/><Relationship Id="rId2" Type="http://schemas.openxmlformats.org/officeDocument/2006/relationships/notesSlide" Target="../notesSlides/notesSlide3.xml"/><Relationship Id="rId1" Type="http://schemas.openxmlformats.org/officeDocument/2006/relationships/slideLayout" Target="../slideLayouts/slideLayout14.xml"/><Relationship Id="rId6" Type="http://schemas.openxmlformats.org/officeDocument/2006/relationships/hyperlink" Target="file:///C:\Users\houyunjing\Downloads\Docs\S2-2404664.zip" TargetMode="External"/><Relationship Id="rId5" Type="http://schemas.openxmlformats.org/officeDocument/2006/relationships/hyperlink" Target="file:///C:\Users\houyunjing\Downloads\Docs\S2-2404166.zip" TargetMode="External"/><Relationship Id="rId4" Type="http://schemas.openxmlformats.org/officeDocument/2006/relationships/hyperlink" Target="file:///C:\Users\houyunjing\Downloads\Docs\S2-2404131.zip" TargetMode="External"/><Relationship Id="rId9" Type="http://schemas.openxmlformats.org/officeDocument/2006/relationships/hyperlink" Target="file:///C:\Users\houyunjing\Downloads\Docs\S2-2404868.zip"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F8CA0F-D8F1-4A1D-B054-9C9D5323BB36}"/>
              </a:ext>
            </a:extLst>
          </p:cNvPr>
          <p:cNvSpPr>
            <a:spLocks noGrp="1"/>
          </p:cNvSpPr>
          <p:nvPr>
            <p:ph type="ctrTitle"/>
          </p:nvPr>
        </p:nvSpPr>
        <p:spPr>
          <a:xfrm>
            <a:off x="1426463" y="2142640"/>
            <a:ext cx="10363201" cy="1470025"/>
          </a:xfrm>
        </p:spPr>
        <p:txBody>
          <a:bodyPr/>
          <a:lstStyle/>
          <a:p>
            <a:r>
              <a:rPr lang="en-US" dirty="0">
                <a:solidFill>
                  <a:schemeClr val="tx1"/>
                </a:solidFill>
              </a:rPr>
              <a:t> Contribution </a:t>
            </a:r>
            <a:r>
              <a:rPr lang="en-US" altLang="zh-CN" dirty="0">
                <a:solidFill>
                  <a:schemeClr val="tx1"/>
                </a:solidFill>
              </a:rPr>
              <a:t>summary and way forward proposal</a:t>
            </a:r>
            <a:br>
              <a:rPr lang="en-US" altLang="zh-CN" dirty="0">
                <a:solidFill>
                  <a:schemeClr val="tx1"/>
                </a:solidFill>
              </a:rPr>
            </a:br>
            <a:r>
              <a:rPr lang="en-US" altLang="zh-CN" dirty="0">
                <a:solidFill>
                  <a:schemeClr val="tx1"/>
                </a:solidFill>
              </a:rPr>
              <a:t>for </a:t>
            </a:r>
            <a:r>
              <a:rPr lang="en-US" dirty="0">
                <a:solidFill>
                  <a:schemeClr val="tx1"/>
                </a:solidFill>
              </a:rPr>
              <a:t>LCS user plane connection binding to the UE</a:t>
            </a:r>
          </a:p>
        </p:txBody>
      </p:sp>
      <p:sp>
        <p:nvSpPr>
          <p:cNvPr id="3" name="Subtitle 2">
            <a:extLst>
              <a:ext uri="{FF2B5EF4-FFF2-40B4-BE49-F238E27FC236}">
                <a16:creationId xmlns="" xmlns:a16="http://schemas.microsoft.com/office/drawing/2014/main" id="{D0131E32-5769-4333-B8D6-800B757A4D6C}"/>
              </a:ext>
            </a:extLst>
          </p:cNvPr>
          <p:cNvSpPr>
            <a:spLocks noGrp="1"/>
          </p:cNvSpPr>
          <p:nvPr>
            <p:ph type="subTitle" idx="1"/>
          </p:nvPr>
        </p:nvSpPr>
        <p:spPr>
          <a:xfrm>
            <a:off x="1261410" y="4080478"/>
            <a:ext cx="9669180" cy="1424938"/>
          </a:xfrm>
        </p:spPr>
        <p:txBody>
          <a:bodyPr/>
          <a:lstStyle/>
          <a:p>
            <a:r>
              <a:rPr lang="en-US" dirty="0"/>
              <a:t>CATT</a:t>
            </a:r>
          </a:p>
        </p:txBody>
      </p:sp>
      <p:sp>
        <p:nvSpPr>
          <p:cNvPr id="7" name="TextBox 6">
            <a:extLst>
              <a:ext uri="{FF2B5EF4-FFF2-40B4-BE49-F238E27FC236}">
                <a16:creationId xmlns="" xmlns:a16="http://schemas.microsoft.com/office/drawing/2014/main" id="{BD4C07CE-5B29-4702-9D1C-D0C398AA13C3}"/>
              </a:ext>
            </a:extLst>
          </p:cNvPr>
          <p:cNvSpPr txBox="1"/>
          <p:nvPr/>
        </p:nvSpPr>
        <p:spPr>
          <a:xfrm>
            <a:off x="5622284" y="822255"/>
            <a:ext cx="6460672" cy="632353"/>
          </a:xfrm>
          <a:prstGeom prst="rect">
            <a:avLst/>
          </a:prstGeom>
          <a:noFill/>
        </p:spPr>
        <p:txBody>
          <a:bodyPr wrap="square">
            <a:spAutoFit/>
          </a:bodyPr>
          <a:lstStyle/>
          <a:p>
            <a:pPr hangingPunct="0">
              <a:spcAft>
                <a:spcPts val="732"/>
              </a:spcAft>
              <a:tabLst>
                <a:tab pos="4975666" algn="r"/>
              </a:tabLst>
            </a:pPr>
            <a:r>
              <a:rPr lang="en-GB" sz="1463" b="1" dirty="0">
                <a:solidFill>
                  <a:srgbClr val="000000"/>
                </a:solidFill>
                <a:latin typeface="Arial" panose="020B0604020202020204" pitchFamily="34" charset="0"/>
                <a:ea typeface="SimSun" panose="02010600030101010101" pitchFamily="2" charset="-122"/>
              </a:rPr>
              <a:t>SA WG2 Meeting #162	S2-24</a:t>
            </a:r>
            <a:r>
              <a:rPr lang="en-US" altLang="zh-CN" sz="1463" b="1" dirty="0" err="1">
                <a:solidFill>
                  <a:srgbClr val="000000"/>
                </a:solidFill>
                <a:latin typeface="Arial" panose="020B0604020202020204" pitchFamily="34" charset="0"/>
                <a:ea typeface="SimSun" panose="02010600030101010101" pitchFamily="2" charset="-122"/>
              </a:rPr>
              <a:t>xxxxx</a:t>
            </a:r>
            <a:endParaRPr lang="en-US" sz="976" dirty="0">
              <a:solidFill>
                <a:srgbClr val="000000"/>
              </a:solidFill>
              <a:latin typeface="Times New Roman" panose="02020603050405020304" pitchFamily="18" charset="0"/>
              <a:ea typeface="SimSun" panose="02010600030101010101" pitchFamily="2" charset="-122"/>
            </a:endParaRPr>
          </a:p>
          <a:p>
            <a:r>
              <a:rPr lang="en-GB" sz="1463" b="1" dirty="0">
                <a:solidFill>
                  <a:srgbClr val="000000"/>
                </a:solidFill>
                <a:latin typeface="Arial" panose="020B0604020202020204" pitchFamily="34" charset="0"/>
                <a:ea typeface="SimSun" panose="02010600030101010101" pitchFamily="2" charset="-122"/>
              </a:rPr>
              <a:t>A</a:t>
            </a:r>
            <a:r>
              <a:rPr lang="en-US" altLang="zh-CN" sz="1463" b="1" dirty="0" err="1">
                <a:solidFill>
                  <a:srgbClr val="000000"/>
                </a:solidFill>
                <a:latin typeface="Arial" panose="020B0604020202020204" pitchFamily="34" charset="0"/>
                <a:ea typeface="SimSun" panose="02010600030101010101" pitchFamily="2" charset="-122"/>
              </a:rPr>
              <a:t>pril</a:t>
            </a:r>
            <a:r>
              <a:rPr lang="en-US" altLang="zh-CN" sz="1463" b="1" dirty="0">
                <a:solidFill>
                  <a:srgbClr val="000000"/>
                </a:solidFill>
                <a:latin typeface="Arial" panose="020B0604020202020204" pitchFamily="34" charset="0"/>
                <a:ea typeface="SimSun" panose="02010600030101010101" pitchFamily="2" charset="-122"/>
              </a:rPr>
              <a:t> </a:t>
            </a:r>
            <a:r>
              <a:rPr lang="en-GB" sz="1463" b="1" dirty="0">
                <a:solidFill>
                  <a:srgbClr val="000000"/>
                </a:solidFill>
                <a:latin typeface="Arial" panose="020B0604020202020204" pitchFamily="34" charset="0"/>
                <a:ea typeface="SimSun" panose="02010600030101010101" pitchFamily="2" charset="-122"/>
              </a:rPr>
              <a:t>15 – 19, 2024</a:t>
            </a:r>
            <a:endParaRPr lang="en-US" sz="1463" dirty="0"/>
          </a:p>
        </p:txBody>
      </p:sp>
    </p:spTree>
    <p:extLst>
      <p:ext uri="{BB962C8B-B14F-4D97-AF65-F5344CB8AC3E}">
        <p14:creationId xmlns:p14="http://schemas.microsoft.com/office/powerpoint/2010/main" val="399343419"/>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 xmlns:a16="http://schemas.microsoft.com/office/drawing/2014/main" id="{2BBD9587-4CE1-4E26-97DF-12424B01B26F}"/>
              </a:ext>
            </a:extLst>
          </p:cNvPr>
          <p:cNvSpPr>
            <a:spLocks noGrp="1"/>
          </p:cNvSpPr>
          <p:nvPr>
            <p:ph type="title"/>
          </p:nvPr>
        </p:nvSpPr>
        <p:spPr>
          <a:xfrm>
            <a:off x="1877226" y="677891"/>
            <a:ext cx="6975177" cy="929308"/>
          </a:xfrm>
        </p:spPr>
        <p:txBody>
          <a:bodyPr wrap="square" anchor="ctr">
            <a:normAutofit/>
          </a:bodyPr>
          <a:lstStyle/>
          <a:p>
            <a:r>
              <a:rPr lang="en-US" sz="4400" dirty="0">
                <a:solidFill>
                  <a:schemeClr val="tx1"/>
                </a:solidFill>
              </a:rPr>
              <a:t>Contents</a:t>
            </a:r>
          </a:p>
        </p:txBody>
      </p:sp>
      <p:sp>
        <p:nvSpPr>
          <p:cNvPr id="5" name="Content Placeholder 2">
            <a:extLst>
              <a:ext uri="{FF2B5EF4-FFF2-40B4-BE49-F238E27FC236}">
                <a16:creationId xmlns="" xmlns:a16="http://schemas.microsoft.com/office/drawing/2014/main" id="{B1B7A073-5C24-464D-A363-9847CF618387}"/>
              </a:ext>
            </a:extLst>
          </p:cNvPr>
          <p:cNvSpPr>
            <a:spLocks noGrp="1"/>
          </p:cNvSpPr>
          <p:nvPr>
            <p:ph idx="1"/>
          </p:nvPr>
        </p:nvSpPr>
        <p:spPr>
          <a:xfrm>
            <a:off x="409648" y="1604670"/>
            <a:ext cx="10965830" cy="4340397"/>
          </a:xfrm>
        </p:spPr>
        <p:txBody>
          <a:bodyPr/>
          <a:lstStyle/>
          <a:p>
            <a:pPr>
              <a:lnSpc>
                <a:spcPct val="110000"/>
              </a:lnSpc>
              <a:defRPr/>
            </a:pPr>
            <a:r>
              <a:rPr lang="en-US" sz="2800" b="1" dirty="0"/>
              <a:t>Background</a:t>
            </a:r>
            <a:endParaRPr lang="en-US" sz="2400" dirty="0"/>
          </a:p>
          <a:p>
            <a:pPr>
              <a:lnSpc>
                <a:spcPct val="110000"/>
              </a:lnSpc>
              <a:defRPr/>
            </a:pPr>
            <a:r>
              <a:rPr lang="en-US" sz="2800" b="1" dirty="0"/>
              <a:t>Contribution Summary</a:t>
            </a:r>
          </a:p>
          <a:p>
            <a:pPr>
              <a:lnSpc>
                <a:spcPct val="110000"/>
              </a:lnSpc>
              <a:defRPr/>
            </a:pPr>
            <a:r>
              <a:rPr lang="en-US" sz="2800" b="1" dirty="0"/>
              <a:t>Way forward proposal</a:t>
            </a:r>
            <a:endParaRPr lang="en-US" sz="2800" dirty="0"/>
          </a:p>
          <a:p>
            <a:pPr marL="0" indent="0">
              <a:lnSpc>
                <a:spcPct val="110000"/>
              </a:lnSpc>
              <a:buNone/>
              <a:defRPr/>
            </a:pPr>
            <a:endParaRPr lang="en-US" sz="1626" dirty="0"/>
          </a:p>
          <a:p>
            <a:pPr marL="0" indent="0">
              <a:buNone/>
              <a:defRPr/>
            </a:pPr>
            <a:endParaRPr lang="en-US" altLang="en-US" sz="894" dirty="0"/>
          </a:p>
          <a:p>
            <a:pPr>
              <a:defRPr/>
            </a:pPr>
            <a:endParaRPr lang="en-US" altLang="en-US" sz="894" dirty="0"/>
          </a:p>
        </p:txBody>
      </p:sp>
    </p:spTree>
    <p:extLst>
      <p:ext uri="{BB962C8B-B14F-4D97-AF65-F5344CB8AC3E}">
        <p14:creationId xmlns:p14="http://schemas.microsoft.com/office/powerpoint/2010/main" val="3185085387"/>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 xmlns:a16="http://schemas.microsoft.com/office/drawing/2014/main" id="{2BBD9587-4CE1-4E26-97DF-12424B01B26F}"/>
              </a:ext>
            </a:extLst>
          </p:cNvPr>
          <p:cNvSpPr>
            <a:spLocks noGrp="1"/>
          </p:cNvSpPr>
          <p:nvPr>
            <p:ph type="title"/>
          </p:nvPr>
        </p:nvSpPr>
        <p:spPr>
          <a:xfrm>
            <a:off x="1877226" y="677891"/>
            <a:ext cx="6975177" cy="929308"/>
          </a:xfrm>
        </p:spPr>
        <p:txBody>
          <a:bodyPr wrap="square" anchor="ctr">
            <a:normAutofit/>
          </a:bodyPr>
          <a:lstStyle/>
          <a:p>
            <a:r>
              <a:rPr lang="en-US" dirty="0">
                <a:solidFill>
                  <a:schemeClr val="tx1"/>
                </a:solidFill>
              </a:rPr>
              <a:t>Background</a:t>
            </a:r>
          </a:p>
        </p:txBody>
      </p:sp>
      <p:sp>
        <p:nvSpPr>
          <p:cNvPr id="5" name="Content Placeholder 2">
            <a:extLst>
              <a:ext uri="{FF2B5EF4-FFF2-40B4-BE49-F238E27FC236}">
                <a16:creationId xmlns="" xmlns:a16="http://schemas.microsoft.com/office/drawing/2014/main" id="{B1B7A073-5C24-464D-A363-9847CF618387}"/>
              </a:ext>
            </a:extLst>
          </p:cNvPr>
          <p:cNvSpPr>
            <a:spLocks noGrp="1"/>
          </p:cNvSpPr>
          <p:nvPr>
            <p:ph idx="1"/>
          </p:nvPr>
        </p:nvSpPr>
        <p:spPr>
          <a:xfrm>
            <a:off x="409648" y="1607199"/>
            <a:ext cx="11289846" cy="4717401"/>
          </a:xfrm>
        </p:spPr>
        <p:txBody>
          <a:bodyPr/>
          <a:lstStyle/>
          <a:p>
            <a:pPr>
              <a:lnSpc>
                <a:spcPct val="110000"/>
              </a:lnSpc>
              <a:defRPr/>
            </a:pPr>
            <a:r>
              <a:rPr lang="en-US" sz="1800" b="1" dirty="0"/>
              <a:t>LS on LCS user plane connection binding to the UE(S2-2403871/C1-241722) is received in SA2#162 meeting, the questions include</a:t>
            </a:r>
            <a:r>
              <a:rPr lang="zh-CN" altLang="en-US" sz="1800" b="1" dirty="0"/>
              <a:t>；</a:t>
            </a:r>
            <a:endParaRPr lang="en-US" sz="1800" b="1" dirty="0"/>
          </a:p>
          <a:p>
            <a:pPr lvl="1">
              <a:lnSpc>
                <a:spcPct val="110000"/>
              </a:lnSpc>
              <a:defRPr/>
            </a:pPr>
            <a:r>
              <a:rPr lang="en-GB" altLang="zh-CN" sz="1600" dirty="0"/>
              <a:t>Q1: After the TLS connection is established, the UE and the LMF initiate LPP or LCS-SS procedure. For the LMF-initiated case, given that multiple UEs are served by the LMF and multiple TLS connections are active, the LMF needs to determine a TLS connection for the target UE. However, it has not been specified how to link the association between the TLS connection and the UE, e.g., how the LMF knows which TLS connection is for the UE who has received the UPP-CM command message. If the TLS connection can be linked to the ‘wrong UE’ then there could be a risk of location related data from one UE which is sent to another UE.</a:t>
            </a:r>
            <a:endParaRPr lang="zh-CN" altLang="zh-CN" sz="1600" dirty="0"/>
          </a:p>
          <a:p>
            <a:pPr lvl="1">
              <a:lnSpc>
                <a:spcPct val="110000"/>
              </a:lnSpc>
              <a:defRPr/>
            </a:pPr>
            <a:r>
              <a:rPr lang="en-GB" altLang="zh-CN" sz="1600" dirty="0"/>
              <a:t>Q2: Once the binding of the TLS connection to the UE is done, if there is a new LCS service request (e.g., MT-LR) for the same UE, the AMF invokes </a:t>
            </a:r>
            <a:r>
              <a:rPr lang="en-GB" altLang="zh-CN" sz="1600" dirty="0" err="1"/>
              <a:t>Nlmf_location_determinelocation</a:t>
            </a:r>
            <a:r>
              <a:rPr lang="en-GB" altLang="zh-CN" sz="1600" dirty="0"/>
              <a:t> service operation to the LMF. However, it has not been specified how the LMF associates the LCS service request to the TLS connection of the UE. In this case, the LMF cannot determine which TLS connection can be used for the LCS service request. Therefore, the LMF cannot reuse the TLS connection of this UE for subsequent LCS service request(s).</a:t>
            </a:r>
            <a:endParaRPr lang="en-US" sz="1600" dirty="0"/>
          </a:p>
          <a:p>
            <a:pPr>
              <a:lnSpc>
                <a:spcPct val="110000"/>
              </a:lnSpc>
              <a:defRPr/>
            </a:pPr>
            <a:r>
              <a:rPr lang="en-US" sz="1800" b="1" dirty="0"/>
              <a:t>Contributions on the issue in SA2#162 meeting: 7 draft LS replies, 8 CRs and 4 DPs are contributed</a:t>
            </a:r>
          </a:p>
        </p:txBody>
      </p:sp>
    </p:spTree>
    <p:extLst>
      <p:ext uri="{BB962C8B-B14F-4D97-AF65-F5344CB8AC3E}">
        <p14:creationId xmlns:p14="http://schemas.microsoft.com/office/powerpoint/2010/main" val="3212856782"/>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 xmlns:a16="http://schemas.microsoft.com/office/drawing/2014/main" id="{2BBD9587-4CE1-4E26-97DF-12424B01B26F}"/>
              </a:ext>
            </a:extLst>
          </p:cNvPr>
          <p:cNvSpPr>
            <a:spLocks noGrp="1"/>
          </p:cNvSpPr>
          <p:nvPr>
            <p:ph type="title"/>
          </p:nvPr>
        </p:nvSpPr>
        <p:spPr>
          <a:xfrm>
            <a:off x="1857908" y="53266"/>
            <a:ext cx="7583766" cy="929308"/>
          </a:xfrm>
        </p:spPr>
        <p:txBody>
          <a:bodyPr wrap="square" anchor="ctr">
            <a:normAutofit/>
          </a:bodyPr>
          <a:lstStyle/>
          <a:p>
            <a:r>
              <a:rPr lang="en-US" altLang="zh-CN" dirty="0">
                <a:solidFill>
                  <a:schemeClr val="tx1"/>
                </a:solidFill>
              </a:rPr>
              <a:t>Contribution Summary</a:t>
            </a:r>
            <a:endParaRPr lang="en-US" dirty="0">
              <a:solidFill>
                <a:schemeClr val="tx1"/>
              </a:solidFill>
            </a:endParaRPr>
          </a:p>
        </p:txBody>
      </p:sp>
      <p:graphicFrame>
        <p:nvGraphicFramePr>
          <p:cNvPr id="2" name="表格 1"/>
          <p:cNvGraphicFramePr>
            <a:graphicFrameLocks noGrp="1"/>
          </p:cNvGraphicFramePr>
          <p:nvPr>
            <p:extLst>
              <p:ext uri="{D42A27DB-BD31-4B8C-83A1-F6EECF244321}">
                <p14:modId xmlns:p14="http://schemas.microsoft.com/office/powerpoint/2010/main" val="3070263745"/>
              </p:ext>
            </p:extLst>
          </p:nvPr>
        </p:nvGraphicFramePr>
        <p:xfrm>
          <a:off x="264018" y="954593"/>
          <a:ext cx="11790608" cy="5871210"/>
        </p:xfrm>
        <a:graphic>
          <a:graphicData uri="http://schemas.openxmlformats.org/drawingml/2006/table">
            <a:tbl>
              <a:tblPr firstRow="1" firstCol="1" bandRow="1">
                <a:tableStyleId>{5940675A-B579-460E-94D1-54222C63F5DA}</a:tableStyleId>
              </a:tblPr>
              <a:tblGrid>
                <a:gridCol w="1416675">
                  <a:extLst>
                    <a:ext uri="{9D8B030D-6E8A-4147-A177-3AD203B41FA5}">
                      <a16:colId xmlns="" xmlns:a16="http://schemas.microsoft.com/office/drawing/2014/main" val="20000"/>
                    </a:ext>
                  </a:extLst>
                </a:gridCol>
                <a:gridCol w="1139780">
                  <a:extLst>
                    <a:ext uri="{9D8B030D-6E8A-4147-A177-3AD203B41FA5}">
                      <a16:colId xmlns="" xmlns:a16="http://schemas.microsoft.com/office/drawing/2014/main" val="20001"/>
                    </a:ext>
                  </a:extLst>
                </a:gridCol>
                <a:gridCol w="4939049">
                  <a:extLst>
                    <a:ext uri="{9D8B030D-6E8A-4147-A177-3AD203B41FA5}">
                      <a16:colId xmlns="" xmlns:a16="http://schemas.microsoft.com/office/drawing/2014/main" val="20002"/>
                    </a:ext>
                  </a:extLst>
                </a:gridCol>
                <a:gridCol w="4295104">
                  <a:extLst>
                    <a:ext uri="{9D8B030D-6E8A-4147-A177-3AD203B41FA5}">
                      <a16:colId xmlns="" xmlns:a16="http://schemas.microsoft.com/office/drawing/2014/main" val="20003"/>
                    </a:ext>
                  </a:extLst>
                </a:gridCol>
              </a:tblGrid>
              <a:tr h="191357">
                <a:tc rowSpan="2">
                  <a:txBody>
                    <a:bodyPr/>
                    <a:lstStyle/>
                    <a:p>
                      <a:pPr algn="ctr">
                        <a:spcAft>
                          <a:spcPts val="0"/>
                        </a:spcAft>
                      </a:pPr>
                      <a:r>
                        <a:rPr lang="en-US" altLang="zh-CN" sz="1200" b="1" dirty="0">
                          <a:effectLst/>
                          <a:latin typeface="Arial"/>
                          <a:ea typeface="DengXian"/>
                          <a:cs typeface="Times New Roman"/>
                        </a:rPr>
                        <a:t>Tdoc number</a:t>
                      </a:r>
                      <a:endParaRPr lang="zh-CN" sz="1200" b="1" dirty="0">
                        <a:effectLst/>
                        <a:latin typeface="Arial"/>
                        <a:ea typeface="DengXian"/>
                        <a:cs typeface="Times New Roman"/>
                      </a:endParaRPr>
                    </a:p>
                  </a:txBody>
                  <a:tcPr marL="9525" marR="9525" marT="9525" marB="9525"/>
                </a:tc>
                <a:tc rowSpan="2">
                  <a:txBody>
                    <a:bodyPr/>
                    <a:lstStyle/>
                    <a:p>
                      <a:pPr algn="ctr">
                        <a:spcAft>
                          <a:spcPts val="0"/>
                        </a:spcAft>
                      </a:pPr>
                      <a:r>
                        <a:rPr lang="en-US" altLang="zh-CN" sz="1200" b="1" dirty="0">
                          <a:effectLst/>
                          <a:latin typeface="Arial"/>
                          <a:ea typeface="DengXian"/>
                          <a:cs typeface="Times New Roman"/>
                        </a:rPr>
                        <a:t>Company</a:t>
                      </a:r>
                      <a:endParaRPr lang="zh-CN" sz="1200" b="1" dirty="0">
                        <a:effectLst/>
                        <a:latin typeface="Arial"/>
                        <a:ea typeface="DengXian"/>
                        <a:cs typeface="Times New Roman"/>
                      </a:endParaRPr>
                    </a:p>
                  </a:txBody>
                  <a:tcPr marL="9525" marR="9525" marT="9525" marB="9525"/>
                </a:tc>
                <a:tc gridSpan="2">
                  <a:txBody>
                    <a:bodyPr/>
                    <a:lstStyle/>
                    <a:p>
                      <a:pPr algn="ctr">
                        <a:spcAft>
                          <a:spcPts val="0"/>
                        </a:spcAft>
                      </a:pPr>
                      <a:r>
                        <a:rPr lang="en-US" altLang="zh-CN" sz="1200" b="1" dirty="0">
                          <a:effectLst/>
                          <a:latin typeface="Arial"/>
                          <a:ea typeface="DengXian"/>
                          <a:cs typeface="Times New Roman"/>
                        </a:rPr>
                        <a:t>Summary</a:t>
                      </a:r>
                      <a:endParaRPr lang="zh-CN" sz="1200" b="1" dirty="0">
                        <a:effectLst/>
                        <a:latin typeface="Arial"/>
                        <a:ea typeface="DengXian"/>
                        <a:cs typeface="Times New Roman"/>
                      </a:endParaRPr>
                    </a:p>
                  </a:txBody>
                  <a:tcPr marL="9525" marR="9525" marT="9525" marB="9525"/>
                </a:tc>
                <a:tc hMerge="1">
                  <a:txBody>
                    <a:bodyPr/>
                    <a:lstStyle/>
                    <a:p>
                      <a:pPr>
                        <a:spcAft>
                          <a:spcPts val="0"/>
                        </a:spcAft>
                      </a:pPr>
                      <a:endParaRPr lang="zh-CN" sz="1200" dirty="0">
                        <a:effectLst/>
                        <a:latin typeface="Arial"/>
                        <a:ea typeface="DengXian"/>
                        <a:cs typeface="Times New Roman"/>
                      </a:endParaRPr>
                    </a:p>
                  </a:txBody>
                  <a:tcPr marL="9525" marR="9525" marT="9525" marB="9525"/>
                </a:tc>
                <a:extLst>
                  <a:ext uri="{0D108BD9-81ED-4DB2-BD59-A6C34878D82A}">
                    <a16:rowId xmlns="" xmlns:a16="http://schemas.microsoft.com/office/drawing/2014/main" val="10000"/>
                  </a:ext>
                </a:extLst>
              </a:tr>
              <a:tr h="0">
                <a:tc vMerge="1">
                  <a:txBody>
                    <a:bodyPr/>
                    <a:lstStyle/>
                    <a:p>
                      <a:pPr>
                        <a:spcAft>
                          <a:spcPts val="0"/>
                        </a:spcAft>
                      </a:pPr>
                      <a:endParaRPr lang="zh-CN" sz="1200" dirty="0">
                        <a:effectLst/>
                        <a:latin typeface="Arial"/>
                        <a:ea typeface="DengXian"/>
                        <a:cs typeface="Times New Roman"/>
                      </a:endParaRPr>
                    </a:p>
                  </a:txBody>
                  <a:tcPr marL="9525" marR="9525" marT="9525" marB="9525"/>
                </a:tc>
                <a:tc vMerge="1">
                  <a:txBody>
                    <a:bodyPr/>
                    <a:lstStyle/>
                    <a:p>
                      <a:pPr>
                        <a:spcAft>
                          <a:spcPts val="0"/>
                        </a:spcAft>
                      </a:pPr>
                      <a:endParaRPr lang="zh-CN" sz="1200" dirty="0">
                        <a:effectLst/>
                        <a:latin typeface="Arial"/>
                        <a:ea typeface="DengXian"/>
                        <a:cs typeface="Times New Roman"/>
                      </a:endParaRPr>
                    </a:p>
                  </a:txBody>
                  <a:tcPr marL="9525" marR="9525" marT="9525" marB="9525"/>
                </a:tc>
                <a:tc>
                  <a:txBody>
                    <a:bodyPr/>
                    <a:lstStyle/>
                    <a:p>
                      <a:pPr algn="ctr">
                        <a:spcAft>
                          <a:spcPts val="0"/>
                        </a:spcAft>
                      </a:pPr>
                      <a:r>
                        <a:rPr lang="en-US" altLang="zh-CN" sz="1200" b="1" dirty="0">
                          <a:effectLst/>
                          <a:latin typeface="Arial"/>
                          <a:ea typeface="DengXian"/>
                          <a:cs typeface="Times New Roman"/>
                        </a:rPr>
                        <a:t>Mechanism</a:t>
                      </a:r>
                      <a:r>
                        <a:rPr lang="en-US" altLang="zh-CN" sz="1200" b="1" baseline="0" dirty="0">
                          <a:effectLst/>
                          <a:latin typeface="Arial"/>
                          <a:ea typeface="DengXian"/>
                          <a:cs typeface="Times New Roman"/>
                        </a:rPr>
                        <a:t> to solve </a:t>
                      </a:r>
                      <a:r>
                        <a:rPr lang="en-US" altLang="zh-CN" sz="1200" b="1" dirty="0">
                          <a:effectLst/>
                          <a:latin typeface="Arial"/>
                          <a:ea typeface="DengXian"/>
                          <a:cs typeface="Times New Roman"/>
                        </a:rPr>
                        <a:t>Q1</a:t>
                      </a:r>
                      <a:endParaRPr lang="zh-CN" sz="1200" b="1" dirty="0">
                        <a:effectLst/>
                        <a:latin typeface="Arial"/>
                        <a:ea typeface="DengXian"/>
                        <a:cs typeface="Times New Roman"/>
                      </a:endParaRPr>
                    </a:p>
                  </a:txBody>
                  <a:tcPr marL="9525" marR="9525" marT="9525" marB="9525"/>
                </a:tc>
                <a:tc>
                  <a:txBody>
                    <a:bodyPr/>
                    <a:lstStyle/>
                    <a:p>
                      <a:pPr algn="ctr">
                        <a:spcAft>
                          <a:spcPts val="0"/>
                        </a:spcAft>
                      </a:pPr>
                      <a:r>
                        <a:rPr lang="en-US" altLang="zh-CN" sz="1200" b="1" dirty="0">
                          <a:effectLst/>
                          <a:latin typeface="Arial"/>
                          <a:ea typeface="DengXian"/>
                          <a:cs typeface="Times New Roman"/>
                        </a:rPr>
                        <a:t>Mechanism to solve Q2</a:t>
                      </a:r>
                      <a:endParaRPr lang="zh-CN" sz="1200" b="1" dirty="0">
                        <a:effectLst/>
                        <a:latin typeface="Arial"/>
                        <a:ea typeface="DengXian"/>
                        <a:cs typeface="Times New Roman"/>
                      </a:endParaRPr>
                    </a:p>
                  </a:txBody>
                  <a:tcPr marL="9525" marR="9525" marT="9525" marB="9525"/>
                </a:tc>
                <a:extLst>
                  <a:ext uri="{0D108BD9-81ED-4DB2-BD59-A6C34878D82A}">
                    <a16:rowId xmlns="" xmlns:a16="http://schemas.microsoft.com/office/drawing/2014/main" val="10001"/>
                  </a:ext>
                </a:extLst>
              </a:tr>
              <a:tr h="0">
                <a:tc>
                  <a:txBody>
                    <a:bodyPr/>
                    <a:lstStyle/>
                    <a:p>
                      <a:pPr marL="0" marR="0" indent="0" algn="l" defTabSz="991155" rtl="0" eaLnBrk="1" fontAlgn="auto" latinLnBrk="0" hangingPunct="1">
                        <a:lnSpc>
                          <a:spcPct val="100000"/>
                        </a:lnSpc>
                        <a:spcBef>
                          <a:spcPts val="0"/>
                        </a:spcBef>
                        <a:spcAft>
                          <a:spcPts val="0"/>
                        </a:spcAft>
                        <a:buClrTx/>
                        <a:buSzTx/>
                        <a:buFontTx/>
                        <a:buNone/>
                        <a:tabLst/>
                        <a:defRPr/>
                      </a:pPr>
                      <a:r>
                        <a:rPr lang="en-GB" sz="1200" u="none" dirty="0">
                          <a:effectLst/>
                          <a:hlinkClick r:id="rId3" action="ppaction://hlinkfile"/>
                        </a:rPr>
                        <a:t>S2-2404044</a:t>
                      </a:r>
                      <a:r>
                        <a:rPr lang="en-GB" sz="1200" u="none" dirty="0">
                          <a:effectLst/>
                        </a:rPr>
                        <a:t>(</a:t>
                      </a:r>
                      <a:r>
                        <a:rPr lang="en-GB" altLang="zh-CN" sz="1200" u="none" dirty="0">
                          <a:effectLst/>
                        </a:rPr>
                        <a:t>LS OUT)</a:t>
                      </a:r>
                    </a:p>
                    <a:p>
                      <a:pPr marL="0" marR="0" indent="0" algn="l" defTabSz="991155" rtl="0" eaLnBrk="1" fontAlgn="auto" latinLnBrk="0" hangingPunct="1">
                        <a:lnSpc>
                          <a:spcPct val="100000"/>
                        </a:lnSpc>
                        <a:spcBef>
                          <a:spcPts val="0"/>
                        </a:spcBef>
                        <a:spcAft>
                          <a:spcPts val="0"/>
                        </a:spcAft>
                        <a:buClrTx/>
                        <a:buSzTx/>
                        <a:buFontTx/>
                        <a:buNone/>
                        <a:tabLst/>
                        <a:defRPr/>
                      </a:pPr>
                      <a:r>
                        <a:rPr lang="en-GB" altLang="zh-CN" sz="1200" u="none" dirty="0">
                          <a:effectLst/>
                          <a:hlinkClick r:id="rId3" action="ppaction://hlinkfile"/>
                        </a:rPr>
                        <a:t>S2-2404045</a:t>
                      </a:r>
                      <a:r>
                        <a:rPr lang="en-GB" altLang="zh-CN" sz="1200" u="none" dirty="0">
                          <a:effectLst/>
                        </a:rPr>
                        <a:t>(CR)</a:t>
                      </a:r>
                      <a:endParaRPr lang="zh-CN" sz="1200" u="none" dirty="0">
                        <a:effectLst/>
                        <a:latin typeface="Arial"/>
                        <a:ea typeface="DengXian"/>
                        <a:cs typeface="Times New Roman"/>
                      </a:endParaRPr>
                    </a:p>
                  </a:txBody>
                  <a:tcPr marL="9525" marR="9525" marT="9525" marB="9525"/>
                </a:tc>
                <a:tc>
                  <a:txBody>
                    <a:bodyPr/>
                    <a:lstStyle/>
                    <a:p>
                      <a:pPr marL="0" algn="l" defTabSz="991155" rtl="0" eaLnBrk="1" latinLnBrk="0" hangingPunct="1">
                        <a:spcAft>
                          <a:spcPts val="0"/>
                        </a:spcAft>
                      </a:pPr>
                      <a:r>
                        <a:rPr lang="en-GB" sz="1200" kern="1200" dirty="0">
                          <a:solidFill>
                            <a:schemeClr val="tx1"/>
                          </a:solidFill>
                          <a:effectLst/>
                          <a:latin typeface="+mn-lt"/>
                          <a:ea typeface="+mn-ea"/>
                          <a:cs typeface="+mn-cs"/>
                        </a:rPr>
                        <a:t>vivo</a:t>
                      </a:r>
                      <a:endParaRPr lang="zh-CN" sz="1200" kern="1200" dirty="0">
                        <a:solidFill>
                          <a:schemeClr val="tx1"/>
                        </a:solidFill>
                        <a:effectLst/>
                        <a:latin typeface="+mn-lt"/>
                        <a:ea typeface="+mn-ea"/>
                        <a:cs typeface="+mn-cs"/>
                      </a:endParaRPr>
                    </a:p>
                  </a:txBody>
                  <a:tcPr marL="9525" marR="9525" marT="9525" marB="9525"/>
                </a:tc>
                <a:tc>
                  <a:txBody>
                    <a:bodyPr/>
                    <a:lstStyle/>
                    <a:p>
                      <a:pPr marL="0" algn="l" defTabSz="991155" rtl="0" eaLnBrk="1" latinLnBrk="0" hangingPunct="1">
                        <a:spcAft>
                          <a:spcPts val="0"/>
                        </a:spcAft>
                      </a:pPr>
                      <a:r>
                        <a:rPr lang="en-US" altLang="zh-CN" sz="1400" kern="1200" dirty="0">
                          <a:solidFill>
                            <a:schemeClr val="tx1"/>
                          </a:solidFill>
                          <a:effectLst/>
                          <a:latin typeface="+mn-lt"/>
                          <a:ea typeface="+mn-ea"/>
                          <a:cs typeface="+mn-cs"/>
                        </a:rPr>
                        <a:t>The LMF allocates a LCS-UP connection ID for the user plane connection in order to associate one user plane connection with one UE.</a:t>
                      </a:r>
                      <a:endParaRPr lang="zh-CN" sz="1400" kern="1200" dirty="0">
                        <a:solidFill>
                          <a:schemeClr val="tx1"/>
                        </a:solidFill>
                        <a:effectLst/>
                        <a:latin typeface="+mn-lt"/>
                        <a:ea typeface="+mn-ea"/>
                        <a:cs typeface="+mn-cs"/>
                      </a:endParaRPr>
                    </a:p>
                  </a:txBody>
                  <a:tcPr marL="9525" marR="9525" marT="9525" marB="9525"/>
                </a:tc>
                <a:tc>
                  <a:txBody>
                    <a:bodyPr/>
                    <a:lstStyle/>
                    <a:p>
                      <a:pPr marL="0" algn="l" defTabSz="991155" rtl="0" eaLnBrk="1" latinLnBrk="0" hangingPunct="1">
                        <a:spcAft>
                          <a:spcPts val="0"/>
                        </a:spcAft>
                      </a:pPr>
                      <a:r>
                        <a:rPr lang="en-US" altLang="zh-CN" sz="1400" kern="1200" dirty="0">
                          <a:solidFill>
                            <a:schemeClr val="tx1"/>
                          </a:solidFill>
                          <a:effectLst/>
                          <a:latin typeface="+mn-lt"/>
                          <a:ea typeface="+mn-ea"/>
                          <a:cs typeface="+mn-cs"/>
                        </a:rPr>
                        <a:t>The LCS-UP connection ID is stored in the AMF as part of LCS-UP connection context. When receiving the subsequent location request for the UE, the AMF may send the LCS-UP connection ID to the LMF. </a:t>
                      </a:r>
                      <a:endParaRPr lang="zh-CN" sz="1400" kern="1200" dirty="0">
                        <a:solidFill>
                          <a:schemeClr val="tx1"/>
                        </a:solidFill>
                        <a:effectLst/>
                        <a:latin typeface="+mn-lt"/>
                        <a:ea typeface="+mn-ea"/>
                        <a:cs typeface="+mn-cs"/>
                      </a:endParaRPr>
                    </a:p>
                  </a:txBody>
                  <a:tcPr marL="9525" marR="9525" marT="9525" marB="9525"/>
                </a:tc>
                <a:extLst>
                  <a:ext uri="{0D108BD9-81ED-4DB2-BD59-A6C34878D82A}">
                    <a16:rowId xmlns="" xmlns:a16="http://schemas.microsoft.com/office/drawing/2014/main" val="10002"/>
                  </a:ext>
                </a:extLst>
              </a:tr>
              <a:tr h="0">
                <a:tc>
                  <a:txBody>
                    <a:bodyPr/>
                    <a:lstStyle/>
                    <a:p>
                      <a:pPr>
                        <a:spcAft>
                          <a:spcPts val="0"/>
                        </a:spcAft>
                      </a:pPr>
                      <a:r>
                        <a:rPr lang="en-GB" sz="1200" u="none" dirty="0">
                          <a:effectLst/>
                          <a:hlinkClick r:id="rId4" action="ppaction://hlinkfile"/>
                        </a:rPr>
                        <a:t>S2-2404131</a:t>
                      </a:r>
                      <a:r>
                        <a:rPr lang="en-GB" sz="1200" u="none" dirty="0">
                          <a:effectLst/>
                        </a:rPr>
                        <a:t>(LS OUT)</a:t>
                      </a:r>
                    </a:p>
                    <a:p>
                      <a:pPr marL="0" marR="0" indent="0" algn="l" defTabSz="991155" rtl="0" eaLnBrk="1" fontAlgn="auto" latinLnBrk="0" hangingPunct="1">
                        <a:lnSpc>
                          <a:spcPct val="100000"/>
                        </a:lnSpc>
                        <a:spcBef>
                          <a:spcPts val="0"/>
                        </a:spcBef>
                        <a:spcAft>
                          <a:spcPts val="0"/>
                        </a:spcAft>
                        <a:buClrTx/>
                        <a:buSzTx/>
                        <a:buFontTx/>
                        <a:buNone/>
                        <a:tabLst/>
                        <a:defRPr/>
                      </a:pPr>
                      <a:r>
                        <a:rPr lang="en-GB" altLang="zh-CN" sz="1200" u="none" dirty="0">
                          <a:effectLst/>
                          <a:hlinkClick r:id="rId4" action="ppaction://hlinkfile"/>
                        </a:rPr>
                        <a:t>S2-2404132</a:t>
                      </a:r>
                      <a:r>
                        <a:rPr lang="en-GB" altLang="zh-CN" sz="1200" u="none" dirty="0">
                          <a:effectLst/>
                        </a:rPr>
                        <a:t>(CR)</a:t>
                      </a:r>
                      <a:endParaRPr lang="zh-CN" sz="1200" u="none" dirty="0">
                        <a:effectLst/>
                        <a:latin typeface="Arial"/>
                        <a:ea typeface="DengXian"/>
                        <a:cs typeface="Times New Roman"/>
                      </a:endParaRPr>
                    </a:p>
                  </a:txBody>
                  <a:tcPr marL="9525" marR="9525" marT="9525" marB="9525"/>
                </a:tc>
                <a:tc>
                  <a:txBody>
                    <a:bodyPr/>
                    <a:lstStyle/>
                    <a:p>
                      <a:pPr>
                        <a:spcAft>
                          <a:spcPts val="0"/>
                        </a:spcAft>
                      </a:pPr>
                      <a:r>
                        <a:rPr lang="en-GB" sz="1200">
                          <a:effectLst/>
                        </a:rPr>
                        <a:t>Xiaomi EV Technology</a:t>
                      </a:r>
                      <a:endParaRPr lang="zh-CN" sz="1200">
                        <a:effectLst/>
                        <a:latin typeface="Arial"/>
                        <a:ea typeface="DengXian"/>
                        <a:cs typeface="Times New Roman"/>
                      </a:endParaRPr>
                    </a:p>
                  </a:txBody>
                  <a:tcPr marL="9525" marR="9525" marT="9525" marB="9525"/>
                </a:tc>
                <a:tc>
                  <a:txBody>
                    <a:bodyPr/>
                    <a:lstStyle/>
                    <a:p>
                      <a:r>
                        <a:rPr lang="en-US" altLang="zh-CN" sz="1400" kern="1200" dirty="0">
                          <a:solidFill>
                            <a:schemeClr val="tx1"/>
                          </a:solidFill>
                          <a:effectLst/>
                          <a:latin typeface="+mn-lt"/>
                          <a:ea typeface="+mn-ea"/>
                          <a:cs typeface="+mn-cs"/>
                        </a:rPr>
                        <a:t>Option 1: LMF reuses the existing AF specific UE ID retrieval procedure to retrieve the UE ID (i.e., SUPI or GPSI) from NEF.  </a:t>
                      </a:r>
                      <a:endParaRPr lang="zh-CN" altLang="zh-CN" sz="1400" kern="1200" dirty="0">
                        <a:solidFill>
                          <a:schemeClr val="tx1"/>
                        </a:solidFill>
                        <a:effectLst/>
                        <a:latin typeface="+mn-lt"/>
                        <a:ea typeface="+mn-ea"/>
                        <a:cs typeface="+mn-cs"/>
                      </a:endParaRPr>
                    </a:p>
                    <a:p>
                      <a:pPr marL="0" algn="l" defTabSz="991155" rtl="0" eaLnBrk="1" latinLnBrk="0" hangingPunct="1">
                        <a:spcAft>
                          <a:spcPts val="0"/>
                        </a:spcAft>
                      </a:pPr>
                      <a:r>
                        <a:rPr lang="en-US" altLang="zh-CN" sz="1400" kern="1200" dirty="0">
                          <a:solidFill>
                            <a:schemeClr val="tx1"/>
                          </a:solidFill>
                          <a:effectLst/>
                          <a:latin typeface="+mn-lt"/>
                          <a:ea typeface="+mn-ea"/>
                          <a:cs typeface="+mn-cs"/>
                        </a:rPr>
                        <a:t>Option 2: UE includes the IP address in the user plane positioning ACK message. </a:t>
                      </a:r>
                      <a:endParaRPr lang="zh-CN" altLang="zh-CN" sz="1400" kern="1200" dirty="0">
                        <a:solidFill>
                          <a:schemeClr val="tx1"/>
                        </a:solidFill>
                        <a:effectLst/>
                        <a:latin typeface="+mn-lt"/>
                        <a:ea typeface="+mn-ea"/>
                        <a:cs typeface="+mn-cs"/>
                      </a:endParaRPr>
                    </a:p>
                    <a:p>
                      <a:pPr marL="0" algn="l" defTabSz="991155" rtl="0" eaLnBrk="1" latinLnBrk="0" hangingPunct="1">
                        <a:spcAft>
                          <a:spcPts val="0"/>
                        </a:spcAft>
                      </a:pPr>
                      <a:r>
                        <a:rPr lang="en-US" altLang="zh-CN" sz="1400" kern="1200" dirty="0">
                          <a:solidFill>
                            <a:schemeClr val="tx1"/>
                          </a:solidFill>
                          <a:effectLst/>
                          <a:latin typeface="+mn-lt"/>
                          <a:ea typeface="+mn-ea"/>
                          <a:cs typeface="+mn-cs"/>
                        </a:rPr>
                        <a:t>Option 3: LMF allocates</a:t>
                      </a:r>
                      <a:r>
                        <a:rPr lang="en-US" altLang="zh-CN" sz="1400" kern="1200" baseline="0" dirty="0">
                          <a:solidFill>
                            <a:schemeClr val="tx1"/>
                          </a:solidFill>
                          <a:effectLst/>
                          <a:latin typeface="+mn-lt"/>
                          <a:ea typeface="+mn-ea"/>
                          <a:cs typeface="+mn-cs"/>
                        </a:rPr>
                        <a:t> a connection ID and sends the ID to UE. </a:t>
                      </a:r>
                      <a:r>
                        <a:rPr lang="en-US" altLang="zh-CN" sz="1400" kern="1200" dirty="0">
                          <a:solidFill>
                            <a:schemeClr val="tx1"/>
                          </a:solidFill>
                          <a:effectLst/>
                          <a:latin typeface="+mn-lt"/>
                          <a:ea typeface="+mn-ea"/>
                          <a:cs typeface="+mn-cs"/>
                        </a:rPr>
                        <a:t>UE adds connection ID in the control plane.</a:t>
                      </a:r>
                      <a:endParaRPr lang="zh-CN" sz="1400" kern="1200" dirty="0">
                        <a:solidFill>
                          <a:schemeClr val="tx1"/>
                        </a:solidFill>
                        <a:effectLst/>
                        <a:latin typeface="+mn-lt"/>
                        <a:ea typeface="+mn-ea"/>
                        <a:cs typeface="+mn-cs"/>
                      </a:endParaRPr>
                    </a:p>
                  </a:txBody>
                  <a:tcPr marL="9525" marR="9525" marT="9525" marB="9525"/>
                </a:tc>
                <a:tc>
                  <a:txBody>
                    <a:bodyPr/>
                    <a:lstStyle/>
                    <a:p>
                      <a:pPr>
                        <a:spcAft>
                          <a:spcPts val="0"/>
                        </a:spcAft>
                      </a:pPr>
                      <a:r>
                        <a:rPr lang="en-US" altLang="zh-CN" sz="1400" kern="1200" dirty="0">
                          <a:solidFill>
                            <a:schemeClr val="tx1"/>
                          </a:solidFill>
                          <a:effectLst/>
                          <a:latin typeface="+mn-lt"/>
                          <a:ea typeface="+mn-ea"/>
                          <a:cs typeface="+mn-cs"/>
                        </a:rPr>
                        <a:t>Not described</a:t>
                      </a:r>
                      <a:endParaRPr lang="zh-CN" sz="1400" kern="1200" dirty="0">
                        <a:solidFill>
                          <a:schemeClr val="tx1"/>
                        </a:solidFill>
                        <a:effectLst/>
                        <a:latin typeface="+mn-lt"/>
                        <a:ea typeface="+mn-ea"/>
                        <a:cs typeface="+mn-cs"/>
                      </a:endParaRPr>
                    </a:p>
                  </a:txBody>
                  <a:tcPr marL="9525" marR="9525" marT="9525" marB="9525"/>
                </a:tc>
                <a:extLst>
                  <a:ext uri="{0D108BD9-81ED-4DB2-BD59-A6C34878D82A}">
                    <a16:rowId xmlns="" xmlns:a16="http://schemas.microsoft.com/office/drawing/2014/main" val="10003"/>
                  </a:ext>
                </a:extLst>
              </a:tr>
              <a:tr h="0">
                <a:tc>
                  <a:txBody>
                    <a:bodyPr/>
                    <a:lstStyle/>
                    <a:p>
                      <a:pPr>
                        <a:spcAft>
                          <a:spcPts val="0"/>
                        </a:spcAft>
                      </a:pPr>
                      <a:r>
                        <a:rPr lang="en-GB" sz="1200" u="none" dirty="0">
                          <a:effectLst/>
                          <a:hlinkClick r:id="rId5" action="ppaction://hlinkfile"/>
                        </a:rPr>
                        <a:t>S2-2404166</a:t>
                      </a:r>
                      <a:r>
                        <a:rPr lang="en-GB" sz="1200" u="none" dirty="0">
                          <a:effectLst/>
                        </a:rPr>
                        <a:t>(LS OUT)</a:t>
                      </a:r>
                    </a:p>
                    <a:p>
                      <a:pPr marL="0" marR="0" indent="0" algn="l" defTabSz="991155" rtl="0" eaLnBrk="1" fontAlgn="auto" latinLnBrk="0" hangingPunct="1">
                        <a:lnSpc>
                          <a:spcPct val="100000"/>
                        </a:lnSpc>
                        <a:spcBef>
                          <a:spcPts val="0"/>
                        </a:spcBef>
                        <a:spcAft>
                          <a:spcPts val="0"/>
                        </a:spcAft>
                        <a:buClrTx/>
                        <a:buSzTx/>
                        <a:buFontTx/>
                        <a:buNone/>
                        <a:tabLst/>
                        <a:defRPr/>
                      </a:pPr>
                      <a:r>
                        <a:rPr lang="en-GB" altLang="zh-CN" sz="1200" u="none" dirty="0">
                          <a:effectLst/>
                          <a:hlinkClick r:id="rId5" action="ppaction://hlinkfile"/>
                        </a:rPr>
                        <a:t>S2-2404167</a:t>
                      </a:r>
                      <a:r>
                        <a:rPr lang="en-GB" altLang="zh-CN" sz="1200" u="none" dirty="0">
                          <a:effectLst/>
                        </a:rPr>
                        <a:t>(CR)</a:t>
                      </a:r>
                    </a:p>
                  </a:txBody>
                  <a:tcPr marL="9525" marR="9525" marT="9525" marB="9525"/>
                </a:tc>
                <a:tc>
                  <a:txBody>
                    <a:bodyPr/>
                    <a:lstStyle/>
                    <a:p>
                      <a:pPr>
                        <a:spcAft>
                          <a:spcPts val="0"/>
                        </a:spcAft>
                      </a:pPr>
                      <a:r>
                        <a:rPr lang="en-GB" sz="1200" dirty="0">
                          <a:effectLst/>
                        </a:rPr>
                        <a:t>Huawei, </a:t>
                      </a:r>
                      <a:r>
                        <a:rPr lang="en-GB" sz="1200" dirty="0" err="1">
                          <a:effectLst/>
                        </a:rPr>
                        <a:t>HiSilicon</a:t>
                      </a:r>
                      <a:endParaRPr lang="zh-CN" sz="1200" dirty="0">
                        <a:effectLst/>
                        <a:latin typeface="Arial"/>
                        <a:ea typeface="DengXian"/>
                        <a:cs typeface="Times New Roman"/>
                      </a:endParaRPr>
                    </a:p>
                  </a:txBody>
                  <a:tcPr marL="9525" marR="9525" marT="9525" marB="9525"/>
                </a:tc>
                <a:tc>
                  <a:txBody>
                    <a:bodyPr/>
                    <a:lstStyle/>
                    <a:p>
                      <a:pPr>
                        <a:spcAft>
                          <a:spcPts val="0"/>
                        </a:spcAft>
                      </a:pPr>
                      <a:r>
                        <a:rPr lang="en-US" altLang="zh-CN" sz="1400" kern="1200" dirty="0">
                          <a:solidFill>
                            <a:schemeClr val="tx1"/>
                          </a:solidFill>
                          <a:effectLst/>
                          <a:latin typeface="+mn-lt"/>
                          <a:ea typeface="+mn-ea"/>
                          <a:cs typeface="+mn-cs"/>
                        </a:rPr>
                        <a:t>A temporary LCS UP UE ID is assigned by LMF to associate the user plane connection with the GPSI/SUPI provided by AMF</a:t>
                      </a:r>
                      <a:endParaRPr lang="zh-CN" sz="1400" kern="1200" dirty="0">
                        <a:solidFill>
                          <a:schemeClr val="tx1"/>
                        </a:solidFill>
                        <a:effectLst/>
                        <a:latin typeface="+mn-lt"/>
                        <a:ea typeface="+mn-ea"/>
                        <a:cs typeface="+mn-cs"/>
                      </a:endParaRPr>
                    </a:p>
                  </a:txBody>
                  <a:tcPr marL="9525" marR="9525" marT="9525" marB="9525"/>
                </a:tc>
                <a:tc>
                  <a:txBody>
                    <a:bodyPr/>
                    <a:lstStyle/>
                    <a:p>
                      <a:pPr>
                        <a:spcAft>
                          <a:spcPts val="0"/>
                        </a:spcAft>
                      </a:pPr>
                      <a:r>
                        <a:rPr lang="en-US" altLang="zh-CN" sz="1400" kern="1200" dirty="0">
                          <a:solidFill>
                            <a:schemeClr val="tx1"/>
                          </a:solidFill>
                          <a:effectLst/>
                          <a:latin typeface="+mn-lt"/>
                          <a:ea typeface="+mn-ea"/>
                          <a:cs typeface="+mn-cs"/>
                        </a:rPr>
                        <a:t>If UE supports user plane positioning, the AMF should include the GPSI/SUPI in the location request to LMF</a:t>
                      </a:r>
                      <a:endParaRPr lang="zh-CN" sz="1400" kern="1200" dirty="0">
                        <a:solidFill>
                          <a:schemeClr val="tx1"/>
                        </a:solidFill>
                        <a:effectLst/>
                        <a:latin typeface="+mn-lt"/>
                        <a:ea typeface="+mn-ea"/>
                        <a:cs typeface="+mn-cs"/>
                      </a:endParaRPr>
                    </a:p>
                  </a:txBody>
                  <a:tcPr marL="9525" marR="9525" marT="9525" marB="9525"/>
                </a:tc>
                <a:extLst>
                  <a:ext uri="{0D108BD9-81ED-4DB2-BD59-A6C34878D82A}">
                    <a16:rowId xmlns="" xmlns:a16="http://schemas.microsoft.com/office/drawing/2014/main" val="10004"/>
                  </a:ext>
                </a:extLst>
              </a:tr>
              <a:tr h="405765">
                <a:tc>
                  <a:txBody>
                    <a:bodyPr/>
                    <a:lstStyle/>
                    <a:p>
                      <a:pPr>
                        <a:spcAft>
                          <a:spcPts val="0"/>
                        </a:spcAft>
                      </a:pPr>
                      <a:r>
                        <a:rPr lang="en-GB" sz="1200" u="none" dirty="0">
                          <a:effectLst/>
                          <a:hlinkClick r:id="rId6" action="ppaction://hlinkfile"/>
                        </a:rPr>
                        <a:t>S2-2404664</a:t>
                      </a:r>
                      <a:r>
                        <a:rPr lang="en-GB" sz="1200" u="none" dirty="0">
                          <a:effectLst/>
                        </a:rPr>
                        <a:t>(LS OUT)</a:t>
                      </a:r>
                    </a:p>
                    <a:p>
                      <a:pPr marL="0" marR="0" indent="0" algn="l" defTabSz="991155" rtl="0" eaLnBrk="1" fontAlgn="auto" latinLnBrk="0" hangingPunct="1">
                        <a:lnSpc>
                          <a:spcPct val="100000"/>
                        </a:lnSpc>
                        <a:spcBef>
                          <a:spcPts val="0"/>
                        </a:spcBef>
                        <a:spcAft>
                          <a:spcPts val="0"/>
                        </a:spcAft>
                        <a:buClrTx/>
                        <a:buSzTx/>
                        <a:buFontTx/>
                        <a:buNone/>
                        <a:tabLst/>
                        <a:defRPr/>
                      </a:pPr>
                      <a:r>
                        <a:rPr lang="en-GB" altLang="zh-CN" sz="1200" u="none" dirty="0">
                          <a:effectLst/>
                          <a:hlinkClick r:id="rId5" action="ppaction://hlinkfile"/>
                        </a:rPr>
                        <a:t>S2-2404665</a:t>
                      </a:r>
                      <a:r>
                        <a:rPr lang="en-GB" altLang="zh-CN" sz="1200" u="none" dirty="0">
                          <a:effectLst/>
                        </a:rPr>
                        <a:t>(CR)</a:t>
                      </a:r>
                      <a:endParaRPr lang="zh-CN" sz="1200" u="none" dirty="0">
                        <a:effectLst/>
                        <a:latin typeface="Arial"/>
                        <a:ea typeface="DengXian"/>
                        <a:cs typeface="Times New Roman"/>
                      </a:endParaRPr>
                    </a:p>
                  </a:txBody>
                  <a:tcPr marL="9525" marR="9525" marT="9525" marB="9525"/>
                </a:tc>
                <a:tc>
                  <a:txBody>
                    <a:bodyPr/>
                    <a:lstStyle/>
                    <a:p>
                      <a:pPr>
                        <a:spcAft>
                          <a:spcPts val="0"/>
                        </a:spcAft>
                      </a:pPr>
                      <a:r>
                        <a:rPr lang="en-GB" sz="1200" dirty="0">
                          <a:effectLst/>
                        </a:rPr>
                        <a:t>OPPO</a:t>
                      </a:r>
                      <a:endParaRPr lang="zh-CN" sz="1200" dirty="0">
                        <a:effectLst/>
                        <a:latin typeface="Arial"/>
                        <a:ea typeface="DengXian"/>
                        <a:cs typeface="Times New Roman"/>
                      </a:endParaRPr>
                    </a:p>
                  </a:txBody>
                  <a:tcPr marL="9525" marR="9525" marT="9525" marB="9525"/>
                </a:tc>
                <a:tc>
                  <a:txBody>
                    <a:bodyPr/>
                    <a:lstStyle/>
                    <a:p>
                      <a:pPr>
                        <a:spcAft>
                          <a:spcPts val="0"/>
                        </a:spcAft>
                      </a:pPr>
                      <a:r>
                        <a:rPr lang="en-US" altLang="zh-CN" sz="1400" kern="1200" dirty="0">
                          <a:solidFill>
                            <a:schemeClr val="tx1"/>
                          </a:solidFill>
                          <a:effectLst/>
                          <a:latin typeface="+mn-lt"/>
                          <a:ea typeface="+mn-ea"/>
                          <a:cs typeface="+mn-cs"/>
                        </a:rPr>
                        <a:t>UE includes UE ID and UE IP address in the User Plane Positioning Acknowledge. Based on UE provided information, LMF can associate the user plane connection with UE.</a:t>
                      </a:r>
                      <a:endParaRPr lang="zh-CN" sz="1400" kern="1200" dirty="0">
                        <a:solidFill>
                          <a:schemeClr val="tx1"/>
                        </a:solidFill>
                        <a:effectLst/>
                        <a:latin typeface="+mn-lt"/>
                        <a:ea typeface="+mn-ea"/>
                        <a:cs typeface="+mn-cs"/>
                      </a:endParaRPr>
                    </a:p>
                  </a:txBody>
                  <a:tcPr marL="9525" marR="9525" marT="9525" marB="9525"/>
                </a:tc>
                <a:tc>
                  <a:txBody>
                    <a:bodyPr/>
                    <a:lstStyle/>
                    <a:p>
                      <a:pPr>
                        <a:spcAft>
                          <a:spcPts val="0"/>
                        </a:spcAft>
                      </a:pPr>
                      <a:r>
                        <a:rPr lang="en-GB" altLang="zh-CN" sz="1400" kern="1200" dirty="0">
                          <a:solidFill>
                            <a:schemeClr val="tx1"/>
                          </a:solidFill>
                          <a:effectLst/>
                          <a:latin typeface="+mn-lt"/>
                          <a:ea typeface="+mn-ea"/>
                          <a:cs typeface="+mn-cs"/>
                        </a:rPr>
                        <a:t>The AMF will include the UE ID in the subsequent positioning request to LMF</a:t>
                      </a:r>
                      <a:endParaRPr lang="zh-CN" sz="1400" kern="1200" dirty="0">
                        <a:solidFill>
                          <a:schemeClr val="tx1"/>
                        </a:solidFill>
                        <a:effectLst/>
                        <a:latin typeface="+mn-lt"/>
                        <a:ea typeface="+mn-ea"/>
                        <a:cs typeface="+mn-cs"/>
                      </a:endParaRPr>
                    </a:p>
                  </a:txBody>
                  <a:tcPr marL="9525" marR="9525" marT="9525" marB="9525"/>
                </a:tc>
                <a:extLst>
                  <a:ext uri="{0D108BD9-81ED-4DB2-BD59-A6C34878D82A}">
                    <a16:rowId xmlns="" xmlns:a16="http://schemas.microsoft.com/office/drawing/2014/main" val="10005"/>
                  </a:ext>
                </a:extLst>
              </a:tr>
              <a:tr h="0">
                <a:tc>
                  <a:txBody>
                    <a:bodyPr/>
                    <a:lstStyle/>
                    <a:p>
                      <a:pPr>
                        <a:spcAft>
                          <a:spcPts val="0"/>
                        </a:spcAft>
                      </a:pPr>
                      <a:r>
                        <a:rPr lang="en-GB" sz="1200" u="none" dirty="0">
                          <a:effectLst/>
                          <a:hlinkClick r:id="rId7" action="ppaction://hlinkfile"/>
                        </a:rPr>
                        <a:t>S2-2404713</a:t>
                      </a:r>
                      <a:r>
                        <a:rPr lang="en-GB" sz="1200" u="none" dirty="0">
                          <a:effectLst/>
                        </a:rPr>
                        <a:t>(LS OUT)</a:t>
                      </a:r>
                    </a:p>
                    <a:p>
                      <a:pPr marL="0" marR="0" indent="0" algn="l" defTabSz="991155" rtl="0" eaLnBrk="1" fontAlgn="auto" latinLnBrk="0" hangingPunct="1">
                        <a:lnSpc>
                          <a:spcPct val="100000"/>
                        </a:lnSpc>
                        <a:spcBef>
                          <a:spcPts val="0"/>
                        </a:spcBef>
                        <a:spcAft>
                          <a:spcPts val="0"/>
                        </a:spcAft>
                        <a:buClrTx/>
                        <a:buSzTx/>
                        <a:buFontTx/>
                        <a:buNone/>
                        <a:tabLst/>
                        <a:defRPr/>
                      </a:pPr>
                      <a:r>
                        <a:rPr lang="en-GB" altLang="zh-CN" sz="1200" u="none" dirty="0">
                          <a:effectLst/>
                          <a:hlinkClick r:id="rId5" action="ppaction://hlinkfile"/>
                        </a:rPr>
                        <a:t>S2-2404712</a:t>
                      </a:r>
                      <a:r>
                        <a:rPr lang="en-GB" altLang="zh-CN" sz="1200" u="none" dirty="0">
                          <a:effectLst/>
                        </a:rPr>
                        <a:t>(CR)</a:t>
                      </a:r>
                      <a:endParaRPr lang="zh-CN" sz="1200" u="none" dirty="0">
                        <a:effectLst/>
                        <a:latin typeface="Arial"/>
                        <a:ea typeface="DengXian"/>
                        <a:cs typeface="Times New Roman"/>
                      </a:endParaRPr>
                    </a:p>
                  </a:txBody>
                  <a:tcPr marL="9525" marR="9525" marT="9525" marB="9525"/>
                </a:tc>
                <a:tc>
                  <a:txBody>
                    <a:bodyPr/>
                    <a:lstStyle/>
                    <a:p>
                      <a:pPr>
                        <a:spcAft>
                          <a:spcPts val="0"/>
                        </a:spcAft>
                      </a:pPr>
                      <a:r>
                        <a:rPr lang="en-GB" sz="1200">
                          <a:effectLst/>
                        </a:rPr>
                        <a:t>CATT</a:t>
                      </a:r>
                      <a:endParaRPr lang="zh-CN" sz="1200">
                        <a:effectLst/>
                        <a:latin typeface="Arial"/>
                        <a:ea typeface="DengXian"/>
                        <a:cs typeface="Times New Roman"/>
                      </a:endParaRPr>
                    </a:p>
                  </a:txBody>
                  <a:tcPr marL="9525" marR="9525" marT="9525" marB="9525"/>
                </a:tc>
                <a:tc>
                  <a:txBody>
                    <a:bodyPr/>
                    <a:lstStyle/>
                    <a:p>
                      <a:pPr>
                        <a:spcAft>
                          <a:spcPts val="0"/>
                        </a:spcAft>
                      </a:pPr>
                      <a:r>
                        <a:rPr lang="en-US" altLang="zh-CN" sz="1400" kern="1200" dirty="0">
                          <a:solidFill>
                            <a:schemeClr val="tx1"/>
                          </a:solidFill>
                          <a:effectLst/>
                          <a:latin typeface="+mn-lt"/>
                          <a:ea typeface="+mn-ea"/>
                          <a:cs typeface="+mn-cs"/>
                        </a:rPr>
                        <a:t>A binding ID is assigned by LMF to associate the user plane connection with the GPSI/SUPI provided by AMF</a:t>
                      </a:r>
                      <a:endParaRPr lang="zh-CN" sz="1400" kern="1200" dirty="0">
                        <a:solidFill>
                          <a:schemeClr val="tx1"/>
                        </a:solidFill>
                        <a:effectLst/>
                        <a:latin typeface="+mn-lt"/>
                        <a:ea typeface="+mn-ea"/>
                        <a:cs typeface="+mn-cs"/>
                      </a:endParaRPr>
                    </a:p>
                  </a:txBody>
                  <a:tcPr marL="9525" marR="9525" marT="9525" marB="9525"/>
                </a:tc>
                <a:tc>
                  <a:txBody>
                    <a:bodyPr/>
                    <a:lstStyle/>
                    <a:p>
                      <a:pPr>
                        <a:spcAft>
                          <a:spcPts val="0"/>
                        </a:spcAft>
                      </a:pPr>
                      <a:r>
                        <a:rPr lang="en-US" altLang="zh-CN" sz="1400" kern="1200" dirty="0">
                          <a:solidFill>
                            <a:schemeClr val="tx1"/>
                          </a:solidFill>
                          <a:effectLst/>
                          <a:latin typeface="+mn-lt"/>
                          <a:ea typeface="+mn-ea"/>
                          <a:cs typeface="+mn-cs"/>
                        </a:rPr>
                        <a:t>If UE supports user plane positioning, the AMF should include the GPSI/SUPI in the location request to LMF</a:t>
                      </a:r>
                      <a:endParaRPr lang="zh-CN" sz="1400" kern="1200" dirty="0">
                        <a:solidFill>
                          <a:schemeClr val="tx1"/>
                        </a:solidFill>
                        <a:effectLst/>
                        <a:latin typeface="+mn-lt"/>
                        <a:ea typeface="+mn-ea"/>
                        <a:cs typeface="+mn-cs"/>
                      </a:endParaRPr>
                    </a:p>
                  </a:txBody>
                  <a:tcPr marL="9525" marR="9525" marT="9525" marB="9525"/>
                </a:tc>
                <a:extLst>
                  <a:ext uri="{0D108BD9-81ED-4DB2-BD59-A6C34878D82A}">
                    <a16:rowId xmlns="" xmlns:a16="http://schemas.microsoft.com/office/drawing/2014/main" val="10006"/>
                  </a:ext>
                </a:extLst>
              </a:tr>
              <a:tr h="0">
                <a:tc>
                  <a:txBody>
                    <a:bodyPr/>
                    <a:lstStyle/>
                    <a:p>
                      <a:pPr>
                        <a:spcAft>
                          <a:spcPts val="0"/>
                        </a:spcAft>
                      </a:pPr>
                      <a:r>
                        <a:rPr lang="en-GB" sz="1200" u="none" dirty="0">
                          <a:effectLst/>
                          <a:hlinkClick r:id="rId8" action="ppaction://hlinkfile"/>
                        </a:rPr>
                        <a:t>S2-2404773</a:t>
                      </a:r>
                      <a:r>
                        <a:rPr lang="en-GB" sz="1200" u="none" dirty="0">
                          <a:effectLst/>
                        </a:rPr>
                        <a:t>(LS OUT)</a:t>
                      </a:r>
                    </a:p>
                    <a:p>
                      <a:pPr marL="0" marR="0" indent="0" algn="l" defTabSz="991155" rtl="0" eaLnBrk="1" fontAlgn="auto" latinLnBrk="0" hangingPunct="1">
                        <a:lnSpc>
                          <a:spcPct val="100000"/>
                        </a:lnSpc>
                        <a:spcBef>
                          <a:spcPts val="0"/>
                        </a:spcBef>
                        <a:spcAft>
                          <a:spcPts val="0"/>
                        </a:spcAft>
                        <a:buClrTx/>
                        <a:buSzTx/>
                        <a:buFontTx/>
                        <a:buNone/>
                        <a:tabLst/>
                        <a:defRPr/>
                      </a:pPr>
                      <a:r>
                        <a:rPr lang="en-GB" altLang="zh-CN" sz="1200" u="none" dirty="0">
                          <a:effectLst/>
                          <a:hlinkClick r:id="rId5" action="ppaction://hlinkfile"/>
                        </a:rPr>
                        <a:t>S2-2404774</a:t>
                      </a:r>
                      <a:r>
                        <a:rPr lang="en-GB" altLang="zh-CN" sz="1200" u="none" dirty="0">
                          <a:effectLst/>
                        </a:rPr>
                        <a:t>(CR)</a:t>
                      </a:r>
                      <a:endParaRPr lang="zh-CN" sz="1200" u="none" dirty="0">
                        <a:effectLst/>
                        <a:latin typeface="Arial"/>
                        <a:ea typeface="DengXian"/>
                        <a:cs typeface="Times New Roman"/>
                      </a:endParaRPr>
                    </a:p>
                  </a:txBody>
                  <a:tcPr marL="9525" marR="9525" marT="9525" marB="9525"/>
                </a:tc>
                <a:tc>
                  <a:txBody>
                    <a:bodyPr/>
                    <a:lstStyle/>
                    <a:p>
                      <a:pPr>
                        <a:spcAft>
                          <a:spcPts val="0"/>
                        </a:spcAft>
                      </a:pPr>
                      <a:r>
                        <a:rPr lang="en-GB" sz="1200" dirty="0">
                          <a:effectLst/>
                        </a:rPr>
                        <a:t>ZTE</a:t>
                      </a:r>
                      <a:endParaRPr lang="zh-CN" sz="1200" dirty="0">
                        <a:effectLst/>
                        <a:latin typeface="Arial"/>
                        <a:ea typeface="DengXian"/>
                        <a:cs typeface="Times New Roman"/>
                      </a:endParaRPr>
                    </a:p>
                  </a:txBody>
                  <a:tcPr marL="9525" marR="9525" marT="9525" marB="9525"/>
                </a:tc>
                <a:tc>
                  <a:txBody>
                    <a:bodyPr/>
                    <a:lstStyle/>
                    <a:p>
                      <a:r>
                        <a:rPr lang="en-GB" altLang="zh-CN" sz="1400" kern="1200" dirty="0">
                          <a:solidFill>
                            <a:schemeClr val="tx1"/>
                          </a:solidFill>
                          <a:effectLst/>
                          <a:latin typeface="+mn-lt"/>
                          <a:ea typeface="+mn-ea"/>
                          <a:cs typeface="+mn-cs"/>
                        </a:rPr>
                        <a:t>The LMF always assigns a LCS-UP session id and sends it to UE. After UE the user plane connection is established, the UE sends the LCS-UP session id to the LMF via the user plane so that the LMF can bind the UP and the UE</a:t>
                      </a:r>
                      <a:endParaRPr lang="zh-CN" altLang="en-US" sz="1400" kern="1200" dirty="0">
                        <a:solidFill>
                          <a:schemeClr val="tx1"/>
                        </a:solidFill>
                        <a:effectLst/>
                        <a:latin typeface="+mn-lt"/>
                        <a:ea typeface="+mn-ea"/>
                        <a:cs typeface="+mn-cs"/>
                      </a:endParaRPr>
                    </a:p>
                  </a:txBody>
                  <a:tcPr marL="9525" marR="9525" marT="9525" marB="9525"/>
                </a:tc>
                <a:tc>
                  <a:txBody>
                    <a:bodyPr/>
                    <a:lstStyle/>
                    <a:p>
                      <a:pPr>
                        <a:spcAft>
                          <a:spcPts val="0"/>
                        </a:spcAft>
                      </a:pPr>
                      <a:r>
                        <a:rPr lang="en-US" altLang="zh-CN" sz="1400" kern="1200" dirty="0">
                          <a:solidFill>
                            <a:schemeClr val="tx1"/>
                          </a:solidFill>
                          <a:effectLst/>
                          <a:latin typeface="+mn-lt"/>
                          <a:ea typeface="+mn-ea"/>
                          <a:cs typeface="+mn-cs"/>
                        </a:rPr>
                        <a:t>Based on the answer#2</a:t>
                      </a:r>
                      <a:r>
                        <a:rPr lang="en-US" altLang="zh-CN" sz="1400" kern="1200" baseline="0" dirty="0">
                          <a:solidFill>
                            <a:schemeClr val="tx1"/>
                          </a:solidFill>
                          <a:effectLst/>
                          <a:latin typeface="+mn-lt"/>
                          <a:ea typeface="+mn-ea"/>
                          <a:cs typeface="+mn-cs"/>
                        </a:rPr>
                        <a:t> in the</a:t>
                      </a:r>
                      <a:r>
                        <a:rPr lang="en-US" altLang="zh-CN" sz="1400" kern="1200" dirty="0">
                          <a:solidFill>
                            <a:schemeClr val="tx1"/>
                          </a:solidFill>
                          <a:effectLst/>
                          <a:latin typeface="+mn-lt"/>
                          <a:ea typeface="+mn-ea"/>
                          <a:cs typeface="+mn-cs"/>
                        </a:rPr>
                        <a:t> draft LS, the AMF should include the GPSI/SUPI in the location request to LMF</a:t>
                      </a:r>
                      <a:endParaRPr lang="zh-CN" altLang="zh-CN" sz="1400" kern="1200" dirty="0">
                        <a:solidFill>
                          <a:schemeClr val="tx1"/>
                        </a:solidFill>
                        <a:effectLst/>
                        <a:latin typeface="+mn-lt"/>
                        <a:ea typeface="+mn-ea"/>
                        <a:cs typeface="+mn-cs"/>
                      </a:endParaRPr>
                    </a:p>
                  </a:txBody>
                  <a:tcPr marL="9525" marR="9525" marT="9525" marB="9525"/>
                </a:tc>
                <a:extLst>
                  <a:ext uri="{0D108BD9-81ED-4DB2-BD59-A6C34878D82A}">
                    <a16:rowId xmlns="" xmlns:a16="http://schemas.microsoft.com/office/drawing/2014/main" val="10007"/>
                  </a:ext>
                </a:extLst>
              </a:tr>
              <a:tr h="0">
                <a:tc>
                  <a:txBody>
                    <a:bodyPr/>
                    <a:lstStyle/>
                    <a:p>
                      <a:pPr>
                        <a:spcAft>
                          <a:spcPts val="0"/>
                        </a:spcAft>
                      </a:pPr>
                      <a:r>
                        <a:rPr lang="en-GB" sz="1200" u="none" dirty="0">
                          <a:effectLst/>
                          <a:hlinkClick r:id="rId9" action="ppaction://hlinkfile"/>
                        </a:rPr>
                        <a:t>S2-2404868</a:t>
                      </a:r>
                      <a:r>
                        <a:rPr lang="en-GB" sz="1200" u="none" dirty="0">
                          <a:effectLst/>
                        </a:rPr>
                        <a:t>(LS OUT)</a:t>
                      </a:r>
                    </a:p>
                    <a:p>
                      <a:pPr marL="0" marR="0" indent="0" algn="l" defTabSz="991155" rtl="0" eaLnBrk="1" fontAlgn="auto" latinLnBrk="0" hangingPunct="1">
                        <a:lnSpc>
                          <a:spcPct val="100000"/>
                        </a:lnSpc>
                        <a:spcBef>
                          <a:spcPts val="0"/>
                        </a:spcBef>
                        <a:spcAft>
                          <a:spcPts val="0"/>
                        </a:spcAft>
                        <a:buClrTx/>
                        <a:buSzTx/>
                        <a:buFontTx/>
                        <a:buNone/>
                        <a:tabLst/>
                        <a:defRPr/>
                      </a:pPr>
                      <a:r>
                        <a:rPr lang="en-GB" altLang="zh-CN" sz="1200" u="none" dirty="0">
                          <a:effectLst/>
                          <a:hlinkClick r:id="rId5" action="ppaction://hlinkfile"/>
                        </a:rPr>
                        <a:t>S2-2404857</a:t>
                      </a:r>
                      <a:r>
                        <a:rPr lang="en-GB" altLang="zh-CN" sz="1200" u="none" dirty="0">
                          <a:effectLst/>
                        </a:rPr>
                        <a:t>(CR)</a:t>
                      </a:r>
                      <a:endParaRPr lang="en-US" altLang="zh-CN" sz="1200" u="none" dirty="0">
                        <a:effectLst/>
                        <a:latin typeface="Arial"/>
                        <a:ea typeface="DengXian"/>
                        <a:cs typeface="Times New Roman"/>
                      </a:endParaRPr>
                    </a:p>
                    <a:p>
                      <a:pPr marL="0" marR="0" indent="0" algn="l" defTabSz="991155" rtl="0" eaLnBrk="1" fontAlgn="auto" latinLnBrk="0" hangingPunct="1">
                        <a:lnSpc>
                          <a:spcPct val="100000"/>
                        </a:lnSpc>
                        <a:spcBef>
                          <a:spcPts val="0"/>
                        </a:spcBef>
                        <a:spcAft>
                          <a:spcPts val="0"/>
                        </a:spcAft>
                        <a:buClrTx/>
                        <a:buSzTx/>
                        <a:buFontTx/>
                        <a:buNone/>
                        <a:tabLst/>
                        <a:defRPr/>
                      </a:pPr>
                      <a:r>
                        <a:rPr lang="en-GB" altLang="zh-CN" sz="1200" u="none" dirty="0">
                          <a:effectLst/>
                          <a:hlinkClick r:id="rId5" action="ppaction://hlinkfile"/>
                        </a:rPr>
                        <a:t>S2-2404865</a:t>
                      </a:r>
                      <a:r>
                        <a:rPr lang="en-GB" altLang="zh-CN" sz="1200" u="none" dirty="0">
                          <a:effectLst/>
                        </a:rPr>
                        <a:t>(CR)</a:t>
                      </a:r>
                    </a:p>
                  </a:txBody>
                  <a:tcPr marL="9525" marR="9525" marT="9525" marB="9525"/>
                </a:tc>
                <a:tc>
                  <a:txBody>
                    <a:bodyPr/>
                    <a:lstStyle/>
                    <a:p>
                      <a:pPr>
                        <a:spcAft>
                          <a:spcPts val="0"/>
                        </a:spcAft>
                      </a:pPr>
                      <a:r>
                        <a:rPr lang="en-GB" sz="1200" dirty="0">
                          <a:effectLst/>
                        </a:rPr>
                        <a:t>Qualcomm Incorporated</a:t>
                      </a:r>
                      <a:endParaRPr lang="zh-CN" sz="1200" dirty="0">
                        <a:effectLst/>
                        <a:latin typeface="Arial"/>
                        <a:ea typeface="DengXian"/>
                        <a:cs typeface="Times New Roman"/>
                      </a:endParaRPr>
                    </a:p>
                  </a:txBody>
                  <a:tcPr marL="9525" marR="9525" marT="9525" marB="9525"/>
                </a:tc>
                <a:tc>
                  <a:txBody>
                    <a:bodyPr/>
                    <a:lstStyle/>
                    <a:p>
                      <a:pPr marL="0" algn="l" defTabSz="991155" rtl="0" eaLnBrk="1" latinLnBrk="0" hangingPunct="1">
                        <a:spcAft>
                          <a:spcPts val="0"/>
                        </a:spcAft>
                      </a:pPr>
                      <a:r>
                        <a:rPr lang="en-US" altLang="zh-CN" sz="1400" kern="1200" dirty="0">
                          <a:solidFill>
                            <a:schemeClr val="tx1"/>
                          </a:solidFill>
                          <a:effectLst/>
                          <a:latin typeface="+mn-lt"/>
                          <a:ea typeface="+mn-ea"/>
                          <a:cs typeface="+mn-cs"/>
                        </a:rPr>
                        <a:t>The LMF allocates a LCS-UP connection ID for the user plane connection in order to associate one user plane connection with one UE.</a:t>
                      </a:r>
                      <a:endParaRPr lang="zh-CN" sz="1400" kern="1200" dirty="0">
                        <a:solidFill>
                          <a:schemeClr val="tx1"/>
                        </a:solidFill>
                        <a:effectLst/>
                        <a:latin typeface="+mn-lt"/>
                        <a:ea typeface="+mn-ea"/>
                        <a:cs typeface="+mn-cs"/>
                      </a:endParaRPr>
                    </a:p>
                  </a:txBody>
                  <a:tcPr marL="9525" marR="9525" marT="9525" marB="9525"/>
                </a:tc>
                <a:tc>
                  <a:txBody>
                    <a:bodyPr/>
                    <a:lstStyle/>
                    <a:p>
                      <a:pPr marL="0" algn="l" defTabSz="991155" rtl="0" eaLnBrk="1" latinLnBrk="0" hangingPunct="1">
                        <a:spcAft>
                          <a:spcPts val="0"/>
                        </a:spcAft>
                      </a:pPr>
                      <a:r>
                        <a:rPr lang="en-US" altLang="zh-CN" sz="1400" kern="1200" dirty="0">
                          <a:solidFill>
                            <a:schemeClr val="tx1"/>
                          </a:solidFill>
                          <a:effectLst/>
                          <a:latin typeface="+mn-lt"/>
                          <a:ea typeface="+mn-ea"/>
                          <a:cs typeface="+mn-cs"/>
                        </a:rPr>
                        <a:t>The LCS-UP connection ID is stored in the AMF as part of LCS-UP connection context. When receiving the subsequent location request for the UE, the AMF may send the LCS-UP connection ID to the LMF. </a:t>
                      </a:r>
                      <a:endParaRPr lang="zh-CN" sz="1400" kern="1200" dirty="0">
                        <a:solidFill>
                          <a:schemeClr val="tx1"/>
                        </a:solidFill>
                        <a:effectLst/>
                        <a:latin typeface="+mn-lt"/>
                        <a:ea typeface="+mn-ea"/>
                        <a:cs typeface="+mn-cs"/>
                      </a:endParaRPr>
                    </a:p>
                  </a:txBody>
                  <a:tcPr marL="9525" marR="9525" marT="9525" marB="9525"/>
                </a:tc>
                <a:extLst>
                  <a:ext uri="{0D108BD9-81ED-4DB2-BD59-A6C34878D82A}">
                    <a16:rowId xmlns="" xmlns:a16="http://schemas.microsoft.com/office/drawing/2014/main" val="10008"/>
                  </a:ext>
                </a:extLst>
              </a:tr>
            </a:tbl>
          </a:graphicData>
        </a:graphic>
      </p:graphicFrame>
    </p:spTree>
    <p:extLst>
      <p:ext uri="{BB962C8B-B14F-4D97-AF65-F5344CB8AC3E}">
        <p14:creationId xmlns:p14="http://schemas.microsoft.com/office/powerpoint/2010/main" val="278772488"/>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 xmlns:a16="http://schemas.microsoft.com/office/drawing/2014/main" id="{2BBD9587-4CE1-4E26-97DF-12424B01B26F}"/>
              </a:ext>
            </a:extLst>
          </p:cNvPr>
          <p:cNvSpPr>
            <a:spLocks noGrp="1"/>
          </p:cNvSpPr>
          <p:nvPr>
            <p:ph type="title"/>
          </p:nvPr>
        </p:nvSpPr>
        <p:spPr>
          <a:xfrm>
            <a:off x="2282911" y="72584"/>
            <a:ext cx="7583766" cy="929308"/>
          </a:xfrm>
        </p:spPr>
        <p:txBody>
          <a:bodyPr wrap="square" anchor="ctr">
            <a:normAutofit/>
          </a:bodyPr>
          <a:lstStyle/>
          <a:p>
            <a:r>
              <a:rPr lang="en-US" altLang="zh-CN" dirty="0">
                <a:solidFill>
                  <a:schemeClr val="tx1"/>
                </a:solidFill>
              </a:rPr>
              <a:t>Way forward proposal </a:t>
            </a:r>
            <a:r>
              <a:rPr lang="en-US" altLang="zh-CN" dirty="0" smtClean="0">
                <a:solidFill>
                  <a:schemeClr val="tx1"/>
                </a:solidFill>
              </a:rPr>
              <a:t>(For Question 1</a:t>
            </a:r>
            <a:r>
              <a:rPr lang="en-US" altLang="zh-CN" dirty="0">
                <a:solidFill>
                  <a:schemeClr val="tx1"/>
                </a:solidFill>
              </a:rPr>
              <a:t>)</a:t>
            </a:r>
            <a:endParaRPr lang="en-US" dirty="0">
              <a:solidFill>
                <a:schemeClr val="tx1"/>
              </a:solidFill>
            </a:endParaRPr>
          </a:p>
        </p:txBody>
      </p:sp>
      <p:sp>
        <p:nvSpPr>
          <p:cNvPr id="5" name="Content Placeholder 2">
            <a:extLst>
              <a:ext uri="{FF2B5EF4-FFF2-40B4-BE49-F238E27FC236}">
                <a16:creationId xmlns="" xmlns:a16="http://schemas.microsoft.com/office/drawing/2014/main" id="{B1B7A073-5C24-464D-A363-9847CF618387}"/>
              </a:ext>
            </a:extLst>
          </p:cNvPr>
          <p:cNvSpPr>
            <a:spLocks noGrp="1"/>
          </p:cNvSpPr>
          <p:nvPr>
            <p:ph idx="1"/>
          </p:nvPr>
        </p:nvSpPr>
        <p:spPr>
          <a:xfrm>
            <a:off x="383891" y="1291667"/>
            <a:ext cx="11289846" cy="4730101"/>
          </a:xfrm>
        </p:spPr>
        <p:txBody>
          <a:bodyPr/>
          <a:lstStyle/>
          <a:p>
            <a:pPr>
              <a:lnSpc>
                <a:spcPct val="110000"/>
              </a:lnSpc>
              <a:defRPr/>
            </a:pPr>
            <a:r>
              <a:rPr lang="en-US" sz="1800" b="1" dirty="0"/>
              <a:t>Summary and supporting company of mechanism to solve Q1</a:t>
            </a:r>
          </a:p>
          <a:p>
            <a:pPr lvl="1">
              <a:lnSpc>
                <a:spcPct val="110000"/>
              </a:lnSpc>
              <a:defRPr/>
            </a:pPr>
            <a:r>
              <a:rPr lang="en-US" sz="1600" dirty="0"/>
              <a:t>Alternative#1 : LMF allocates a </a:t>
            </a:r>
            <a:r>
              <a:rPr lang="en-US" altLang="zh-CN" sz="1600" dirty="0"/>
              <a:t>new</a:t>
            </a:r>
            <a:r>
              <a:rPr lang="en-US" sz="1600" dirty="0"/>
              <a:t> ID and includes the </a:t>
            </a:r>
            <a:r>
              <a:rPr lang="en-US" altLang="zh-CN" sz="1600" dirty="0"/>
              <a:t>new</a:t>
            </a:r>
            <a:r>
              <a:rPr lang="en-US" sz="1600" dirty="0"/>
              <a:t> ID in the User Plane Information to UE. After the user plane connection is  established, the UE sends the </a:t>
            </a:r>
            <a:r>
              <a:rPr lang="en-US" altLang="zh-CN" sz="1600" dirty="0"/>
              <a:t>new </a:t>
            </a:r>
            <a:r>
              <a:rPr lang="en-US" sz="1600" dirty="0"/>
              <a:t>ID via the user plane connection. Based on the received ID, the LMF can associate a user plane connection with </a:t>
            </a:r>
            <a:r>
              <a:rPr lang="en-US" altLang="zh-CN" sz="1600" dirty="0"/>
              <a:t>the new ID</a:t>
            </a:r>
            <a:endParaRPr lang="en-US" sz="1600" dirty="0"/>
          </a:p>
          <a:p>
            <a:pPr lvl="2">
              <a:lnSpc>
                <a:spcPct val="110000"/>
              </a:lnSpc>
              <a:defRPr/>
            </a:pPr>
            <a:r>
              <a:rPr lang="en-US" sz="1400" dirty="0"/>
              <a:t>Supporting company: 6 (vivo, Xiaomi-option3, Huawei,  CATT, ZTE, Qualcomm)</a:t>
            </a:r>
          </a:p>
          <a:p>
            <a:pPr lvl="1">
              <a:lnSpc>
                <a:spcPct val="110000"/>
              </a:lnSpc>
              <a:defRPr/>
            </a:pPr>
            <a:r>
              <a:rPr lang="en-US" sz="1600" dirty="0"/>
              <a:t>Alternative#2: </a:t>
            </a:r>
            <a:r>
              <a:rPr lang="en-US" altLang="zh-CN" sz="1800" kern="1200" dirty="0"/>
              <a:t>UE includes UE ID and UE IP address in the User Plane Positioning Acknowledge. Based on UE provided information, LMF can associate the user plane connection with UE</a:t>
            </a:r>
            <a:endParaRPr lang="zh-CN" altLang="zh-CN" sz="1800" kern="1200" dirty="0"/>
          </a:p>
          <a:p>
            <a:pPr lvl="2">
              <a:lnSpc>
                <a:spcPct val="110000"/>
              </a:lnSpc>
              <a:defRPr/>
            </a:pPr>
            <a:r>
              <a:rPr lang="en-US" altLang="zh-CN" sz="1400" dirty="0"/>
              <a:t>Supporting company: 1 (OPPO)</a:t>
            </a:r>
          </a:p>
          <a:p>
            <a:pPr lvl="1">
              <a:lnSpc>
                <a:spcPct val="110000"/>
              </a:lnSpc>
              <a:defRPr/>
            </a:pPr>
            <a:r>
              <a:rPr lang="en-US" altLang="zh-CN" sz="1600" dirty="0"/>
              <a:t>Alternative#3: </a:t>
            </a:r>
            <a:r>
              <a:rPr lang="en-US" altLang="zh-CN" sz="1800" kern="1200" dirty="0"/>
              <a:t>LMF reuses the existing AF specific UE ID retrieval procedure to retrieve the UE ID (i.e., SUPI or GPSI) from NEF</a:t>
            </a:r>
            <a:endParaRPr lang="zh-CN" altLang="zh-CN" sz="1800" kern="1200" dirty="0"/>
          </a:p>
          <a:p>
            <a:pPr lvl="2">
              <a:lnSpc>
                <a:spcPct val="110000"/>
              </a:lnSpc>
              <a:defRPr/>
            </a:pPr>
            <a:r>
              <a:rPr lang="en-US" altLang="zh-CN" sz="1400" dirty="0"/>
              <a:t>Supporting company: 1 (Xiaomi-option1)</a:t>
            </a:r>
          </a:p>
          <a:p>
            <a:pPr lvl="1">
              <a:lnSpc>
                <a:spcPct val="110000"/>
              </a:lnSpc>
              <a:defRPr/>
            </a:pPr>
            <a:r>
              <a:rPr lang="en-US" altLang="zh-CN" sz="1600" dirty="0"/>
              <a:t>Alternative#4: </a:t>
            </a:r>
            <a:r>
              <a:rPr lang="en-US" altLang="zh-CN" sz="1800" kern="1200" dirty="0"/>
              <a:t>UE includes the IP address in the user plane positioning ACK message</a:t>
            </a:r>
            <a:endParaRPr lang="zh-CN" altLang="zh-CN" sz="1800" kern="1200" dirty="0"/>
          </a:p>
          <a:p>
            <a:pPr lvl="2">
              <a:lnSpc>
                <a:spcPct val="110000"/>
              </a:lnSpc>
              <a:defRPr/>
            </a:pPr>
            <a:r>
              <a:rPr lang="en-US" altLang="zh-CN" sz="1400" dirty="0"/>
              <a:t>Supporting company: 1 (Xiaomi-option2)</a:t>
            </a:r>
          </a:p>
          <a:p>
            <a:pPr lvl="1">
              <a:lnSpc>
                <a:spcPct val="110000"/>
              </a:lnSpc>
              <a:defRPr/>
            </a:pPr>
            <a:r>
              <a:rPr lang="en-US" altLang="zh-CN" sz="1800" kern="1200" dirty="0">
                <a:solidFill>
                  <a:srgbClr val="FF0000"/>
                </a:solidFill>
              </a:rPr>
              <a:t>Alternative#5: no further enhancements needed for SA2, as LMF</a:t>
            </a:r>
            <a:r>
              <a:rPr lang="zh-CN" altLang="en-US" sz="1800" kern="1200" dirty="0">
                <a:solidFill>
                  <a:srgbClr val="FF0000"/>
                </a:solidFill>
              </a:rPr>
              <a:t> </a:t>
            </a:r>
            <a:r>
              <a:rPr lang="en-US" altLang="zh-CN" sz="1800" kern="1200" dirty="0">
                <a:solidFill>
                  <a:srgbClr val="FF0000"/>
                </a:solidFill>
              </a:rPr>
              <a:t>can</a:t>
            </a:r>
            <a:r>
              <a:rPr lang="zh-CN" altLang="en-US" sz="1800" kern="1200" dirty="0">
                <a:solidFill>
                  <a:srgbClr val="FF0000"/>
                </a:solidFill>
              </a:rPr>
              <a:t> </a:t>
            </a:r>
            <a:r>
              <a:rPr lang="en-US" altLang="zh-CN" sz="1800" kern="1200" dirty="0">
                <a:solidFill>
                  <a:srgbClr val="FF0000"/>
                </a:solidFill>
              </a:rPr>
              <a:t>derive</a:t>
            </a:r>
            <a:r>
              <a:rPr lang="zh-CN" altLang="en-US" sz="1800" kern="1200" dirty="0">
                <a:solidFill>
                  <a:srgbClr val="FF0000"/>
                </a:solidFill>
              </a:rPr>
              <a:t> </a:t>
            </a:r>
            <a:r>
              <a:rPr lang="en-US" altLang="zh-CN" sz="1800" kern="1200" dirty="0">
                <a:solidFill>
                  <a:srgbClr val="FF0000"/>
                </a:solidFill>
              </a:rPr>
              <a:t>LCS UPP connection corresponding to UE ID based on LCS session ID and correlation ID association.</a:t>
            </a:r>
          </a:p>
          <a:p>
            <a:pPr lvl="2">
              <a:lnSpc>
                <a:spcPct val="110000"/>
              </a:lnSpc>
              <a:defRPr/>
            </a:pPr>
            <a:r>
              <a:rPr lang="en-US" altLang="zh-CN" sz="1200" dirty="0">
                <a:solidFill>
                  <a:srgbClr val="FF0000"/>
                </a:solidFill>
              </a:rPr>
              <a:t>Supporting company: 1 (Xiaomi-option4)</a:t>
            </a:r>
            <a:endParaRPr lang="en-US" altLang="zh-CN" sz="1800" kern="1200" dirty="0">
              <a:solidFill>
                <a:srgbClr val="FF0000"/>
              </a:solidFill>
            </a:endParaRPr>
          </a:p>
          <a:p>
            <a:pPr lvl="1">
              <a:lnSpc>
                <a:spcPct val="110000"/>
              </a:lnSpc>
              <a:defRPr/>
            </a:pPr>
            <a:endParaRPr lang="en-US" altLang="zh-CN" sz="1600" kern="1200" dirty="0"/>
          </a:p>
          <a:p>
            <a:pPr>
              <a:lnSpc>
                <a:spcPct val="110000"/>
              </a:lnSpc>
              <a:defRPr/>
            </a:pPr>
            <a:r>
              <a:rPr lang="en-US" altLang="zh-CN" sz="1626" b="1" dirty="0"/>
              <a:t>Way forward proposal: Alternative#1</a:t>
            </a:r>
            <a:endParaRPr lang="en-US" altLang="en-US" sz="854" dirty="0"/>
          </a:p>
          <a:p>
            <a:pPr>
              <a:defRPr/>
            </a:pPr>
            <a:endParaRPr lang="en-US" altLang="en-US" sz="854" dirty="0"/>
          </a:p>
        </p:txBody>
      </p:sp>
    </p:spTree>
    <p:extLst>
      <p:ext uri="{BB962C8B-B14F-4D97-AF65-F5344CB8AC3E}">
        <p14:creationId xmlns:p14="http://schemas.microsoft.com/office/powerpoint/2010/main" val="2812498425"/>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 xmlns:a16="http://schemas.microsoft.com/office/drawing/2014/main" id="{2BBD9587-4CE1-4E26-97DF-12424B01B26F}"/>
              </a:ext>
            </a:extLst>
          </p:cNvPr>
          <p:cNvSpPr>
            <a:spLocks noGrp="1"/>
          </p:cNvSpPr>
          <p:nvPr>
            <p:ph type="title"/>
          </p:nvPr>
        </p:nvSpPr>
        <p:spPr>
          <a:xfrm>
            <a:off x="1851469" y="130539"/>
            <a:ext cx="7583766" cy="929308"/>
          </a:xfrm>
        </p:spPr>
        <p:txBody>
          <a:bodyPr wrap="square" anchor="ctr">
            <a:normAutofit/>
          </a:bodyPr>
          <a:lstStyle/>
          <a:p>
            <a:r>
              <a:rPr lang="en-US" altLang="zh-CN" dirty="0">
                <a:solidFill>
                  <a:schemeClr val="tx1"/>
                </a:solidFill>
              </a:rPr>
              <a:t>Way forward proposal </a:t>
            </a:r>
            <a:r>
              <a:rPr lang="en-US" altLang="zh-CN" dirty="0">
                <a:solidFill>
                  <a:schemeClr val="tx1"/>
                </a:solidFill>
              </a:rPr>
              <a:t>(For Question Q2</a:t>
            </a:r>
            <a:r>
              <a:rPr lang="en-US" altLang="zh-CN" dirty="0">
                <a:solidFill>
                  <a:schemeClr val="tx1"/>
                </a:solidFill>
              </a:rPr>
              <a:t>)</a:t>
            </a:r>
            <a:endParaRPr lang="en-US" dirty="0">
              <a:solidFill>
                <a:schemeClr val="tx1"/>
              </a:solidFill>
            </a:endParaRPr>
          </a:p>
        </p:txBody>
      </p:sp>
      <p:sp>
        <p:nvSpPr>
          <p:cNvPr id="5" name="Content Placeholder 2">
            <a:extLst>
              <a:ext uri="{FF2B5EF4-FFF2-40B4-BE49-F238E27FC236}">
                <a16:creationId xmlns="" xmlns:a16="http://schemas.microsoft.com/office/drawing/2014/main" id="{B1B7A073-5C24-464D-A363-9847CF618387}"/>
              </a:ext>
            </a:extLst>
          </p:cNvPr>
          <p:cNvSpPr>
            <a:spLocks noGrp="1"/>
          </p:cNvSpPr>
          <p:nvPr>
            <p:ph idx="1"/>
          </p:nvPr>
        </p:nvSpPr>
        <p:spPr>
          <a:xfrm>
            <a:off x="409648" y="1607199"/>
            <a:ext cx="11289846" cy="4984101"/>
          </a:xfrm>
        </p:spPr>
        <p:txBody>
          <a:bodyPr/>
          <a:lstStyle/>
          <a:p>
            <a:pPr>
              <a:lnSpc>
                <a:spcPct val="110000"/>
              </a:lnSpc>
              <a:defRPr/>
            </a:pPr>
            <a:r>
              <a:rPr lang="en-US" altLang="zh-CN" sz="1800" b="1" dirty="0"/>
              <a:t>Summary and supporting company of mechanism to solve Q2</a:t>
            </a:r>
          </a:p>
          <a:p>
            <a:pPr lvl="1">
              <a:lnSpc>
                <a:spcPct val="110000"/>
              </a:lnSpc>
              <a:defRPr/>
            </a:pPr>
            <a:r>
              <a:rPr lang="en-US" sz="1600" dirty="0"/>
              <a:t>Alternative#1 : LMF stores the mapping of  &lt;new ID, user plane connection information&gt; and </a:t>
            </a:r>
            <a:r>
              <a:rPr lang="en-US" altLang="zh-CN" sz="1600" dirty="0"/>
              <a:t>provides the</a:t>
            </a:r>
            <a:r>
              <a:rPr lang="en-US" sz="1600" dirty="0"/>
              <a:t> </a:t>
            </a:r>
            <a:r>
              <a:rPr lang="en-US" altLang="zh-CN" sz="1600" dirty="0"/>
              <a:t>new</a:t>
            </a:r>
            <a:r>
              <a:rPr lang="en-US" sz="1600" dirty="0"/>
              <a:t> ID </a:t>
            </a:r>
            <a:r>
              <a:rPr lang="en-US" altLang="zh-CN" sz="1600" dirty="0"/>
              <a:t>to AMF. AMF stores the new ID</a:t>
            </a:r>
            <a:r>
              <a:rPr lang="en-US" sz="1600" dirty="0"/>
              <a:t> and includes the new ID in the </a:t>
            </a:r>
            <a:r>
              <a:rPr lang="en-GB" altLang="zh-CN" sz="1800" dirty="0"/>
              <a:t>subsequent </a:t>
            </a:r>
            <a:r>
              <a:rPr lang="en-GB" altLang="zh-CN" sz="1800" dirty="0" err="1"/>
              <a:t>Nlmf_Location_DetermineLocation</a:t>
            </a:r>
            <a:r>
              <a:rPr lang="en-GB" altLang="zh-CN" sz="1800" dirty="0"/>
              <a:t> request. Based on the new ID, the LMF knows the related user plane connection.</a:t>
            </a:r>
            <a:endParaRPr lang="en-US" sz="1600" dirty="0"/>
          </a:p>
          <a:p>
            <a:pPr lvl="2">
              <a:lnSpc>
                <a:spcPct val="110000"/>
              </a:lnSpc>
              <a:defRPr/>
            </a:pPr>
            <a:r>
              <a:rPr lang="en-US" sz="1400" dirty="0"/>
              <a:t>Supporting company: 2 (vivo, Qualcomm)</a:t>
            </a:r>
          </a:p>
          <a:p>
            <a:pPr lvl="1">
              <a:lnSpc>
                <a:spcPct val="110000"/>
              </a:lnSpc>
              <a:defRPr/>
            </a:pPr>
            <a:r>
              <a:rPr lang="en-US" sz="1600" dirty="0"/>
              <a:t>Alternative#2: if </a:t>
            </a:r>
            <a:r>
              <a:rPr lang="en-US" altLang="zh-CN" sz="1800" kern="1200" dirty="0"/>
              <a:t>UE supports user plane positioning capability, the AMF shall include SUPI/GPSI </a:t>
            </a:r>
            <a:r>
              <a:rPr lang="en-US" altLang="zh-CN" sz="1600" dirty="0"/>
              <a:t>in the </a:t>
            </a:r>
            <a:r>
              <a:rPr lang="en-GB" altLang="zh-CN" sz="1800" dirty="0"/>
              <a:t>subsequent </a:t>
            </a:r>
            <a:r>
              <a:rPr lang="en-GB" altLang="zh-CN" sz="1800" dirty="0" err="1"/>
              <a:t>Nlmf_Location_DetermineLocation</a:t>
            </a:r>
            <a:r>
              <a:rPr lang="en-GB" altLang="zh-CN" sz="1800" dirty="0"/>
              <a:t> request</a:t>
            </a:r>
            <a:r>
              <a:rPr lang="en-US" altLang="zh-CN" sz="1800" kern="1200" dirty="0"/>
              <a:t>. LMF stores the mapping of &lt;SUPI/GPSI, user plane connection&gt;. Based on the SUPI/GPSI, the LMF knows the related user plane connection.</a:t>
            </a:r>
            <a:endParaRPr lang="zh-CN" altLang="zh-CN" sz="1800" kern="1200" dirty="0"/>
          </a:p>
          <a:p>
            <a:pPr lvl="2">
              <a:lnSpc>
                <a:spcPct val="110000"/>
              </a:lnSpc>
              <a:defRPr/>
            </a:pPr>
            <a:r>
              <a:rPr lang="en-US" altLang="zh-CN" sz="1400" dirty="0"/>
              <a:t>Supporting company: 4 (CATT, Huawei,  ZTE, OPPO)</a:t>
            </a:r>
          </a:p>
          <a:p>
            <a:pPr lvl="1">
              <a:lnSpc>
                <a:spcPct val="110000"/>
              </a:lnSpc>
              <a:defRPr/>
            </a:pPr>
            <a:r>
              <a:rPr lang="en-US" altLang="zh-CN" sz="1800" kern="1200" dirty="0">
                <a:solidFill>
                  <a:srgbClr val="FF0000"/>
                </a:solidFill>
              </a:rPr>
              <a:t>Alternative#3: no further enhancements needed for SA2, as LMF</a:t>
            </a:r>
            <a:r>
              <a:rPr lang="zh-CN" altLang="en-US" sz="1800" kern="1200" dirty="0">
                <a:solidFill>
                  <a:srgbClr val="FF0000"/>
                </a:solidFill>
              </a:rPr>
              <a:t> </a:t>
            </a:r>
            <a:r>
              <a:rPr lang="en-US" altLang="zh-CN" sz="1800" kern="1200" dirty="0">
                <a:solidFill>
                  <a:srgbClr val="FF0000"/>
                </a:solidFill>
              </a:rPr>
              <a:t>can</a:t>
            </a:r>
            <a:r>
              <a:rPr lang="zh-CN" altLang="en-US" sz="1800" kern="1200" dirty="0">
                <a:solidFill>
                  <a:srgbClr val="FF0000"/>
                </a:solidFill>
              </a:rPr>
              <a:t> </a:t>
            </a:r>
            <a:r>
              <a:rPr lang="en-US" altLang="zh-CN" sz="1800" kern="1200" dirty="0">
                <a:solidFill>
                  <a:srgbClr val="FF0000"/>
                </a:solidFill>
              </a:rPr>
              <a:t>derive</a:t>
            </a:r>
            <a:r>
              <a:rPr lang="zh-CN" altLang="en-US" sz="1800" kern="1200" dirty="0">
                <a:solidFill>
                  <a:srgbClr val="FF0000"/>
                </a:solidFill>
              </a:rPr>
              <a:t> </a:t>
            </a:r>
            <a:r>
              <a:rPr lang="en-US" altLang="zh-CN" sz="1800" kern="1200" dirty="0">
                <a:solidFill>
                  <a:srgbClr val="FF0000"/>
                </a:solidFill>
              </a:rPr>
              <a:t>LCS UPP connection corresponding to UE ID based on LCS session ID and correlation ID association.</a:t>
            </a:r>
          </a:p>
          <a:p>
            <a:pPr lvl="2">
              <a:lnSpc>
                <a:spcPct val="110000"/>
              </a:lnSpc>
              <a:defRPr/>
            </a:pPr>
            <a:r>
              <a:rPr lang="en-US" altLang="zh-CN" sz="1400" dirty="0">
                <a:solidFill>
                  <a:srgbClr val="FF0000"/>
                </a:solidFill>
              </a:rPr>
              <a:t>Supporting company: 1 (Xiaomi-option4)</a:t>
            </a:r>
          </a:p>
          <a:p>
            <a:pPr>
              <a:lnSpc>
                <a:spcPct val="110000"/>
              </a:lnSpc>
              <a:defRPr/>
            </a:pPr>
            <a:r>
              <a:rPr lang="en-US" altLang="zh-CN" sz="1800" b="1" dirty="0"/>
              <a:t>Way forward proposal: Alternative#2</a:t>
            </a:r>
            <a:endParaRPr lang="en-US" altLang="en-US" sz="900" dirty="0"/>
          </a:p>
          <a:p>
            <a:pPr marL="0" indent="0">
              <a:buNone/>
              <a:defRPr/>
            </a:pPr>
            <a:endParaRPr lang="en-US" altLang="en-US" sz="854" dirty="0"/>
          </a:p>
          <a:p>
            <a:pPr>
              <a:defRPr/>
            </a:pPr>
            <a:endParaRPr lang="en-US" altLang="en-US" sz="854" dirty="0"/>
          </a:p>
        </p:txBody>
      </p:sp>
    </p:spTree>
    <p:extLst>
      <p:ext uri="{BB962C8B-B14F-4D97-AF65-F5344CB8AC3E}">
        <p14:creationId xmlns:p14="http://schemas.microsoft.com/office/powerpoint/2010/main" val="491658153"/>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 xmlns:a16="http://schemas.microsoft.com/office/drawing/2014/main" id="{2BBD9587-4CE1-4E26-97DF-12424B01B26F}"/>
              </a:ext>
            </a:extLst>
          </p:cNvPr>
          <p:cNvSpPr>
            <a:spLocks noGrp="1"/>
          </p:cNvSpPr>
          <p:nvPr>
            <p:ph type="title"/>
          </p:nvPr>
        </p:nvSpPr>
        <p:spPr>
          <a:xfrm>
            <a:off x="1877226" y="677891"/>
            <a:ext cx="8727274" cy="929308"/>
          </a:xfrm>
        </p:spPr>
        <p:txBody>
          <a:bodyPr wrap="square" anchor="ctr">
            <a:normAutofit fontScale="90000"/>
          </a:bodyPr>
          <a:lstStyle/>
          <a:p>
            <a:r>
              <a:rPr lang="en-US" sz="3600" dirty="0">
                <a:solidFill>
                  <a:schemeClr val="tx1"/>
                </a:solidFill>
              </a:rPr>
              <a:t>W</a:t>
            </a:r>
            <a:r>
              <a:rPr lang="en-US" altLang="zh-CN" sz="3600" dirty="0">
                <a:solidFill>
                  <a:schemeClr val="tx1"/>
                </a:solidFill>
              </a:rPr>
              <a:t>ay forward proposal (Baseline CR and LS reply)</a:t>
            </a:r>
            <a:endParaRPr lang="en-US" sz="3600" dirty="0">
              <a:solidFill>
                <a:schemeClr val="tx1"/>
              </a:solidFill>
            </a:endParaRPr>
          </a:p>
        </p:txBody>
      </p:sp>
      <p:sp>
        <p:nvSpPr>
          <p:cNvPr id="5" name="Content Placeholder 2">
            <a:extLst>
              <a:ext uri="{FF2B5EF4-FFF2-40B4-BE49-F238E27FC236}">
                <a16:creationId xmlns="" xmlns:a16="http://schemas.microsoft.com/office/drawing/2014/main" id="{B1B7A073-5C24-464D-A363-9847CF618387}"/>
              </a:ext>
            </a:extLst>
          </p:cNvPr>
          <p:cNvSpPr>
            <a:spLocks noGrp="1"/>
          </p:cNvSpPr>
          <p:nvPr>
            <p:ph idx="1"/>
          </p:nvPr>
        </p:nvSpPr>
        <p:spPr>
          <a:xfrm>
            <a:off x="409648" y="1607199"/>
            <a:ext cx="11289846" cy="4258095"/>
          </a:xfrm>
        </p:spPr>
        <p:txBody>
          <a:bodyPr/>
          <a:lstStyle/>
          <a:p>
            <a:pPr>
              <a:lnSpc>
                <a:spcPct val="110000"/>
              </a:lnSpc>
              <a:defRPr/>
            </a:pPr>
            <a:r>
              <a:rPr lang="en-US" sz="2800" b="1" dirty="0"/>
              <a:t>Proposal of baseline for further discussion</a:t>
            </a:r>
          </a:p>
          <a:p>
            <a:pPr lvl="1">
              <a:lnSpc>
                <a:spcPct val="110000"/>
              </a:lnSpc>
              <a:defRPr/>
            </a:pPr>
            <a:r>
              <a:rPr lang="en-US" altLang="zh-CN" sz="2400" dirty="0"/>
              <a:t>Draft LS reply: S2-2404713</a:t>
            </a:r>
          </a:p>
          <a:p>
            <a:pPr lvl="1">
              <a:lnSpc>
                <a:spcPct val="110000"/>
              </a:lnSpc>
              <a:defRPr/>
            </a:pPr>
            <a:r>
              <a:rPr lang="en-US" altLang="zh-CN" sz="2400" dirty="0"/>
              <a:t>CR: S2-2404712</a:t>
            </a:r>
          </a:p>
          <a:p>
            <a:pPr>
              <a:lnSpc>
                <a:spcPct val="110000"/>
              </a:lnSpc>
              <a:defRPr/>
            </a:pPr>
            <a:endParaRPr lang="en-US" sz="1800" b="1" dirty="0"/>
          </a:p>
          <a:p>
            <a:pPr marL="0" indent="0">
              <a:buNone/>
              <a:defRPr/>
            </a:pPr>
            <a:endParaRPr lang="en-US" altLang="en-US" sz="1100" dirty="0"/>
          </a:p>
          <a:p>
            <a:pPr>
              <a:defRPr/>
            </a:pPr>
            <a:endParaRPr lang="en-US" altLang="en-US" sz="1100" dirty="0"/>
          </a:p>
        </p:txBody>
      </p:sp>
    </p:spTree>
    <p:extLst>
      <p:ext uri="{BB962C8B-B14F-4D97-AF65-F5344CB8AC3E}">
        <p14:creationId xmlns:p14="http://schemas.microsoft.com/office/powerpoint/2010/main" val="3626717152"/>
      </p:ext>
    </p:extLst>
  </p:cSld>
  <p:clrMapOvr>
    <a:masterClrMapping/>
  </p:clrMapOvr>
  <p:transition spd="slow"/>
</p:sld>
</file>

<file path=ppt/theme/theme1.xml><?xml version="1.0" encoding="utf-8"?>
<a:theme xmlns:a="http://schemas.openxmlformats.org/drawingml/2006/main" name="Nokia White Master with headline">
  <a:themeElements>
    <a:clrScheme name="Nokia April 2016">
      <a:dk1>
        <a:srgbClr val="124191"/>
      </a:dk1>
      <a:lt1>
        <a:srgbClr val="FFFFFF"/>
      </a:lt1>
      <a:dk2>
        <a:srgbClr val="001135"/>
      </a:dk2>
      <a:lt2>
        <a:srgbClr val="4D5766"/>
      </a:lt2>
      <a:accent1>
        <a:srgbClr val="98A2AE"/>
      </a:accent1>
      <a:accent2>
        <a:srgbClr val="BEC8D2"/>
      </a:accent2>
      <a:accent3>
        <a:srgbClr val="00C9FF"/>
      </a:accent3>
      <a:accent4>
        <a:srgbClr val="FF3154"/>
      </a:accent4>
      <a:accent5>
        <a:srgbClr val="FFFB00"/>
      </a:accent5>
      <a:accent6>
        <a:srgbClr val="4BDD33"/>
      </a:accent6>
      <a:hlink>
        <a:srgbClr val="0645AD"/>
      </a:hlink>
      <a:folHlink>
        <a:srgbClr val="0B0080"/>
      </a:folHlink>
    </a:clrScheme>
    <a:fontScheme name="Nokia Arial">
      <a:majorFont>
        <a:latin typeface="Arial"/>
        <a:ea typeface=""/>
        <a:cs typeface=""/>
      </a:majorFont>
      <a:minorFont>
        <a:latin typeface="Arial"/>
        <a:ea typeface=""/>
        <a:cs typeface=""/>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a:noFill/>
          <a:prstDash val="solid"/>
        </a:ln>
      </a:spPr>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defPPr algn="l">
          <a:defRPr sz="1200" dirty="0" err="1" smtClean="0">
            <a:solidFill>
              <a:schemeClr val="tx2"/>
            </a:solidFill>
            <a:ea typeface="Nokia Pure Text Light" panose="020B0403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72000" rIns="72000" bIns="72000" rtlCol="0">
        <a:spAutoFit/>
      </a:bodyPr>
      <a:lstStyle>
        <a:defPPr defTabSz="360000">
          <a:spcAft>
            <a:spcPts val="600"/>
          </a:spcAft>
          <a:tabLst>
            <a:tab pos="360000" algn="l"/>
          </a:tabLst>
          <a:defRPr sz="1200" dirty="0" smtClean="0">
            <a:solidFill>
              <a:schemeClr val="tx2"/>
            </a:solidFill>
            <a:latin typeface="Arial" panose="020B0604020202020204" pitchFamily="34" charset="0"/>
            <a:ea typeface="Nokia Pure Text Light" panose="020B0403020202020204" pitchFamily="34" charset="0"/>
            <a:cs typeface="Arial" panose="020B0604020202020204" pitchFamily="34" charset="0"/>
          </a:defRPr>
        </a:defPPr>
      </a:lstStyle>
    </a:txDef>
  </a:objectDefaults>
  <a:extraClrSchemeLst/>
  <a:extLst>
    <a:ext uri="{05A4C25C-085E-4340-85A3-A5531E510DB2}">
      <thm15:themeFamily xmlns="" xmlns:thm15="http://schemas.microsoft.com/office/thememl/2012/main" name="Arial PowerPoint.potx" id="{0E061A61-7E57-432B-907A-AB1A22788084}" vid="{E3207492-1C8E-486E-90C1-42382B5C6009}"/>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80908</TotalTime>
  <Words>1144</Words>
  <Application>Microsoft Office PowerPoint</Application>
  <PresentationFormat>自定义</PresentationFormat>
  <Paragraphs>92</Paragraphs>
  <Slides>7</Slides>
  <Notes>6</Notes>
  <HiddenSlides>0</HiddenSlides>
  <MMClips>0</MMClips>
  <ScaleCrop>false</ScaleCrop>
  <HeadingPairs>
    <vt:vector size="4" baseType="variant">
      <vt:variant>
        <vt:lpstr>主题</vt:lpstr>
      </vt:variant>
      <vt:variant>
        <vt:i4>2</vt:i4>
      </vt:variant>
      <vt:variant>
        <vt:lpstr>幻灯片标题</vt:lpstr>
      </vt:variant>
      <vt:variant>
        <vt:i4>7</vt:i4>
      </vt:variant>
    </vt:vector>
  </HeadingPairs>
  <TitlesOfParts>
    <vt:vector size="9" baseType="lpstr">
      <vt:lpstr>Nokia White Master with headline</vt:lpstr>
      <vt:lpstr>2_Office Theme</vt:lpstr>
      <vt:lpstr> Contribution summary and way forward proposal for LCS user plane connection binding to the UE</vt:lpstr>
      <vt:lpstr>Contents</vt:lpstr>
      <vt:lpstr>Background</vt:lpstr>
      <vt:lpstr>Contribution Summary</vt:lpstr>
      <vt:lpstr>Way forward proposal (For Question 1)</vt:lpstr>
      <vt:lpstr>Way forward proposal (For Question Q2)</vt:lpstr>
      <vt:lpstr>Way forward proposal (Baseline CR and LS reply)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balazs.bertenyi@nokia.com</dc:creator>
  <cp:keywords>CTPClassification=CTP_NT</cp:keywords>
  <cp:lastModifiedBy>第17次会议修订</cp:lastModifiedBy>
  <cp:revision>924</cp:revision>
  <cp:lastPrinted>2023-08-02T08:25:48Z</cp:lastPrinted>
  <dcterms:created xsi:type="dcterms:W3CDTF">2018-05-24T11:49:12Z</dcterms:created>
  <dcterms:modified xsi:type="dcterms:W3CDTF">2024-04-16T03:54:48Z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a5af123f-c90f-447d-ba37-4428aae2e3d0</vt:lpwstr>
  </property>
  <property fmtid="{D5CDD505-2E9C-101B-9397-08002B2CF9AE}" pid="3" name="CTP_TimeStamp">
    <vt:lpwstr>2018-06-14 23:21:33Z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WM62bab490fb0711ee8000356b0000356b">
    <vt:lpwstr>CWMUC+aP+xA+qzhok52JRHTijghk40miFg6jNUWQpu4TjQJFwkfxZnkMBAEd6ReEc0xFdyJM4fMZd75qW0vqyybFw==</vt:lpwstr>
  </property>
</Properties>
</file>