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ommer" userId="d9622aef-7581-480e-b820-78a62142d3df" providerId="ADAL" clId="{4E76675F-D122-4EF1-8DCD-731DCBDC20D5}"/>
    <pc:docChg chg="modSld">
      <pc:chgData name="Stefan Rommer" userId="d9622aef-7581-480e-b820-78a62142d3df" providerId="ADAL" clId="{4E76675F-D122-4EF1-8DCD-731DCBDC20D5}" dt="2025-10-15T06:01:31.531" v="1" actId="13926"/>
      <pc:docMkLst>
        <pc:docMk/>
      </pc:docMkLst>
      <pc:sldChg chg="modSp mod">
        <pc:chgData name="Stefan Rommer" userId="d9622aef-7581-480e-b820-78a62142d3df" providerId="ADAL" clId="{4E76675F-D122-4EF1-8DCD-731DCBDC20D5}" dt="2025-10-15T06:01:31.531" v="1" actId="13926"/>
        <pc:sldMkLst>
          <pc:docMk/>
          <pc:sldMk cId="421503906" sldId="259"/>
        </pc:sldMkLst>
        <pc:spChg chg="mod">
          <ac:chgData name="Stefan Rommer" userId="d9622aef-7581-480e-b820-78a62142d3df" providerId="ADAL" clId="{4E76675F-D122-4EF1-8DCD-731DCBDC20D5}" dt="2025-10-15T06:01:31.531" v="1" actId="13926"/>
          <ac:spMkLst>
            <pc:docMk/>
            <pc:sldMk cId="421503906" sldId="259"/>
            <ac:spMk id="3" creationId="{387FCA0C-E26B-376B-B278-D1497C66DD1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5B6A7-70F9-418F-829E-CFD860034CDA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70DCC-FEF4-46FE-AA3F-B44FDA2BFB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12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70DCC-FEF4-46FE-AA3F-B44FDA2BFB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60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D53DA-A026-95CE-1C65-8842C5F834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6A724-10AF-E58F-B268-E1C889466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9A91B-CC5F-CE57-6E8C-327A13054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79B5A-B644-B488-4CD2-E2F4EEA7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1C935-6B2B-FC75-A218-550E5F1F7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8380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00448-AB51-D1C6-6381-2DAE01C6C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2C3DC8-E4E6-07D7-F191-0FC08BAAE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B566B-AA84-72A1-69EB-0003BA000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EEBCA-88DC-1E44-1F25-17720C85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6FFC8-268F-DFF5-C264-D8CE81B5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0363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C09A50-9A6E-30FB-3E7E-4EF399EC05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D48F1-E0F6-8279-C2AE-29D7BAE48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C0F56-59B3-F174-BD73-006DA9B7D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3148F-7833-F265-6B25-413DC8B85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B47C32-12AB-64D1-731B-573C571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7404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0B6D2-6F28-7703-D8A3-754DC3292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FDB5F-A432-6342-2AB5-D46BC7C37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A862F-8682-C988-2FD1-B15C60B1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416EC-4ACE-C59D-9A19-7DB9BBF8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0A49C-DCC8-1E55-8924-2BC8500F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586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E9B69-24C5-01F3-FF64-19F8D845F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74604-D3A1-DC5D-1546-D583BB956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0A141-2ED2-8644-89CC-A19A1A96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A6B06-C0DD-2794-D350-8833D1E04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9045A-ABD7-B0EB-9A28-4B929AA90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9837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DB6D8-5E7D-B00B-7831-36E2BFD34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BBD8-50AA-F5AC-7679-6B4D21BDFC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2819F-EF36-4976-B1F8-BA908A3EB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7096B-EAF7-E508-6C6F-7D8ED5E9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5436B0-A991-B272-F871-CA3D8EE43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0A0C51-E301-2F24-C6FC-CFE3D234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06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9B75D-8C94-1BC9-E065-6CDEF0470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9C138-054C-1310-F121-3BCC9139F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B93C7C-43E7-2419-A4D5-A02433100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3BFDC-E623-FACE-A5FD-A715E28F9F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DFFB00-F0DC-F54C-2A19-E4E7BF063D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D92388-C6DF-9794-2975-C00B3C6D1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A99BE8-DF28-F87E-4473-40959BECE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361BDC-9FBC-F007-4D3C-F91E3C8C6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588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F328-0A95-649D-FAE0-1ABA54C64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B73114-97D3-1421-E13E-922D369CA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60EC3-0289-BDFD-31AC-83990BAE6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765A28-2F03-9A96-8314-D1CA245E4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711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E7CFE1-F849-EAAD-0CC0-C60229D5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D92F87-3063-1445-AEF4-48A705C29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097891-84D1-B845-5B6C-587403F3D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276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EC41-D890-E883-55DA-55862CA99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5D9980-FF92-8EC7-90FD-FF2A364F4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ECC2E-9DD4-49C6-CC68-BD208833C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AA216-3BFA-A7F1-27DF-C209A097C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D7803-33D6-DF37-5895-BD7D2EDDF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61C3A-BBFE-9040-C3B7-1089B637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87239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BAEB5-C550-10DC-83A4-84BDC9093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93538A-0AB2-151A-5F86-F9BE8F8177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19D969-E715-B236-F067-E16ED26F2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04B3C-8083-EB2A-9811-967BFCA68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87959-4187-B269-99D0-C238D4BD0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65163-3F99-D81B-9FAB-D55DCF6B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77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E869C5-21F6-EA86-932E-269C10EC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102520-124A-BB70-2421-2FB379742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243DB-47AB-B084-A4AD-99B017C7D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F59FAE-82FB-492E-8C74-F2C22F64A902}" type="datetimeFigureOut">
              <a:rPr lang="en-DE" smtClean="0"/>
              <a:t>15/10/2025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0990A-3B83-5EBB-2B30-7DD2B232F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58823-7159-EFC9-4833-C074B54C2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2AD60-9541-4464-8247-DB369F50F68D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948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CFF7D-B2D2-EF9D-055C-2F875D4D9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0F259-94B8-C37B-E613-0DDC0F50D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WT#1.X description </a:t>
            </a:r>
            <a:br>
              <a:rPr lang="en-GB" dirty="0"/>
            </a:br>
            <a:r>
              <a:rPr lang="en-GB" sz="3600" dirty="0"/>
              <a:t>For discussion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39632-D741-4549-D545-450621DEF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Background</a:t>
            </a:r>
            <a:r>
              <a:rPr lang="en-GB" dirty="0"/>
              <a:t>: Whether 5G is a baseline/starting point for a WT topic or not. We have a stalemate as there are two strong views. </a:t>
            </a:r>
          </a:p>
          <a:p>
            <a:r>
              <a:rPr lang="en-GB" b="1" dirty="0"/>
              <a:t>Tentative way forward</a:t>
            </a:r>
            <a:r>
              <a:rPr lang="en-GB" dirty="0"/>
              <a:t>:</a:t>
            </a:r>
          </a:p>
          <a:p>
            <a:pPr lvl="1"/>
            <a:r>
              <a:rPr lang="en-GB" sz="2800" b="1" dirty="0"/>
              <a:t>If there is a disagreement for a WT topic</a:t>
            </a:r>
            <a:r>
              <a:rPr lang="en-GB" sz="2800" dirty="0"/>
              <a:t>, keep the work task description neutral. Defer the discussion on re-use of 5G solution vs new solution to 6G study solution phase. </a:t>
            </a:r>
          </a:p>
          <a:p>
            <a:pPr lvl="1"/>
            <a:r>
              <a:rPr lang="en-US" sz="2800" dirty="0"/>
              <a:t>Once solution discussion starts, solutions should describe its relation to the corresponding 5GS solution, e.g. if/how it uses a 5GS baseline or if it proposes a new/different solution.</a:t>
            </a:r>
          </a:p>
          <a:p>
            <a:pPr lvl="1"/>
            <a:r>
              <a:rPr lang="en-US" sz="2800" dirty="0"/>
              <a:t>How a WT topic will be solved in 6G, e.g. whether it can be considered an evolution of the 5GS solution or a different/new solution, will be determined during the study.</a:t>
            </a:r>
            <a:endParaRPr lang="en-GB" sz="2800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54664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30DDF-E256-23EB-BCEB-6039E1CE8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Targets for </a:t>
            </a:r>
            <a:r>
              <a:rPr lang="en-GB" dirty="0" err="1"/>
              <a:t>tdoc</a:t>
            </a:r>
            <a:r>
              <a:rPr lang="en-GB" dirty="0"/>
              <a:t> revision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FCA0C-E26B-376B-B278-D1497C66D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primary objective should be to approve the WT at this meeting.</a:t>
            </a:r>
          </a:p>
          <a:p>
            <a:r>
              <a:rPr lang="en-GB" dirty="0"/>
              <a:t>While it is recognized that certain aspects still require more consensus-building, it is essential that during the revision process, the pen holders clearly identify any contentious bullet points or areas of disagreement. </a:t>
            </a:r>
          </a:p>
          <a:p>
            <a:r>
              <a:rPr lang="en-GB" dirty="0"/>
              <a:t>If consensus cannot be reached on specific items, it is advisable to categorize the bullets into "</a:t>
            </a:r>
            <a:r>
              <a:rPr lang="en-GB" b="1" dirty="0">
                <a:highlight>
                  <a:srgbClr val="00FF00"/>
                </a:highlight>
              </a:rPr>
              <a:t>Agreeable</a:t>
            </a:r>
            <a:r>
              <a:rPr lang="en-GB" dirty="0"/>
              <a:t>" and "</a:t>
            </a:r>
            <a:r>
              <a:rPr lang="en-GB" b="1" dirty="0">
                <a:highlight>
                  <a:srgbClr val="FF0000"/>
                </a:highlight>
              </a:rPr>
              <a:t>Non-Agreeable</a:t>
            </a:r>
            <a:r>
              <a:rPr lang="en-GB" dirty="0"/>
              <a:t>". This approach will enable us to focus on approving/endorsing the Agreeable bullets.</a:t>
            </a:r>
          </a:p>
          <a:p>
            <a:pPr lvl="1"/>
            <a:r>
              <a:rPr lang="en-GB" dirty="0"/>
              <a:t>If the WT </a:t>
            </a:r>
            <a:r>
              <a:rPr lang="en-GB" dirty="0" err="1"/>
              <a:t>pCR</a:t>
            </a:r>
            <a:r>
              <a:rPr lang="en-GB" dirty="0"/>
              <a:t> cannot be agreed, the Agreeable bullets will be documented in the chair's notes.</a:t>
            </a:r>
          </a:p>
          <a:p>
            <a:r>
              <a:rPr lang="en-GB" dirty="0"/>
              <a:t>The Non-Agreeable bullets can be addressed in SA2#172 meeting.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21503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273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WT#1.X description  For discussion</vt:lpstr>
      <vt:lpstr>Targets for tdoc revision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DOCOMO1</dc:creator>
  <cp:lastModifiedBy>DOCOMO1</cp:lastModifiedBy>
  <cp:revision>13</cp:revision>
  <dcterms:created xsi:type="dcterms:W3CDTF">2025-10-14T08:18:03Z</dcterms:created>
  <dcterms:modified xsi:type="dcterms:W3CDTF">2025-10-15T07:24:36Z</dcterms:modified>
</cp:coreProperties>
</file>