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changesInfos/changesInfo1.xml" ContentType="application/vnd.ms-powerpoint.changesinfo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91" r:id="rId2"/>
  </p:sldMasterIdLst>
  <p:notesMasterIdLst>
    <p:notesMasterId r:id="rId9"/>
  </p:notesMasterIdLst>
  <p:sldIdLst>
    <p:sldId id="1120" r:id="rId3"/>
    <p:sldId id="1121" r:id="rId4"/>
    <p:sldId id="1123" r:id="rId5"/>
    <p:sldId id="1124" r:id="rId6"/>
    <p:sldId id="1125" r:id="rId7"/>
    <p:sldId id="1122" r:id="rId8"/>
  </p:sldIdLst>
  <p:sldSz cx="12192000" cy="6858000"/>
  <p:notesSz cx="7102475" cy="9037638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E9657"/>
    <a:srgbClr val="0066FF"/>
    <a:srgbClr val="92D050"/>
    <a:srgbClr val="C5C5C5"/>
    <a:srgbClr val="C800BE"/>
    <a:srgbClr val="FA7100"/>
    <a:srgbClr val="FFA7A7"/>
    <a:srgbClr val="53FFA1"/>
    <a:srgbClr val="FF5B5B"/>
    <a:srgbClr val="66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563CF63-221A-4D8A-B8AF-104F710276E0}" v="4" dt="2022-11-20T19:48:43.61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780" autoAdjust="0"/>
    <p:restoredTop sz="94660"/>
  </p:normalViewPr>
  <p:slideViewPr>
    <p:cSldViewPr snapToGrid="0">
      <p:cViewPr varScale="1">
        <p:scale>
          <a:sx n="88" d="100"/>
          <a:sy n="88" d="100"/>
        </p:scale>
        <p:origin x="90" y="3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21" Type="http://schemas.microsoft.com/office/2016/11/relationships/changesInfo" Target="changesInfos/changesInfo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notesMaster" Target="notesMasters/notesMaster1.xml"/><Relationship Id="rId22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ain, Puneet" userId="75cd3f4f-f229-4449-9d1d-578b6f6df20f" providerId="ADAL" clId="{3563CF63-221A-4D8A-B8AF-104F710276E0}"/>
    <pc:docChg chg="undo custSel modSld">
      <pc:chgData name="Jain, Puneet" userId="75cd3f4f-f229-4449-9d1d-578b6f6df20f" providerId="ADAL" clId="{3563CF63-221A-4D8A-B8AF-104F710276E0}" dt="2022-11-20T19:51:09.470" v="85" actId="20577"/>
      <pc:docMkLst>
        <pc:docMk/>
      </pc:docMkLst>
      <pc:sldChg chg="modSp mod">
        <pc:chgData name="Jain, Puneet" userId="75cd3f4f-f229-4449-9d1d-578b6f6df20f" providerId="ADAL" clId="{3563CF63-221A-4D8A-B8AF-104F710276E0}" dt="2022-11-20T19:51:09.470" v="85" actId="20577"/>
        <pc:sldMkLst>
          <pc:docMk/>
          <pc:sldMk cId="3204802576" sldId="934"/>
        </pc:sldMkLst>
        <pc:spChg chg="mod">
          <ac:chgData name="Jain, Puneet" userId="75cd3f4f-f229-4449-9d1d-578b6f6df20f" providerId="ADAL" clId="{3563CF63-221A-4D8A-B8AF-104F710276E0}" dt="2022-11-20T19:48:43.617" v="59" actId="1076"/>
          <ac:spMkLst>
            <pc:docMk/>
            <pc:sldMk cId="3204802576" sldId="934"/>
            <ac:spMk id="2" creationId="{BD83F52A-3621-4544-9570-67A180D25B1B}"/>
          </ac:spMkLst>
        </pc:spChg>
        <pc:graphicFrameChg chg="mod modGraphic">
          <ac:chgData name="Jain, Puneet" userId="75cd3f4f-f229-4449-9d1d-578b6f6df20f" providerId="ADAL" clId="{3563CF63-221A-4D8A-B8AF-104F710276E0}" dt="2022-11-20T19:51:09.470" v="85" actId="20577"/>
          <ac:graphicFrameMkLst>
            <pc:docMk/>
            <pc:sldMk cId="3204802576" sldId="934"/>
            <ac:graphicFrameMk id="3" creationId="{967DC7A1-6DA2-4BEB-A9C9-BE5C747BEBF9}"/>
          </ac:graphicFrameMkLst>
        </pc:graphicFrame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7739" cy="45345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3092" y="0"/>
            <a:ext cx="3077739" cy="45345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948FFD-DDE0-4E13-8CF4-6D833C916B90}" type="datetimeFigureOut">
              <a:rPr lang="en-US" smtClean="0"/>
              <a:t>6/25/2025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839788" y="1130300"/>
            <a:ext cx="5422900" cy="30495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10248" y="4349363"/>
            <a:ext cx="5681980" cy="355857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584188"/>
            <a:ext cx="3077739" cy="4534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3092" y="8584188"/>
            <a:ext cx="3077739" cy="4534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FD39E0-52DC-4E29-9B33-7D479C89A1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24321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839788" y="1130300"/>
            <a:ext cx="5422900" cy="304958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EFD39E0-52DC-4E29-9B33-7D479C89A1F8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89633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839788" y="1130300"/>
            <a:ext cx="5422900" cy="304958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EFD39E0-52DC-4E29-9B33-7D479C89A1F8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751074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839788" y="1130300"/>
            <a:ext cx="5422900" cy="304958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EFD39E0-52DC-4E29-9B33-7D479C89A1F8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379767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839788" y="1130300"/>
            <a:ext cx="5422900" cy="304958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EFD39E0-52DC-4E29-9B33-7D479C89A1F8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590281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839788" y="1130300"/>
            <a:ext cx="5422900" cy="304958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EFD39E0-52DC-4E29-9B33-7D479C89A1F8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87501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839788" y="1130300"/>
            <a:ext cx="5422900" cy="304958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EFD39E0-52DC-4E29-9B33-7D479C89A1F8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81713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1 White - plain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4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167">
                <a:solidFill>
                  <a:schemeClr val="bg2"/>
                </a:solidFill>
                <a:latin typeface="+mj-lt"/>
              </a:defRPr>
            </a:lvl1pPr>
            <a:lvl2pPr>
              <a:defRPr sz="2167">
                <a:latin typeface="+mj-lt"/>
              </a:defRPr>
            </a:lvl2pPr>
            <a:lvl3pPr>
              <a:defRPr sz="2167">
                <a:latin typeface="+mj-lt"/>
              </a:defRPr>
            </a:lvl3pPr>
            <a:lvl4pPr>
              <a:defRPr sz="2167">
                <a:latin typeface="+mj-lt"/>
              </a:defRPr>
            </a:lvl4pPr>
            <a:lvl5pPr>
              <a:defRPr sz="21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68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4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167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5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5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868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9510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-1 Nokia Divider Master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4" y="374418"/>
            <a:ext cx="11078400" cy="846355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4769" baseline="0">
                <a:solidFill>
                  <a:schemeClr val="bg1"/>
                </a:solidFill>
                <a:latin typeface="Nokia Pure Headline Ultra Light" panose="020B0204020202020204" pitchFamily="34" charset="0"/>
              </a:defRPr>
            </a:lvl1pPr>
          </a:lstStyle>
          <a:p>
            <a:pPr lvl="0"/>
            <a:r>
              <a:rPr lang="en-US"/>
              <a:t>Click to edit headline</a:t>
            </a:r>
          </a:p>
        </p:txBody>
      </p:sp>
      <p:sp>
        <p:nvSpPr>
          <p:cNvPr id="6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556804" y="1440000"/>
            <a:ext cx="110784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249511" indent="-249511">
              <a:spcBef>
                <a:spcPts val="0"/>
              </a:spcBef>
              <a:spcAft>
                <a:spcPts val="650"/>
              </a:spcAft>
              <a:buFont typeface="Nokia Pure Text Light" panose="020B0304040602060303" pitchFamily="34" charset="0"/>
              <a:buChar char="‑"/>
              <a:defRPr sz="1733" b="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1pPr>
            <a:lvl2pPr marL="495577" indent="-246068">
              <a:spcBef>
                <a:spcPts val="0"/>
              </a:spcBef>
              <a:spcAft>
                <a:spcPts val="650"/>
              </a:spcAft>
              <a:buFont typeface="Nokia Pure Text Light" panose="020B0304040602060303" pitchFamily="34" charset="0"/>
              <a:buChar char="‑"/>
              <a:defRPr sz="1518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2pPr>
            <a:lvl3pPr marL="687271" indent="-185841">
              <a:spcBef>
                <a:spcPts val="0"/>
              </a:spcBef>
              <a:spcAft>
                <a:spcPts val="650"/>
              </a:spcAft>
              <a:buSzPct val="66000"/>
              <a:buFont typeface="Wingdings" panose="05000000000000000000" pitchFamily="2" charset="2"/>
              <a:buChar char="§"/>
              <a:defRPr sz="130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3pPr>
            <a:lvl4pPr marL="868982" indent="0">
              <a:spcBef>
                <a:spcPts val="0"/>
              </a:spcBef>
              <a:spcAft>
                <a:spcPts val="650"/>
              </a:spcAft>
              <a:buNone/>
              <a:defRPr sz="1084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4pPr>
            <a:lvl5pPr marL="1000910" indent="0">
              <a:spcBef>
                <a:spcPts val="0"/>
              </a:spcBef>
              <a:spcAft>
                <a:spcPts val="650"/>
              </a:spcAft>
              <a:buFont typeface="Arial" panose="020B0604020202020204" pitchFamily="34" charset="0"/>
              <a:buNone/>
              <a:defRPr sz="868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5pPr>
            <a:lvl6pPr marL="1250650" indent="0">
              <a:spcBef>
                <a:spcPts val="0"/>
              </a:spcBef>
              <a:spcAft>
                <a:spcPts val="650"/>
              </a:spcAft>
              <a:buFont typeface="Nokia Pure Text" panose="020B0503020202020204" pitchFamily="34" charset="0"/>
              <a:buNone/>
              <a:defRPr sz="868" baseline="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6pPr>
            <a:lvl7pPr marL="1500389" indent="0">
              <a:spcBef>
                <a:spcPts val="0"/>
              </a:spcBef>
              <a:spcAft>
                <a:spcPts val="650"/>
              </a:spcAft>
              <a:buNone/>
              <a:defRPr sz="759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7pPr>
            <a:lvl8pPr marL="1750128" indent="0">
              <a:spcBef>
                <a:spcPts val="0"/>
              </a:spcBef>
              <a:spcAft>
                <a:spcPts val="650"/>
              </a:spcAft>
              <a:buNone/>
              <a:defRPr sz="65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8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501084" y="6198577"/>
            <a:ext cx="1345537" cy="566400"/>
          </a:xfrm>
          <a:prstGeom prst="rect">
            <a:avLst/>
          </a:prstGeom>
        </p:spPr>
      </p:pic>
      <p:sp>
        <p:nvSpPr>
          <p:cNvPr id="10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5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868">
                <a:solidFill>
                  <a:schemeClr val="bg1"/>
                </a:solidFill>
                <a:latin typeface="Nokia Pure Text Light" panose="020B0304040602060303" pitchFamily="34" charset="0"/>
                <a:ea typeface="Nokia Pure Text Light" panose="020B0304040602060303" pitchFamily="34" charset="0"/>
                <a:cs typeface="Nokia Pure Text Light" panose="020B0304040602060303" pitchFamily="34" charset="0"/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08483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Nokia Whit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Aft>
                <a:spcPts val="650"/>
              </a:spcAft>
              <a:defRPr baseline="0"/>
            </a:lvl1pPr>
            <a:lvl2pPr>
              <a:spcAft>
                <a:spcPts val="650"/>
              </a:spcAft>
              <a:defRPr/>
            </a:lvl2pPr>
            <a:lvl3pPr>
              <a:spcAft>
                <a:spcPts val="650"/>
              </a:spcAft>
              <a:defRPr/>
            </a:lvl3pPr>
            <a:lvl4pPr>
              <a:spcAft>
                <a:spcPts val="650"/>
              </a:spcAft>
              <a:defRPr/>
            </a:lvl4pPr>
            <a:lvl5pPr>
              <a:spcAft>
                <a:spcPts val="650"/>
              </a:spcAft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557496" y="372353"/>
            <a:ext cx="10972801" cy="415719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" name="Content Placeholder 8"/>
          <p:cNvSpPr>
            <a:spLocks noGrp="1"/>
          </p:cNvSpPr>
          <p:nvPr>
            <p:ph sz="quarter" idx="13"/>
          </p:nvPr>
        </p:nvSpPr>
        <p:spPr>
          <a:xfrm>
            <a:off x="557501" y="717056"/>
            <a:ext cx="10970199" cy="402167"/>
          </a:xfrm>
        </p:spPr>
        <p:txBody>
          <a:bodyPr/>
          <a:lstStyle>
            <a:lvl1pPr marL="0" indent="0">
              <a:buFont typeface="Arial"/>
              <a:buNone/>
              <a:defRPr sz="1951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DCDED975-CFE7-49E4-ACAD-F0EA43FC8E8B}"/>
              </a:ext>
            </a:extLst>
          </p:cNvPr>
          <p:cNvSpPr/>
          <p:nvPr userDrawn="1"/>
        </p:nvSpPr>
        <p:spPr>
          <a:xfrm>
            <a:off x="1845582" y="6319707"/>
            <a:ext cx="2046914" cy="33556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78052" tIns="78052" rIns="78052" bIns="78052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l"/>
            <a:endParaRPr lang="fi-FI" sz="1300">
              <a:solidFill>
                <a:schemeClr val="bg1"/>
              </a:solidFill>
              <a:latin typeface="Nokia Pure Text Light" panose="020B0403020202020204" pitchFamily="34" charset="0"/>
              <a:ea typeface="Nokia Pure Text Light" panose="020B04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67220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.2_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A1D69DC-9F16-4CA4-A0E0-1872B8AD5DB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3072005" y="6422400"/>
            <a:ext cx="6048000" cy="16320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4" name="Text Placeholder 12">
            <a:extLst>
              <a:ext uri="{FF2B5EF4-FFF2-40B4-BE49-F238E27FC236}">
                <a16:creationId xmlns:a16="http://schemas.microsoft.com/office/drawing/2014/main" id="{99A4E175-66C0-4DDD-AA07-5D4B03CEA1D0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56804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167">
                <a:solidFill>
                  <a:schemeClr val="bg2"/>
                </a:solidFill>
                <a:latin typeface="+mj-lt"/>
              </a:defRPr>
            </a:lvl1pPr>
            <a:lvl2pPr>
              <a:defRPr sz="2167">
                <a:latin typeface="+mj-lt"/>
              </a:defRPr>
            </a:lvl2pPr>
            <a:lvl3pPr>
              <a:defRPr sz="2167">
                <a:latin typeface="+mj-lt"/>
              </a:defRPr>
            </a:lvl3pPr>
            <a:lvl4pPr>
              <a:defRPr sz="2167">
                <a:latin typeface="+mj-lt"/>
              </a:defRPr>
            </a:lvl4pPr>
            <a:lvl5pPr>
              <a:defRPr sz="2167">
                <a:latin typeface="+mj-lt"/>
              </a:defRPr>
            </a:lvl5pPr>
          </a:lstStyle>
          <a:p>
            <a:pPr lvl="0"/>
            <a:r>
              <a:rPr lang="en-US" noProof="0" dirty="0"/>
              <a:t>Click to edit secondary headline</a:t>
            </a:r>
          </a:p>
        </p:txBody>
      </p:sp>
      <p:sp>
        <p:nvSpPr>
          <p:cNvPr id="5" name="Text Placeholder 42">
            <a:extLst>
              <a:ext uri="{FF2B5EF4-FFF2-40B4-BE49-F238E27FC236}">
                <a16:creationId xmlns:a16="http://schemas.microsoft.com/office/drawing/2014/main" id="{F4102E0A-65A1-4E0C-ABCA-2CEBB8D5BF5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56804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167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noProof="0" dirty="0"/>
              <a:t>Click to edit headline</a:t>
            </a:r>
          </a:p>
        </p:txBody>
      </p:sp>
    </p:spTree>
    <p:extLst>
      <p:ext uri="{BB962C8B-B14F-4D97-AF65-F5344CB8AC3E}">
        <p14:creationId xmlns:p14="http://schemas.microsoft.com/office/powerpoint/2010/main" val="327022084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0" descr="bubbles_ppt_cover.png">
            <a:extLst>
              <a:ext uri="{FF2B5EF4-FFF2-40B4-BE49-F238E27FC236}">
                <a16:creationId xmlns:a16="http://schemas.microsoft.com/office/drawing/2014/main" id="{4EB823F2-CD38-4A2C-B19B-02C8CF0FADE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492" y="19"/>
            <a:ext cx="5145615" cy="63309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3" y="2130448"/>
            <a:ext cx="10363201" cy="1470025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10045" y="3839308"/>
            <a:ext cx="8534401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95577" indent="0" algn="ctr">
              <a:buNone/>
              <a:defRPr/>
            </a:lvl2pPr>
            <a:lvl3pPr marL="991155" indent="0" algn="ctr">
              <a:buNone/>
              <a:defRPr/>
            </a:lvl3pPr>
            <a:lvl4pPr marL="1486731" indent="0" algn="ctr">
              <a:buNone/>
              <a:defRPr/>
            </a:lvl4pPr>
            <a:lvl5pPr marL="1982308" indent="0" algn="ctr">
              <a:buNone/>
              <a:defRPr/>
            </a:lvl5pPr>
            <a:lvl6pPr marL="2477886" indent="0" algn="ctr">
              <a:buNone/>
              <a:defRPr/>
            </a:lvl6pPr>
            <a:lvl7pPr marL="2973463" indent="0" algn="ctr">
              <a:buNone/>
              <a:defRPr/>
            </a:lvl7pPr>
            <a:lvl8pPr marL="3469041" indent="0" algn="ctr">
              <a:buNone/>
              <a:defRPr/>
            </a:lvl8pPr>
            <a:lvl9pPr marL="3964618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pic>
        <p:nvPicPr>
          <p:cNvPr id="7" name="Picture 1">
            <a:extLst>
              <a:ext uri="{FF2B5EF4-FFF2-40B4-BE49-F238E27FC236}">
                <a16:creationId xmlns:a16="http://schemas.microsoft.com/office/drawing/2014/main" id="{C5E5EFE4-EEED-4067-9F76-AC2A2D76691B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406" y="0"/>
            <a:ext cx="1948374" cy="14927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13759811"/>
      </p:ext>
    </p:extLst>
  </p:cSld>
  <p:clrMapOvr>
    <a:masterClrMapping/>
  </p:clrMapOvr>
  <p:transition spd="slow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371684" indent="-371684">
              <a:buFontTx/>
              <a:buBlip>
                <a:blip r:embed="rId2"/>
              </a:buBlip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83555665"/>
      </p:ext>
    </p:extLst>
  </p:cSld>
  <p:clrMapOvr>
    <a:masterClrMapping/>
  </p:clrMapOvr>
  <p:transition spd="slow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45933555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2 White - on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4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167">
                <a:solidFill>
                  <a:schemeClr val="bg2"/>
                </a:solidFill>
                <a:latin typeface="+mn-lt"/>
              </a:defRPr>
            </a:lvl1pPr>
            <a:lvl2pPr>
              <a:defRPr sz="2167">
                <a:latin typeface="+mj-lt"/>
              </a:defRPr>
            </a:lvl2pPr>
            <a:lvl3pPr>
              <a:defRPr sz="2167">
                <a:latin typeface="+mj-lt"/>
              </a:defRPr>
            </a:lvl3pPr>
            <a:lvl4pPr>
              <a:defRPr sz="2167">
                <a:latin typeface="+mj-lt"/>
              </a:defRPr>
            </a:lvl4pPr>
            <a:lvl5pPr>
              <a:defRPr sz="21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4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167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4" y="1440000"/>
            <a:ext cx="110784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650"/>
              </a:spcAft>
              <a:buNone/>
              <a:defRPr sz="1733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1pPr>
            <a:lvl2pPr marL="249741" indent="0">
              <a:spcBef>
                <a:spcPts val="0"/>
              </a:spcBef>
              <a:spcAft>
                <a:spcPts val="650"/>
              </a:spcAft>
              <a:buNone/>
              <a:defRPr sz="1518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2pPr>
            <a:lvl3pPr marL="501432" indent="0">
              <a:spcBef>
                <a:spcPts val="0"/>
              </a:spcBef>
              <a:spcAft>
                <a:spcPts val="650"/>
              </a:spcAft>
              <a:buNone/>
              <a:defRPr sz="1300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3pPr>
            <a:lvl4pPr marL="751170" indent="0">
              <a:spcBef>
                <a:spcPts val="0"/>
              </a:spcBef>
              <a:spcAft>
                <a:spcPts val="650"/>
              </a:spcAft>
              <a:buNone/>
              <a:defRPr sz="1084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4pPr>
            <a:lvl5pPr marL="1000910" indent="0">
              <a:spcBef>
                <a:spcPts val="0"/>
              </a:spcBef>
              <a:spcAft>
                <a:spcPts val="650"/>
              </a:spcAft>
              <a:buFont typeface="Arial" panose="020B0604020202020204" pitchFamily="34" charset="0"/>
              <a:buNone/>
              <a:defRPr sz="868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5pPr>
            <a:lvl6pPr marL="1498439" indent="-247788">
              <a:spcBef>
                <a:spcPts val="0"/>
              </a:spcBef>
              <a:spcAft>
                <a:spcPts val="650"/>
              </a:spcAft>
              <a:buFont typeface="Nokia Pure Text" panose="020B0503020202020204" pitchFamily="34" charset="0"/>
              <a:buChar char="‒"/>
              <a:defRPr sz="868" baseline="0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6pPr>
            <a:lvl7pPr marL="1748177">
              <a:spcBef>
                <a:spcPts val="0"/>
              </a:spcBef>
              <a:spcAft>
                <a:spcPts val="650"/>
              </a:spcAft>
              <a:defRPr sz="759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7pPr>
            <a:lvl8pPr marL="1997917">
              <a:spcBef>
                <a:spcPts val="0"/>
              </a:spcBef>
              <a:spcAft>
                <a:spcPts val="650"/>
              </a:spcAft>
              <a:defRPr sz="650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5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868">
                <a:solidFill>
                  <a:schemeClr val="tx2"/>
                </a:solidFill>
                <a:latin typeface="+mn-lt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70461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-2 White - on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4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1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167">
                <a:latin typeface="+mj-lt"/>
              </a:defRPr>
            </a:lvl2pPr>
            <a:lvl3pPr>
              <a:defRPr sz="2167">
                <a:latin typeface="+mj-lt"/>
              </a:defRPr>
            </a:lvl3pPr>
            <a:lvl4pPr>
              <a:defRPr sz="2167">
                <a:latin typeface="+mj-lt"/>
              </a:defRPr>
            </a:lvl4pPr>
            <a:lvl5pPr>
              <a:defRPr sz="21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4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1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9" name="Table Placeholder 2"/>
          <p:cNvSpPr>
            <a:spLocks noGrp="1"/>
          </p:cNvSpPr>
          <p:nvPr>
            <p:ph type="tbl" sz="quarter" idx="13"/>
          </p:nvPr>
        </p:nvSpPr>
        <p:spPr>
          <a:xfrm>
            <a:off x="556804" y="1435200"/>
            <a:ext cx="11078400" cy="4752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7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6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5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868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51572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1-2 White - on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4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1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167">
                <a:latin typeface="+mj-lt"/>
              </a:defRPr>
            </a:lvl2pPr>
            <a:lvl3pPr>
              <a:defRPr sz="2167">
                <a:latin typeface="+mj-lt"/>
              </a:defRPr>
            </a:lvl3pPr>
            <a:lvl4pPr>
              <a:defRPr sz="2167">
                <a:latin typeface="+mj-lt"/>
              </a:defRPr>
            </a:lvl4pPr>
            <a:lvl5pPr>
              <a:defRPr sz="21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4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1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10" name="SmartArt Placeholder 2"/>
          <p:cNvSpPr>
            <a:spLocks noGrp="1"/>
          </p:cNvSpPr>
          <p:nvPr>
            <p:ph type="dgm" sz="quarter" idx="14"/>
          </p:nvPr>
        </p:nvSpPr>
        <p:spPr>
          <a:xfrm>
            <a:off x="556804" y="1435200"/>
            <a:ext cx="11078400" cy="4752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084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SmartArt graphic</a:t>
            </a:r>
          </a:p>
        </p:txBody>
      </p:sp>
      <p:sp>
        <p:nvSpPr>
          <p:cNvPr id="6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5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868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27909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3 White - two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4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1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167">
                <a:latin typeface="+mj-lt"/>
              </a:defRPr>
            </a:lvl2pPr>
            <a:lvl3pPr>
              <a:defRPr sz="2167">
                <a:latin typeface="+mj-lt"/>
              </a:defRPr>
            </a:lvl3pPr>
            <a:lvl4pPr>
              <a:defRPr sz="2167">
                <a:latin typeface="+mj-lt"/>
              </a:defRPr>
            </a:lvl4pPr>
            <a:lvl5pPr>
              <a:defRPr sz="21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4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1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2" y="1440000"/>
            <a:ext cx="5347201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650"/>
              </a:spcAft>
              <a:buNone/>
              <a:defRPr sz="17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249741" indent="0">
              <a:spcBef>
                <a:spcPts val="0"/>
              </a:spcBef>
              <a:spcAft>
                <a:spcPts val="650"/>
              </a:spcAft>
              <a:buNone/>
              <a:defRPr sz="1518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501432" indent="0">
              <a:spcBef>
                <a:spcPts val="0"/>
              </a:spcBef>
              <a:spcAft>
                <a:spcPts val="650"/>
              </a:spcAft>
              <a:buNone/>
              <a:defRPr sz="13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751170" indent="0">
              <a:spcBef>
                <a:spcPts val="0"/>
              </a:spcBef>
              <a:spcAft>
                <a:spcPts val="650"/>
              </a:spcAft>
              <a:buNone/>
              <a:defRPr sz="1084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000910" indent="0">
              <a:spcBef>
                <a:spcPts val="0"/>
              </a:spcBef>
              <a:spcAft>
                <a:spcPts val="650"/>
              </a:spcAft>
              <a:buFont typeface="Arial" panose="020B0604020202020204" pitchFamily="34" charset="0"/>
              <a:buNone/>
              <a:defRPr sz="868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498439" indent="-247788">
              <a:spcBef>
                <a:spcPts val="0"/>
              </a:spcBef>
              <a:spcAft>
                <a:spcPts val="650"/>
              </a:spcAft>
              <a:buFont typeface="Nokia Pure Text" panose="020B0503020202020204" pitchFamily="34" charset="0"/>
              <a:buChar char="‒"/>
              <a:defRPr sz="868" baseline="0">
                <a:solidFill>
                  <a:schemeClr val="tx2"/>
                </a:solidFill>
              </a:defRPr>
            </a:lvl6pPr>
            <a:lvl7pPr marL="1748177">
              <a:spcBef>
                <a:spcPts val="0"/>
              </a:spcBef>
              <a:spcAft>
                <a:spcPts val="650"/>
              </a:spcAft>
              <a:defRPr sz="759">
                <a:solidFill>
                  <a:schemeClr val="tx2"/>
                </a:solidFill>
              </a:defRPr>
            </a:lvl7pPr>
            <a:lvl8pPr marL="1997917">
              <a:spcBef>
                <a:spcPts val="0"/>
              </a:spcBef>
              <a:spcAft>
                <a:spcPts val="650"/>
              </a:spcAft>
              <a:defRPr sz="65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9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6288002" y="1440000"/>
            <a:ext cx="5347201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650"/>
              </a:spcAft>
              <a:buNone/>
              <a:defRPr sz="17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249741" indent="0">
              <a:spcBef>
                <a:spcPts val="0"/>
              </a:spcBef>
              <a:spcAft>
                <a:spcPts val="650"/>
              </a:spcAft>
              <a:buNone/>
              <a:defRPr sz="1518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501432" indent="0">
              <a:spcBef>
                <a:spcPts val="0"/>
              </a:spcBef>
              <a:spcAft>
                <a:spcPts val="650"/>
              </a:spcAft>
              <a:buNone/>
              <a:defRPr sz="13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751170" indent="0">
              <a:spcBef>
                <a:spcPts val="0"/>
              </a:spcBef>
              <a:spcAft>
                <a:spcPts val="650"/>
              </a:spcAft>
              <a:buNone/>
              <a:defRPr sz="1084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000910" indent="0">
              <a:spcBef>
                <a:spcPts val="0"/>
              </a:spcBef>
              <a:spcAft>
                <a:spcPts val="650"/>
              </a:spcAft>
              <a:buFont typeface="Arial" panose="020B0604020202020204" pitchFamily="34" charset="0"/>
              <a:buNone/>
              <a:defRPr sz="868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498439" indent="-247788">
              <a:spcBef>
                <a:spcPts val="0"/>
              </a:spcBef>
              <a:spcAft>
                <a:spcPts val="650"/>
              </a:spcAft>
              <a:buFont typeface="Nokia Pure Text" panose="020B0503020202020204" pitchFamily="34" charset="0"/>
              <a:buChar char="‒"/>
              <a:defRPr sz="868" baseline="0">
                <a:solidFill>
                  <a:schemeClr val="tx2"/>
                </a:solidFill>
              </a:defRPr>
            </a:lvl6pPr>
            <a:lvl7pPr marL="1748177">
              <a:spcBef>
                <a:spcPts val="0"/>
              </a:spcBef>
              <a:spcAft>
                <a:spcPts val="650"/>
              </a:spcAft>
              <a:defRPr sz="759">
                <a:solidFill>
                  <a:schemeClr val="tx2"/>
                </a:solidFill>
              </a:defRPr>
            </a:lvl7pPr>
            <a:lvl8pPr marL="1997917">
              <a:spcBef>
                <a:spcPts val="0"/>
              </a:spcBef>
              <a:spcAft>
                <a:spcPts val="650"/>
              </a:spcAft>
              <a:defRPr sz="65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5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868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38426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-3 White - two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4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1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167">
                <a:latin typeface="+mj-lt"/>
              </a:defRPr>
            </a:lvl2pPr>
            <a:lvl3pPr>
              <a:defRPr sz="2167">
                <a:latin typeface="+mj-lt"/>
              </a:defRPr>
            </a:lvl3pPr>
            <a:lvl4pPr>
              <a:defRPr sz="2167">
                <a:latin typeface="+mj-lt"/>
              </a:defRPr>
            </a:lvl4pPr>
            <a:lvl5pPr>
              <a:defRPr sz="21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4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1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9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6288002" y="1440000"/>
            <a:ext cx="5347201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650"/>
              </a:spcAft>
              <a:buNone/>
              <a:defRPr sz="17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249741" indent="0">
              <a:spcBef>
                <a:spcPts val="0"/>
              </a:spcBef>
              <a:spcAft>
                <a:spcPts val="650"/>
              </a:spcAft>
              <a:buNone/>
              <a:defRPr sz="1518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501432" indent="0">
              <a:spcBef>
                <a:spcPts val="0"/>
              </a:spcBef>
              <a:spcAft>
                <a:spcPts val="650"/>
              </a:spcAft>
              <a:buNone/>
              <a:defRPr sz="13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751170" indent="0">
              <a:spcBef>
                <a:spcPts val="0"/>
              </a:spcBef>
              <a:spcAft>
                <a:spcPts val="650"/>
              </a:spcAft>
              <a:buNone/>
              <a:defRPr sz="1084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000910" indent="0">
              <a:spcBef>
                <a:spcPts val="0"/>
              </a:spcBef>
              <a:spcAft>
                <a:spcPts val="650"/>
              </a:spcAft>
              <a:buFont typeface="Arial" panose="020B0604020202020204" pitchFamily="34" charset="0"/>
              <a:buNone/>
              <a:defRPr sz="868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498439" indent="-247788">
              <a:spcBef>
                <a:spcPts val="0"/>
              </a:spcBef>
              <a:spcAft>
                <a:spcPts val="650"/>
              </a:spcAft>
              <a:buFont typeface="Nokia Pure Text" panose="020B0503020202020204" pitchFamily="34" charset="0"/>
              <a:buChar char="‒"/>
              <a:defRPr sz="868" baseline="0">
                <a:solidFill>
                  <a:schemeClr val="tx2"/>
                </a:solidFill>
              </a:defRPr>
            </a:lvl6pPr>
            <a:lvl7pPr marL="1748177">
              <a:spcBef>
                <a:spcPts val="0"/>
              </a:spcBef>
              <a:spcAft>
                <a:spcPts val="650"/>
              </a:spcAft>
              <a:defRPr sz="759">
                <a:solidFill>
                  <a:schemeClr val="tx2"/>
                </a:solidFill>
              </a:defRPr>
            </a:lvl7pPr>
            <a:lvl8pPr marL="1997917">
              <a:spcBef>
                <a:spcPts val="0"/>
              </a:spcBef>
              <a:spcAft>
                <a:spcPts val="650"/>
              </a:spcAft>
              <a:defRPr sz="65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" name="Table Placeholder 4"/>
          <p:cNvSpPr>
            <a:spLocks noGrp="1"/>
          </p:cNvSpPr>
          <p:nvPr>
            <p:ph type="tbl" sz="quarter" idx="14"/>
          </p:nvPr>
        </p:nvSpPr>
        <p:spPr>
          <a:xfrm>
            <a:off x="556802" y="1440000"/>
            <a:ext cx="5347201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7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noProof="0"/>
              <a:t>Click icon to add table</a:t>
            </a:r>
          </a:p>
        </p:txBody>
      </p:sp>
      <p:sp>
        <p:nvSpPr>
          <p:cNvPr id="7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5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868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96453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4 White - thre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4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1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167">
                <a:latin typeface="+mj-lt"/>
              </a:defRPr>
            </a:lvl2pPr>
            <a:lvl3pPr>
              <a:defRPr sz="2167">
                <a:latin typeface="+mj-lt"/>
              </a:defRPr>
            </a:lvl3pPr>
            <a:lvl4pPr>
              <a:defRPr sz="2167">
                <a:latin typeface="+mj-lt"/>
              </a:defRPr>
            </a:lvl4pPr>
            <a:lvl5pPr>
              <a:defRPr sz="21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4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1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34560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650"/>
              </a:spcAft>
              <a:buNone/>
              <a:defRPr sz="17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249741" indent="0">
              <a:spcBef>
                <a:spcPts val="0"/>
              </a:spcBef>
              <a:spcAft>
                <a:spcPts val="650"/>
              </a:spcAft>
              <a:buNone/>
              <a:defRPr sz="1518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501432" indent="0">
              <a:spcBef>
                <a:spcPts val="0"/>
              </a:spcBef>
              <a:spcAft>
                <a:spcPts val="650"/>
              </a:spcAft>
              <a:buNone/>
              <a:defRPr sz="13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751170" indent="0">
              <a:spcBef>
                <a:spcPts val="0"/>
              </a:spcBef>
              <a:spcAft>
                <a:spcPts val="650"/>
              </a:spcAft>
              <a:buNone/>
              <a:defRPr sz="1084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000910" indent="0">
              <a:spcBef>
                <a:spcPts val="0"/>
              </a:spcBef>
              <a:spcAft>
                <a:spcPts val="650"/>
              </a:spcAft>
              <a:buFont typeface="Arial" panose="020B0604020202020204" pitchFamily="34" charset="0"/>
              <a:buNone/>
              <a:defRPr sz="868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498439" indent="-247788">
              <a:spcBef>
                <a:spcPts val="0"/>
              </a:spcBef>
              <a:spcAft>
                <a:spcPts val="650"/>
              </a:spcAft>
              <a:buFont typeface="Nokia Pure Text" panose="020B0503020202020204" pitchFamily="34" charset="0"/>
              <a:buChar char="‒"/>
              <a:defRPr sz="868" baseline="0">
                <a:solidFill>
                  <a:schemeClr val="tx2"/>
                </a:solidFill>
              </a:defRPr>
            </a:lvl6pPr>
            <a:lvl7pPr marL="1748177">
              <a:spcBef>
                <a:spcPts val="0"/>
              </a:spcBef>
              <a:spcAft>
                <a:spcPts val="650"/>
              </a:spcAft>
              <a:defRPr sz="759">
                <a:solidFill>
                  <a:schemeClr val="tx2"/>
                </a:solidFill>
              </a:defRPr>
            </a:lvl7pPr>
            <a:lvl8pPr marL="1997917">
              <a:spcBef>
                <a:spcPts val="0"/>
              </a:spcBef>
              <a:spcAft>
                <a:spcPts val="650"/>
              </a:spcAft>
              <a:defRPr sz="65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4367809" y="1440000"/>
            <a:ext cx="34560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650"/>
              </a:spcAft>
              <a:buNone/>
              <a:defRPr sz="17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249741" indent="0">
              <a:spcBef>
                <a:spcPts val="0"/>
              </a:spcBef>
              <a:spcAft>
                <a:spcPts val="650"/>
              </a:spcAft>
              <a:buNone/>
              <a:defRPr sz="1518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501432" indent="0">
              <a:spcBef>
                <a:spcPts val="0"/>
              </a:spcBef>
              <a:spcAft>
                <a:spcPts val="650"/>
              </a:spcAft>
              <a:buNone/>
              <a:defRPr sz="13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751170" indent="0">
              <a:spcBef>
                <a:spcPts val="0"/>
              </a:spcBef>
              <a:spcAft>
                <a:spcPts val="650"/>
              </a:spcAft>
              <a:buNone/>
              <a:defRPr sz="1084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000910" indent="0">
              <a:spcBef>
                <a:spcPts val="0"/>
              </a:spcBef>
              <a:spcAft>
                <a:spcPts val="650"/>
              </a:spcAft>
              <a:buFont typeface="Arial" panose="020B0604020202020204" pitchFamily="34" charset="0"/>
              <a:buNone/>
              <a:defRPr sz="868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498439" indent="-247788">
              <a:spcBef>
                <a:spcPts val="0"/>
              </a:spcBef>
              <a:spcAft>
                <a:spcPts val="650"/>
              </a:spcAft>
              <a:buFont typeface="Nokia Pure Text" panose="020B0503020202020204" pitchFamily="34" charset="0"/>
              <a:buChar char="‒"/>
              <a:defRPr sz="868" baseline="0">
                <a:solidFill>
                  <a:schemeClr val="tx2"/>
                </a:solidFill>
              </a:defRPr>
            </a:lvl6pPr>
            <a:lvl7pPr marL="1748177">
              <a:spcBef>
                <a:spcPts val="0"/>
              </a:spcBef>
              <a:spcAft>
                <a:spcPts val="650"/>
              </a:spcAft>
              <a:defRPr sz="759">
                <a:solidFill>
                  <a:schemeClr val="tx2"/>
                </a:solidFill>
              </a:defRPr>
            </a:lvl7pPr>
            <a:lvl8pPr marL="1997917">
              <a:spcBef>
                <a:spcPts val="0"/>
              </a:spcBef>
              <a:spcAft>
                <a:spcPts val="650"/>
              </a:spcAft>
              <a:defRPr sz="65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" name="Text Placeholder 3"/>
          <p:cNvSpPr>
            <a:spLocks noGrp="1"/>
          </p:cNvSpPr>
          <p:nvPr>
            <p:ph type="body" sz="quarter" idx="14"/>
          </p:nvPr>
        </p:nvSpPr>
        <p:spPr>
          <a:xfrm>
            <a:off x="8179200" y="1440000"/>
            <a:ext cx="34560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650"/>
              </a:spcAft>
              <a:buNone/>
              <a:defRPr sz="17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249741" indent="0">
              <a:spcBef>
                <a:spcPts val="0"/>
              </a:spcBef>
              <a:spcAft>
                <a:spcPts val="650"/>
              </a:spcAft>
              <a:buNone/>
              <a:defRPr sz="1518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501432" indent="0">
              <a:spcBef>
                <a:spcPts val="0"/>
              </a:spcBef>
              <a:spcAft>
                <a:spcPts val="650"/>
              </a:spcAft>
              <a:buNone/>
              <a:defRPr sz="13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751170" indent="0">
              <a:spcBef>
                <a:spcPts val="0"/>
              </a:spcBef>
              <a:spcAft>
                <a:spcPts val="650"/>
              </a:spcAft>
              <a:buNone/>
              <a:defRPr sz="1084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000910" indent="0">
              <a:spcBef>
                <a:spcPts val="0"/>
              </a:spcBef>
              <a:spcAft>
                <a:spcPts val="650"/>
              </a:spcAft>
              <a:buFont typeface="Arial" panose="020B0604020202020204" pitchFamily="34" charset="0"/>
              <a:buNone/>
              <a:defRPr sz="868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498439" indent="-247788">
              <a:spcBef>
                <a:spcPts val="0"/>
              </a:spcBef>
              <a:spcAft>
                <a:spcPts val="650"/>
              </a:spcAft>
              <a:buFont typeface="Nokia Pure Text" panose="020B0503020202020204" pitchFamily="34" charset="0"/>
              <a:buChar char="‒"/>
              <a:defRPr sz="868" baseline="0">
                <a:solidFill>
                  <a:schemeClr val="tx2"/>
                </a:solidFill>
              </a:defRPr>
            </a:lvl6pPr>
            <a:lvl7pPr marL="1748177">
              <a:spcBef>
                <a:spcPts val="0"/>
              </a:spcBef>
              <a:spcAft>
                <a:spcPts val="650"/>
              </a:spcAft>
              <a:defRPr sz="759">
                <a:solidFill>
                  <a:schemeClr val="tx2"/>
                </a:solidFill>
              </a:defRPr>
            </a:lvl7pPr>
            <a:lvl8pPr marL="1997917">
              <a:spcBef>
                <a:spcPts val="0"/>
              </a:spcBef>
              <a:spcAft>
                <a:spcPts val="650"/>
              </a:spcAft>
              <a:defRPr sz="65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5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868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1699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-4 White - thre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4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1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167">
                <a:latin typeface="+mj-lt"/>
              </a:defRPr>
            </a:lvl2pPr>
            <a:lvl3pPr>
              <a:defRPr sz="2167">
                <a:latin typeface="+mj-lt"/>
              </a:defRPr>
            </a:lvl3pPr>
            <a:lvl4pPr>
              <a:defRPr sz="2167">
                <a:latin typeface="+mj-lt"/>
              </a:defRPr>
            </a:lvl4pPr>
            <a:lvl5pPr>
              <a:defRPr sz="21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4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1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sz="quarter" idx="15"/>
          </p:nvPr>
        </p:nvSpPr>
        <p:spPr>
          <a:xfrm>
            <a:off x="556415" y="1440000"/>
            <a:ext cx="34560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7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14" name="Table Placeholder 2"/>
          <p:cNvSpPr>
            <a:spLocks noGrp="1"/>
          </p:cNvSpPr>
          <p:nvPr>
            <p:ph type="tbl" sz="quarter" idx="16"/>
          </p:nvPr>
        </p:nvSpPr>
        <p:spPr>
          <a:xfrm>
            <a:off x="8176563" y="1440000"/>
            <a:ext cx="34560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7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15" name="Table Placeholder 2"/>
          <p:cNvSpPr>
            <a:spLocks noGrp="1"/>
          </p:cNvSpPr>
          <p:nvPr>
            <p:ph type="tbl" sz="quarter" idx="17"/>
          </p:nvPr>
        </p:nvSpPr>
        <p:spPr>
          <a:xfrm>
            <a:off x="4365173" y="1440000"/>
            <a:ext cx="34560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7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5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868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52853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5 White - four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4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1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167">
                <a:latin typeface="+mj-lt"/>
              </a:defRPr>
            </a:lvl2pPr>
            <a:lvl3pPr>
              <a:defRPr sz="2167">
                <a:latin typeface="+mj-lt"/>
              </a:defRPr>
            </a:lvl3pPr>
            <a:lvl4pPr>
              <a:defRPr sz="2167">
                <a:latin typeface="+mj-lt"/>
              </a:defRPr>
            </a:lvl4pPr>
            <a:lvl5pPr>
              <a:defRPr sz="21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4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1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3" y="1440000"/>
            <a:ext cx="2524801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650"/>
              </a:spcAft>
              <a:buNone/>
              <a:defRPr sz="17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249741" indent="0">
              <a:spcBef>
                <a:spcPts val="0"/>
              </a:spcBef>
              <a:spcAft>
                <a:spcPts val="650"/>
              </a:spcAft>
              <a:buNone/>
              <a:defRPr sz="1518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501432" indent="0">
              <a:spcBef>
                <a:spcPts val="0"/>
              </a:spcBef>
              <a:spcAft>
                <a:spcPts val="650"/>
              </a:spcAft>
              <a:buNone/>
              <a:defRPr sz="13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751170" indent="0">
              <a:spcBef>
                <a:spcPts val="0"/>
              </a:spcBef>
              <a:spcAft>
                <a:spcPts val="650"/>
              </a:spcAft>
              <a:buNone/>
              <a:defRPr sz="1084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000910" indent="0">
              <a:spcBef>
                <a:spcPts val="0"/>
              </a:spcBef>
              <a:spcAft>
                <a:spcPts val="650"/>
              </a:spcAft>
              <a:buFont typeface="Arial" panose="020B0604020202020204" pitchFamily="34" charset="0"/>
              <a:buNone/>
              <a:defRPr sz="868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498439" indent="-247788">
              <a:spcBef>
                <a:spcPts val="0"/>
              </a:spcBef>
              <a:spcAft>
                <a:spcPts val="650"/>
              </a:spcAft>
              <a:buFont typeface="Nokia Pure Text" panose="020B0503020202020204" pitchFamily="34" charset="0"/>
              <a:buChar char="‒"/>
              <a:defRPr sz="868" baseline="0">
                <a:solidFill>
                  <a:schemeClr val="tx2"/>
                </a:solidFill>
              </a:defRPr>
            </a:lvl6pPr>
            <a:lvl7pPr marL="1748177">
              <a:spcBef>
                <a:spcPts val="0"/>
              </a:spcBef>
              <a:spcAft>
                <a:spcPts val="650"/>
              </a:spcAft>
              <a:defRPr sz="759">
                <a:solidFill>
                  <a:schemeClr val="tx2"/>
                </a:solidFill>
              </a:defRPr>
            </a:lvl7pPr>
            <a:lvl8pPr marL="1997917">
              <a:spcBef>
                <a:spcPts val="0"/>
              </a:spcBef>
              <a:spcAft>
                <a:spcPts val="650"/>
              </a:spcAft>
              <a:defRPr sz="65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3408005" y="1440000"/>
            <a:ext cx="2524801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650"/>
              </a:spcAft>
              <a:buNone/>
              <a:defRPr sz="17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249741" indent="0">
              <a:spcBef>
                <a:spcPts val="0"/>
              </a:spcBef>
              <a:spcAft>
                <a:spcPts val="650"/>
              </a:spcAft>
              <a:buNone/>
              <a:defRPr sz="1518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501432" indent="0">
              <a:spcBef>
                <a:spcPts val="0"/>
              </a:spcBef>
              <a:spcAft>
                <a:spcPts val="650"/>
              </a:spcAft>
              <a:buNone/>
              <a:defRPr sz="13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751170" indent="0">
              <a:spcBef>
                <a:spcPts val="0"/>
              </a:spcBef>
              <a:spcAft>
                <a:spcPts val="650"/>
              </a:spcAft>
              <a:buNone/>
              <a:defRPr sz="1084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000910" indent="0">
              <a:spcBef>
                <a:spcPts val="0"/>
              </a:spcBef>
              <a:spcAft>
                <a:spcPts val="650"/>
              </a:spcAft>
              <a:buFont typeface="Arial" panose="020B0604020202020204" pitchFamily="34" charset="0"/>
              <a:buNone/>
              <a:defRPr sz="868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498439" indent="-247788">
              <a:spcBef>
                <a:spcPts val="0"/>
              </a:spcBef>
              <a:spcAft>
                <a:spcPts val="650"/>
              </a:spcAft>
              <a:buFont typeface="Nokia Pure Text" panose="020B0503020202020204" pitchFamily="34" charset="0"/>
              <a:buChar char="‒"/>
              <a:defRPr sz="868" baseline="0">
                <a:solidFill>
                  <a:schemeClr val="tx2"/>
                </a:solidFill>
              </a:defRPr>
            </a:lvl6pPr>
            <a:lvl7pPr marL="1748177">
              <a:spcBef>
                <a:spcPts val="0"/>
              </a:spcBef>
              <a:spcAft>
                <a:spcPts val="650"/>
              </a:spcAft>
              <a:defRPr sz="759">
                <a:solidFill>
                  <a:schemeClr val="tx2"/>
                </a:solidFill>
              </a:defRPr>
            </a:lvl7pPr>
            <a:lvl8pPr marL="1997917">
              <a:spcBef>
                <a:spcPts val="0"/>
              </a:spcBef>
              <a:spcAft>
                <a:spcPts val="650"/>
              </a:spcAft>
              <a:defRPr sz="65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" name="Text Placeholder 3"/>
          <p:cNvSpPr>
            <a:spLocks noGrp="1"/>
          </p:cNvSpPr>
          <p:nvPr>
            <p:ph type="body" sz="quarter" idx="14"/>
          </p:nvPr>
        </p:nvSpPr>
        <p:spPr>
          <a:xfrm>
            <a:off x="6259203" y="1440000"/>
            <a:ext cx="2524801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650"/>
              </a:spcAft>
              <a:buNone/>
              <a:defRPr sz="17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249741" indent="0">
              <a:spcBef>
                <a:spcPts val="0"/>
              </a:spcBef>
              <a:spcAft>
                <a:spcPts val="650"/>
              </a:spcAft>
              <a:buNone/>
              <a:defRPr sz="1518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501432" indent="0">
              <a:spcBef>
                <a:spcPts val="0"/>
              </a:spcBef>
              <a:spcAft>
                <a:spcPts val="650"/>
              </a:spcAft>
              <a:buNone/>
              <a:defRPr sz="13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751170" indent="0">
              <a:spcBef>
                <a:spcPts val="0"/>
              </a:spcBef>
              <a:spcAft>
                <a:spcPts val="650"/>
              </a:spcAft>
              <a:buNone/>
              <a:defRPr sz="1084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000910" indent="0">
              <a:spcBef>
                <a:spcPts val="0"/>
              </a:spcBef>
              <a:spcAft>
                <a:spcPts val="650"/>
              </a:spcAft>
              <a:buFont typeface="Arial" panose="020B0604020202020204" pitchFamily="34" charset="0"/>
              <a:buNone/>
              <a:defRPr sz="868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498439" indent="-247788">
              <a:spcBef>
                <a:spcPts val="0"/>
              </a:spcBef>
              <a:spcAft>
                <a:spcPts val="650"/>
              </a:spcAft>
              <a:buFont typeface="Nokia Pure Text" panose="020B0503020202020204" pitchFamily="34" charset="0"/>
              <a:buChar char="‒"/>
              <a:defRPr sz="868" baseline="0">
                <a:solidFill>
                  <a:schemeClr val="tx2"/>
                </a:solidFill>
              </a:defRPr>
            </a:lvl6pPr>
            <a:lvl7pPr marL="1748177">
              <a:spcBef>
                <a:spcPts val="0"/>
              </a:spcBef>
              <a:spcAft>
                <a:spcPts val="650"/>
              </a:spcAft>
              <a:defRPr sz="759">
                <a:solidFill>
                  <a:schemeClr val="tx2"/>
                </a:solidFill>
              </a:defRPr>
            </a:lvl7pPr>
            <a:lvl8pPr marL="1997917">
              <a:spcBef>
                <a:spcPts val="0"/>
              </a:spcBef>
              <a:spcAft>
                <a:spcPts val="650"/>
              </a:spcAft>
              <a:defRPr sz="65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quarter" idx="15"/>
          </p:nvPr>
        </p:nvSpPr>
        <p:spPr>
          <a:xfrm>
            <a:off x="9110405" y="1440000"/>
            <a:ext cx="2524801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650"/>
              </a:spcAft>
              <a:buNone/>
              <a:defRPr sz="17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249741" indent="0">
              <a:spcBef>
                <a:spcPts val="0"/>
              </a:spcBef>
              <a:spcAft>
                <a:spcPts val="650"/>
              </a:spcAft>
              <a:buNone/>
              <a:defRPr sz="1518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501432" indent="0">
              <a:spcBef>
                <a:spcPts val="0"/>
              </a:spcBef>
              <a:spcAft>
                <a:spcPts val="650"/>
              </a:spcAft>
              <a:buNone/>
              <a:defRPr sz="13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751170" indent="0">
              <a:spcBef>
                <a:spcPts val="0"/>
              </a:spcBef>
              <a:spcAft>
                <a:spcPts val="650"/>
              </a:spcAft>
              <a:buNone/>
              <a:defRPr sz="1084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000910" indent="0">
              <a:spcBef>
                <a:spcPts val="0"/>
              </a:spcBef>
              <a:spcAft>
                <a:spcPts val="650"/>
              </a:spcAft>
              <a:buFont typeface="Arial" panose="020B0604020202020204" pitchFamily="34" charset="0"/>
              <a:buNone/>
              <a:defRPr sz="868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498439" indent="-247788">
              <a:spcBef>
                <a:spcPts val="0"/>
              </a:spcBef>
              <a:spcAft>
                <a:spcPts val="650"/>
              </a:spcAft>
              <a:buFont typeface="Nokia Pure Text" panose="020B0503020202020204" pitchFamily="34" charset="0"/>
              <a:buChar char="‒"/>
              <a:defRPr sz="868" baseline="0">
                <a:solidFill>
                  <a:schemeClr val="tx2"/>
                </a:solidFill>
              </a:defRPr>
            </a:lvl6pPr>
            <a:lvl7pPr marL="1748177">
              <a:spcBef>
                <a:spcPts val="0"/>
              </a:spcBef>
              <a:spcAft>
                <a:spcPts val="650"/>
              </a:spcAft>
              <a:defRPr sz="759">
                <a:solidFill>
                  <a:schemeClr val="tx2"/>
                </a:solidFill>
              </a:defRPr>
            </a:lvl7pPr>
            <a:lvl8pPr marL="1997917">
              <a:spcBef>
                <a:spcPts val="0"/>
              </a:spcBef>
              <a:spcAft>
                <a:spcPts val="650"/>
              </a:spcAft>
              <a:defRPr sz="65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9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5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868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75826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5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2.jpeg"/><Relationship Id="rId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556804" y="374400"/>
            <a:ext cx="11078400" cy="4128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 noProof="0"/>
              <a:t>Click</a:t>
            </a:r>
            <a:r>
              <a:rPr lang="en-US"/>
              <a:t> to edit Master title slide</a:t>
            </a:r>
          </a:p>
        </p:txBody>
      </p:sp>
      <p:sp>
        <p:nvSpPr>
          <p:cNvPr id="21" name="Slide Number Placeholder 5"/>
          <p:cNvSpPr txBox="1">
            <a:spLocks/>
          </p:cNvSpPr>
          <p:nvPr userDrawn="1"/>
        </p:nvSpPr>
        <p:spPr>
          <a:xfrm>
            <a:off x="558806" y="6452039"/>
            <a:ext cx="336001" cy="133563"/>
          </a:xfrm>
          <a:prstGeom prst="rect">
            <a:avLst/>
          </a:prstGeom>
        </p:spPr>
        <p:txBody>
          <a:bodyPr lIns="0" tIns="0" rIns="0" bIns="0" anchor="b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71245D3D-131A-47D1-B100-B33219007AD2}" type="slidenum">
              <a:rPr lang="en-US" sz="868" smtClean="0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rPr>
              <a:pPr>
                <a:defRPr/>
              </a:pPr>
              <a:t>‹#›</a:t>
            </a:fld>
            <a:endParaRPr lang="en-US" sz="1084" dirty="0">
              <a:solidFill>
                <a:schemeClr val="tx2"/>
              </a:solidFill>
              <a:latin typeface="Arial" panose="020B0604020202020204" pitchFamily="34" charset="0"/>
              <a:ea typeface="Nokia Pure Text Light" panose="020B0304040602060303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58771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2" r:id="rId11"/>
    <p:sldLayoutId id="2147483673" r:id="rId12"/>
  </p:sldLayoutIdLst>
  <p:hf hdr="0" dt="0"/>
  <p:txStyles>
    <p:titleStyle>
      <a:lvl1pPr algn="l" defTabSz="991155" rtl="0" eaLnBrk="1" latinLnBrk="0" hangingPunct="1">
        <a:spcBef>
          <a:spcPct val="0"/>
        </a:spcBef>
        <a:buNone/>
        <a:defRPr sz="2167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71684" indent="-371684" algn="l" defTabSz="991155" rtl="0" eaLnBrk="1" latinLnBrk="0" hangingPunct="1">
        <a:spcBef>
          <a:spcPct val="20000"/>
        </a:spcBef>
        <a:buFont typeface="Arial" panose="020B0604020202020204" pitchFamily="34" charset="0"/>
        <a:buChar char="•"/>
        <a:defRPr sz="3469" kern="1200">
          <a:solidFill>
            <a:schemeClr val="tx1"/>
          </a:solidFill>
          <a:latin typeface="+mn-lt"/>
          <a:ea typeface="+mn-ea"/>
          <a:cs typeface="+mn-cs"/>
        </a:defRPr>
      </a:lvl1pPr>
      <a:lvl2pPr marL="805312" indent="-309735" algn="l" defTabSz="991155" rtl="0" eaLnBrk="1" latinLnBrk="0" hangingPunct="1">
        <a:spcBef>
          <a:spcPct val="20000"/>
        </a:spcBef>
        <a:buFont typeface="Arial" panose="020B0604020202020204" pitchFamily="34" charset="0"/>
        <a:buChar char="–"/>
        <a:defRPr sz="3034" kern="1200">
          <a:solidFill>
            <a:schemeClr val="tx1"/>
          </a:solidFill>
          <a:latin typeface="+mn-lt"/>
          <a:ea typeface="+mn-ea"/>
          <a:cs typeface="+mn-cs"/>
        </a:defRPr>
      </a:lvl2pPr>
      <a:lvl3pPr marL="1238943" indent="-247788" algn="l" defTabSz="991155" rtl="0" eaLnBrk="1" latinLnBrk="0" hangingPunct="1">
        <a:spcBef>
          <a:spcPct val="20000"/>
        </a:spcBef>
        <a:buFont typeface="Arial" panose="020B0604020202020204" pitchFamily="34" charset="0"/>
        <a:buChar char="•"/>
        <a:defRPr sz="2602" kern="1200">
          <a:solidFill>
            <a:schemeClr val="tx1"/>
          </a:solidFill>
          <a:latin typeface="+mn-lt"/>
          <a:ea typeface="+mn-ea"/>
          <a:cs typeface="+mn-cs"/>
        </a:defRPr>
      </a:lvl3pPr>
      <a:lvl4pPr marL="1734520" indent="-247788" algn="l" defTabSz="991155" rtl="0" eaLnBrk="1" latinLnBrk="0" hangingPunct="1">
        <a:spcBef>
          <a:spcPct val="20000"/>
        </a:spcBef>
        <a:buFont typeface="Arial" panose="020B0604020202020204" pitchFamily="34" charset="0"/>
        <a:buChar char="–"/>
        <a:defRPr sz="2167" kern="1200">
          <a:solidFill>
            <a:schemeClr val="tx1"/>
          </a:solidFill>
          <a:latin typeface="+mn-lt"/>
          <a:ea typeface="+mn-ea"/>
          <a:cs typeface="+mn-cs"/>
        </a:defRPr>
      </a:lvl4pPr>
      <a:lvl5pPr marL="2230097" indent="-247788" algn="l" defTabSz="991155" rtl="0" eaLnBrk="1" latinLnBrk="0" hangingPunct="1">
        <a:spcBef>
          <a:spcPct val="20000"/>
        </a:spcBef>
        <a:buFont typeface="Arial" panose="020B0604020202020204" pitchFamily="34" charset="0"/>
        <a:buChar char="»"/>
        <a:defRPr sz="2167" kern="1200">
          <a:solidFill>
            <a:schemeClr val="tx1"/>
          </a:solidFill>
          <a:latin typeface="+mn-lt"/>
          <a:ea typeface="+mn-ea"/>
          <a:cs typeface="+mn-cs"/>
        </a:defRPr>
      </a:lvl5pPr>
      <a:lvl6pPr marL="2725674" indent="-247788" algn="l" defTabSz="991155" rtl="0" eaLnBrk="1" latinLnBrk="0" hangingPunct="1">
        <a:spcBef>
          <a:spcPct val="20000"/>
        </a:spcBef>
        <a:buFont typeface="Arial" panose="020B0604020202020204" pitchFamily="34" charset="0"/>
        <a:buChar char="•"/>
        <a:defRPr sz="2167" kern="1200">
          <a:solidFill>
            <a:schemeClr val="tx1"/>
          </a:solidFill>
          <a:latin typeface="+mn-lt"/>
          <a:ea typeface="+mn-ea"/>
          <a:cs typeface="+mn-cs"/>
        </a:defRPr>
      </a:lvl6pPr>
      <a:lvl7pPr marL="3221252" indent="-247788" algn="l" defTabSz="991155" rtl="0" eaLnBrk="1" latinLnBrk="0" hangingPunct="1">
        <a:spcBef>
          <a:spcPct val="20000"/>
        </a:spcBef>
        <a:buFont typeface="Arial" panose="020B0604020202020204" pitchFamily="34" charset="0"/>
        <a:buChar char="•"/>
        <a:defRPr sz="2167" kern="1200">
          <a:solidFill>
            <a:schemeClr val="tx1"/>
          </a:solidFill>
          <a:latin typeface="+mn-lt"/>
          <a:ea typeface="+mn-ea"/>
          <a:cs typeface="+mn-cs"/>
        </a:defRPr>
      </a:lvl7pPr>
      <a:lvl8pPr marL="3716829" indent="-247788" algn="l" defTabSz="991155" rtl="0" eaLnBrk="1" latinLnBrk="0" hangingPunct="1">
        <a:spcBef>
          <a:spcPct val="20000"/>
        </a:spcBef>
        <a:buFont typeface="Arial" panose="020B0604020202020204" pitchFamily="34" charset="0"/>
        <a:buChar char="•"/>
        <a:defRPr sz="2167" kern="1200">
          <a:solidFill>
            <a:schemeClr val="tx1"/>
          </a:solidFill>
          <a:latin typeface="+mn-lt"/>
          <a:ea typeface="+mn-ea"/>
          <a:cs typeface="+mn-cs"/>
        </a:defRPr>
      </a:lvl8pPr>
      <a:lvl9pPr marL="4212406" indent="-247788" algn="l" defTabSz="991155" rtl="0" eaLnBrk="1" latinLnBrk="0" hangingPunct="1">
        <a:spcBef>
          <a:spcPct val="20000"/>
        </a:spcBef>
        <a:buFont typeface="Arial" panose="020B0604020202020204" pitchFamily="34" charset="0"/>
        <a:buChar char="•"/>
        <a:defRPr sz="21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91155" rtl="0" eaLnBrk="1" latinLnBrk="0" hangingPunct="1">
        <a:defRPr sz="1951" kern="1200">
          <a:solidFill>
            <a:schemeClr val="tx1"/>
          </a:solidFill>
          <a:latin typeface="+mn-lt"/>
          <a:ea typeface="+mn-ea"/>
          <a:cs typeface="+mn-cs"/>
        </a:defRPr>
      </a:lvl1pPr>
      <a:lvl2pPr marL="495577" algn="l" defTabSz="991155" rtl="0" eaLnBrk="1" latinLnBrk="0" hangingPunct="1">
        <a:defRPr sz="1951" kern="1200">
          <a:solidFill>
            <a:schemeClr val="tx1"/>
          </a:solidFill>
          <a:latin typeface="+mn-lt"/>
          <a:ea typeface="+mn-ea"/>
          <a:cs typeface="+mn-cs"/>
        </a:defRPr>
      </a:lvl2pPr>
      <a:lvl3pPr marL="991155" algn="l" defTabSz="991155" rtl="0" eaLnBrk="1" latinLnBrk="0" hangingPunct="1">
        <a:defRPr sz="1951" kern="1200">
          <a:solidFill>
            <a:schemeClr val="tx1"/>
          </a:solidFill>
          <a:latin typeface="+mn-lt"/>
          <a:ea typeface="+mn-ea"/>
          <a:cs typeface="+mn-cs"/>
        </a:defRPr>
      </a:lvl3pPr>
      <a:lvl4pPr marL="1486731" algn="l" defTabSz="991155" rtl="0" eaLnBrk="1" latinLnBrk="0" hangingPunct="1">
        <a:defRPr sz="1951" kern="1200">
          <a:solidFill>
            <a:schemeClr val="tx1"/>
          </a:solidFill>
          <a:latin typeface="+mn-lt"/>
          <a:ea typeface="+mn-ea"/>
          <a:cs typeface="+mn-cs"/>
        </a:defRPr>
      </a:lvl4pPr>
      <a:lvl5pPr marL="1982308" algn="l" defTabSz="991155" rtl="0" eaLnBrk="1" latinLnBrk="0" hangingPunct="1">
        <a:defRPr sz="1951" kern="1200">
          <a:solidFill>
            <a:schemeClr val="tx1"/>
          </a:solidFill>
          <a:latin typeface="+mn-lt"/>
          <a:ea typeface="+mn-ea"/>
          <a:cs typeface="+mn-cs"/>
        </a:defRPr>
      </a:lvl5pPr>
      <a:lvl6pPr marL="2477886" algn="l" defTabSz="991155" rtl="0" eaLnBrk="1" latinLnBrk="0" hangingPunct="1">
        <a:defRPr sz="1951" kern="1200">
          <a:solidFill>
            <a:schemeClr val="tx1"/>
          </a:solidFill>
          <a:latin typeface="+mn-lt"/>
          <a:ea typeface="+mn-ea"/>
          <a:cs typeface="+mn-cs"/>
        </a:defRPr>
      </a:lvl6pPr>
      <a:lvl7pPr marL="2973463" algn="l" defTabSz="991155" rtl="0" eaLnBrk="1" latinLnBrk="0" hangingPunct="1">
        <a:defRPr sz="1951" kern="1200">
          <a:solidFill>
            <a:schemeClr val="tx1"/>
          </a:solidFill>
          <a:latin typeface="+mn-lt"/>
          <a:ea typeface="+mn-ea"/>
          <a:cs typeface="+mn-cs"/>
        </a:defRPr>
      </a:lvl7pPr>
      <a:lvl8pPr marL="3469041" algn="l" defTabSz="991155" rtl="0" eaLnBrk="1" latinLnBrk="0" hangingPunct="1">
        <a:defRPr sz="1951" kern="1200">
          <a:solidFill>
            <a:schemeClr val="tx1"/>
          </a:solidFill>
          <a:latin typeface="+mn-lt"/>
          <a:ea typeface="+mn-ea"/>
          <a:cs typeface="+mn-cs"/>
        </a:defRPr>
      </a:lvl8pPr>
      <a:lvl9pPr marL="3964618" algn="l" defTabSz="991155" rtl="0" eaLnBrk="1" latinLnBrk="0" hangingPunct="1">
        <a:defRPr sz="195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6F88378C-9D96-42E8-92CD-8526DDBF4F3C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1750488" y="228600"/>
            <a:ext cx="8005233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49C4EDCB-B938-42B8-9865-939F84368B62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47703" y="1454152"/>
            <a:ext cx="11184467" cy="48302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 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GB" altLang="en-US"/>
          </a:p>
        </p:txBody>
      </p:sp>
      <p:sp>
        <p:nvSpPr>
          <p:cNvPr id="1030" name="Rectangle 15">
            <a:extLst>
              <a:ext uri="{FF2B5EF4-FFF2-40B4-BE49-F238E27FC236}">
                <a16:creationId xmlns:a16="http://schemas.microsoft.com/office/drawing/2014/main" id="{7ECE1BFA-4997-4EE5-ADD7-5FC157887269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5448305" y="3304123"/>
            <a:ext cx="1042273" cy="2591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084" dirty="0">
                <a:solidFill>
                  <a:schemeClr val="bg1"/>
                </a:solidFill>
              </a:rPr>
              <a:t>© 3GPP 2012</a:t>
            </a:r>
            <a:endParaRPr lang="en-GB" altLang="en-US" sz="1084" dirty="0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E1B2C798-C6B2-4522-A8CF-E337BBB7A7E8}"/>
              </a:ext>
            </a:extLst>
          </p:cNvPr>
          <p:cNvSpPr txBox="1">
            <a:spLocks/>
          </p:cNvSpPr>
          <p:nvPr userDrawn="1"/>
        </p:nvSpPr>
        <p:spPr>
          <a:xfrm>
            <a:off x="11816871" y="6644545"/>
            <a:ext cx="336001" cy="133563"/>
          </a:xfrm>
          <a:prstGeom prst="rect">
            <a:avLst/>
          </a:prstGeom>
        </p:spPr>
        <p:txBody>
          <a:bodyPr lIns="0" tIns="0" rIns="0" bIns="0" anchor="b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71245D3D-131A-47D1-B100-B33219007AD2}" type="slidenum">
              <a:rPr lang="en-US" sz="868" smtClean="0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rPr>
              <a:pPr>
                <a:defRPr/>
              </a:pPr>
              <a:t>‹#›</a:t>
            </a:fld>
            <a:endParaRPr lang="en-US" sz="1084" dirty="0">
              <a:solidFill>
                <a:schemeClr val="tx2"/>
              </a:solidFill>
              <a:latin typeface="Arial" panose="020B0604020202020204" pitchFamily="34" charset="0"/>
              <a:ea typeface="Nokia Pure Text Light" panose="020B0304040602060303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03396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2" r:id="rId1"/>
    <p:sldLayoutId id="2147483693" r:id="rId2"/>
    <p:sldLayoutId id="2147483694" r:id="rId3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469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469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469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469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469">
          <a:solidFill>
            <a:srgbClr val="FF0000"/>
          </a:solidFill>
          <a:latin typeface="Calibri" pitchFamily="34" charset="0"/>
        </a:defRPr>
      </a:lvl5pPr>
      <a:lvl6pPr marL="495577" algn="ctr" rtl="0" eaLnBrk="0" fontAlgn="base" hangingPunct="0">
        <a:spcBef>
          <a:spcPct val="0"/>
        </a:spcBef>
        <a:spcAft>
          <a:spcPct val="0"/>
        </a:spcAft>
        <a:defRPr sz="3469">
          <a:solidFill>
            <a:srgbClr val="FF0000"/>
          </a:solidFill>
          <a:latin typeface="Calibri" pitchFamily="34" charset="0"/>
        </a:defRPr>
      </a:lvl6pPr>
      <a:lvl7pPr marL="991155" algn="ctr" rtl="0" eaLnBrk="0" fontAlgn="base" hangingPunct="0">
        <a:spcBef>
          <a:spcPct val="0"/>
        </a:spcBef>
        <a:spcAft>
          <a:spcPct val="0"/>
        </a:spcAft>
        <a:defRPr sz="3469">
          <a:solidFill>
            <a:srgbClr val="FF0000"/>
          </a:solidFill>
          <a:latin typeface="Calibri" pitchFamily="34" charset="0"/>
        </a:defRPr>
      </a:lvl7pPr>
      <a:lvl8pPr marL="1486731" algn="ctr" rtl="0" eaLnBrk="0" fontAlgn="base" hangingPunct="0">
        <a:spcBef>
          <a:spcPct val="0"/>
        </a:spcBef>
        <a:spcAft>
          <a:spcPct val="0"/>
        </a:spcAft>
        <a:defRPr sz="3469">
          <a:solidFill>
            <a:srgbClr val="FF0000"/>
          </a:solidFill>
          <a:latin typeface="Calibri" pitchFamily="34" charset="0"/>
        </a:defRPr>
      </a:lvl8pPr>
      <a:lvl9pPr marL="1982308" algn="ctr" rtl="0" eaLnBrk="0" fontAlgn="base" hangingPunct="0">
        <a:spcBef>
          <a:spcPct val="0"/>
        </a:spcBef>
        <a:spcAft>
          <a:spcPct val="0"/>
        </a:spcAft>
        <a:defRPr sz="3469">
          <a:solidFill>
            <a:srgbClr val="FF0000"/>
          </a:solidFill>
          <a:latin typeface="Calibri" pitchFamily="34" charset="0"/>
        </a:defRPr>
      </a:lvl9pPr>
    </p:titleStyle>
    <p:bodyStyle>
      <a:lvl1pPr marL="371684" indent="-371684" algn="l" rtl="0" eaLnBrk="0" fontAlgn="base" hangingPunct="0">
        <a:spcBef>
          <a:spcPct val="20000"/>
        </a:spcBef>
        <a:spcAft>
          <a:spcPct val="0"/>
        </a:spcAft>
        <a:buBlip>
          <a:blip r:embed="rId5"/>
        </a:buBlip>
        <a:defRPr sz="3034">
          <a:solidFill>
            <a:schemeClr val="tx1"/>
          </a:solidFill>
          <a:latin typeface="+mn-lt"/>
          <a:ea typeface="+mn-ea"/>
          <a:cs typeface="+mn-cs"/>
        </a:defRPr>
      </a:lvl1pPr>
      <a:lvl2pPr marL="805312" indent="-309735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602">
          <a:solidFill>
            <a:schemeClr val="tx1"/>
          </a:solidFill>
          <a:latin typeface="+mn-lt"/>
        </a:defRPr>
      </a:lvl2pPr>
      <a:lvl3pPr marL="1238943" indent="-247788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167">
          <a:solidFill>
            <a:schemeClr val="tx1"/>
          </a:solidFill>
          <a:latin typeface="+mn-lt"/>
        </a:defRPr>
      </a:lvl3pPr>
      <a:lvl4pPr marL="1734520" indent="-247788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167">
          <a:solidFill>
            <a:schemeClr val="tx1"/>
          </a:solidFill>
          <a:latin typeface="+mn-lt"/>
        </a:defRPr>
      </a:lvl4pPr>
      <a:lvl5pPr marL="2230097" indent="-247788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733">
          <a:solidFill>
            <a:schemeClr val="tx1"/>
          </a:solidFill>
          <a:latin typeface="+mn-lt"/>
        </a:defRPr>
      </a:lvl5pPr>
      <a:lvl6pPr marL="2725674" indent="-247788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733">
          <a:solidFill>
            <a:schemeClr val="tx1"/>
          </a:solidFill>
          <a:latin typeface="+mn-lt"/>
        </a:defRPr>
      </a:lvl6pPr>
      <a:lvl7pPr marL="3221252" indent="-247788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733">
          <a:solidFill>
            <a:schemeClr val="tx1"/>
          </a:solidFill>
          <a:latin typeface="+mn-lt"/>
        </a:defRPr>
      </a:lvl7pPr>
      <a:lvl8pPr marL="3716829" indent="-247788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733">
          <a:solidFill>
            <a:schemeClr val="tx1"/>
          </a:solidFill>
          <a:latin typeface="+mn-lt"/>
        </a:defRPr>
      </a:lvl8pPr>
      <a:lvl9pPr marL="4212406" indent="-247788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733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91155" rtl="0" eaLnBrk="1" latinLnBrk="0" hangingPunct="1">
        <a:defRPr sz="1951" kern="1200">
          <a:solidFill>
            <a:schemeClr val="tx1"/>
          </a:solidFill>
          <a:latin typeface="+mn-lt"/>
          <a:ea typeface="+mn-ea"/>
          <a:cs typeface="+mn-cs"/>
        </a:defRPr>
      </a:lvl1pPr>
      <a:lvl2pPr marL="495577" algn="l" defTabSz="991155" rtl="0" eaLnBrk="1" latinLnBrk="0" hangingPunct="1">
        <a:defRPr sz="1951" kern="1200">
          <a:solidFill>
            <a:schemeClr val="tx1"/>
          </a:solidFill>
          <a:latin typeface="+mn-lt"/>
          <a:ea typeface="+mn-ea"/>
          <a:cs typeface="+mn-cs"/>
        </a:defRPr>
      </a:lvl2pPr>
      <a:lvl3pPr marL="991155" algn="l" defTabSz="991155" rtl="0" eaLnBrk="1" latinLnBrk="0" hangingPunct="1">
        <a:defRPr sz="1951" kern="1200">
          <a:solidFill>
            <a:schemeClr val="tx1"/>
          </a:solidFill>
          <a:latin typeface="+mn-lt"/>
          <a:ea typeface="+mn-ea"/>
          <a:cs typeface="+mn-cs"/>
        </a:defRPr>
      </a:lvl3pPr>
      <a:lvl4pPr marL="1486731" algn="l" defTabSz="991155" rtl="0" eaLnBrk="1" latinLnBrk="0" hangingPunct="1">
        <a:defRPr sz="1951" kern="1200">
          <a:solidFill>
            <a:schemeClr val="tx1"/>
          </a:solidFill>
          <a:latin typeface="+mn-lt"/>
          <a:ea typeface="+mn-ea"/>
          <a:cs typeface="+mn-cs"/>
        </a:defRPr>
      </a:lvl4pPr>
      <a:lvl5pPr marL="1982308" algn="l" defTabSz="991155" rtl="0" eaLnBrk="1" latinLnBrk="0" hangingPunct="1">
        <a:defRPr sz="1951" kern="1200">
          <a:solidFill>
            <a:schemeClr val="tx1"/>
          </a:solidFill>
          <a:latin typeface="+mn-lt"/>
          <a:ea typeface="+mn-ea"/>
          <a:cs typeface="+mn-cs"/>
        </a:defRPr>
      </a:lvl5pPr>
      <a:lvl6pPr marL="2477886" algn="l" defTabSz="991155" rtl="0" eaLnBrk="1" latinLnBrk="0" hangingPunct="1">
        <a:defRPr sz="1951" kern="1200">
          <a:solidFill>
            <a:schemeClr val="tx1"/>
          </a:solidFill>
          <a:latin typeface="+mn-lt"/>
          <a:ea typeface="+mn-ea"/>
          <a:cs typeface="+mn-cs"/>
        </a:defRPr>
      </a:lvl6pPr>
      <a:lvl7pPr marL="2973463" algn="l" defTabSz="991155" rtl="0" eaLnBrk="1" latinLnBrk="0" hangingPunct="1">
        <a:defRPr sz="1951" kern="1200">
          <a:solidFill>
            <a:schemeClr val="tx1"/>
          </a:solidFill>
          <a:latin typeface="+mn-lt"/>
          <a:ea typeface="+mn-ea"/>
          <a:cs typeface="+mn-cs"/>
        </a:defRPr>
      </a:lvl7pPr>
      <a:lvl8pPr marL="3469041" algn="l" defTabSz="991155" rtl="0" eaLnBrk="1" latinLnBrk="0" hangingPunct="1">
        <a:defRPr sz="1951" kern="1200">
          <a:solidFill>
            <a:schemeClr val="tx1"/>
          </a:solidFill>
          <a:latin typeface="+mn-lt"/>
          <a:ea typeface="+mn-ea"/>
          <a:cs typeface="+mn-cs"/>
        </a:defRPr>
      </a:lvl8pPr>
      <a:lvl9pPr marL="3964618" algn="l" defTabSz="991155" rtl="0" eaLnBrk="1" latinLnBrk="0" hangingPunct="1">
        <a:defRPr sz="195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3gpp.org/ftp/TSG_SA/WG2_Arch/TSGS2_170_Goteborg_2025-08/INBOX/DRAFTS/FS_6G_ARC/SA2_6G_SI_work_plan_r3.pptx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3gpp.org/ftp/TSG_SA/WG2_Arch/TSGS2_170_Goteborg_2025-08/INBOX/DRAFTS/CC_5GA_SID_2025-06-25/Draft_WorkPlan_IMS%20Acrh%20Enhancement.pptx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3gpp.org/ftp/TSG_SA/WG2_Arch/TSGS2_170_Goteborg_2025-08/INBOX/DRAFTS/CC_5GA_SID_2025-06-25/Work%20plan%20for%20FS_5GSAT_Ph4_ARC.pptx" TargetMode="External"/><Relationship Id="rId7" Type="http://schemas.openxmlformats.org/officeDocument/2006/relationships/hyperlink" Target="https://www.3gpp.org/ftp/TSG_SA/WG2_Arch/TSGS2_170_Goteborg_2025-08/INBOX/DRAFTS/CC_5GA_SID_2025-06-25/Draft_WorkPlan_R20_SMS2EC_ARC.pptx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4.xml"/><Relationship Id="rId6" Type="http://schemas.openxmlformats.org/officeDocument/2006/relationships/hyperlink" Target="https://www.3gpp.org/ftp/TSG_SA/WG2_Arch/TSGS2_170_Goteborg_2025-08/INBOX/DRAFTS/CC_5GA_SID_2025-06-25/Draft_WorkPlan_R20%20AmbientIoT-r2.pptx" TargetMode="External"/><Relationship Id="rId5" Type="http://schemas.openxmlformats.org/officeDocument/2006/relationships/hyperlink" Target="https://www.3gpp.org/ftp/TSG_SA/WG2_Arch/TSGS2_170_Goteborg_2025-08/INBOX/DRAFTS/CC_5GA_SID_2025-06-25/workplan%20for%20FS_Sensing_ARC%20after%20TSG%23108.pptx" TargetMode="External"/><Relationship Id="rId4" Type="http://schemas.openxmlformats.org/officeDocument/2006/relationships/hyperlink" Target="https://www.3gpp.org/ftp/TSG_SA/WG2_Arch/TSGS2_170_Goteborg_2025-08/INBOX/DRAFTS/CC_5GA_SID_2025-06-25/workplan%20for%20FS_AIML_CN_Ph2%20after%20TSG%23108.pptx" TargetMode="Externa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3gpp.org/ftp/TSG_SA/WG2_Arch/TSGS2_170_Goteborg_2025-08/INBOX/DRAFTS/CC_5GA_SID_2025-06-25/TEI20%20handling%20-for%20endorsement.pptx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:a16="http://schemas.microsoft.com/office/drawing/2014/main" id="{2BBD9587-4CE1-4E26-97DF-12424B01B2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26931" y="243176"/>
            <a:ext cx="6975177" cy="929308"/>
          </a:xfrm>
        </p:spPr>
        <p:txBody>
          <a:bodyPr wrap="square" anchor="ctr">
            <a:norm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SA2 planning conference call agenda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B1B7A073-5C24-464D-A363-9847CF6183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4619" y="1382347"/>
            <a:ext cx="11289846" cy="5063423"/>
          </a:xfrm>
        </p:spPr>
        <p:txBody>
          <a:bodyPr/>
          <a:lstStyle/>
          <a:p>
            <a:pPr>
              <a:lnSpc>
                <a:spcPct val="110000"/>
              </a:lnSpc>
              <a:defRPr/>
            </a:pPr>
            <a:r>
              <a:rPr lang="en-US" sz="2400" dirty="0" smtClean="0"/>
              <a:t>Overview of call</a:t>
            </a:r>
          </a:p>
          <a:p>
            <a:pPr lvl="1">
              <a:lnSpc>
                <a:spcPct val="110000"/>
              </a:lnSpc>
              <a:defRPr/>
            </a:pPr>
            <a:r>
              <a:rPr lang="en-US" sz="1968" dirty="0" smtClean="0"/>
              <a:t>Not a decision-making call</a:t>
            </a:r>
          </a:p>
          <a:p>
            <a:pPr lvl="1">
              <a:lnSpc>
                <a:spcPct val="110000"/>
              </a:lnSpc>
              <a:defRPr/>
            </a:pPr>
            <a:r>
              <a:rPr lang="en-US" sz="1968" dirty="0" err="1" smtClean="0"/>
              <a:t>Wanqiang</a:t>
            </a:r>
            <a:r>
              <a:rPr lang="en-US" sz="1968" dirty="0" smtClean="0"/>
              <a:t> will take notes</a:t>
            </a:r>
          </a:p>
          <a:p>
            <a:pPr lvl="1">
              <a:lnSpc>
                <a:spcPct val="110000"/>
              </a:lnSpc>
              <a:defRPr/>
            </a:pPr>
            <a:r>
              <a:rPr lang="en-US" sz="1968" dirty="0" smtClean="0"/>
              <a:t>We will revisit the planning discussions during SA2#170</a:t>
            </a:r>
          </a:p>
          <a:p>
            <a:pPr>
              <a:lnSpc>
                <a:spcPct val="110000"/>
              </a:lnSpc>
              <a:defRPr/>
            </a:pPr>
            <a:r>
              <a:rPr lang="en-US" sz="2400" dirty="0" smtClean="0"/>
              <a:t>6G Study Item planning</a:t>
            </a:r>
          </a:p>
          <a:p>
            <a:pPr>
              <a:lnSpc>
                <a:spcPct val="110000"/>
              </a:lnSpc>
              <a:defRPr/>
            </a:pPr>
            <a:r>
              <a:rPr lang="en-US" sz="2400" dirty="0" smtClean="0"/>
              <a:t>IMS Architecture Enhancement SID discussion planning</a:t>
            </a:r>
          </a:p>
          <a:p>
            <a:pPr>
              <a:lnSpc>
                <a:spcPct val="110000"/>
              </a:lnSpc>
              <a:defRPr/>
            </a:pPr>
            <a:r>
              <a:rPr lang="en-US" sz="2400" dirty="0" smtClean="0"/>
              <a:t>5GA Study and Work Item planning</a:t>
            </a:r>
          </a:p>
          <a:p>
            <a:pPr>
              <a:lnSpc>
                <a:spcPct val="110000"/>
              </a:lnSpc>
              <a:defRPr/>
            </a:pPr>
            <a:r>
              <a:rPr lang="en-US" sz="2400" dirty="0" smtClean="0"/>
              <a:t>TEI20 planning</a:t>
            </a:r>
          </a:p>
        </p:txBody>
      </p:sp>
    </p:spTree>
    <p:extLst>
      <p:ext uri="{BB962C8B-B14F-4D97-AF65-F5344CB8AC3E}">
        <p14:creationId xmlns:p14="http://schemas.microsoft.com/office/powerpoint/2010/main" val="429616009"/>
      </p:ext>
    </p:extLst>
  </p:cSld>
  <p:clrMapOvr>
    <a:masterClrMapping/>
  </p:clrMapOvr>
  <p:transition spd="slow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:a16="http://schemas.microsoft.com/office/drawing/2014/main" id="{2BBD9587-4CE1-4E26-97DF-12424B01B2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26931" y="243176"/>
            <a:ext cx="6975177" cy="929308"/>
          </a:xfrm>
        </p:spPr>
        <p:txBody>
          <a:bodyPr wrap="square" anchor="ctr">
            <a:norm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SA2 planning conference call agenda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B1B7A073-5C24-464D-A363-9847CF6183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4619" y="1382347"/>
            <a:ext cx="11289846" cy="5063423"/>
          </a:xfrm>
        </p:spPr>
        <p:txBody>
          <a:bodyPr/>
          <a:lstStyle/>
          <a:p>
            <a:pPr>
              <a:lnSpc>
                <a:spcPct val="110000"/>
              </a:lnSpc>
              <a:defRPr/>
            </a:pPr>
            <a:r>
              <a:rPr lang="en-US" sz="2400" dirty="0" smtClean="0"/>
              <a:t>6G study item planning</a:t>
            </a:r>
            <a:endParaRPr lang="en-US" sz="2400" dirty="0" smtClean="0"/>
          </a:p>
          <a:p>
            <a:pPr lvl="1"/>
            <a:r>
              <a:rPr lang="en-GB" sz="2000" dirty="0" smtClean="0"/>
              <a:t>Planning document uploaded by </a:t>
            </a:r>
            <a:r>
              <a:rPr lang="en-GB" sz="2000" dirty="0"/>
              <a:t>the rapporteurs </a:t>
            </a:r>
            <a:r>
              <a:rPr lang="en-GB" sz="2000" dirty="0" smtClean="0"/>
              <a:t>(</a:t>
            </a:r>
            <a:r>
              <a:rPr lang="en-GB" sz="2000" dirty="0">
                <a:hlinkClick r:id="rId3"/>
              </a:rPr>
              <a:t>SA2_6G_SI_work_plan_r3.pptx</a:t>
            </a:r>
            <a:r>
              <a:rPr lang="en-GB" sz="2000" dirty="0" smtClean="0"/>
              <a:t>)</a:t>
            </a:r>
          </a:p>
          <a:p>
            <a:pPr lvl="1"/>
            <a:endParaRPr lang="en-GB" sz="2000" dirty="0" smtClean="0"/>
          </a:p>
        </p:txBody>
      </p:sp>
    </p:spTree>
    <p:extLst>
      <p:ext uri="{BB962C8B-B14F-4D97-AF65-F5344CB8AC3E}">
        <p14:creationId xmlns:p14="http://schemas.microsoft.com/office/powerpoint/2010/main" val="103795435"/>
      </p:ext>
    </p:extLst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:a16="http://schemas.microsoft.com/office/drawing/2014/main" id="{2BBD9587-4CE1-4E26-97DF-12424B01B2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26931" y="243176"/>
            <a:ext cx="6975177" cy="929308"/>
          </a:xfrm>
        </p:spPr>
        <p:txBody>
          <a:bodyPr wrap="square" anchor="ctr">
            <a:norm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SA2 planning conference call agenda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B1B7A073-5C24-464D-A363-9847CF6183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4619" y="1382347"/>
            <a:ext cx="11289846" cy="5063423"/>
          </a:xfrm>
        </p:spPr>
        <p:txBody>
          <a:bodyPr/>
          <a:lstStyle/>
          <a:p>
            <a:pPr>
              <a:lnSpc>
                <a:spcPct val="110000"/>
              </a:lnSpc>
              <a:defRPr/>
            </a:pPr>
            <a:r>
              <a:rPr lang="en-US" sz="2400" dirty="0"/>
              <a:t>IMS Architecture Enhancement SID discussion planning</a:t>
            </a:r>
          </a:p>
          <a:p>
            <a:pPr lvl="1"/>
            <a:r>
              <a:rPr lang="en-GB" sz="2000" dirty="0" smtClean="0"/>
              <a:t>Planning document uploaded by </a:t>
            </a:r>
            <a:r>
              <a:rPr lang="en-GB" sz="2000" dirty="0"/>
              <a:t>the </a:t>
            </a:r>
            <a:r>
              <a:rPr lang="en-GB" sz="2000" dirty="0" smtClean="0"/>
              <a:t>moderator</a:t>
            </a:r>
          </a:p>
          <a:p>
            <a:pPr lvl="2"/>
            <a:r>
              <a:rPr lang="en-GB" sz="1800" dirty="0" err="1">
                <a:hlinkClick r:id="rId3"/>
              </a:rPr>
              <a:t>Draft_WorkPlan_IMS</a:t>
            </a:r>
            <a:r>
              <a:rPr lang="en-GB" sz="1800" dirty="0">
                <a:hlinkClick r:id="rId3"/>
              </a:rPr>
              <a:t> </a:t>
            </a:r>
            <a:r>
              <a:rPr lang="en-GB" sz="1800" dirty="0" err="1">
                <a:hlinkClick r:id="rId3"/>
              </a:rPr>
              <a:t>Acrh</a:t>
            </a:r>
            <a:r>
              <a:rPr lang="en-GB" sz="1800" dirty="0">
                <a:hlinkClick r:id="rId3"/>
              </a:rPr>
              <a:t> Enhancement.pptx</a:t>
            </a:r>
            <a:endParaRPr lang="en-GB" sz="1600" dirty="0" smtClean="0"/>
          </a:p>
        </p:txBody>
      </p:sp>
    </p:spTree>
    <p:extLst>
      <p:ext uri="{BB962C8B-B14F-4D97-AF65-F5344CB8AC3E}">
        <p14:creationId xmlns:p14="http://schemas.microsoft.com/office/powerpoint/2010/main" val="4006659897"/>
      </p:ext>
    </p:extLst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:a16="http://schemas.microsoft.com/office/drawing/2014/main" id="{2BBD9587-4CE1-4E26-97DF-12424B01B2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26931" y="243176"/>
            <a:ext cx="6975177" cy="929308"/>
          </a:xfrm>
        </p:spPr>
        <p:txBody>
          <a:bodyPr wrap="square" anchor="ctr">
            <a:norm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SA2 planning conference call agenda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B1B7A073-5C24-464D-A363-9847CF6183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4619" y="1382347"/>
            <a:ext cx="11289846" cy="5063423"/>
          </a:xfrm>
        </p:spPr>
        <p:txBody>
          <a:bodyPr/>
          <a:lstStyle/>
          <a:p>
            <a:pPr>
              <a:lnSpc>
                <a:spcPct val="110000"/>
              </a:lnSpc>
              <a:defRPr/>
            </a:pPr>
            <a:r>
              <a:rPr lang="en-US" sz="2400" dirty="0"/>
              <a:t>5GA Study and Work Item </a:t>
            </a:r>
            <a:r>
              <a:rPr lang="en-US" sz="2400" dirty="0" smtClean="0"/>
              <a:t>planning</a:t>
            </a:r>
            <a:endParaRPr lang="en-US" sz="2400" dirty="0"/>
          </a:p>
          <a:p>
            <a:pPr lvl="1"/>
            <a:endParaRPr lang="en-GB" sz="2000" dirty="0" smtClean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8493207"/>
              </p:ext>
            </p:extLst>
          </p:nvPr>
        </p:nvGraphicFramePr>
        <p:xfrm>
          <a:off x="1197427" y="2009058"/>
          <a:ext cx="9655631" cy="3291840"/>
        </p:xfrm>
        <a:graphic>
          <a:graphicData uri="http://schemas.openxmlformats.org/drawingml/2006/table">
            <a:tbl>
              <a:tblPr/>
              <a:tblGrid>
                <a:gridCol w="2065011">
                  <a:extLst>
                    <a:ext uri="{9D8B030D-6E8A-4147-A177-3AD203B41FA5}">
                      <a16:colId xmlns:a16="http://schemas.microsoft.com/office/drawing/2014/main" val="2928283572"/>
                    </a:ext>
                  </a:extLst>
                </a:gridCol>
                <a:gridCol w="3795310">
                  <a:extLst>
                    <a:ext uri="{9D8B030D-6E8A-4147-A177-3AD203B41FA5}">
                      <a16:colId xmlns:a16="http://schemas.microsoft.com/office/drawing/2014/main" val="1933089249"/>
                    </a:ext>
                  </a:extLst>
                </a:gridCol>
                <a:gridCol w="3795310">
                  <a:extLst>
                    <a:ext uri="{9D8B030D-6E8A-4147-A177-3AD203B41FA5}">
                      <a16:colId xmlns:a16="http://schemas.microsoft.com/office/drawing/2014/main" val="3231271047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l" fontAlgn="t"/>
                      <a:r>
                        <a:rPr lang="en-GB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FS_5GSAT_Ph4_ARC</a:t>
                      </a:r>
                    </a:p>
                  </a:txBody>
                  <a:tcPr marL="45720" marR="4572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Study on Integration of satellite components in the 5G architecture Phase 4</a:t>
                      </a:r>
                    </a:p>
                  </a:txBody>
                  <a:tcPr marL="45720" marR="4572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200" b="0" i="0" u="sng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  <a:hlinkClick r:id="rId3"/>
                        </a:rPr>
                        <a:t>Work plan for FS_5GSAT_Ph4_ARC.pptx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0" marR="4572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0735693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t"/>
                      <a:r>
                        <a:rPr lang="en-GB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FS_AIML_CN_Ph2</a:t>
                      </a:r>
                    </a:p>
                  </a:txBody>
                  <a:tcPr marL="45720" marR="4572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Study on Core Network Enhanced Support for Artificial Intelligence (AI) / Machine Learning (ML) Phase 2</a:t>
                      </a:r>
                    </a:p>
                  </a:txBody>
                  <a:tcPr marL="45720" marR="4572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200" b="0" i="0" u="sng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  <a:hlinkClick r:id="rId4"/>
                        </a:rPr>
                        <a:t>workplan</a:t>
                      </a:r>
                      <a:r>
                        <a:rPr lang="en-GB" sz="1200" b="0" i="0" u="sng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  <a:hlinkClick r:id="rId4"/>
                        </a:rPr>
                        <a:t> for FS_AIML_CN_Ph2 after TSG#108.pptx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0" marR="4572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7614008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t"/>
                      <a:r>
                        <a:rPr lang="en-GB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FS_Sensing_ARC</a:t>
                      </a:r>
                    </a:p>
                  </a:txBody>
                  <a:tcPr marL="45720" marR="4572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Study on Stage 2 for Integrated Sensing and Communication</a:t>
                      </a:r>
                    </a:p>
                  </a:txBody>
                  <a:tcPr marL="45720" marR="4572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u="none" strike="noStrike" dirty="0" err="1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  <a:hlinkClick r:id="rId5"/>
                        </a:rPr>
                        <a:t>workplan</a:t>
                      </a:r>
                      <a:r>
                        <a:rPr lang="en-GB" sz="12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  <a:hlinkClick r:id="rId5"/>
                        </a:rPr>
                        <a:t> </a:t>
                      </a:r>
                      <a:r>
                        <a:rPr lang="en-GB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  <a:hlinkClick r:id="rId5"/>
                        </a:rPr>
                        <a:t>for </a:t>
                      </a:r>
                      <a:r>
                        <a:rPr lang="en-GB" sz="1200" u="none" strike="noStrike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  <a:hlinkClick r:id="rId5"/>
                        </a:rPr>
                        <a:t>FS_Sensing_ARC</a:t>
                      </a:r>
                      <a:r>
                        <a:rPr lang="en-GB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  <a:hlinkClick r:id="rId5"/>
                        </a:rPr>
                        <a:t> after TSG#108.pptx</a:t>
                      </a:r>
                      <a:endParaRPr lang="en-GB" sz="12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0" marR="457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27457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t"/>
                      <a:r>
                        <a:rPr lang="en-GB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FS_EnergySys_Ph2</a:t>
                      </a:r>
                    </a:p>
                  </a:txBody>
                  <a:tcPr marL="45720" marR="4572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Study on Energy Efficiency and Energy Saving Phase2</a:t>
                      </a:r>
                    </a:p>
                  </a:txBody>
                  <a:tcPr marL="45720" marR="4572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0" marR="4572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095266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t"/>
                      <a:r>
                        <a:rPr lang="en-GB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FS_AmbientIoT_ARC_Ph2</a:t>
                      </a:r>
                    </a:p>
                  </a:txBody>
                  <a:tcPr marL="45720" marR="4572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Study on Architecture support of Ambient power-enabled Internet of Things - Phase 2</a:t>
                      </a:r>
                    </a:p>
                  </a:txBody>
                  <a:tcPr marL="45720" marR="4572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  <a:hlinkClick r:id="rId6"/>
                        </a:rPr>
                        <a:t>Draft_WorkPlan_R20 AmbientIoT-r2.pptx</a:t>
                      </a:r>
                      <a:endParaRPr lang="en-GB" sz="12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0" marR="457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8862576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t"/>
                      <a:r>
                        <a:rPr lang="en-GB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FS_NG_RTC_Ph3_ARC</a:t>
                      </a:r>
                    </a:p>
                  </a:txBody>
                  <a:tcPr marL="45720" marR="4572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Study on system architecture for next generation real time communication services Phase 3</a:t>
                      </a:r>
                    </a:p>
                  </a:txBody>
                  <a:tcPr marL="45720" marR="4572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0" marR="4572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5617458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t"/>
                      <a:r>
                        <a:rPr lang="en-GB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FS_SMS2EC_ARC</a:t>
                      </a:r>
                    </a:p>
                  </a:txBody>
                  <a:tcPr marL="45720" marR="4572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Study on Short Message Service to Emergency Response Centre</a:t>
                      </a:r>
                    </a:p>
                  </a:txBody>
                  <a:tcPr marL="45720" marR="4572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2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  <a:hlinkClick r:id="rId7"/>
                        </a:rPr>
                        <a:t>Draft_WorkPlan_R20_SMS2EC_ARC.pptx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0" marR="4572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9323639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t"/>
                      <a:r>
                        <a:rPr lang="en-GB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MPS_IOT_ARC</a:t>
                      </a:r>
                    </a:p>
                  </a:txBody>
                  <a:tcPr marL="45720" marR="4572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MPS Enhancements for </a:t>
                      </a:r>
                      <a:r>
                        <a:rPr lang="en-GB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IoT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0" marR="4572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0" marR="4572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7820432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58592857"/>
      </p:ext>
    </p:extLst>
  </p:cSld>
  <p:clrMapOvr>
    <a:masterClrMapping/>
  </p:clrMapOvr>
  <p:transition spd="slow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:a16="http://schemas.microsoft.com/office/drawing/2014/main" id="{2BBD9587-4CE1-4E26-97DF-12424B01B2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26931" y="243176"/>
            <a:ext cx="6975177" cy="929308"/>
          </a:xfrm>
        </p:spPr>
        <p:txBody>
          <a:bodyPr wrap="square" anchor="ctr">
            <a:norm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SA2 planning conference call agenda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B1B7A073-5C24-464D-A363-9847CF6183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4619" y="1382347"/>
            <a:ext cx="11289846" cy="5063423"/>
          </a:xfrm>
        </p:spPr>
        <p:txBody>
          <a:bodyPr/>
          <a:lstStyle/>
          <a:p>
            <a:pPr>
              <a:lnSpc>
                <a:spcPct val="110000"/>
              </a:lnSpc>
              <a:defRPr/>
            </a:pPr>
            <a:r>
              <a:rPr lang="en-US" sz="2400" dirty="0"/>
              <a:t>5GA Study and Work Item </a:t>
            </a:r>
            <a:r>
              <a:rPr lang="en-US" sz="2400" dirty="0" smtClean="0"/>
              <a:t>planning</a:t>
            </a:r>
            <a:endParaRPr lang="en-US" sz="2400" dirty="0"/>
          </a:p>
          <a:p>
            <a:pPr lvl="1"/>
            <a:endParaRPr lang="en-GB" sz="2000" dirty="0" smtClean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41036017"/>
              </p:ext>
            </p:extLst>
          </p:nvPr>
        </p:nvGraphicFramePr>
        <p:xfrm>
          <a:off x="628178" y="2131387"/>
          <a:ext cx="10942728" cy="4127898"/>
        </p:xfrm>
        <a:graphic>
          <a:graphicData uri="http://schemas.openxmlformats.org/drawingml/2006/table">
            <a:tbl>
              <a:tblPr/>
              <a:tblGrid>
                <a:gridCol w="1230330">
                  <a:extLst>
                    <a:ext uri="{9D8B030D-6E8A-4147-A177-3AD203B41FA5}">
                      <a16:colId xmlns:a16="http://schemas.microsoft.com/office/drawing/2014/main" val="442492700"/>
                    </a:ext>
                  </a:extLst>
                </a:gridCol>
                <a:gridCol w="565409">
                  <a:extLst>
                    <a:ext uri="{9D8B030D-6E8A-4147-A177-3AD203B41FA5}">
                      <a16:colId xmlns:a16="http://schemas.microsoft.com/office/drawing/2014/main" val="3655988626"/>
                    </a:ext>
                  </a:extLst>
                </a:gridCol>
                <a:gridCol w="546089">
                  <a:extLst>
                    <a:ext uri="{9D8B030D-6E8A-4147-A177-3AD203B41FA5}">
                      <a16:colId xmlns:a16="http://schemas.microsoft.com/office/drawing/2014/main" val="2323736246"/>
                    </a:ext>
                  </a:extLst>
                </a:gridCol>
                <a:gridCol w="546089">
                  <a:extLst>
                    <a:ext uri="{9D8B030D-6E8A-4147-A177-3AD203B41FA5}">
                      <a16:colId xmlns:a16="http://schemas.microsoft.com/office/drawing/2014/main" val="1129497493"/>
                    </a:ext>
                  </a:extLst>
                </a:gridCol>
                <a:gridCol w="546089">
                  <a:extLst>
                    <a:ext uri="{9D8B030D-6E8A-4147-A177-3AD203B41FA5}">
                      <a16:colId xmlns:a16="http://schemas.microsoft.com/office/drawing/2014/main" val="2742293249"/>
                    </a:ext>
                  </a:extLst>
                </a:gridCol>
                <a:gridCol w="546089">
                  <a:extLst>
                    <a:ext uri="{9D8B030D-6E8A-4147-A177-3AD203B41FA5}">
                      <a16:colId xmlns:a16="http://schemas.microsoft.com/office/drawing/2014/main" val="141631923"/>
                    </a:ext>
                  </a:extLst>
                </a:gridCol>
                <a:gridCol w="546089">
                  <a:extLst>
                    <a:ext uri="{9D8B030D-6E8A-4147-A177-3AD203B41FA5}">
                      <a16:colId xmlns:a16="http://schemas.microsoft.com/office/drawing/2014/main" val="2757458893"/>
                    </a:ext>
                  </a:extLst>
                </a:gridCol>
                <a:gridCol w="546089">
                  <a:extLst>
                    <a:ext uri="{9D8B030D-6E8A-4147-A177-3AD203B41FA5}">
                      <a16:colId xmlns:a16="http://schemas.microsoft.com/office/drawing/2014/main" val="3476568560"/>
                    </a:ext>
                  </a:extLst>
                </a:gridCol>
                <a:gridCol w="546089">
                  <a:extLst>
                    <a:ext uri="{9D8B030D-6E8A-4147-A177-3AD203B41FA5}">
                      <a16:colId xmlns:a16="http://schemas.microsoft.com/office/drawing/2014/main" val="3078022655"/>
                    </a:ext>
                  </a:extLst>
                </a:gridCol>
                <a:gridCol w="546089">
                  <a:extLst>
                    <a:ext uri="{9D8B030D-6E8A-4147-A177-3AD203B41FA5}">
                      <a16:colId xmlns:a16="http://schemas.microsoft.com/office/drawing/2014/main" val="3119117631"/>
                    </a:ext>
                  </a:extLst>
                </a:gridCol>
                <a:gridCol w="546089">
                  <a:extLst>
                    <a:ext uri="{9D8B030D-6E8A-4147-A177-3AD203B41FA5}">
                      <a16:colId xmlns:a16="http://schemas.microsoft.com/office/drawing/2014/main" val="4155664864"/>
                    </a:ext>
                  </a:extLst>
                </a:gridCol>
                <a:gridCol w="546089">
                  <a:extLst>
                    <a:ext uri="{9D8B030D-6E8A-4147-A177-3AD203B41FA5}">
                      <a16:colId xmlns:a16="http://schemas.microsoft.com/office/drawing/2014/main" val="990746069"/>
                    </a:ext>
                  </a:extLst>
                </a:gridCol>
                <a:gridCol w="546089">
                  <a:extLst>
                    <a:ext uri="{9D8B030D-6E8A-4147-A177-3AD203B41FA5}">
                      <a16:colId xmlns:a16="http://schemas.microsoft.com/office/drawing/2014/main" val="3250222540"/>
                    </a:ext>
                  </a:extLst>
                </a:gridCol>
                <a:gridCol w="546089">
                  <a:extLst>
                    <a:ext uri="{9D8B030D-6E8A-4147-A177-3AD203B41FA5}">
                      <a16:colId xmlns:a16="http://schemas.microsoft.com/office/drawing/2014/main" val="3030488538"/>
                    </a:ext>
                  </a:extLst>
                </a:gridCol>
                <a:gridCol w="546089">
                  <a:extLst>
                    <a:ext uri="{9D8B030D-6E8A-4147-A177-3AD203B41FA5}">
                      <a16:colId xmlns:a16="http://schemas.microsoft.com/office/drawing/2014/main" val="2961646023"/>
                    </a:ext>
                  </a:extLst>
                </a:gridCol>
                <a:gridCol w="2047832">
                  <a:extLst>
                    <a:ext uri="{9D8B030D-6E8A-4147-A177-3AD203B41FA5}">
                      <a16:colId xmlns:a16="http://schemas.microsoft.com/office/drawing/2014/main" val="1694779529"/>
                    </a:ext>
                  </a:extLst>
                </a:gridCol>
              </a:tblGrid>
              <a:tr h="198708">
                <a:tc rowSpan="3">
                  <a:txBody>
                    <a:bodyPr/>
                    <a:lstStyle/>
                    <a:p>
                      <a:pPr algn="l" fontAlgn="t"/>
                      <a:r>
                        <a:rPr lang="en-GB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Acronym</a:t>
                      </a:r>
                    </a:p>
                  </a:txBody>
                  <a:tcPr marL="3931" marR="3931" marT="39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t"/>
                      <a:r>
                        <a:rPr lang="en-GB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TU’s</a:t>
                      </a:r>
                      <a:endParaRPr lang="en-GB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931" marR="3931" marT="39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2025</a:t>
                      </a:r>
                    </a:p>
                  </a:txBody>
                  <a:tcPr marL="3931" marR="3931" marT="39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2025</a:t>
                      </a:r>
                    </a:p>
                  </a:txBody>
                  <a:tcPr marL="3931" marR="3931" marT="39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2025</a:t>
                      </a:r>
                    </a:p>
                  </a:txBody>
                  <a:tcPr marL="3931" marR="3931" marT="39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2025</a:t>
                      </a:r>
                    </a:p>
                  </a:txBody>
                  <a:tcPr marL="3931" marR="3931" marT="39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2025</a:t>
                      </a:r>
                    </a:p>
                  </a:txBody>
                  <a:tcPr marL="3931" marR="3931" marT="39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2025</a:t>
                      </a:r>
                    </a:p>
                  </a:txBody>
                  <a:tcPr marL="3931" marR="3931" marT="39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2025</a:t>
                      </a:r>
                    </a:p>
                  </a:txBody>
                  <a:tcPr marL="3931" marR="3931" marT="39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2026</a:t>
                      </a:r>
                    </a:p>
                  </a:txBody>
                  <a:tcPr marL="3931" marR="3931" marT="39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2026</a:t>
                      </a:r>
                    </a:p>
                  </a:txBody>
                  <a:tcPr marL="3931" marR="3931" marT="39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2026</a:t>
                      </a:r>
                    </a:p>
                  </a:txBody>
                  <a:tcPr marL="3931" marR="3931" marT="39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2026</a:t>
                      </a:r>
                    </a:p>
                  </a:txBody>
                  <a:tcPr marL="3931" marR="3931" marT="39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2026</a:t>
                      </a:r>
                    </a:p>
                  </a:txBody>
                  <a:tcPr marL="3931" marR="3931" marT="39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2026</a:t>
                      </a:r>
                    </a:p>
                  </a:txBody>
                  <a:tcPr marL="3931" marR="3931" marT="39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en-GB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931" marR="3931" marT="39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16111818"/>
                  </a:ext>
                </a:extLst>
              </a:tr>
              <a:tr h="779843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Apr #168 Goteborg</a:t>
                      </a:r>
                    </a:p>
                  </a:txBody>
                  <a:tcPr marL="3931" marR="3931" marT="39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May #169 Fukuoka</a:t>
                      </a:r>
                    </a:p>
                  </a:txBody>
                  <a:tcPr marL="3931" marR="3931" marT="39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Aug #170 Goteborg</a:t>
                      </a:r>
                    </a:p>
                  </a:txBody>
                  <a:tcPr marL="3931" marR="3931" marT="39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SA#109</a:t>
                      </a:r>
                      <a:br>
                        <a:rPr lang="en-GB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GB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Sep</a:t>
                      </a:r>
                    </a:p>
                  </a:txBody>
                  <a:tcPr marL="3931" marR="3931" marT="39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Oct #171 Wuhan</a:t>
                      </a:r>
                    </a:p>
                  </a:txBody>
                  <a:tcPr marL="3931" marR="3931" marT="39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Nov #172 Dallas</a:t>
                      </a:r>
                    </a:p>
                  </a:txBody>
                  <a:tcPr marL="3931" marR="3931" marT="39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SA#110</a:t>
                      </a:r>
                      <a:br>
                        <a:rPr lang="en-GB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GB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Dec</a:t>
                      </a:r>
                    </a:p>
                  </a:txBody>
                  <a:tcPr marL="3931" marR="3931" marT="39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Feb #173 India</a:t>
                      </a:r>
                    </a:p>
                  </a:txBody>
                  <a:tcPr marL="3931" marR="3931" marT="39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SA#111</a:t>
                      </a:r>
                      <a:br>
                        <a:rPr lang="en-GB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GB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Mar</a:t>
                      </a:r>
                    </a:p>
                  </a:txBody>
                  <a:tcPr marL="3931" marR="3931" marT="39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Apr #174 EU</a:t>
                      </a:r>
                    </a:p>
                  </a:txBody>
                  <a:tcPr marL="3931" marR="3931" marT="39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May #175 China</a:t>
                      </a:r>
                    </a:p>
                  </a:txBody>
                  <a:tcPr marL="3931" marR="3931" marT="39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SA#112</a:t>
                      </a:r>
                      <a:br>
                        <a:rPr lang="en-GB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GB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Jun</a:t>
                      </a:r>
                    </a:p>
                  </a:txBody>
                  <a:tcPr marL="3931" marR="3931" marT="39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Aug #176 EU</a:t>
                      </a:r>
                    </a:p>
                  </a:txBody>
                  <a:tcPr marL="3931" marR="3931" marT="39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en-GB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931" marR="3931" marT="39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19053143"/>
                  </a:ext>
                </a:extLst>
              </a:tr>
              <a:tr h="586131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931" marR="3931" marT="39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931" marR="3931" marT="39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931" marR="3931" marT="39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931" marR="3931" marT="39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931" marR="3931" marT="39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931" marR="3931" marT="39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000" b="1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Study deadline A</a:t>
                      </a:r>
                    </a:p>
                  </a:txBody>
                  <a:tcPr marL="3931" marR="3931" marT="39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931" marR="3931" marT="39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000" b="1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Study deadline B</a:t>
                      </a:r>
                    </a:p>
                  </a:txBody>
                  <a:tcPr marL="3931" marR="3931" marT="39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931" marR="3931" marT="39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931" marR="3931" marT="39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Stage 2 80%</a:t>
                      </a:r>
                    </a:p>
                  </a:txBody>
                  <a:tcPr marL="3931" marR="3931" marT="39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931" marR="3931" marT="39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en-GB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931" marR="3931" marT="39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33197565"/>
                  </a:ext>
                </a:extLst>
              </a:tr>
              <a:tr h="198708">
                <a:tc>
                  <a:txBody>
                    <a:bodyPr/>
                    <a:lstStyle/>
                    <a:p>
                      <a:pPr algn="l" fontAlgn="t"/>
                      <a:r>
                        <a:rPr lang="en-GB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Rel-20 5GA</a:t>
                      </a:r>
                    </a:p>
                  </a:txBody>
                  <a:tcPr marL="3931" marR="3931" marT="39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r>
                        <a:rPr lang="en-GB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74</a:t>
                      </a:r>
                      <a:endParaRPr lang="en-GB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931" marR="3931" marT="39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3931" marR="3931" marT="39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3931" marR="3931" marT="39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8.5</a:t>
                      </a:r>
                    </a:p>
                  </a:txBody>
                  <a:tcPr marL="3931" marR="3931" marT="39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931" marR="3931" marT="39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3931" marR="3931" marT="39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7.5</a:t>
                      </a:r>
                    </a:p>
                  </a:txBody>
                  <a:tcPr marL="3931" marR="3931" marT="39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931" marR="3931" marT="39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10.5</a:t>
                      </a:r>
                      <a:endParaRPr lang="en-GB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931" marR="3931" marT="39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931" marR="3931" marT="39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3931" marR="3931" marT="39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9.5</a:t>
                      </a:r>
                    </a:p>
                  </a:txBody>
                  <a:tcPr marL="3931" marR="3931" marT="39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931" marR="3931" marT="39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3931" marR="3931" marT="39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en-GB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931" marR="3931" marT="39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58394572"/>
                  </a:ext>
                </a:extLst>
              </a:tr>
              <a:tr h="392419">
                <a:tc>
                  <a:txBody>
                    <a:bodyPr/>
                    <a:lstStyle/>
                    <a:p>
                      <a:pPr algn="l" fontAlgn="t"/>
                      <a:r>
                        <a:rPr lang="en-GB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FS_5GSAT_Ph4_ARC</a:t>
                      </a:r>
                    </a:p>
                  </a:txBody>
                  <a:tcPr marL="3931" marR="3931" marT="39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  <a:endParaRPr lang="en-GB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931" marR="3931" marT="39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3931" marR="3931" marT="39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3931" marR="3931" marT="39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1.5</a:t>
                      </a:r>
                    </a:p>
                  </a:txBody>
                  <a:tcPr marL="3931" marR="3931" marT="39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For info</a:t>
                      </a:r>
                    </a:p>
                  </a:txBody>
                  <a:tcPr marL="3931" marR="3931" marT="39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3931" marR="3931" marT="39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3931" marR="3931" marT="39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For </a:t>
                      </a:r>
                      <a:r>
                        <a:rPr lang="en-GB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appr</a:t>
                      </a:r>
                      <a:endParaRPr lang="en-GB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931" marR="3931" marT="39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3931" marR="3931" marT="39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931" marR="3931" marT="39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3931" marR="3931" marT="39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1.5</a:t>
                      </a:r>
                    </a:p>
                  </a:txBody>
                  <a:tcPr marL="3931" marR="3931" marT="39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931" marR="3931" marT="39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3931" marR="3931" marT="39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Rapporteur proposal</a:t>
                      </a:r>
                    </a:p>
                  </a:txBody>
                  <a:tcPr marL="3931" marR="3931" marT="39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2319717"/>
                  </a:ext>
                </a:extLst>
              </a:tr>
              <a:tr h="392419">
                <a:tc>
                  <a:txBody>
                    <a:bodyPr/>
                    <a:lstStyle/>
                    <a:p>
                      <a:pPr algn="l" fontAlgn="t"/>
                      <a:r>
                        <a:rPr lang="en-GB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FS_AIML_CN_Ph2</a:t>
                      </a:r>
                    </a:p>
                  </a:txBody>
                  <a:tcPr marL="3931" marR="3931" marT="39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  <a:endParaRPr lang="en-GB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931" marR="3931" marT="39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3931" marR="3931" marT="39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3931" marR="3931" marT="39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3931" marR="3931" marT="39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For info</a:t>
                      </a:r>
                    </a:p>
                  </a:txBody>
                  <a:tcPr marL="3931" marR="3931" marT="39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0.5</a:t>
                      </a:r>
                    </a:p>
                  </a:txBody>
                  <a:tcPr marL="3931" marR="3931" marT="39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0.5</a:t>
                      </a:r>
                    </a:p>
                  </a:txBody>
                  <a:tcPr marL="3931" marR="3931" marT="39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For </a:t>
                      </a:r>
                      <a:r>
                        <a:rPr lang="en-GB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appr</a:t>
                      </a:r>
                      <a:endParaRPr lang="en-GB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931" marR="3931" marT="39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3931" marR="3931" marT="39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931" marR="3931" marT="39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3931" marR="3931" marT="39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3931" marR="3931" marT="39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931" marR="3931" marT="39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3931" marR="3931" marT="39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Rapporteur proposal has TBD for normative</a:t>
                      </a:r>
                    </a:p>
                  </a:txBody>
                  <a:tcPr marL="3931" marR="3931" marT="39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86343950"/>
                  </a:ext>
                </a:extLst>
              </a:tr>
              <a:tr h="198708">
                <a:tc>
                  <a:txBody>
                    <a:bodyPr/>
                    <a:lstStyle/>
                    <a:p>
                      <a:pPr algn="l" fontAlgn="t"/>
                      <a:r>
                        <a:rPr lang="en-GB" sz="10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FS_Sensing_ARC</a:t>
                      </a:r>
                      <a:endParaRPr lang="en-GB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931" marR="3931" marT="39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12.5</a:t>
                      </a:r>
                      <a:endParaRPr lang="en-GB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931" marR="3931" marT="39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3931" marR="3931" marT="39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3931" marR="3931" marT="39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3931" marR="3931" marT="39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For info</a:t>
                      </a:r>
                    </a:p>
                  </a:txBody>
                  <a:tcPr marL="3931" marR="3931" marT="39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3931" marR="3931" marT="39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3931" marR="3931" marT="39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For appr</a:t>
                      </a:r>
                    </a:p>
                  </a:txBody>
                  <a:tcPr marL="3931" marR="3931" marT="39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1.5</a:t>
                      </a:r>
                    </a:p>
                  </a:txBody>
                  <a:tcPr marL="3931" marR="3931" marT="39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931" marR="3931" marT="39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1.5</a:t>
                      </a:r>
                    </a:p>
                  </a:txBody>
                  <a:tcPr marL="3931" marR="3931" marT="39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1.5</a:t>
                      </a:r>
                    </a:p>
                  </a:txBody>
                  <a:tcPr marL="3931" marR="3931" marT="39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931" marR="3931" marT="39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3931" marR="3931" marT="39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Rapporteur proposal</a:t>
                      </a:r>
                    </a:p>
                  </a:txBody>
                  <a:tcPr marL="3931" marR="3931" marT="39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21761162"/>
                  </a:ext>
                </a:extLst>
              </a:tr>
              <a:tr h="198708">
                <a:tc>
                  <a:txBody>
                    <a:bodyPr/>
                    <a:lstStyle/>
                    <a:p>
                      <a:pPr algn="l" fontAlgn="t"/>
                      <a:r>
                        <a:rPr lang="en-GB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FS_EnergySys_Ph2</a:t>
                      </a:r>
                    </a:p>
                  </a:txBody>
                  <a:tcPr marL="3931" marR="3931" marT="39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  <a:endParaRPr lang="en-GB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931" marR="3931" marT="39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3931" marR="3931" marT="39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3931" marR="3931" marT="39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3931" marR="3931" marT="39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For info</a:t>
                      </a:r>
                    </a:p>
                  </a:txBody>
                  <a:tcPr marL="3931" marR="3931" marT="39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3931" marR="3931" marT="39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3931" marR="3931" marT="39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For appr</a:t>
                      </a:r>
                    </a:p>
                  </a:txBody>
                  <a:tcPr marL="3931" marR="3931" marT="39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3931" marR="3931" marT="39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931" marR="3931" marT="39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3931" marR="3931" marT="39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3931" marR="3931" marT="39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931" marR="3931" marT="39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3931" marR="3931" marT="39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Chair proposal</a:t>
                      </a:r>
                    </a:p>
                  </a:txBody>
                  <a:tcPr marL="3931" marR="3931" marT="39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27102624"/>
                  </a:ext>
                </a:extLst>
              </a:tr>
              <a:tr h="392419">
                <a:tc>
                  <a:txBody>
                    <a:bodyPr/>
                    <a:lstStyle/>
                    <a:p>
                      <a:pPr algn="l" fontAlgn="t"/>
                      <a:r>
                        <a:rPr lang="en-GB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FS_AmbientIoT_ARC_Ph2</a:t>
                      </a:r>
                    </a:p>
                  </a:txBody>
                  <a:tcPr marL="3931" marR="3931" marT="39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  <a:endParaRPr lang="en-GB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931" marR="3931" marT="39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931" marR="3931" marT="39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931" marR="3931" marT="39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3931" marR="3931" marT="39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931" marR="3931" marT="39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1.5</a:t>
                      </a:r>
                    </a:p>
                  </a:txBody>
                  <a:tcPr marL="3931" marR="3931" marT="39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3931" marR="3931" marT="39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For info</a:t>
                      </a:r>
                    </a:p>
                  </a:txBody>
                  <a:tcPr marL="3931" marR="3931" marT="39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3931" marR="3931" marT="39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For appr</a:t>
                      </a:r>
                    </a:p>
                  </a:txBody>
                  <a:tcPr marL="3931" marR="3931" marT="39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3931" marR="3931" marT="39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1.5</a:t>
                      </a:r>
                    </a:p>
                  </a:txBody>
                  <a:tcPr marL="3931" marR="3931" marT="39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931" marR="3931" marT="39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3931" marR="3931" marT="39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nn-NO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Rapporteur proposal (no input for normative)</a:t>
                      </a:r>
                    </a:p>
                  </a:txBody>
                  <a:tcPr marL="3931" marR="3931" marT="39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51159137"/>
                  </a:ext>
                </a:extLst>
              </a:tr>
              <a:tr h="392419">
                <a:tc>
                  <a:txBody>
                    <a:bodyPr/>
                    <a:lstStyle/>
                    <a:p>
                      <a:pPr algn="l" fontAlgn="t"/>
                      <a:r>
                        <a:rPr lang="en-GB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FS_NG_RTC_Ph3_ARC</a:t>
                      </a:r>
                    </a:p>
                  </a:txBody>
                  <a:tcPr marL="3931" marR="3931" marT="39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7.5</a:t>
                      </a:r>
                      <a:endParaRPr lang="en-GB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931" marR="3931" marT="39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931" marR="3931" marT="39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931" marR="3931" marT="39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3931" marR="3931" marT="39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931" marR="3931" marT="39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3931" marR="3931" marT="39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3931" marR="3931" marT="39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For info</a:t>
                      </a:r>
                    </a:p>
                  </a:txBody>
                  <a:tcPr marL="3931" marR="3931" marT="39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3931" marR="3931" marT="39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For </a:t>
                      </a:r>
                      <a:r>
                        <a:rPr lang="en-GB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appr</a:t>
                      </a:r>
                      <a:endParaRPr lang="en-GB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931" marR="3931" marT="39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1.5</a:t>
                      </a:r>
                    </a:p>
                  </a:txBody>
                  <a:tcPr marL="3931" marR="3931" marT="39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3931" marR="3931" marT="39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931" marR="3931" marT="39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3931" marR="3931" marT="39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Chair proposal</a:t>
                      </a:r>
                    </a:p>
                  </a:txBody>
                  <a:tcPr marL="3931" marR="3931" marT="39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13637322"/>
                  </a:ext>
                </a:extLst>
              </a:tr>
              <a:tr h="198708">
                <a:tc>
                  <a:txBody>
                    <a:bodyPr/>
                    <a:lstStyle/>
                    <a:p>
                      <a:pPr algn="l" fontAlgn="t"/>
                      <a:r>
                        <a:rPr lang="en-GB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FS_SMS2EC_ARC</a:t>
                      </a:r>
                    </a:p>
                  </a:txBody>
                  <a:tcPr marL="3931" marR="3931" marT="39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7.5</a:t>
                      </a:r>
                      <a:endParaRPr lang="en-GB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931" marR="3931" marT="39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931" marR="3931" marT="39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931" marR="3931" marT="39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3931" marR="3931" marT="39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931" marR="3931" marT="39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3931" marR="3931" marT="39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3931" marR="3931" marT="39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For info</a:t>
                      </a:r>
                    </a:p>
                  </a:txBody>
                  <a:tcPr marL="3931" marR="3931" marT="39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3931" marR="3931" marT="39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For </a:t>
                      </a:r>
                      <a:r>
                        <a:rPr lang="en-GB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appr</a:t>
                      </a:r>
                      <a:endParaRPr lang="en-GB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931" marR="3931" marT="39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1.5</a:t>
                      </a:r>
                    </a:p>
                  </a:txBody>
                  <a:tcPr marL="3931" marR="3931" marT="39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3931" marR="3931" marT="39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931" marR="3931" marT="39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3931" marR="3931" marT="39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Rapporteur proposal</a:t>
                      </a:r>
                    </a:p>
                  </a:txBody>
                  <a:tcPr marL="3931" marR="3931" marT="39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9903613"/>
                  </a:ext>
                </a:extLst>
              </a:tr>
              <a:tr h="198708">
                <a:tc>
                  <a:txBody>
                    <a:bodyPr/>
                    <a:lstStyle/>
                    <a:p>
                      <a:pPr algn="l" fontAlgn="t"/>
                      <a:r>
                        <a:rPr lang="en-GB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MPS_IOT_ARC</a:t>
                      </a:r>
                    </a:p>
                  </a:txBody>
                  <a:tcPr marL="3931" marR="3931" marT="39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2.5</a:t>
                      </a:r>
                      <a:endParaRPr lang="en-GB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931" marR="3931" marT="39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931" marR="3931" marT="39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931" marR="3931" marT="39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931" marR="3931" marT="39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931" marR="3931" marT="39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931" marR="3931" marT="39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3931" marR="3931" marT="39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931" marR="3931" marT="39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  <a:endParaRPr lang="en-GB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931" marR="3931" marT="39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931" marR="3931" marT="39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0.5</a:t>
                      </a:r>
                    </a:p>
                  </a:txBody>
                  <a:tcPr marL="3931" marR="3931" marT="39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3931" marR="3931" marT="39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Complete</a:t>
                      </a:r>
                    </a:p>
                  </a:txBody>
                  <a:tcPr marL="3931" marR="3931" marT="39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931" marR="3931" marT="39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Chair proposal</a:t>
                      </a:r>
                    </a:p>
                  </a:txBody>
                  <a:tcPr marL="3931" marR="3931" marT="39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7316222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98941306"/>
      </p:ext>
    </p:extLst>
  </p:cSld>
  <p:clrMapOvr>
    <a:masterClrMapping/>
  </p:clrMapOvr>
  <p:transition spd="slow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:a16="http://schemas.microsoft.com/office/drawing/2014/main" id="{2BBD9587-4CE1-4E26-97DF-12424B01B2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26931" y="243176"/>
            <a:ext cx="6975177" cy="929308"/>
          </a:xfrm>
        </p:spPr>
        <p:txBody>
          <a:bodyPr wrap="square" anchor="ctr">
            <a:norm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SA2 planning conference call agenda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B1B7A073-5C24-464D-A363-9847CF6183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4619" y="1382347"/>
            <a:ext cx="11289846" cy="5063423"/>
          </a:xfrm>
        </p:spPr>
        <p:txBody>
          <a:bodyPr/>
          <a:lstStyle/>
          <a:p>
            <a:pPr>
              <a:lnSpc>
                <a:spcPct val="110000"/>
              </a:lnSpc>
              <a:defRPr/>
            </a:pPr>
            <a:r>
              <a:rPr lang="en-US" sz="2400" dirty="0" smtClean="0"/>
              <a:t>TEI20 planning</a:t>
            </a:r>
          </a:p>
          <a:p>
            <a:pPr lvl="1"/>
            <a:r>
              <a:rPr lang="en-GB" sz="2000" dirty="0" smtClean="0"/>
              <a:t>As previously endorsed</a:t>
            </a:r>
          </a:p>
          <a:p>
            <a:pPr lvl="2"/>
            <a:r>
              <a:rPr lang="en-GB" sz="1800" dirty="0" smtClean="0"/>
              <a:t>TEI20 </a:t>
            </a:r>
            <a:r>
              <a:rPr lang="en-GB" sz="1800" dirty="0"/>
              <a:t>proposals are invited for discussion and approval for SA2#170</a:t>
            </a:r>
            <a:endParaRPr lang="en-GB" sz="2000" dirty="0"/>
          </a:p>
          <a:p>
            <a:pPr lvl="3"/>
            <a:r>
              <a:rPr lang="en-GB" sz="1800" dirty="0"/>
              <a:t>To fill a maximum of 8 TU’s</a:t>
            </a:r>
            <a:endParaRPr lang="en-GB" sz="2000" dirty="0"/>
          </a:p>
          <a:p>
            <a:pPr lvl="2"/>
            <a:r>
              <a:rPr lang="en-GB" sz="1800" dirty="0"/>
              <a:t>It is planned to invite further TEI20 proposals for SA2#173</a:t>
            </a:r>
            <a:endParaRPr lang="en-GB" sz="2000" dirty="0"/>
          </a:p>
          <a:p>
            <a:pPr lvl="3"/>
            <a:r>
              <a:rPr lang="en-GB" sz="1800" dirty="0"/>
              <a:t>To fill a maximum of 4 </a:t>
            </a:r>
            <a:r>
              <a:rPr lang="en-GB" sz="1800" dirty="0" smtClean="0"/>
              <a:t>TU’s</a:t>
            </a:r>
          </a:p>
          <a:p>
            <a:pPr lvl="1"/>
            <a:r>
              <a:rPr lang="en-GB" sz="2000" dirty="0" smtClean="0"/>
              <a:t>Two TEI20 items have been approved by SA (in SA#108)</a:t>
            </a:r>
          </a:p>
          <a:p>
            <a:pPr lvl="2"/>
            <a:r>
              <a:rPr lang="en-GB" sz="1600" dirty="0" smtClean="0"/>
              <a:t>TEI20_NetShare_Ph2-ARC (2 TU’s)</a:t>
            </a:r>
          </a:p>
          <a:p>
            <a:pPr lvl="2"/>
            <a:r>
              <a:rPr lang="en-GB" sz="1600" dirty="0" smtClean="0"/>
              <a:t>TEI20_5G_ProSe_Ph4-ARC (1.5 TU’s)</a:t>
            </a:r>
          </a:p>
          <a:p>
            <a:pPr lvl="1"/>
            <a:r>
              <a:rPr lang="en-GB" sz="2000" dirty="0" smtClean="0"/>
              <a:t>Discussion document provided </a:t>
            </a:r>
            <a:r>
              <a:rPr lang="en-GB" sz="2000" dirty="0"/>
              <a:t>by Nokia </a:t>
            </a:r>
            <a:endParaRPr lang="en-GB" sz="2000" dirty="0" smtClean="0"/>
          </a:p>
          <a:p>
            <a:pPr lvl="2"/>
            <a:r>
              <a:rPr lang="en-GB" sz="1600" u="sng" dirty="0">
                <a:hlinkClick r:id="rId3"/>
              </a:rPr>
              <a:t>TEI20 handling -for endorsement.pptx</a:t>
            </a:r>
            <a:endParaRPr lang="en-GB" sz="1100" dirty="0" smtClean="0"/>
          </a:p>
        </p:txBody>
      </p:sp>
    </p:spTree>
    <p:extLst>
      <p:ext uri="{BB962C8B-B14F-4D97-AF65-F5344CB8AC3E}">
        <p14:creationId xmlns:p14="http://schemas.microsoft.com/office/powerpoint/2010/main" val="4288171486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Nokia White Master with headline">
  <a:themeElements>
    <a:clrScheme name="Nokia April 2016">
      <a:dk1>
        <a:srgbClr val="124191"/>
      </a:dk1>
      <a:lt1>
        <a:srgbClr val="FFFFFF"/>
      </a:lt1>
      <a:dk2>
        <a:srgbClr val="001135"/>
      </a:dk2>
      <a:lt2>
        <a:srgbClr val="4D5766"/>
      </a:lt2>
      <a:accent1>
        <a:srgbClr val="98A2AE"/>
      </a:accent1>
      <a:accent2>
        <a:srgbClr val="BEC8D2"/>
      </a:accent2>
      <a:accent3>
        <a:srgbClr val="00C9FF"/>
      </a:accent3>
      <a:accent4>
        <a:srgbClr val="FF3154"/>
      </a:accent4>
      <a:accent5>
        <a:srgbClr val="FFFB00"/>
      </a:accent5>
      <a:accent6>
        <a:srgbClr val="4BDD33"/>
      </a:accent6>
      <a:hlink>
        <a:srgbClr val="0645AD"/>
      </a:hlink>
      <a:folHlink>
        <a:srgbClr val="0B0080"/>
      </a:folHlink>
    </a:clrScheme>
    <a:fontScheme name="Nokia Ar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3175">
          <a:noFill/>
          <a:prstDash val="solid"/>
        </a:ln>
      </a:spPr>
      <a:bodyPr rot="0" spcFirstLastPara="0" vertOverflow="overflow" horzOverflow="overflow" vert="horz" wrap="square" lIns="72000" tIns="72000" rIns="72000" bIns="72000" numCol="1" spcCol="0" rtlCol="0" fromWordArt="0" anchor="t" anchorCtr="0" forceAA="0" compatLnSpc="1">
        <a:prstTxWarp prst="textNoShape">
          <a:avLst/>
        </a:prstTxWarp>
        <a:noAutofit/>
      </a:bodyPr>
      <a:lstStyle>
        <a:defPPr algn="l">
          <a:defRPr sz="1200" dirty="0" err="1" smtClean="0">
            <a:solidFill>
              <a:schemeClr val="tx2"/>
            </a:solidFill>
            <a:ea typeface="Nokia Pure Text Light" panose="020B0403020202020204" pitchFamily="34" charset="0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3175"/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72000" tIns="72000" rIns="72000" bIns="72000" rtlCol="0">
        <a:spAutoFit/>
      </a:bodyPr>
      <a:lstStyle>
        <a:defPPr defTabSz="360000">
          <a:spcAft>
            <a:spcPts val="600"/>
          </a:spcAft>
          <a:tabLst>
            <a:tab pos="360000" algn="l"/>
          </a:tabLst>
          <a:defRPr sz="1200" dirty="0" smtClean="0">
            <a:solidFill>
              <a:schemeClr val="tx2"/>
            </a:solidFill>
            <a:latin typeface="Arial" panose="020B0604020202020204" pitchFamily="34" charset="0"/>
            <a:ea typeface="Nokia Pure Text Light" panose="020B0403020202020204" pitchFamily="34" charset="0"/>
            <a:cs typeface="Arial" panose="020B0604020202020204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Arial PowerPoint.potx" id="{0E061A61-7E57-432B-907A-AB1A22788084}" vid="{E3207492-1C8E-486E-90C1-42382B5C6009}"/>
    </a:ext>
  </a:extLst>
</a:theme>
</file>

<file path=ppt/theme/theme2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117991</TotalTime>
  <Words>557</Words>
  <Application>Microsoft Office PowerPoint</Application>
  <PresentationFormat>Widescreen</PresentationFormat>
  <Paragraphs>243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6</vt:i4>
      </vt:variant>
    </vt:vector>
  </HeadingPairs>
  <TitlesOfParts>
    <vt:vector size="14" baseType="lpstr">
      <vt:lpstr>Arial</vt:lpstr>
      <vt:lpstr>Calibri</vt:lpstr>
      <vt:lpstr>Nokia Pure Headline Ultra Light</vt:lpstr>
      <vt:lpstr>Nokia Pure Text</vt:lpstr>
      <vt:lpstr>Nokia Pure Text Light</vt:lpstr>
      <vt:lpstr>Wingdings</vt:lpstr>
      <vt:lpstr>Nokia White Master with headline</vt:lpstr>
      <vt:lpstr>2_Office Theme</vt:lpstr>
      <vt:lpstr>SA2 planning conference call agenda</vt:lpstr>
      <vt:lpstr>SA2 planning conference call agenda</vt:lpstr>
      <vt:lpstr>SA2 planning conference call agenda</vt:lpstr>
      <vt:lpstr>SA2 planning conference call agenda</vt:lpstr>
      <vt:lpstr>SA2 planning conference call agenda</vt:lpstr>
      <vt:lpstr>SA2 planning conference call agenda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balazs.bertenyi@nokia.com</dc:creator>
  <cp:keywords>CTPClassification=CTP_NT</cp:keywords>
  <cp:lastModifiedBy>Andrew Bennett/Communications Research /SRUK/Principal Engineer/Samsung Electronics</cp:lastModifiedBy>
  <cp:revision>1078</cp:revision>
  <cp:lastPrinted>2023-08-02T08:25:48Z</cp:lastPrinted>
  <dcterms:created xsi:type="dcterms:W3CDTF">2018-05-24T11:49:12Z</dcterms:created>
  <dcterms:modified xsi:type="dcterms:W3CDTF">2025-06-25T10:06:55Z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itusGUID">
    <vt:lpwstr>a5af123f-c90f-447d-ba37-4428aae2e3d0</vt:lpwstr>
  </property>
  <property fmtid="{D5CDD505-2E9C-101B-9397-08002B2CF9AE}" pid="3" name="CTP_TimeStamp">
    <vt:lpwstr>2018-06-14 23:21:33Z</vt:lpwstr>
  </property>
  <property fmtid="{D5CDD505-2E9C-101B-9397-08002B2CF9AE}" pid="4" name="CTP_BU">
    <vt:lpwstr>NA</vt:lpwstr>
  </property>
  <property fmtid="{D5CDD505-2E9C-101B-9397-08002B2CF9AE}" pid="5" name="CTP_IDSID">
    <vt:lpwstr>NA</vt:lpwstr>
  </property>
  <property fmtid="{D5CDD505-2E9C-101B-9397-08002B2CF9AE}" pid="6" name="CTP_WWID">
    <vt:lpwstr>NA</vt:lpwstr>
  </property>
  <property fmtid="{D5CDD505-2E9C-101B-9397-08002B2CF9AE}" pid="7" name="CTPClassification">
    <vt:lpwstr>CTP_NT</vt:lpwstr>
  </property>
</Properties>
</file>