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4"/>
  </p:notesMasterIdLst>
  <p:handoutMasterIdLst>
    <p:handoutMasterId r:id="rId35"/>
  </p:handoutMasterIdLst>
  <p:sldIdLst>
    <p:sldId id="362" r:id="rId5"/>
    <p:sldId id="1024" r:id="rId6"/>
    <p:sldId id="994" r:id="rId7"/>
    <p:sldId id="1031" r:id="rId8"/>
    <p:sldId id="1026" r:id="rId9"/>
    <p:sldId id="1029" r:id="rId10"/>
    <p:sldId id="1025" r:id="rId11"/>
    <p:sldId id="1032" r:id="rId12"/>
    <p:sldId id="375" r:id="rId13"/>
    <p:sldId id="962" r:id="rId14"/>
    <p:sldId id="963" r:id="rId15"/>
    <p:sldId id="964" r:id="rId16"/>
    <p:sldId id="961" r:id="rId17"/>
    <p:sldId id="1016" r:id="rId18"/>
    <p:sldId id="1015" r:id="rId19"/>
    <p:sldId id="1014" r:id="rId20"/>
    <p:sldId id="1017" r:id="rId21"/>
    <p:sldId id="1018" r:id="rId22"/>
    <p:sldId id="903" r:id="rId23"/>
    <p:sldId id="1030" r:id="rId24"/>
    <p:sldId id="1011" r:id="rId25"/>
    <p:sldId id="1012" r:id="rId26"/>
    <p:sldId id="1013" r:id="rId27"/>
    <p:sldId id="973" r:id="rId28"/>
    <p:sldId id="915" r:id="rId29"/>
    <p:sldId id="974" r:id="rId30"/>
    <p:sldId id="388" r:id="rId31"/>
    <p:sldId id="267" r:id="rId32"/>
    <p:sldId id="933" r:id="rId33"/>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1B861"/>
    <a:srgbClr val="E8EDED"/>
    <a:srgbClr val="33CC33"/>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BA6C10-59A5-4721-B37F-1A6BBA2DC7DC}" v="62" dt="2025-12-05T16:39:02.7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47" autoAdjust="0"/>
    <p:restoredTop sz="88983" autoAdjust="0"/>
  </p:normalViewPr>
  <p:slideViewPr>
    <p:cSldViewPr snapToGrid="0" showGuides="1">
      <p:cViewPr varScale="1">
        <p:scale>
          <a:sx n="90" d="100"/>
          <a:sy n="90" d="100"/>
        </p:scale>
        <p:origin x="1098" y="306"/>
      </p:cViewPr>
      <p:guideLst>
        <p:guide orient="horz" pos="2160"/>
        <p:guide pos="3840"/>
      </p:guideLst>
    </p:cSldViewPr>
  </p:slideViewPr>
  <p:outlineViewPr>
    <p:cViewPr>
      <p:scale>
        <a:sx n="33" d="100"/>
        <a:sy n="33" d="100"/>
      </p:scale>
      <p:origin x="0" y="-138"/>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112" d="100"/>
          <a:sy n="112" d="100"/>
        </p:scale>
        <p:origin x="5244" y="11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ko Cano Soveri" userId="b7d6459f-ec2f-411a-b862-603b2cfee622" providerId="ADAL" clId="{CE0EB832-A11B-48D9-A6A9-108E41E3BC05}"/>
    <pc:docChg chg="undo custSel addSld delSld modSld sldOrd">
      <pc:chgData name="Mirko Cano Soveri" userId="b7d6459f-ec2f-411a-b862-603b2cfee622" providerId="ADAL" clId="{CE0EB832-A11B-48D9-A6A9-108E41E3BC05}" dt="2025-12-07T22:26:29.086" v="2985" actId="20577"/>
      <pc:docMkLst>
        <pc:docMk/>
      </pc:docMkLst>
      <pc:sldChg chg="add ord">
        <pc:chgData name="Mirko Cano Soveri" userId="b7d6459f-ec2f-411a-b862-603b2cfee622" providerId="ADAL" clId="{CE0EB832-A11B-48D9-A6A9-108E41E3BC05}" dt="2025-12-05T15:13:34.844" v="1168"/>
        <pc:sldMkLst>
          <pc:docMk/>
          <pc:sldMk cId="4118093696" sldId="267"/>
        </pc:sldMkLst>
      </pc:sldChg>
      <pc:sldChg chg="add">
        <pc:chgData name="Mirko Cano Soveri" userId="b7d6459f-ec2f-411a-b862-603b2cfee622" providerId="ADAL" clId="{CE0EB832-A11B-48D9-A6A9-108E41E3BC05}" dt="2025-12-05T15:14:48.677" v="1171"/>
        <pc:sldMkLst>
          <pc:docMk/>
          <pc:sldMk cId="1190807443" sldId="903"/>
        </pc:sldMkLst>
      </pc:sldChg>
      <pc:sldChg chg="add">
        <pc:chgData name="Mirko Cano Soveri" userId="b7d6459f-ec2f-411a-b862-603b2cfee622" providerId="ADAL" clId="{CE0EB832-A11B-48D9-A6A9-108E41E3BC05}" dt="2025-12-05T15:14:48.677" v="1171"/>
        <pc:sldMkLst>
          <pc:docMk/>
          <pc:sldMk cId="1080141392" sldId="915"/>
        </pc:sldMkLst>
      </pc:sldChg>
      <pc:sldChg chg="add">
        <pc:chgData name="Mirko Cano Soveri" userId="b7d6459f-ec2f-411a-b862-603b2cfee622" providerId="ADAL" clId="{CE0EB832-A11B-48D9-A6A9-108E41E3BC05}" dt="2025-12-05T15:14:48.677" v="1171"/>
        <pc:sldMkLst>
          <pc:docMk/>
          <pc:sldMk cId="3755902826" sldId="961"/>
        </pc:sldMkLst>
      </pc:sldChg>
      <pc:sldChg chg="add">
        <pc:chgData name="Mirko Cano Soveri" userId="b7d6459f-ec2f-411a-b862-603b2cfee622" providerId="ADAL" clId="{CE0EB832-A11B-48D9-A6A9-108E41E3BC05}" dt="2025-12-05T15:14:48.677" v="1171"/>
        <pc:sldMkLst>
          <pc:docMk/>
          <pc:sldMk cId="2346672909" sldId="962"/>
        </pc:sldMkLst>
      </pc:sldChg>
      <pc:sldChg chg="add">
        <pc:chgData name="Mirko Cano Soveri" userId="b7d6459f-ec2f-411a-b862-603b2cfee622" providerId="ADAL" clId="{CE0EB832-A11B-48D9-A6A9-108E41E3BC05}" dt="2025-12-05T15:14:48.677" v="1171"/>
        <pc:sldMkLst>
          <pc:docMk/>
          <pc:sldMk cId="3242984773" sldId="963"/>
        </pc:sldMkLst>
      </pc:sldChg>
      <pc:sldChg chg="add">
        <pc:chgData name="Mirko Cano Soveri" userId="b7d6459f-ec2f-411a-b862-603b2cfee622" providerId="ADAL" clId="{CE0EB832-A11B-48D9-A6A9-108E41E3BC05}" dt="2025-12-05T15:14:48.677" v="1171"/>
        <pc:sldMkLst>
          <pc:docMk/>
          <pc:sldMk cId="1191166300" sldId="964"/>
        </pc:sldMkLst>
      </pc:sldChg>
      <pc:sldChg chg="add">
        <pc:chgData name="Mirko Cano Soveri" userId="b7d6459f-ec2f-411a-b862-603b2cfee622" providerId="ADAL" clId="{CE0EB832-A11B-48D9-A6A9-108E41E3BC05}" dt="2025-12-05T15:14:48.677" v="1171"/>
        <pc:sldMkLst>
          <pc:docMk/>
          <pc:sldMk cId="2718988774" sldId="973"/>
        </pc:sldMkLst>
      </pc:sldChg>
      <pc:sldChg chg="add">
        <pc:chgData name="Mirko Cano Soveri" userId="b7d6459f-ec2f-411a-b862-603b2cfee622" providerId="ADAL" clId="{CE0EB832-A11B-48D9-A6A9-108E41E3BC05}" dt="2025-12-05T15:14:48.677" v="1171"/>
        <pc:sldMkLst>
          <pc:docMk/>
          <pc:sldMk cId="1898364297" sldId="974"/>
        </pc:sldMkLst>
      </pc:sldChg>
      <pc:sldChg chg="modSp mod">
        <pc:chgData name="Mirko Cano Soveri" userId="b7d6459f-ec2f-411a-b862-603b2cfee622" providerId="ADAL" clId="{CE0EB832-A11B-48D9-A6A9-108E41E3BC05}" dt="2025-12-05T15:12:54.652" v="1163" actId="207"/>
        <pc:sldMkLst>
          <pc:docMk/>
          <pc:sldMk cId="2175674980" sldId="994"/>
        </pc:sldMkLst>
        <pc:spChg chg="mod">
          <ac:chgData name="Mirko Cano Soveri" userId="b7d6459f-ec2f-411a-b862-603b2cfee622" providerId="ADAL" clId="{CE0EB832-A11B-48D9-A6A9-108E41E3BC05}" dt="2025-12-05T15:12:54.652" v="1163" actId="207"/>
          <ac:spMkLst>
            <pc:docMk/>
            <pc:sldMk cId="2175674980" sldId="994"/>
            <ac:spMk id="110" creationId="{325E79C2-8E82-4ABA-840A-B598572290B6}"/>
          </ac:spMkLst>
        </pc:spChg>
        <pc:spChg chg="mod">
          <ac:chgData name="Mirko Cano Soveri" userId="b7d6459f-ec2f-411a-b862-603b2cfee622" providerId="ADAL" clId="{CE0EB832-A11B-48D9-A6A9-108E41E3BC05}" dt="2025-12-05T15:12:31.391" v="1162" actId="207"/>
          <ac:spMkLst>
            <pc:docMk/>
            <pc:sldMk cId="2175674980" sldId="994"/>
            <ac:spMk id="162" creationId="{2DC077F6-77AC-4570-8A87-680772804667}"/>
          </ac:spMkLst>
        </pc:spChg>
      </pc:sldChg>
      <pc:sldChg chg="del">
        <pc:chgData name="Mirko Cano Soveri" userId="b7d6459f-ec2f-411a-b862-603b2cfee622" providerId="ADAL" clId="{CE0EB832-A11B-48D9-A6A9-108E41E3BC05}" dt="2025-12-05T15:14:58.446" v="1172" actId="47"/>
        <pc:sldMkLst>
          <pc:docMk/>
          <pc:sldMk cId="1487700589" sldId="1010"/>
        </pc:sldMkLst>
      </pc:sldChg>
      <pc:sldChg chg="add">
        <pc:chgData name="Mirko Cano Soveri" userId="b7d6459f-ec2f-411a-b862-603b2cfee622" providerId="ADAL" clId="{CE0EB832-A11B-48D9-A6A9-108E41E3BC05}" dt="2025-12-05T15:14:48.677" v="1171"/>
        <pc:sldMkLst>
          <pc:docMk/>
          <pc:sldMk cId="1540508578" sldId="1011"/>
        </pc:sldMkLst>
      </pc:sldChg>
      <pc:sldChg chg="add">
        <pc:chgData name="Mirko Cano Soveri" userId="b7d6459f-ec2f-411a-b862-603b2cfee622" providerId="ADAL" clId="{CE0EB832-A11B-48D9-A6A9-108E41E3BC05}" dt="2025-12-05T15:14:48.677" v="1171"/>
        <pc:sldMkLst>
          <pc:docMk/>
          <pc:sldMk cId="3548439521" sldId="1012"/>
        </pc:sldMkLst>
      </pc:sldChg>
      <pc:sldChg chg="add">
        <pc:chgData name="Mirko Cano Soveri" userId="b7d6459f-ec2f-411a-b862-603b2cfee622" providerId="ADAL" clId="{CE0EB832-A11B-48D9-A6A9-108E41E3BC05}" dt="2025-12-05T15:14:48.677" v="1171"/>
        <pc:sldMkLst>
          <pc:docMk/>
          <pc:sldMk cId="480947926" sldId="1013"/>
        </pc:sldMkLst>
      </pc:sldChg>
      <pc:sldChg chg="add">
        <pc:chgData name="Mirko Cano Soveri" userId="b7d6459f-ec2f-411a-b862-603b2cfee622" providerId="ADAL" clId="{CE0EB832-A11B-48D9-A6A9-108E41E3BC05}" dt="2025-12-05T15:14:48.677" v="1171"/>
        <pc:sldMkLst>
          <pc:docMk/>
          <pc:sldMk cId="844586631" sldId="1014"/>
        </pc:sldMkLst>
      </pc:sldChg>
      <pc:sldChg chg="add">
        <pc:chgData name="Mirko Cano Soveri" userId="b7d6459f-ec2f-411a-b862-603b2cfee622" providerId="ADAL" clId="{CE0EB832-A11B-48D9-A6A9-108E41E3BC05}" dt="2025-12-05T15:14:48.677" v="1171"/>
        <pc:sldMkLst>
          <pc:docMk/>
          <pc:sldMk cId="3358483967" sldId="1015"/>
        </pc:sldMkLst>
      </pc:sldChg>
      <pc:sldChg chg="add">
        <pc:chgData name="Mirko Cano Soveri" userId="b7d6459f-ec2f-411a-b862-603b2cfee622" providerId="ADAL" clId="{CE0EB832-A11B-48D9-A6A9-108E41E3BC05}" dt="2025-12-05T15:14:48.677" v="1171"/>
        <pc:sldMkLst>
          <pc:docMk/>
          <pc:sldMk cId="2289516611" sldId="1016"/>
        </pc:sldMkLst>
      </pc:sldChg>
      <pc:sldChg chg="add">
        <pc:chgData name="Mirko Cano Soveri" userId="b7d6459f-ec2f-411a-b862-603b2cfee622" providerId="ADAL" clId="{CE0EB832-A11B-48D9-A6A9-108E41E3BC05}" dt="2025-12-05T15:14:48.677" v="1171"/>
        <pc:sldMkLst>
          <pc:docMk/>
          <pc:sldMk cId="4183867081" sldId="1017"/>
        </pc:sldMkLst>
      </pc:sldChg>
      <pc:sldChg chg="add">
        <pc:chgData name="Mirko Cano Soveri" userId="b7d6459f-ec2f-411a-b862-603b2cfee622" providerId="ADAL" clId="{CE0EB832-A11B-48D9-A6A9-108E41E3BC05}" dt="2025-12-05T15:14:48.677" v="1171"/>
        <pc:sldMkLst>
          <pc:docMk/>
          <pc:sldMk cId="1695263654" sldId="1018"/>
        </pc:sldMkLst>
      </pc:sldChg>
      <pc:sldChg chg="del">
        <pc:chgData name="Mirko Cano Soveri" userId="b7d6459f-ec2f-411a-b862-603b2cfee622" providerId="ADAL" clId="{CE0EB832-A11B-48D9-A6A9-108E41E3BC05}" dt="2025-12-05T15:14:27.606" v="1170" actId="47"/>
        <pc:sldMkLst>
          <pc:docMk/>
          <pc:sldMk cId="3087671156" sldId="1022"/>
        </pc:sldMkLst>
      </pc:sldChg>
      <pc:sldChg chg="addSp delSp modSp add mod ord">
        <pc:chgData name="Mirko Cano Soveri" userId="b7d6459f-ec2f-411a-b862-603b2cfee622" providerId="ADAL" clId="{CE0EB832-A11B-48D9-A6A9-108E41E3BC05}" dt="2025-12-07T22:24:38.924" v="2918" actId="20577"/>
        <pc:sldMkLst>
          <pc:docMk/>
          <pc:sldMk cId="2379829478" sldId="1024"/>
        </pc:sldMkLst>
        <pc:spChg chg="mod">
          <ac:chgData name="Mirko Cano Soveri" userId="b7d6459f-ec2f-411a-b862-603b2cfee622" providerId="ADAL" clId="{CE0EB832-A11B-48D9-A6A9-108E41E3BC05}" dt="2025-12-05T15:10:47.865" v="1145" actId="12"/>
          <ac:spMkLst>
            <pc:docMk/>
            <pc:sldMk cId="2379829478" sldId="1024"/>
            <ac:spMk id="3" creationId="{F6E774BB-E250-F553-5C07-DA8815D8F494}"/>
          </ac:spMkLst>
        </pc:spChg>
        <pc:spChg chg="add mod">
          <ac:chgData name="Mirko Cano Soveri" userId="b7d6459f-ec2f-411a-b862-603b2cfee622" providerId="ADAL" clId="{CE0EB832-A11B-48D9-A6A9-108E41E3BC05}" dt="2025-12-05T15:09:49.179" v="1139" actId="1076"/>
          <ac:spMkLst>
            <pc:docMk/>
            <pc:sldMk cId="2379829478" sldId="1024"/>
            <ac:spMk id="7" creationId="{3B1AB56D-DCC6-AF13-72EF-ED0C70977357}"/>
          </ac:spMkLst>
        </pc:spChg>
        <pc:spChg chg="add mod">
          <ac:chgData name="Mirko Cano Soveri" userId="b7d6459f-ec2f-411a-b862-603b2cfee622" providerId="ADAL" clId="{CE0EB832-A11B-48D9-A6A9-108E41E3BC05}" dt="2025-12-05T15:11:17.064" v="1148" actId="1076"/>
          <ac:spMkLst>
            <pc:docMk/>
            <pc:sldMk cId="2379829478" sldId="1024"/>
            <ac:spMk id="13" creationId="{A820A263-66A1-366A-D692-528C1190E9E3}"/>
          </ac:spMkLst>
        </pc:spChg>
        <pc:spChg chg="add mod">
          <ac:chgData name="Mirko Cano Soveri" userId="b7d6459f-ec2f-411a-b862-603b2cfee622" providerId="ADAL" clId="{CE0EB832-A11B-48D9-A6A9-108E41E3BC05}" dt="2025-12-07T22:24:38.924" v="2918" actId="20577"/>
          <ac:spMkLst>
            <pc:docMk/>
            <pc:sldMk cId="2379829478" sldId="1024"/>
            <ac:spMk id="17" creationId="{89692F61-4821-59CE-6E9E-07314BD01C23}"/>
          </ac:spMkLst>
        </pc:spChg>
        <pc:picChg chg="add mod">
          <ac:chgData name="Mirko Cano Soveri" userId="b7d6459f-ec2f-411a-b862-603b2cfee622" providerId="ADAL" clId="{CE0EB832-A11B-48D9-A6A9-108E41E3BC05}" dt="2025-12-05T15:09:51.934" v="1140" actId="1076"/>
          <ac:picMkLst>
            <pc:docMk/>
            <pc:sldMk cId="2379829478" sldId="1024"/>
            <ac:picMk id="11" creationId="{AF672B89-D992-0285-D602-D082318B49F1}"/>
          </ac:picMkLst>
        </pc:picChg>
        <pc:picChg chg="add mod">
          <ac:chgData name="Mirko Cano Soveri" userId="b7d6459f-ec2f-411a-b862-603b2cfee622" providerId="ADAL" clId="{CE0EB832-A11B-48D9-A6A9-108E41E3BC05}" dt="2025-12-05T15:11:20.374" v="1149" actId="1076"/>
          <ac:picMkLst>
            <pc:docMk/>
            <pc:sldMk cId="2379829478" sldId="1024"/>
            <ac:picMk id="16" creationId="{EB2A05DB-8691-D449-9D13-767817A115A2}"/>
          </ac:picMkLst>
        </pc:picChg>
        <pc:picChg chg="add mod">
          <ac:chgData name="Mirko Cano Soveri" userId="b7d6459f-ec2f-411a-b862-603b2cfee622" providerId="ADAL" clId="{CE0EB832-A11B-48D9-A6A9-108E41E3BC05}" dt="2025-12-05T15:09:57.099" v="1142" actId="1076"/>
          <ac:picMkLst>
            <pc:docMk/>
            <pc:sldMk cId="2379829478" sldId="1024"/>
            <ac:picMk id="19" creationId="{CF2BF2E2-13DD-DCFB-2B92-AB45E8A56C6A}"/>
          </ac:picMkLst>
        </pc:picChg>
        <pc:picChg chg="add mod">
          <ac:chgData name="Mirko Cano Soveri" userId="b7d6459f-ec2f-411a-b862-603b2cfee622" providerId="ADAL" clId="{CE0EB832-A11B-48D9-A6A9-108E41E3BC05}" dt="2025-12-05T14:46:29.255" v="745" actId="1076"/>
          <ac:picMkLst>
            <pc:docMk/>
            <pc:sldMk cId="2379829478" sldId="1024"/>
            <ac:picMk id="1026" creationId="{4C521248-5E10-8B99-0699-947505A635BB}"/>
          </ac:picMkLst>
        </pc:picChg>
      </pc:sldChg>
      <pc:sldChg chg="addSp modSp mod">
        <pc:chgData name="Mirko Cano Soveri" userId="b7d6459f-ec2f-411a-b862-603b2cfee622" providerId="ADAL" clId="{CE0EB832-A11B-48D9-A6A9-108E41E3BC05}" dt="2025-12-05T15:31:41.640" v="1190" actId="1076"/>
        <pc:sldMkLst>
          <pc:docMk/>
          <pc:sldMk cId="2946658685" sldId="1025"/>
        </pc:sldMkLst>
        <pc:spChg chg="mod">
          <ac:chgData name="Mirko Cano Soveri" userId="b7d6459f-ec2f-411a-b862-603b2cfee622" providerId="ADAL" clId="{CE0EB832-A11B-48D9-A6A9-108E41E3BC05}" dt="2025-12-05T15:31:37.125" v="1189" actId="1076"/>
          <ac:spMkLst>
            <pc:docMk/>
            <pc:sldMk cId="2946658685" sldId="1025"/>
            <ac:spMk id="4" creationId="{328766AD-873D-5AFD-2830-6E30C3774F9D}"/>
          </ac:spMkLst>
        </pc:spChg>
        <pc:picChg chg="add mod">
          <ac:chgData name="Mirko Cano Soveri" userId="b7d6459f-ec2f-411a-b862-603b2cfee622" providerId="ADAL" clId="{CE0EB832-A11B-48D9-A6A9-108E41E3BC05}" dt="2025-12-05T15:31:41.640" v="1190" actId="1076"/>
          <ac:picMkLst>
            <pc:docMk/>
            <pc:sldMk cId="2946658685" sldId="1025"/>
            <ac:picMk id="6" creationId="{919503D7-7755-BB54-9498-3F13C8A40AE3}"/>
          </ac:picMkLst>
        </pc:picChg>
      </pc:sldChg>
      <pc:sldChg chg="add">
        <pc:chgData name="Mirko Cano Soveri" userId="b7d6459f-ec2f-411a-b862-603b2cfee622" providerId="ADAL" clId="{CE0EB832-A11B-48D9-A6A9-108E41E3BC05}" dt="2025-12-05T15:14:24.975" v="1169"/>
        <pc:sldMkLst>
          <pc:docMk/>
          <pc:sldMk cId="389786055" sldId="1026"/>
        </pc:sldMkLst>
      </pc:sldChg>
      <pc:sldChg chg="add">
        <pc:chgData name="Mirko Cano Soveri" userId="b7d6459f-ec2f-411a-b862-603b2cfee622" providerId="ADAL" clId="{CE0EB832-A11B-48D9-A6A9-108E41E3BC05}" dt="2025-12-05T15:14:24.975" v="1169"/>
        <pc:sldMkLst>
          <pc:docMk/>
          <pc:sldMk cId="2857463754" sldId="1029"/>
        </pc:sldMkLst>
      </pc:sldChg>
      <pc:sldChg chg="add">
        <pc:chgData name="Mirko Cano Soveri" userId="b7d6459f-ec2f-411a-b862-603b2cfee622" providerId="ADAL" clId="{CE0EB832-A11B-48D9-A6A9-108E41E3BC05}" dt="2025-12-05T15:14:48.677" v="1171"/>
        <pc:sldMkLst>
          <pc:docMk/>
          <pc:sldMk cId="3214997222" sldId="1030"/>
        </pc:sldMkLst>
      </pc:sldChg>
      <pc:sldChg chg="modSp new mod ord">
        <pc:chgData name="Mirko Cano Soveri" userId="b7d6459f-ec2f-411a-b862-603b2cfee622" providerId="ADAL" clId="{CE0EB832-A11B-48D9-A6A9-108E41E3BC05}" dt="2025-12-05T16:04:17.010" v="1228"/>
        <pc:sldMkLst>
          <pc:docMk/>
          <pc:sldMk cId="405770419" sldId="1031"/>
        </pc:sldMkLst>
        <pc:spChg chg="mod">
          <ac:chgData name="Mirko Cano Soveri" userId="b7d6459f-ec2f-411a-b862-603b2cfee622" providerId="ADAL" clId="{CE0EB832-A11B-48D9-A6A9-108E41E3BC05}" dt="2025-12-05T15:42:26.019" v="1222" actId="20577"/>
          <ac:spMkLst>
            <pc:docMk/>
            <pc:sldMk cId="405770419" sldId="1031"/>
            <ac:spMk id="2" creationId="{8B657F1D-5B7C-B1FC-4F07-F1215CEBA50D}"/>
          </ac:spMkLst>
        </pc:spChg>
        <pc:spChg chg="mod">
          <ac:chgData name="Mirko Cano Soveri" userId="b7d6459f-ec2f-411a-b862-603b2cfee622" providerId="ADAL" clId="{CE0EB832-A11B-48D9-A6A9-108E41E3BC05}" dt="2025-12-05T15:42:42.571" v="1226" actId="20577"/>
          <ac:spMkLst>
            <pc:docMk/>
            <pc:sldMk cId="405770419" sldId="1031"/>
            <ac:spMk id="3" creationId="{AA17EEA3-D2E9-FC34-1419-D01518EDDDAA}"/>
          </ac:spMkLst>
        </pc:spChg>
      </pc:sldChg>
      <pc:sldChg chg="addSp delSp modSp new mod modNotesTx">
        <pc:chgData name="Mirko Cano Soveri" userId="b7d6459f-ec2f-411a-b862-603b2cfee622" providerId="ADAL" clId="{CE0EB832-A11B-48D9-A6A9-108E41E3BC05}" dt="2025-12-07T22:26:29.086" v="2985" actId="20577"/>
        <pc:sldMkLst>
          <pc:docMk/>
          <pc:sldMk cId="1027904578" sldId="1032"/>
        </pc:sldMkLst>
        <pc:spChg chg="mod">
          <ac:chgData name="Mirko Cano Soveri" userId="b7d6459f-ec2f-411a-b862-603b2cfee622" providerId="ADAL" clId="{CE0EB832-A11B-48D9-A6A9-108E41E3BC05}" dt="2025-12-05T16:07:55.271" v="1249" actId="20577"/>
          <ac:spMkLst>
            <pc:docMk/>
            <pc:sldMk cId="1027904578" sldId="1032"/>
            <ac:spMk id="2" creationId="{73393E12-0EC9-51FE-23D6-85C48C01D0CF}"/>
          </ac:spMkLst>
        </pc:spChg>
        <pc:spChg chg="add del mod">
          <ac:chgData name="Mirko Cano Soveri" userId="b7d6459f-ec2f-411a-b862-603b2cfee622" providerId="ADAL" clId="{CE0EB832-A11B-48D9-A6A9-108E41E3BC05}" dt="2025-12-07T22:26:29.086" v="2985" actId="20577"/>
          <ac:spMkLst>
            <pc:docMk/>
            <pc:sldMk cId="1027904578" sldId="1032"/>
            <ac:spMk id="3" creationId="{6ED21AB6-5D74-C7D2-9ECF-DA9435D779F9}"/>
          </ac:spMkLst>
        </pc:spChg>
        <pc:picChg chg="add mod">
          <ac:chgData name="Mirko Cano Soveri" userId="b7d6459f-ec2f-411a-b862-603b2cfee622" providerId="ADAL" clId="{CE0EB832-A11B-48D9-A6A9-108E41E3BC05}" dt="2025-12-05T16:39:10.499" v="2829" actId="1076"/>
          <ac:picMkLst>
            <pc:docMk/>
            <pc:sldMk cId="1027904578" sldId="1032"/>
            <ac:picMk id="9" creationId="{AC088D24-8400-06F8-801B-2DC47133527D}"/>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Attendees_Stats.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4/Stats104.xlsx" TargetMode="Externa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08.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08.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08.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08.xlsx" TargetMode="External"/><Relationship Id="rId2" Type="http://schemas.microsoft.com/office/2011/relationships/chartColorStyle" Target="colors16.xml"/><Relationship Id="rId1" Type="http://schemas.microsoft.com/office/2011/relationships/chartStyle" Target="style16.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10/Stats110.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TSG110 - </a:t>
            </a:r>
            <a:r>
              <a:rPr lang="en-GB" dirty="0"/>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90</c:v>
                </c:pt>
              </c:numCache>
            </c:numRef>
          </c:val>
          <c:extLst>
            <c:ext xmlns:c16="http://schemas.microsoft.com/office/drawing/2014/chart" uri="{C3380CC4-5D6E-409C-BE32-E72D297353CC}">
              <c16:uniqueId val="{00000000-9E04-433B-99A7-434D63FF42DE}"/>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234</c:v>
                </c:pt>
              </c:numCache>
            </c:numRef>
          </c:val>
          <c:extLst>
            <c:ext xmlns:c16="http://schemas.microsoft.com/office/drawing/2014/chart" uri="{C3380CC4-5D6E-409C-BE32-E72D297353CC}">
              <c16:uniqueId val="{00000001-9E04-433B-99A7-434D63FF42DE}"/>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115</c:v>
                </c:pt>
              </c:numCache>
            </c:numRef>
          </c:val>
          <c:extLst>
            <c:ext xmlns:c16="http://schemas.microsoft.com/office/drawing/2014/chart" uri="{C3380CC4-5D6E-409C-BE32-E72D297353CC}">
              <c16:uniqueId val="{00000002-9E04-433B-99A7-434D63FF42DE}"/>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504</c:v>
                </c:pt>
              </c:numCache>
            </c:numRef>
          </c:val>
          <c:extLst>
            <c:ext xmlns:c16="http://schemas.microsoft.com/office/drawing/2014/chart" uri="{C3380CC4-5D6E-409C-BE32-E72D297353CC}">
              <c16:uniqueId val="{00000003-9E04-433B-99A7-434D63FF42DE}"/>
            </c:ext>
          </c:extLst>
        </c:ser>
        <c:ser>
          <c:idx val="4"/>
          <c:order val="4"/>
          <c:tx>
            <c:strRef>
              <c:f>agreedCRs!$B$14</c:f>
              <c:strCache>
                <c:ptCount val="1"/>
                <c:pt idx="0">
                  <c:v>RAN5</c:v>
                </c:pt>
              </c:strCache>
            </c:strRef>
          </c:tx>
          <c:spPr>
            <a:solidFill>
              <a:srgbClr val="70AD4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791</c:v>
                </c:pt>
              </c:numCache>
            </c:numRef>
          </c:val>
          <c:extLst>
            <c:ext xmlns:c16="http://schemas.microsoft.com/office/drawing/2014/chart" uri="{C3380CC4-5D6E-409C-BE32-E72D297353CC}">
              <c16:uniqueId val="{00000004-9E04-433B-99A7-434D63FF42DE}"/>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dirty="0"/>
              <a:t>(Declared)</a:t>
            </a:r>
            <a:r>
              <a:rPr lang="en-US" b="1" baseline="0" dirty="0"/>
              <a:t> </a:t>
            </a:r>
            <a:r>
              <a:rPr lang="en-US" b="1" dirty="0"/>
              <a:t>Corporate groups</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'general info'!$L$7</c:f>
              <c:strCache>
                <c:ptCount val="1"/>
                <c:pt idx="0">
                  <c:v>Corporate groups</c:v>
                </c:pt>
              </c:strCache>
            </c:strRef>
          </c:tx>
          <c:spPr>
            <a:solidFill>
              <a:schemeClr val="bg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'general info'!$K$8:$K$10</c:f>
              <c:strCache>
                <c:ptCount val="3"/>
                <c:pt idx="0">
                  <c:v>TSG-108</c:v>
                </c:pt>
                <c:pt idx="1">
                  <c:v>TSG-109</c:v>
                </c:pt>
                <c:pt idx="2">
                  <c:v>TSG-110</c:v>
                </c:pt>
              </c:strCache>
            </c:strRef>
          </c:cat>
          <c:val>
            <c:numRef>
              <c:f>'general info'!$L$8:$L$10</c:f>
              <c:numCache>
                <c:formatCode>General</c:formatCode>
                <c:ptCount val="3"/>
                <c:pt idx="0">
                  <c:v>166</c:v>
                </c:pt>
                <c:pt idx="1">
                  <c:v>167</c:v>
                </c:pt>
                <c:pt idx="2">
                  <c:v>166</c:v>
                </c:pt>
              </c:numCache>
            </c:numRef>
          </c:val>
          <c:extLst>
            <c:ext xmlns:c16="http://schemas.microsoft.com/office/drawing/2014/chart" uri="{C3380CC4-5D6E-409C-BE32-E72D297353CC}">
              <c16:uniqueId val="{00000000-23ED-4538-BFC6-2B76BF37B691}"/>
            </c:ext>
          </c:extLst>
        </c:ser>
        <c:dLbls>
          <c:showLegendKey val="0"/>
          <c:showVal val="0"/>
          <c:showCatName val="0"/>
          <c:showSerName val="0"/>
          <c:showPercent val="0"/>
          <c:showBubbleSize val="0"/>
        </c:dLbls>
        <c:gapWidth val="219"/>
        <c:axId val="1369384784"/>
        <c:axId val="1369383704"/>
      </c:barChart>
      <c:catAx>
        <c:axId val="1369384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69383704"/>
        <c:crosses val="autoZero"/>
        <c:auto val="1"/>
        <c:lblAlgn val="ctr"/>
        <c:lblOffset val="100"/>
        <c:noMultiLvlLbl val="0"/>
      </c:catAx>
      <c:valAx>
        <c:axId val="1369383704"/>
        <c:scaling>
          <c:orientation val="minMax"/>
          <c:min val="0"/>
        </c:scaling>
        <c:delete val="1"/>
        <c:axPos val="l"/>
        <c:numFmt formatCode="General" sourceLinked="1"/>
        <c:majorTickMark val="out"/>
        <c:minorTickMark val="none"/>
        <c:tickLblPos val="nextTo"/>
        <c:crossAx val="136938478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sz="1800" b="1" dirty="0"/>
              <a:t>12 months </a:t>
            </a:r>
            <a:r>
              <a:rPr lang="en-US" sz="1800" dirty="0"/>
              <a:t>rolling average of total checked-in attendees (monthly)</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1"/>
          <c:order val="0"/>
          <c:tx>
            <c:strRef>
              <c:f>'Total and Distinct Users'!$C$1</c:f>
              <c:strCache>
                <c:ptCount val="1"/>
                <c:pt idx="0">
                  <c:v>12 RA (total)</c:v>
                </c:pt>
              </c:strCache>
            </c:strRef>
          </c:tx>
          <c:spPr>
            <a:ln w="28575" cap="rnd">
              <a:solidFill>
                <a:srgbClr val="81B861"/>
              </a:solidFill>
              <a:round/>
            </a:ln>
            <a:effectLst/>
          </c:spPr>
          <c:marker>
            <c:symbol val="none"/>
          </c:marker>
          <c:cat>
            <c:numRef>
              <c:f>'Total and Distinct Users'!$A$2:$A$318</c:f>
              <c:numCache>
                <c:formatCode>yyyy\-mm\-dd;@</c:formatCode>
                <c:ptCount val="317"/>
                <c:pt idx="0">
                  <c:v>36161</c:v>
                </c:pt>
                <c:pt idx="1">
                  <c:v>36192</c:v>
                </c:pt>
                <c:pt idx="2">
                  <c:v>36220</c:v>
                </c:pt>
                <c:pt idx="3">
                  <c:v>36251</c:v>
                </c:pt>
                <c:pt idx="4">
                  <c:v>36281</c:v>
                </c:pt>
                <c:pt idx="5">
                  <c:v>36312</c:v>
                </c:pt>
                <c:pt idx="6">
                  <c:v>36342</c:v>
                </c:pt>
                <c:pt idx="7">
                  <c:v>36373</c:v>
                </c:pt>
                <c:pt idx="8">
                  <c:v>36404</c:v>
                </c:pt>
                <c:pt idx="9">
                  <c:v>36434</c:v>
                </c:pt>
                <c:pt idx="10">
                  <c:v>36465</c:v>
                </c:pt>
                <c:pt idx="11">
                  <c:v>36495</c:v>
                </c:pt>
                <c:pt idx="12">
                  <c:v>36526</c:v>
                </c:pt>
                <c:pt idx="13">
                  <c:v>36557</c:v>
                </c:pt>
                <c:pt idx="14">
                  <c:v>36586</c:v>
                </c:pt>
                <c:pt idx="15">
                  <c:v>36617</c:v>
                </c:pt>
                <c:pt idx="16">
                  <c:v>36647</c:v>
                </c:pt>
                <c:pt idx="17">
                  <c:v>36678</c:v>
                </c:pt>
                <c:pt idx="18">
                  <c:v>36708</c:v>
                </c:pt>
                <c:pt idx="19">
                  <c:v>36739</c:v>
                </c:pt>
                <c:pt idx="20">
                  <c:v>36770</c:v>
                </c:pt>
                <c:pt idx="21">
                  <c:v>36800</c:v>
                </c:pt>
                <c:pt idx="22">
                  <c:v>36831</c:v>
                </c:pt>
                <c:pt idx="23">
                  <c:v>36861</c:v>
                </c:pt>
                <c:pt idx="24">
                  <c:v>36892</c:v>
                </c:pt>
                <c:pt idx="25">
                  <c:v>36923</c:v>
                </c:pt>
                <c:pt idx="26">
                  <c:v>36951</c:v>
                </c:pt>
                <c:pt idx="27">
                  <c:v>36982</c:v>
                </c:pt>
                <c:pt idx="28">
                  <c:v>37012</c:v>
                </c:pt>
                <c:pt idx="29">
                  <c:v>37043</c:v>
                </c:pt>
                <c:pt idx="30">
                  <c:v>37073</c:v>
                </c:pt>
                <c:pt idx="31">
                  <c:v>37104</c:v>
                </c:pt>
                <c:pt idx="32">
                  <c:v>37135</c:v>
                </c:pt>
                <c:pt idx="33">
                  <c:v>37165</c:v>
                </c:pt>
                <c:pt idx="34">
                  <c:v>37196</c:v>
                </c:pt>
                <c:pt idx="35">
                  <c:v>37226</c:v>
                </c:pt>
                <c:pt idx="36">
                  <c:v>37257</c:v>
                </c:pt>
                <c:pt idx="37">
                  <c:v>37288</c:v>
                </c:pt>
                <c:pt idx="38">
                  <c:v>37316</c:v>
                </c:pt>
                <c:pt idx="39">
                  <c:v>37347</c:v>
                </c:pt>
                <c:pt idx="40">
                  <c:v>37377</c:v>
                </c:pt>
                <c:pt idx="41">
                  <c:v>37408</c:v>
                </c:pt>
                <c:pt idx="42">
                  <c:v>37438</c:v>
                </c:pt>
                <c:pt idx="43">
                  <c:v>37469</c:v>
                </c:pt>
                <c:pt idx="44">
                  <c:v>37500</c:v>
                </c:pt>
                <c:pt idx="45">
                  <c:v>37530</c:v>
                </c:pt>
                <c:pt idx="46">
                  <c:v>37561</c:v>
                </c:pt>
                <c:pt idx="47">
                  <c:v>37591</c:v>
                </c:pt>
                <c:pt idx="48">
                  <c:v>37622</c:v>
                </c:pt>
                <c:pt idx="49">
                  <c:v>37653</c:v>
                </c:pt>
                <c:pt idx="50">
                  <c:v>37681</c:v>
                </c:pt>
                <c:pt idx="51">
                  <c:v>37712</c:v>
                </c:pt>
                <c:pt idx="52">
                  <c:v>37742</c:v>
                </c:pt>
                <c:pt idx="53">
                  <c:v>37773</c:v>
                </c:pt>
                <c:pt idx="54">
                  <c:v>37803</c:v>
                </c:pt>
                <c:pt idx="55">
                  <c:v>37834</c:v>
                </c:pt>
                <c:pt idx="56">
                  <c:v>37865</c:v>
                </c:pt>
                <c:pt idx="57">
                  <c:v>37895</c:v>
                </c:pt>
                <c:pt idx="58">
                  <c:v>37926</c:v>
                </c:pt>
                <c:pt idx="59">
                  <c:v>37956</c:v>
                </c:pt>
                <c:pt idx="60">
                  <c:v>37987</c:v>
                </c:pt>
                <c:pt idx="61">
                  <c:v>38018</c:v>
                </c:pt>
                <c:pt idx="62">
                  <c:v>38047</c:v>
                </c:pt>
                <c:pt idx="63">
                  <c:v>38078</c:v>
                </c:pt>
                <c:pt idx="64">
                  <c:v>38108</c:v>
                </c:pt>
                <c:pt idx="65">
                  <c:v>38139</c:v>
                </c:pt>
                <c:pt idx="66">
                  <c:v>38169</c:v>
                </c:pt>
                <c:pt idx="67">
                  <c:v>38200</c:v>
                </c:pt>
                <c:pt idx="68">
                  <c:v>38231</c:v>
                </c:pt>
                <c:pt idx="69">
                  <c:v>38261</c:v>
                </c:pt>
                <c:pt idx="70">
                  <c:v>38292</c:v>
                </c:pt>
                <c:pt idx="71">
                  <c:v>38322</c:v>
                </c:pt>
                <c:pt idx="72">
                  <c:v>38353</c:v>
                </c:pt>
                <c:pt idx="73">
                  <c:v>38384</c:v>
                </c:pt>
                <c:pt idx="74">
                  <c:v>38412</c:v>
                </c:pt>
                <c:pt idx="75">
                  <c:v>38443</c:v>
                </c:pt>
                <c:pt idx="76">
                  <c:v>38473</c:v>
                </c:pt>
                <c:pt idx="77">
                  <c:v>38504</c:v>
                </c:pt>
                <c:pt idx="78">
                  <c:v>38534</c:v>
                </c:pt>
                <c:pt idx="79">
                  <c:v>38565</c:v>
                </c:pt>
                <c:pt idx="80">
                  <c:v>38596</c:v>
                </c:pt>
                <c:pt idx="81">
                  <c:v>38626</c:v>
                </c:pt>
                <c:pt idx="82">
                  <c:v>38657</c:v>
                </c:pt>
                <c:pt idx="83">
                  <c:v>38687</c:v>
                </c:pt>
                <c:pt idx="84">
                  <c:v>38718</c:v>
                </c:pt>
                <c:pt idx="85">
                  <c:v>38749</c:v>
                </c:pt>
                <c:pt idx="86">
                  <c:v>38777</c:v>
                </c:pt>
                <c:pt idx="87">
                  <c:v>38808</c:v>
                </c:pt>
                <c:pt idx="88">
                  <c:v>38838</c:v>
                </c:pt>
                <c:pt idx="89">
                  <c:v>38869</c:v>
                </c:pt>
                <c:pt idx="90">
                  <c:v>38899</c:v>
                </c:pt>
                <c:pt idx="91">
                  <c:v>38930</c:v>
                </c:pt>
                <c:pt idx="92">
                  <c:v>38961</c:v>
                </c:pt>
                <c:pt idx="93">
                  <c:v>38991</c:v>
                </c:pt>
                <c:pt idx="94">
                  <c:v>39022</c:v>
                </c:pt>
                <c:pt idx="95">
                  <c:v>39052</c:v>
                </c:pt>
                <c:pt idx="96">
                  <c:v>39083</c:v>
                </c:pt>
                <c:pt idx="97">
                  <c:v>39114</c:v>
                </c:pt>
                <c:pt idx="98">
                  <c:v>39142</c:v>
                </c:pt>
                <c:pt idx="99">
                  <c:v>39173</c:v>
                </c:pt>
                <c:pt idx="100">
                  <c:v>39203</c:v>
                </c:pt>
                <c:pt idx="101">
                  <c:v>39234</c:v>
                </c:pt>
                <c:pt idx="102">
                  <c:v>39264</c:v>
                </c:pt>
                <c:pt idx="103">
                  <c:v>39295</c:v>
                </c:pt>
                <c:pt idx="104">
                  <c:v>39326</c:v>
                </c:pt>
                <c:pt idx="105">
                  <c:v>39356</c:v>
                </c:pt>
                <c:pt idx="106">
                  <c:v>39387</c:v>
                </c:pt>
                <c:pt idx="107">
                  <c:v>39417</c:v>
                </c:pt>
                <c:pt idx="108">
                  <c:v>39448</c:v>
                </c:pt>
                <c:pt idx="109">
                  <c:v>39479</c:v>
                </c:pt>
                <c:pt idx="110">
                  <c:v>39508</c:v>
                </c:pt>
                <c:pt idx="111">
                  <c:v>39539</c:v>
                </c:pt>
                <c:pt idx="112">
                  <c:v>39569</c:v>
                </c:pt>
                <c:pt idx="113">
                  <c:v>39600</c:v>
                </c:pt>
                <c:pt idx="114">
                  <c:v>39630</c:v>
                </c:pt>
                <c:pt idx="115">
                  <c:v>39661</c:v>
                </c:pt>
                <c:pt idx="116">
                  <c:v>39692</c:v>
                </c:pt>
                <c:pt idx="117">
                  <c:v>39722</c:v>
                </c:pt>
                <c:pt idx="118">
                  <c:v>39753</c:v>
                </c:pt>
                <c:pt idx="119">
                  <c:v>39783</c:v>
                </c:pt>
                <c:pt idx="120">
                  <c:v>39814</c:v>
                </c:pt>
                <c:pt idx="121">
                  <c:v>39845</c:v>
                </c:pt>
                <c:pt idx="122">
                  <c:v>39873</c:v>
                </c:pt>
                <c:pt idx="123">
                  <c:v>39904</c:v>
                </c:pt>
                <c:pt idx="124">
                  <c:v>39934</c:v>
                </c:pt>
                <c:pt idx="125">
                  <c:v>39965</c:v>
                </c:pt>
                <c:pt idx="126">
                  <c:v>39995</c:v>
                </c:pt>
                <c:pt idx="127">
                  <c:v>40026</c:v>
                </c:pt>
                <c:pt idx="128">
                  <c:v>40057</c:v>
                </c:pt>
                <c:pt idx="129">
                  <c:v>40087</c:v>
                </c:pt>
                <c:pt idx="130">
                  <c:v>40118</c:v>
                </c:pt>
                <c:pt idx="131">
                  <c:v>40148</c:v>
                </c:pt>
                <c:pt idx="132">
                  <c:v>40179</c:v>
                </c:pt>
                <c:pt idx="133">
                  <c:v>40210</c:v>
                </c:pt>
                <c:pt idx="134">
                  <c:v>40238</c:v>
                </c:pt>
                <c:pt idx="135">
                  <c:v>40269</c:v>
                </c:pt>
                <c:pt idx="136">
                  <c:v>40299</c:v>
                </c:pt>
                <c:pt idx="137">
                  <c:v>40330</c:v>
                </c:pt>
                <c:pt idx="138">
                  <c:v>40360</c:v>
                </c:pt>
                <c:pt idx="139">
                  <c:v>40391</c:v>
                </c:pt>
                <c:pt idx="140">
                  <c:v>40422</c:v>
                </c:pt>
                <c:pt idx="141">
                  <c:v>40452</c:v>
                </c:pt>
                <c:pt idx="142">
                  <c:v>40483</c:v>
                </c:pt>
                <c:pt idx="143">
                  <c:v>40513</c:v>
                </c:pt>
                <c:pt idx="144">
                  <c:v>40544</c:v>
                </c:pt>
                <c:pt idx="145">
                  <c:v>40575</c:v>
                </c:pt>
                <c:pt idx="146">
                  <c:v>40603</c:v>
                </c:pt>
                <c:pt idx="147">
                  <c:v>40634</c:v>
                </c:pt>
                <c:pt idx="148">
                  <c:v>40664</c:v>
                </c:pt>
                <c:pt idx="149">
                  <c:v>40695</c:v>
                </c:pt>
                <c:pt idx="150">
                  <c:v>40725</c:v>
                </c:pt>
                <c:pt idx="151">
                  <c:v>40756</c:v>
                </c:pt>
                <c:pt idx="152">
                  <c:v>40787</c:v>
                </c:pt>
                <c:pt idx="153">
                  <c:v>40817</c:v>
                </c:pt>
                <c:pt idx="154">
                  <c:v>40848</c:v>
                </c:pt>
                <c:pt idx="155">
                  <c:v>40878</c:v>
                </c:pt>
                <c:pt idx="156">
                  <c:v>40909</c:v>
                </c:pt>
                <c:pt idx="157">
                  <c:v>40940</c:v>
                </c:pt>
                <c:pt idx="158">
                  <c:v>40969</c:v>
                </c:pt>
                <c:pt idx="159">
                  <c:v>41000</c:v>
                </c:pt>
                <c:pt idx="160">
                  <c:v>41030</c:v>
                </c:pt>
                <c:pt idx="161">
                  <c:v>41061</c:v>
                </c:pt>
                <c:pt idx="162">
                  <c:v>41091</c:v>
                </c:pt>
                <c:pt idx="163">
                  <c:v>41122</c:v>
                </c:pt>
                <c:pt idx="164">
                  <c:v>41153</c:v>
                </c:pt>
                <c:pt idx="165">
                  <c:v>41183</c:v>
                </c:pt>
                <c:pt idx="166">
                  <c:v>41214</c:v>
                </c:pt>
                <c:pt idx="167">
                  <c:v>41244</c:v>
                </c:pt>
                <c:pt idx="168">
                  <c:v>41275</c:v>
                </c:pt>
                <c:pt idx="169">
                  <c:v>41306</c:v>
                </c:pt>
                <c:pt idx="170">
                  <c:v>41334</c:v>
                </c:pt>
                <c:pt idx="171">
                  <c:v>41365</c:v>
                </c:pt>
                <c:pt idx="172">
                  <c:v>41395</c:v>
                </c:pt>
                <c:pt idx="173">
                  <c:v>41426</c:v>
                </c:pt>
                <c:pt idx="174">
                  <c:v>41456</c:v>
                </c:pt>
                <c:pt idx="175">
                  <c:v>41487</c:v>
                </c:pt>
                <c:pt idx="176">
                  <c:v>41518</c:v>
                </c:pt>
                <c:pt idx="177">
                  <c:v>41548</c:v>
                </c:pt>
                <c:pt idx="178">
                  <c:v>41579</c:v>
                </c:pt>
                <c:pt idx="179">
                  <c:v>41609</c:v>
                </c:pt>
                <c:pt idx="180">
                  <c:v>41640</c:v>
                </c:pt>
                <c:pt idx="181">
                  <c:v>41671</c:v>
                </c:pt>
                <c:pt idx="182">
                  <c:v>41699</c:v>
                </c:pt>
                <c:pt idx="183">
                  <c:v>41730</c:v>
                </c:pt>
                <c:pt idx="184">
                  <c:v>41760</c:v>
                </c:pt>
                <c:pt idx="185">
                  <c:v>41791</c:v>
                </c:pt>
                <c:pt idx="186">
                  <c:v>41821</c:v>
                </c:pt>
                <c:pt idx="187">
                  <c:v>41852</c:v>
                </c:pt>
                <c:pt idx="188">
                  <c:v>41883</c:v>
                </c:pt>
                <c:pt idx="189">
                  <c:v>41913</c:v>
                </c:pt>
                <c:pt idx="190">
                  <c:v>41944</c:v>
                </c:pt>
                <c:pt idx="191">
                  <c:v>41974</c:v>
                </c:pt>
                <c:pt idx="192">
                  <c:v>42005</c:v>
                </c:pt>
                <c:pt idx="193">
                  <c:v>42036</c:v>
                </c:pt>
                <c:pt idx="194">
                  <c:v>42064</c:v>
                </c:pt>
                <c:pt idx="195">
                  <c:v>42095</c:v>
                </c:pt>
                <c:pt idx="196">
                  <c:v>42125</c:v>
                </c:pt>
                <c:pt idx="197">
                  <c:v>42156</c:v>
                </c:pt>
                <c:pt idx="198">
                  <c:v>42186</c:v>
                </c:pt>
                <c:pt idx="199">
                  <c:v>42217</c:v>
                </c:pt>
                <c:pt idx="200">
                  <c:v>42248</c:v>
                </c:pt>
                <c:pt idx="201">
                  <c:v>42278</c:v>
                </c:pt>
                <c:pt idx="202">
                  <c:v>42309</c:v>
                </c:pt>
                <c:pt idx="203">
                  <c:v>42339</c:v>
                </c:pt>
                <c:pt idx="204">
                  <c:v>42370</c:v>
                </c:pt>
                <c:pt idx="205">
                  <c:v>42401</c:v>
                </c:pt>
                <c:pt idx="206">
                  <c:v>42430</c:v>
                </c:pt>
                <c:pt idx="207">
                  <c:v>42461</c:v>
                </c:pt>
                <c:pt idx="208">
                  <c:v>42491</c:v>
                </c:pt>
                <c:pt idx="209">
                  <c:v>42522</c:v>
                </c:pt>
                <c:pt idx="210">
                  <c:v>42552</c:v>
                </c:pt>
                <c:pt idx="211">
                  <c:v>42583</c:v>
                </c:pt>
                <c:pt idx="212">
                  <c:v>42614</c:v>
                </c:pt>
                <c:pt idx="213">
                  <c:v>42644</c:v>
                </c:pt>
                <c:pt idx="214">
                  <c:v>42675</c:v>
                </c:pt>
                <c:pt idx="215">
                  <c:v>42705</c:v>
                </c:pt>
                <c:pt idx="216">
                  <c:v>42736</c:v>
                </c:pt>
                <c:pt idx="217">
                  <c:v>42767</c:v>
                </c:pt>
                <c:pt idx="218">
                  <c:v>42795</c:v>
                </c:pt>
                <c:pt idx="219">
                  <c:v>42826</c:v>
                </c:pt>
                <c:pt idx="220">
                  <c:v>42856</c:v>
                </c:pt>
                <c:pt idx="221">
                  <c:v>42887</c:v>
                </c:pt>
                <c:pt idx="222">
                  <c:v>42917</c:v>
                </c:pt>
                <c:pt idx="223">
                  <c:v>42948</c:v>
                </c:pt>
                <c:pt idx="224">
                  <c:v>42979</c:v>
                </c:pt>
                <c:pt idx="225">
                  <c:v>43009</c:v>
                </c:pt>
                <c:pt idx="226">
                  <c:v>43040</c:v>
                </c:pt>
                <c:pt idx="227">
                  <c:v>43070</c:v>
                </c:pt>
                <c:pt idx="228">
                  <c:v>43101</c:v>
                </c:pt>
                <c:pt idx="229">
                  <c:v>43132</c:v>
                </c:pt>
                <c:pt idx="230">
                  <c:v>43160</c:v>
                </c:pt>
                <c:pt idx="231">
                  <c:v>43191</c:v>
                </c:pt>
                <c:pt idx="232">
                  <c:v>43221</c:v>
                </c:pt>
                <c:pt idx="233">
                  <c:v>43252</c:v>
                </c:pt>
                <c:pt idx="234">
                  <c:v>43282</c:v>
                </c:pt>
                <c:pt idx="235">
                  <c:v>43313</c:v>
                </c:pt>
                <c:pt idx="236">
                  <c:v>43344</c:v>
                </c:pt>
                <c:pt idx="237">
                  <c:v>43374</c:v>
                </c:pt>
                <c:pt idx="238">
                  <c:v>43405</c:v>
                </c:pt>
                <c:pt idx="239">
                  <c:v>43435</c:v>
                </c:pt>
                <c:pt idx="240">
                  <c:v>43466</c:v>
                </c:pt>
                <c:pt idx="241">
                  <c:v>43497</c:v>
                </c:pt>
                <c:pt idx="242">
                  <c:v>43525</c:v>
                </c:pt>
                <c:pt idx="243">
                  <c:v>43556</c:v>
                </c:pt>
                <c:pt idx="244">
                  <c:v>43586</c:v>
                </c:pt>
                <c:pt idx="245">
                  <c:v>43617</c:v>
                </c:pt>
                <c:pt idx="246">
                  <c:v>43647</c:v>
                </c:pt>
                <c:pt idx="247">
                  <c:v>43678</c:v>
                </c:pt>
                <c:pt idx="248">
                  <c:v>43709</c:v>
                </c:pt>
                <c:pt idx="249">
                  <c:v>43739</c:v>
                </c:pt>
                <c:pt idx="250">
                  <c:v>43770</c:v>
                </c:pt>
                <c:pt idx="251">
                  <c:v>43800</c:v>
                </c:pt>
                <c:pt idx="252">
                  <c:v>43831</c:v>
                </c:pt>
                <c:pt idx="253">
                  <c:v>43862</c:v>
                </c:pt>
                <c:pt idx="254">
                  <c:v>43891</c:v>
                </c:pt>
                <c:pt idx="255">
                  <c:v>43922</c:v>
                </c:pt>
                <c:pt idx="256">
                  <c:v>43952</c:v>
                </c:pt>
                <c:pt idx="257">
                  <c:v>43983</c:v>
                </c:pt>
                <c:pt idx="258">
                  <c:v>44013</c:v>
                </c:pt>
                <c:pt idx="259">
                  <c:v>44044</c:v>
                </c:pt>
                <c:pt idx="260">
                  <c:v>44075</c:v>
                </c:pt>
                <c:pt idx="261">
                  <c:v>44105</c:v>
                </c:pt>
                <c:pt idx="262">
                  <c:v>44136</c:v>
                </c:pt>
                <c:pt idx="263">
                  <c:v>44166</c:v>
                </c:pt>
                <c:pt idx="264">
                  <c:v>44197</c:v>
                </c:pt>
                <c:pt idx="265">
                  <c:v>44228</c:v>
                </c:pt>
                <c:pt idx="266">
                  <c:v>44256</c:v>
                </c:pt>
                <c:pt idx="267">
                  <c:v>44287</c:v>
                </c:pt>
                <c:pt idx="268">
                  <c:v>44317</c:v>
                </c:pt>
                <c:pt idx="269">
                  <c:v>44348</c:v>
                </c:pt>
                <c:pt idx="270">
                  <c:v>44378</c:v>
                </c:pt>
                <c:pt idx="271">
                  <c:v>44409</c:v>
                </c:pt>
                <c:pt idx="272">
                  <c:v>44440</c:v>
                </c:pt>
                <c:pt idx="273">
                  <c:v>44470</c:v>
                </c:pt>
                <c:pt idx="274">
                  <c:v>44501</c:v>
                </c:pt>
                <c:pt idx="275">
                  <c:v>44531</c:v>
                </c:pt>
                <c:pt idx="276">
                  <c:v>44562</c:v>
                </c:pt>
                <c:pt idx="277">
                  <c:v>44593</c:v>
                </c:pt>
                <c:pt idx="278">
                  <c:v>44621</c:v>
                </c:pt>
                <c:pt idx="279">
                  <c:v>44652</c:v>
                </c:pt>
                <c:pt idx="280">
                  <c:v>44682</c:v>
                </c:pt>
                <c:pt idx="281">
                  <c:v>44713</c:v>
                </c:pt>
                <c:pt idx="282">
                  <c:v>44743</c:v>
                </c:pt>
                <c:pt idx="283">
                  <c:v>44774</c:v>
                </c:pt>
                <c:pt idx="284">
                  <c:v>44805</c:v>
                </c:pt>
                <c:pt idx="285">
                  <c:v>44835</c:v>
                </c:pt>
                <c:pt idx="286">
                  <c:v>44866</c:v>
                </c:pt>
                <c:pt idx="287">
                  <c:v>44896</c:v>
                </c:pt>
                <c:pt idx="288">
                  <c:v>44927</c:v>
                </c:pt>
                <c:pt idx="289">
                  <c:v>44958</c:v>
                </c:pt>
                <c:pt idx="290">
                  <c:v>44986</c:v>
                </c:pt>
                <c:pt idx="291">
                  <c:v>45017</c:v>
                </c:pt>
                <c:pt idx="292">
                  <c:v>45047</c:v>
                </c:pt>
                <c:pt idx="293">
                  <c:v>45078</c:v>
                </c:pt>
                <c:pt idx="294">
                  <c:v>45108</c:v>
                </c:pt>
                <c:pt idx="295">
                  <c:v>45139</c:v>
                </c:pt>
                <c:pt idx="296">
                  <c:v>45170</c:v>
                </c:pt>
                <c:pt idx="297">
                  <c:v>45200</c:v>
                </c:pt>
                <c:pt idx="298">
                  <c:v>45231</c:v>
                </c:pt>
                <c:pt idx="299">
                  <c:v>45261</c:v>
                </c:pt>
                <c:pt idx="300">
                  <c:v>45292</c:v>
                </c:pt>
                <c:pt idx="301">
                  <c:v>45323</c:v>
                </c:pt>
                <c:pt idx="302">
                  <c:v>45352</c:v>
                </c:pt>
                <c:pt idx="303">
                  <c:v>45383</c:v>
                </c:pt>
                <c:pt idx="304">
                  <c:v>45413</c:v>
                </c:pt>
                <c:pt idx="305">
                  <c:v>45444</c:v>
                </c:pt>
                <c:pt idx="306">
                  <c:v>45474</c:v>
                </c:pt>
                <c:pt idx="307">
                  <c:v>45505</c:v>
                </c:pt>
                <c:pt idx="308">
                  <c:v>45536</c:v>
                </c:pt>
                <c:pt idx="309">
                  <c:v>45566</c:v>
                </c:pt>
                <c:pt idx="310">
                  <c:v>45597</c:v>
                </c:pt>
                <c:pt idx="311">
                  <c:v>45627</c:v>
                </c:pt>
                <c:pt idx="312">
                  <c:v>45658</c:v>
                </c:pt>
                <c:pt idx="313">
                  <c:v>45689</c:v>
                </c:pt>
                <c:pt idx="314">
                  <c:v>45717</c:v>
                </c:pt>
                <c:pt idx="315">
                  <c:v>45748</c:v>
                </c:pt>
                <c:pt idx="316">
                  <c:v>45778</c:v>
                </c:pt>
              </c:numCache>
            </c:numRef>
          </c:cat>
          <c:val>
            <c:numRef>
              <c:f>'Total and Distinct Users'!$C$2:$C$318</c:f>
              <c:numCache>
                <c:formatCode>General</c:formatCode>
                <c:ptCount val="317"/>
                <c:pt idx="6" formatCode="_-* #,##0_-;\-* #,##0_-;_-* &quot;-&quot;??_-;_-@_-">
                  <c:v>291</c:v>
                </c:pt>
                <c:pt idx="7" formatCode="_-* #,##0_-;\-* #,##0_-;_-* &quot;-&quot;??_-;_-@_-">
                  <c:v>297.69230769230768</c:v>
                </c:pt>
                <c:pt idx="8" formatCode="_-* #,##0_-;\-* #,##0_-;_-* &quot;-&quot;??_-;_-@_-">
                  <c:v>315.61538461538464</c:v>
                </c:pt>
                <c:pt idx="9" formatCode="_-* #,##0_-;\-* #,##0_-;_-* &quot;-&quot;??_-;_-@_-">
                  <c:v>287.38461538461536</c:v>
                </c:pt>
                <c:pt idx="10" formatCode="_-* #,##0_-;\-* #,##0_-;_-* &quot;-&quot;??_-;_-@_-">
                  <c:v>282.69230769230768</c:v>
                </c:pt>
                <c:pt idx="11" formatCode="_-* #,##0_-;\-* #,##0_-;_-* &quot;-&quot;??_-;_-@_-">
                  <c:v>307.46153846153845</c:v>
                </c:pt>
                <c:pt idx="12" formatCode="_-* #,##0_-;\-* #,##0_-;_-* &quot;-&quot;??_-;_-@_-">
                  <c:v>301.07692307692309</c:v>
                </c:pt>
                <c:pt idx="13" formatCode="_-* #,##0_-;\-* #,##0_-;_-* &quot;-&quot;??_-;_-@_-">
                  <c:v>312.38461538461536</c:v>
                </c:pt>
                <c:pt idx="14" formatCode="_-* #,##0_-;\-* #,##0_-;_-* &quot;-&quot;??_-;_-@_-">
                  <c:v>347.69230769230768</c:v>
                </c:pt>
                <c:pt idx="15" formatCode="_-* #,##0_-;\-* #,##0_-;_-* &quot;-&quot;??_-;_-@_-">
                  <c:v>361.38461538461536</c:v>
                </c:pt>
                <c:pt idx="16" formatCode="_-* #,##0_-;\-* #,##0_-;_-* &quot;-&quot;??_-;_-@_-">
                  <c:v>423.61538461538464</c:v>
                </c:pt>
                <c:pt idx="17" formatCode="_-* #,##0_-;\-* #,##0_-;_-* &quot;-&quot;??_-;_-@_-">
                  <c:v>427.84615384615387</c:v>
                </c:pt>
                <c:pt idx="18" formatCode="_-* #,##0_-;\-* #,##0_-;_-* &quot;-&quot;??_-;_-@_-">
                  <c:v>461.76923076923077</c:v>
                </c:pt>
                <c:pt idx="19" formatCode="_-* #,##0_-;\-* #,##0_-;_-* &quot;-&quot;??_-;_-@_-">
                  <c:v>493</c:v>
                </c:pt>
                <c:pt idx="20" formatCode="_-* #,##0_-;\-* #,##0_-;_-* &quot;-&quot;??_-;_-@_-">
                  <c:v>499.92307692307691</c:v>
                </c:pt>
                <c:pt idx="21" formatCode="_-* #,##0_-;\-* #,##0_-;_-* &quot;-&quot;??_-;_-@_-">
                  <c:v>525.38461538461536</c:v>
                </c:pt>
                <c:pt idx="22" formatCode="_-* #,##0_-;\-* #,##0_-;_-* &quot;-&quot;??_-;_-@_-">
                  <c:v>571.46153846153845</c:v>
                </c:pt>
                <c:pt idx="23" formatCode="_-* #,##0_-;\-* #,##0_-;_-* &quot;-&quot;??_-;_-@_-">
                  <c:v>578.53846153846155</c:v>
                </c:pt>
                <c:pt idx="24" formatCode="_-* #,##0_-;\-* #,##0_-;_-* &quot;-&quot;??_-;_-@_-">
                  <c:v>578.15384615384619</c:v>
                </c:pt>
                <c:pt idx="25" formatCode="_-* #,##0_-;\-* #,##0_-;_-* &quot;-&quot;??_-;_-@_-">
                  <c:v>608.30769230769226</c:v>
                </c:pt>
                <c:pt idx="26" formatCode="_-* #,##0_-;\-* #,##0_-;_-* &quot;-&quot;??_-;_-@_-">
                  <c:v>610.23076923076928</c:v>
                </c:pt>
                <c:pt idx="27" formatCode="_-* #,##0_-;\-* #,##0_-;_-* &quot;-&quot;??_-;_-@_-">
                  <c:v>577</c:v>
                </c:pt>
                <c:pt idx="28" formatCode="_-* #,##0_-;\-* #,##0_-;_-* &quot;-&quot;??_-;_-@_-">
                  <c:v>601.46153846153845</c:v>
                </c:pt>
                <c:pt idx="29" formatCode="_-* #,##0_-;\-* #,##0_-;_-* &quot;-&quot;??_-;_-@_-">
                  <c:v>533</c:v>
                </c:pt>
                <c:pt idx="30" formatCode="_-* #,##0_-;\-* #,##0_-;_-* &quot;-&quot;??_-;_-@_-">
                  <c:v>546.76923076923072</c:v>
                </c:pt>
                <c:pt idx="31" formatCode="_-* #,##0_-;\-* #,##0_-;_-* &quot;-&quot;??_-;_-@_-">
                  <c:v>548.92307692307691</c:v>
                </c:pt>
                <c:pt idx="32" formatCode="_-* #,##0_-;\-* #,##0_-;_-* &quot;-&quot;??_-;_-@_-">
                  <c:v>508.38461538461536</c:v>
                </c:pt>
                <c:pt idx="33" formatCode="_-* #,##0_-;\-* #,##0_-;_-* &quot;-&quot;??_-;_-@_-">
                  <c:v>538.46153846153845</c:v>
                </c:pt>
                <c:pt idx="34" formatCode="_-* #,##0_-;\-* #,##0_-;_-* &quot;-&quot;??_-;_-@_-">
                  <c:v>533.30769230769226</c:v>
                </c:pt>
                <c:pt idx="35" formatCode="_-* #,##0_-;\-* #,##0_-;_-* &quot;-&quot;??_-;_-@_-">
                  <c:v>540.30769230769226</c:v>
                </c:pt>
                <c:pt idx="36" formatCode="_-* #,##0_-;\-* #,##0_-;_-* &quot;-&quot;??_-;_-@_-">
                  <c:v>520.38461538461536</c:v>
                </c:pt>
                <c:pt idx="37" formatCode="_-* #,##0_-;\-* #,##0_-;_-* &quot;-&quot;??_-;_-@_-">
                  <c:v>544.15384615384619</c:v>
                </c:pt>
                <c:pt idx="38" formatCode="_-* #,##0_-;\-* #,##0_-;_-* &quot;-&quot;??_-;_-@_-">
                  <c:v>526.61538461538464</c:v>
                </c:pt>
                <c:pt idx="39" formatCode="_-* #,##0_-;\-* #,##0_-;_-* &quot;-&quot;??_-;_-@_-">
                  <c:v>518.30769230769226</c:v>
                </c:pt>
                <c:pt idx="40" formatCode="_-* #,##0_-;\-* #,##0_-;_-* &quot;-&quot;??_-;_-@_-">
                  <c:v>558.30769230769226</c:v>
                </c:pt>
                <c:pt idx="41" formatCode="_-* #,##0_-;\-* #,##0_-;_-* &quot;-&quot;??_-;_-@_-">
                  <c:v>515.69230769230774</c:v>
                </c:pt>
                <c:pt idx="42" formatCode="_-* #,##0_-;\-* #,##0_-;_-* &quot;-&quot;??_-;_-@_-">
                  <c:v>534.15384615384619</c:v>
                </c:pt>
                <c:pt idx="43" formatCode="_-* #,##0_-;\-* #,##0_-;_-* &quot;-&quot;??_-;_-@_-">
                  <c:v>558.53846153846155</c:v>
                </c:pt>
                <c:pt idx="44" formatCode="_-* #,##0_-;\-* #,##0_-;_-* &quot;-&quot;??_-;_-@_-">
                  <c:v>514.69230769230774</c:v>
                </c:pt>
                <c:pt idx="45" formatCode="_-* #,##0_-;\-* #,##0_-;_-* &quot;-&quot;??_-;_-@_-">
                  <c:v>519.53846153846155</c:v>
                </c:pt>
                <c:pt idx="46" formatCode="_-* #,##0_-;\-* #,##0_-;_-* &quot;-&quot;??_-;_-@_-">
                  <c:v>505.07692307692309</c:v>
                </c:pt>
                <c:pt idx="47" formatCode="_-* #,##0_-;\-* #,##0_-;_-* &quot;-&quot;??_-;_-@_-">
                  <c:v>489.84615384615387</c:v>
                </c:pt>
                <c:pt idx="48" formatCode="_-* #,##0_-;\-* #,##0_-;_-* &quot;-&quot;??_-;_-@_-">
                  <c:v>454.07692307692309</c:v>
                </c:pt>
                <c:pt idx="49" formatCode="_-* #,##0_-;\-* #,##0_-;_-* &quot;-&quot;??_-;_-@_-">
                  <c:v>489.61538461538464</c:v>
                </c:pt>
                <c:pt idx="50" formatCode="_-* #,##0_-;\-* #,##0_-;_-* &quot;-&quot;??_-;_-@_-">
                  <c:v>455.84615384615387</c:v>
                </c:pt>
                <c:pt idx="51" formatCode="_-* #,##0_-;\-* #,##0_-;_-* &quot;-&quot;??_-;_-@_-">
                  <c:v>459.53846153846155</c:v>
                </c:pt>
                <c:pt idx="52" formatCode="_-* #,##0_-;\-* #,##0_-;_-* &quot;-&quot;??_-;_-@_-">
                  <c:v>489</c:v>
                </c:pt>
                <c:pt idx="53" formatCode="_-* #,##0_-;\-* #,##0_-;_-* &quot;-&quot;??_-;_-@_-">
                  <c:v>441.38461538461536</c:v>
                </c:pt>
                <c:pt idx="54" formatCode="_-* #,##0_-;\-* #,##0_-;_-* &quot;-&quot;??_-;_-@_-">
                  <c:v>446.76923076923077</c:v>
                </c:pt>
                <c:pt idx="55" formatCode="_-* #,##0_-;\-* #,##0_-;_-* &quot;-&quot;??_-;_-@_-">
                  <c:v>460.30769230769232</c:v>
                </c:pt>
                <c:pt idx="56" formatCode="_-* #,##0_-;\-* #,##0_-;_-* &quot;-&quot;??_-;_-@_-">
                  <c:v>426.53846153846155</c:v>
                </c:pt>
                <c:pt idx="57" formatCode="_-* #,##0_-;\-* #,##0_-;_-* &quot;-&quot;??_-;_-@_-">
                  <c:v>425.69230769230768</c:v>
                </c:pt>
                <c:pt idx="58" formatCode="_-* #,##0_-;\-* #,##0_-;_-* &quot;-&quot;??_-;_-@_-">
                  <c:v>439</c:v>
                </c:pt>
                <c:pt idx="59" formatCode="_-* #,##0_-;\-* #,##0_-;_-* &quot;-&quot;??_-;_-@_-">
                  <c:v>443.69230769230768</c:v>
                </c:pt>
                <c:pt idx="60" formatCode="_-* #,##0_-;\-* #,##0_-;_-* &quot;-&quot;??_-;_-@_-">
                  <c:v>415.84615384615387</c:v>
                </c:pt>
                <c:pt idx="61" formatCode="_-* #,##0_-;\-* #,##0_-;_-* &quot;-&quot;??_-;_-@_-">
                  <c:v>442.76923076923077</c:v>
                </c:pt>
                <c:pt idx="62" formatCode="_-* #,##0_-;\-* #,##0_-;_-* &quot;-&quot;??_-;_-@_-">
                  <c:v>417.15384615384613</c:v>
                </c:pt>
                <c:pt idx="63" formatCode="_-* #,##0_-;\-* #,##0_-;_-* &quot;-&quot;??_-;_-@_-">
                  <c:v>421</c:v>
                </c:pt>
                <c:pt idx="64" formatCode="_-* #,##0_-;\-* #,##0_-;_-* &quot;-&quot;??_-;_-@_-">
                  <c:v>454.30769230769232</c:v>
                </c:pt>
                <c:pt idx="65" formatCode="_-* #,##0_-;\-* #,##0_-;_-* &quot;-&quot;??_-;_-@_-">
                  <c:v>420.15384615384613</c:v>
                </c:pt>
                <c:pt idx="66" formatCode="_-* #,##0_-;\-* #,##0_-;_-* &quot;-&quot;??_-;_-@_-">
                  <c:v>437.92307692307691</c:v>
                </c:pt>
                <c:pt idx="67" formatCode="_-* #,##0_-;\-* #,##0_-;_-* &quot;-&quot;??_-;_-@_-">
                  <c:v>442.53846153846155</c:v>
                </c:pt>
                <c:pt idx="68" formatCode="_-* #,##0_-;\-* #,##0_-;_-* &quot;-&quot;??_-;_-@_-">
                  <c:v>426.53846153846155</c:v>
                </c:pt>
                <c:pt idx="69" formatCode="_-* #,##0_-;\-* #,##0_-;_-* &quot;-&quot;??_-;_-@_-">
                  <c:v>473.15384615384613</c:v>
                </c:pt>
                <c:pt idx="70" formatCode="_-* #,##0_-;\-* #,##0_-;_-* &quot;-&quot;??_-;_-@_-">
                  <c:v>507.23076923076923</c:v>
                </c:pt>
                <c:pt idx="71" formatCode="_-* #,##0_-;\-* #,##0_-;_-* &quot;-&quot;??_-;_-@_-">
                  <c:v>524.38461538461536</c:v>
                </c:pt>
                <c:pt idx="72" formatCode="_-* #,##0_-;\-* #,##0_-;_-* &quot;-&quot;??_-;_-@_-">
                  <c:v>491</c:v>
                </c:pt>
                <c:pt idx="73" formatCode="_-* #,##0_-;\-* #,##0_-;_-* &quot;-&quot;??_-;_-@_-">
                  <c:v>557.69230769230774</c:v>
                </c:pt>
                <c:pt idx="74" formatCode="_-* #,##0_-;\-* #,##0_-;_-* &quot;-&quot;??_-;_-@_-">
                  <c:v>567.23076923076928</c:v>
                </c:pt>
                <c:pt idx="75" formatCode="_-* #,##0_-;\-* #,##0_-;_-* &quot;-&quot;??_-;_-@_-">
                  <c:v>567.38461538461536</c:v>
                </c:pt>
                <c:pt idx="76" formatCode="_-* #,##0_-;\-* #,##0_-;_-* &quot;-&quot;??_-;_-@_-">
                  <c:v>632.46153846153845</c:v>
                </c:pt>
                <c:pt idx="77" formatCode="_-* #,##0_-;\-* #,##0_-;_-* &quot;-&quot;??_-;_-@_-">
                  <c:v>578.76923076923072</c:v>
                </c:pt>
                <c:pt idx="78" formatCode="_-* #,##0_-;\-* #,##0_-;_-* &quot;-&quot;??_-;_-@_-">
                  <c:v>614.38461538461536</c:v>
                </c:pt>
                <c:pt idx="79" formatCode="_-* #,##0_-;\-* #,##0_-;_-* &quot;-&quot;??_-;_-@_-">
                  <c:v>665.38461538461536</c:v>
                </c:pt>
                <c:pt idx="80" formatCode="_-* #,##0_-;\-* #,##0_-;_-* &quot;-&quot;??_-;_-@_-">
                  <c:v>694.38461538461536</c:v>
                </c:pt>
                <c:pt idx="81" formatCode="_-* #,##0_-;\-* #,##0_-;_-* &quot;-&quot;??_-;_-@_-">
                  <c:v>694.30769230769226</c:v>
                </c:pt>
                <c:pt idx="82" formatCode="_-* #,##0_-;\-* #,##0_-;_-* &quot;-&quot;??_-;_-@_-">
                  <c:v>700.23076923076928</c:v>
                </c:pt>
                <c:pt idx="83" formatCode="_-* #,##0_-;\-* #,##0_-;_-* &quot;-&quot;??_-;_-@_-">
                  <c:v>710.84615384615381</c:v>
                </c:pt>
                <c:pt idx="84" formatCode="_-* #,##0_-;\-* #,##0_-;_-* &quot;-&quot;??_-;_-@_-">
                  <c:v>663.15384615384619</c:v>
                </c:pt>
                <c:pt idx="85" formatCode="_-* #,##0_-;\-* #,##0_-;_-* &quot;-&quot;??_-;_-@_-">
                  <c:v>741.84615384615381</c:v>
                </c:pt>
                <c:pt idx="86" formatCode="_-* #,##0_-;\-* #,##0_-;_-* &quot;-&quot;??_-;_-@_-">
                  <c:v>713.38461538461536</c:v>
                </c:pt>
                <c:pt idx="87" formatCode="_-* #,##0_-;\-* #,##0_-;_-* &quot;-&quot;??_-;_-@_-">
                  <c:v>710.53846153846155</c:v>
                </c:pt>
                <c:pt idx="88" formatCode="_-* #,##0_-;\-* #,##0_-;_-* &quot;-&quot;??_-;_-@_-">
                  <c:v>778.69230769230774</c:v>
                </c:pt>
                <c:pt idx="89" formatCode="_-* #,##0_-;\-* #,##0_-;_-* &quot;-&quot;??_-;_-@_-">
                  <c:v>699.92307692307691</c:v>
                </c:pt>
                <c:pt idx="90" formatCode="_-* #,##0_-;\-* #,##0_-;_-* &quot;-&quot;??_-;_-@_-">
                  <c:v>741.53846153846155</c:v>
                </c:pt>
                <c:pt idx="91" formatCode="_-* #,##0_-;\-* #,##0_-;_-* &quot;-&quot;??_-;_-@_-">
                  <c:v>773.30769230769226</c:v>
                </c:pt>
                <c:pt idx="92" formatCode="_-* #,##0_-;\-* #,##0_-;_-* &quot;-&quot;??_-;_-@_-">
                  <c:v>775.92307692307691</c:v>
                </c:pt>
                <c:pt idx="93" formatCode="_-* #,##0_-;\-* #,##0_-;_-* &quot;-&quot;??_-;_-@_-">
                  <c:v>760.69230769230774</c:v>
                </c:pt>
                <c:pt idx="94" formatCode="_-* #,##0_-;\-* #,##0_-;_-* &quot;-&quot;??_-;_-@_-">
                  <c:v>838.15384615384619</c:v>
                </c:pt>
                <c:pt idx="95" formatCode="_-* #,##0_-;\-* #,##0_-;_-* &quot;-&quot;??_-;_-@_-">
                  <c:v>836.92307692307691</c:v>
                </c:pt>
                <c:pt idx="96" formatCode="_-* #,##0_-;\-* #,##0_-;_-* &quot;-&quot;??_-;_-@_-">
                  <c:v>785.07692307692309</c:v>
                </c:pt>
                <c:pt idx="97" formatCode="_-* #,##0_-;\-* #,##0_-;_-* &quot;-&quot;??_-;_-@_-">
                  <c:v>878.15384615384619</c:v>
                </c:pt>
                <c:pt idx="98" formatCode="_-* #,##0_-;\-* #,##0_-;_-* &quot;-&quot;??_-;_-@_-">
                  <c:v>819.15384615384619</c:v>
                </c:pt>
                <c:pt idx="99" formatCode="_-* #,##0_-;\-* #,##0_-;_-* &quot;-&quot;??_-;_-@_-">
                  <c:v>858.23076923076928</c:v>
                </c:pt>
                <c:pt idx="100" formatCode="_-* #,##0_-;\-* #,##0_-;_-* &quot;-&quot;??_-;_-@_-">
                  <c:v>914.76923076923072</c:v>
                </c:pt>
                <c:pt idx="101" formatCode="_-* #,##0_-;\-* #,##0_-;_-* &quot;-&quot;??_-;_-@_-">
                  <c:v>839.23076923076928</c:v>
                </c:pt>
                <c:pt idx="102" formatCode="_-* #,##0_-;\-* #,##0_-;_-* &quot;-&quot;??_-;_-@_-">
                  <c:v>883.15384615384619</c:v>
                </c:pt>
                <c:pt idx="103" formatCode="_-* #,##0_-;\-* #,##0_-;_-* &quot;-&quot;??_-;_-@_-">
                  <c:v>906.38461538461536</c:v>
                </c:pt>
                <c:pt idx="104" formatCode="_-* #,##0_-;\-* #,##0_-;_-* &quot;-&quot;??_-;_-@_-">
                  <c:v>845.76923076923072</c:v>
                </c:pt>
                <c:pt idx="105" formatCode="_-* #,##0_-;\-* #,##0_-;_-* &quot;-&quot;??_-;_-@_-">
                  <c:v>798.46153846153845</c:v>
                </c:pt>
                <c:pt idx="106" formatCode="_-* #,##0_-;\-* #,##0_-;_-* &quot;-&quot;??_-;_-@_-">
                  <c:v>859.84615384615381</c:v>
                </c:pt>
                <c:pt idx="107" formatCode="_-* #,##0_-;\-* #,##0_-;_-* &quot;-&quot;??_-;_-@_-">
                  <c:v>801.07692307692309</c:v>
                </c:pt>
                <c:pt idx="108" formatCode="_-* #,##0_-;\-* #,##0_-;_-* &quot;-&quot;??_-;_-@_-">
                  <c:v>732.92307692307691</c:v>
                </c:pt>
                <c:pt idx="109" formatCode="_-* #,##0_-;\-* #,##0_-;_-* &quot;-&quot;??_-;_-@_-">
                  <c:v>823.76923076923072</c:v>
                </c:pt>
                <c:pt idx="110" formatCode="_-* #,##0_-;\-* #,##0_-;_-* &quot;-&quot;??_-;_-@_-">
                  <c:v>779.23076923076928</c:v>
                </c:pt>
                <c:pt idx="111" formatCode="_-* #,##0_-;\-* #,##0_-;_-* &quot;-&quot;??_-;_-@_-">
                  <c:v>789.92307692307691</c:v>
                </c:pt>
                <c:pt idx="112" formatCode="_-* #,##0_-;\-* #,##0_-;_-* &quot;-&quot;??_-;_-@_-">
                  <c:v>816.23076923076928</c:v>
                </c:pt>
                <c:pt idx="113" formatCode="_-* #,##0_-;\-* #,##0_-;_-* &quot;-&quot;??_-;_-@_-">
                  <c:v>736.69230769230774</c:v>
                </c:pt>
                <c:pt idx="114" formatCode="_-* #,##0_-;\-* #,##0_-;_-* &quot;-&quot;??_-;_-@_-">
                  <c:v>778.30769230769226</c:v>
                </c:pt>
                <c:pt idx="115" formatCode="_-* #,##0_-;\-* #,##0_-;_-* &quot;-&quot;??_-;_-@_-">
                  <c:v>820.23076923076928</c:v>
                </c:pt>
                <c:pt idx="116" formatCode="_-* #,##0_-;\-* #,##0_-;_-* &quot;-&quot;??_-;_-@_-">
                  <c:v>840</c:v>
                </c:pt>
                <c:pt idx="117" formatCode="_-* #,##0_-;\-* #,##0_-;_-* &quot;-&quot;??_-;_-@_-">
                  <c:v>839.69230769230774</c:v>
                </c:pt>
                <c:pt idx="118" formatCode="_-* #,##0_-;\-* #,##0_-;_-* &quot;-&quot;??_-;_-@_-">
                  <c:v>888.61538461538464</c:v>
                </c:pt>
                <c:pt idx="119" formatCode="_-* #,##0_-;\-* #,##0_-;_-* &quot;-&quot;??_-;_-@_-">
                  <c:v>859.61538461538464</c:v>
                </c:pt>
                <c:pt idx="120" formatCode="_-* #,##0_-;\-* #,##0_-;_-* &quot;-&quot;??_-;_-@_-">
                  <c:v>815.15384615384619</c:v>
                </c:pt>
                <c:pt idx="121" formatCode="_-* #,##0_-;\-* #,##0_-;_-* &quot;-&quot;??_-;_-@_-">
                  <c:v>901</c:v>
                </c:pt>
                <c:pt idx="122" formatCode="_-* #,##0_-;\-* #,##0_-;_-* &quot;-&quot;??_-;_-@_-">
                  <c:v>835.23076923076928</c:v>
                </c:pt>
                <c:pt idx="123" formatCode="_-* #,##0_-;\-* #,##0_-;_-* &quot;-&quot;??_-;_-@_-">
                  <c:v>854.92307692307691</c:v>
                </c:pt>
                <c:pt idx="124" formatCode="_-* #,##0_-;\-* #,##0_-;_-* &quot;-&quot;??_-;_-@_-">
                  <c:v>918.15384615384619</c:v>
                </c:pt>
                <c:pt idx="125" formatCode="_-* #,##0_-;\-* #,##0_-;_-* &quot;-&quot;??_-;_-@_-">
                  <c:v>839.38461538461536</c:v>
                </c:pt>
                <c:pt idx="126" formatCode="_-* #,##0_-;\-* #,##0_-;_-* &quot;-&quot;??_-;_-@_-">
                  <c:v>876.46153846153845</c:v>
                </c:pt>
                <c:pt idx="127" formatCode="_-* #,##0_-;\-* #,##0_-;_-* &quot;-&quot;??_-;_-@_-">
                  <c:v>920.30769230769226</c:v>
                </c:pt>
                <c:pt idx="128" formatCode="_-* #,##0_-;\-* #,##0_-;_-* &quot;-&quot;??_-;_-@_-">
                  <c:v>865.69230769230774</c:v>
                </c:pt>
                <c:pt idx="129" formatCode="_-* #,##0_-;\-* #,##0_-;_-* &quot;-&quot;??_-;_-@_-">
                  <c:v>824.30769230769226</c:v>
                </c:pt>
                <c:pt idx="130" formatCode="_-* #,##0_-;\-* #,##0_-;_-* &quot;-&quot;??_-;_-@_-">
                  <c:v>904</c:v>
                </c:pt>
                <c:pt idx="131" formatCode="_-* #,##0_-;\-* #,##0_-;_-* &quot;-&quot;??_-;_-@_-">
                  <c:v>903.69230769230774</c:v>
                </c:pt>
                <c:pt idx="132" formatCode="_-* #,##0_-;\-* #,##0_-;_-* &quot;-&quot;??_-;_-@_-">
                  <c:v>834.23076923076928</c:v>
                </c:pt>
                <c:pt idx="133" formatCode="_-* #,##0_-;\-* #,##0_-;_-* &quot;-&quot;??_-;_-@_-">
                  <c:v>930.92307692307691</c:v>
                </c:pt>
                <c:pt idx="134" formatCode="_-* #,##0_-;\-* #,##0_-;_-* &quot;-&quot;??_-;_-@_-">
                  <c:v>863.15384615384619</c:v>
                </c:pt>
                <c:pt idx="135" formatCode="_-* #,##0_-;\-* #,##0_-;_-* &quot;-&quot;??_-;_-@_-">
                  <c:v>895.53846153846155</c:v>
                </c:pt>
                <c:pt idx="136" formatCode="_-* #,##0_-;\-* #,##0_-;_-* &quot;-&quot;??_-;_-@_-">
                  <c:v>931.76923076923072</c:v>
                </c:pt>
                <c:pt idx="137" formatCode="_-* #,##0_-;\-* #,##0_-;_-* &quot;-&quot;??_-;_-@_-">
                  <c:v>856.76923076923072</c:v>
                </c:pt>
                <c:pt idx="138" formatCode="_-* #,##0_-;\-* #,##0_-;_-* &quot;-&quot;??_-;_-@_-">
                  <c:v>906.23076923076928</c:v>
                </c:pt>
                <c:pt idx="139" formatCode="_-* #,##0_-;\-* #,##0_-;_-* &quot;-&quot;??_-;_-@_-">
                  <c:v>942.07692307692309</c:v>
                </c:pt>
                <c:pt idx="140" formatCode="_-* #,##0_-;\-* #,##0_-;_-* &quot;-&quot;??_-;_-@_-">
                  <c:v>880.46153846153845</c:v>
                </c:pt>
                <c:pt idx="141" formatCode="_-* #,##0_-;\-* #,##0_-;_-* &quot;-&quot;??_-;_-@_-">
                  <c:v>889.61538461538464</c:v>
                </c:pt>
                <c:pt idx="142" formatCode="_-* #,##0_-;\-* #,##0_-;_-* &quot;-&quot;??_-;_-@_-">
                  <c:v>947.84615384615381</c:v>
                </c:pt>
                <c:pt idx="143" formatCode="_-* #,##0_-;\-* #,##0_-;_-* &quot;-&quot;??_-;_-@_-">
                  <c:v>873.61538461538464</c:v>
                </c:pt>
                <c:pt idx="144" formatCode="_-* #,##0_-;\-* #,##0_-;_-* &quot;-&quot;??_-;_-@_-">
                  <c:v>801.61538461538464</c:v>
                </c:pt>
                <c:pt idx="145" formatCode="_-* #,##0_-;\-* #,##0_-;_-* &quot;-&quot;??_-;_-@_-">
                  <c:v>911</c:v>
                </c:pt>
                <c:pt idx="146" formatCode="_-* #,##0_-;\-* #,##0_-;_-* &quot;-&quot;??_-;_-@_-">
                  <c:v>827.30769230769226</c:v>
                </c:pt>
                <c:pt idx="147" formatCode="_-* #,##0_-;\-* #,##0_-;_-* &quot;-&quot;??_-;_-@_-">
                  <c:v>883.30769230769226</c:v>
                </c:pt>
                <c:pt idx="148" formatCode="_-* #,##0_-;\-* #,##0_-;_-* &quot;-&quot;??_-;_-@_-">
                  <c:v>940.61538461538464</c:v>
                </c:pt>
                <c:pt idx="149" formatCode="_-* #,##0_-;\-* #,##0_-;_-* &quot;-&quot;??_-;_-@_-">
                  <c:v>852.15384615384619</c:v>
                </c:pt>
                <c:pt idx="150" formatCode="_-* #,##0_-;\-* #,##0_-;_-* &quot;-&quot;??_-;_-@_-">
                  <c:v>830.53846153846155</c:v>
                </c:pt>
                <c:pt idx="151" formatCode="_-* #,##0_-;\-* #,##0_-;_-* &quot;-&quot;??_-;_-@_-">
                  <c:v>880.84615384615381</c:v>
                </c:pt>
                <c:pt idx="152" formatCode="_-* #,##0_-;\-* #,##0_-;_-* &quot;-&quot;??_-;_-@_-">
                  <c:v>839.30769230769226</c:v>
                </c:pt>
                <c:pt idx="153" formatCode="_-* #,##0_-;\-* #,##0_-;_-* &quot;-&quot;??_-;_-@_-">
                  <c:v>833.69230769230774</c:v>
                </c:pt>
                <c:pt idx="154" formatCode="_-* #,##0_-;\-* #,##0_-;_-* &quot;-&quot;??_-;_-@_-">
                  <c:v>909.61538461538464</c:v>
                </c:pt>
                <c:pt idx="155" formatCode="_-* #,##0_-;\-* #,##0_-;_-* &quot;-&quot;??_-;_-@_-">
                  <c:v>850.15384615384619</c:v>
                </c:pt>
                <c:pt idx="156" formatCode="_-* #,##0_-;\-* #,##0_-;_-* &quot;-&quot;??_-;_-@_-">
                  <c:v>841.38461538461536</c:v>
                </c:pt>
                <c:pt idx="157" formatCode="_-* #,##0_-;\-* #,##0_-;_-* &quot;-&quot;??_-;_-@_-">
                  <c:v>929.15384615384619</c:v>
                </c:pt>
                <c:pt idx="158" formatCode="_-* #,##0_-;\-* #,##0_-;_-* &quot;-&quot;??_-;_-@_-">
                  <c:v>849.69230769230774</c:v>
                </c:pt>
                <c:pt idx="159" formatCode="_-* #,##0_-;\-* #,##0_-;_-* &quot;-&quot;??_-;_-@_-">
                  <c:v>898.23076923076928</c:v>
                </c:pt>
                <c:pt idx="160" formatCode="_-* #,##0_-;\-* #,##0_-;_-* &quot;-&quot;??_-;_-@_-">
                  <c:v>935.46153846153845</c:v>
                </c:pt>
                <c:pt idx="161" formatCode="_-* #,##0_-;\-* #,##0_-;_-* &quot;-&quot;??_-;_-@_-">
                  <c:v>837.15384615384619</c:v>
                </c:pt>
                <c:pt idx="162" formatCode="_-* #,##0_-;\-* #,##0_-;_-* &quot;-&quot;??_-;_-@_-">
                  <c:v>930.92307692307691</c:v>
                </c:pt>
                <c:pt idx="163" formatCode="_-* #,##0_-;\-* #,##0_-;_-* &quot;-&quot;??_-;_-@_-">
                  <c:v>955.46153846153845</c:v>
                </c:pt>
                <c:pt idx="164" formatCode="_-* #,##0_-;\-* #,##0_-;_-* &quot;-&quot;??_-;_-@_-">
                  <c:v>840.15384615384619</c:v>
                </c:pt>
                <c:pt idx="165" formatCode="_-* #,##0_-;\-* #,##0_-;_-* &quot;-&quot;??_-;_-@_-">
                  <c:v>878.15384615384619</c:v>
                </c:pt>
                <c:pt idx="166" formatCode="_-* #,##0_-;\-* #,##0_-;_-* &quot;-&quot;??_-;_-@_-">
                  <c:v>970.15384615384619</c:v>
                </c:pt>
                <c:pt idx="167" formatCode="_-* #,##0_-;\-* #,##0_-;_-* &quot;-&quot;??_-;_-@_-">
                  <c:v>868.92307692307691</c:v>
                </c:pt>
                <c:pt idx="168" formatCode="_-* #,##0_-;\-* #,##0_-;_-* &quot;-&quot;??_-;_-@_-">
                  <c:v>837.46153846153845</c:v>
                </c:pt>
                <c:pt idx="169" formatCode="_-* #,##0_-;\-* #,##0_-;_-* &quot;-&quot;??_-;_-@_-">
                  <c:v>918</c:v>
                </c:pt>
                <c:pt idx="170" formatCode="_-* #,##0_-;\-* #,##0_-;_-* &quot;-&quot;??_-;_-@_-">
                  <c:v>859.92307692307691</c:v>
                </c:pt>
                <c:pt idx="171" formatCode="_-* #,##0_-;\-* #,##0_-;_-* &quot;-&quot;??_-;_-@_-">
                  <c:v>898.15384615384619</c:v>
                </c:pt>
                <c:pt idx="172" formatCode="_-* #,##0_-;\-* #,##0_-;_-* &quot;-&quot;??_-;_-@_-">
                  <c:v>961.53846153846155</c:v>
                </c:pt>
                <c:pt idx="173" formatCode="_-* #,##0_-;\-* #,##0_-;_-* &quot;-&quot;??_-;_-@_-">
                  <c:v>868.69230769230774</c:v>
                </c:pt>
                <c:pt idx="174" formatCode="_-* #,##0_-;\-* #,##0_-;_-* &quot;-&quot;??_-;_-@_-">
                  <c:v>890.15384615384619</c:v>
                </c:pt>
                <c:pt idx="175" formatCode="_-* #,##0_-;\-* #,##0_-;_-* &quot;-&quot;??_-;_-@_-">
                  <c:v>842</c:v>
                </c:pt>
                <c:pt idx="176" formatCode="_-* #,##0_-;\-* #,##0_-;_-* &quot;-&quot;??_-;_-@_-">
                  <c:v>853.38461538461536</c:v>
                </c:pt>
                <c:pt idx="177" formatCode="_-* #,##0_-;\-* #,##0_-;_-* &quot;-&quot;??_-;_-@_-">
                  <c:v>844</c:v>
                </c:pt>
                <c:pt idx="178" formatCode="_-* #,##0_-;\-* #,##0_-;_-* &quot;-&quot;??_-;_-@_-">
                  <c:v>862</c:v>
                </c:pt>
                <c:pt idx="179" formatCode="_-* #,##0_-;\-* #,##0_-;_-* &quot;-&quot;??_-;_-@_-">
                  <c:v>763.84615384615381</c:v>
                </c:pt>
                <c:pt idx="180" formatCode="_-* #,##0_-;\-* #,##0_-;_-* &quot;-&quot;??_-;_-@_-">
                  <c:v>767.38461538461536</c:v>
                </c:pt>
                <c:pt idx="181" formatCode="_-* #,##0_-;\-* #,##0_-;_-* &quot;-&quot;??_-;_-@_-">
                  <c:v>830.92307692307691</c:v>
                </c:pt>
                <c:pt idx="182" formatCode="_-* #,##0_-;\-* #,##0_-;_-* &quot;-&quot;??_-;_-@_-">
                  <c:v>760</c:v>
                </c:pt>
                <c:pt idx="183" formatCode="_-* #,##0_-;\-* #,##0_-;_-* &quot;-&quot;??_-;_-@_-">
                  <c:v>789.69230769230774</c:v>
                </c:pt>
                <c:pt idx="184" formatCode="_-* #,##0_-;\-* #,##0_-;_-* &quot;-&quot;??_-;_-@_-">
                  <c:v>857.92307692307691</c:v>
                </c:pt>
                <c:pt idx="185" formatCode="_-* #,##0_-;\-* #,##0_-;_-* &quot;-&quot;??_-;_-@_-">
                  <c:v>754</c:v>
                </c:pt>
                <c:pt idx="186" formatCode="_-* #,##0_-;\-* #,##0_-;_-* &quot;-&quot;??_-;_-@_-">
                  <c:v>765.15384615384619</c:v>
                </c:pt>
                <c:pt idx="187" formatCode="_-* #,##0_-;\-* #,##0_-;_-* &quot;-&quot;??_-;_-@_-">
                  <c:v>813.61538461538464</c:v>
                </c:pt>
                <c:pt idx="188" formatCode="_-* #,##0_-;\-* #,##0_-;_-* &quot;-&quot;??_-;_-@_-">
                  <c:v>790.92307692307691</c:v>
                </c:pt>
                <c:pt idx="189" formatCode="_-* #,##0_-;\-* #,##0_-;_-* &quot;-&quot;??_-;_-@_-">
                  <c:v>849.92307692307691</c:v>
                </c:pt>
                <c:pt idx="190" formatCode="_-* #,##0_-;\-* #,##0_-;_-* &quot;-&quot;??_-;_-@_-">
                  <c:v>977.30769230769226</c:v>
                </c:pt>
                <c:pt idx="191" formatCode="_-* #,##0_-;\-* #,##0_-;_-* &quot;-&quot;??_-;_-@_-">
                  <c:v>890.38461538461536</c:v>
                </c:pt>
                <c:pt idx="192" formatCode="_-* #,##0_-;\-* #,##0_-;_-* &quot;-&quot;??_-;_-@_-">
                  <c:v>878.38461538461536</c:v>
                </c:pt>
                <c:pt idx="193" formatCode="_-* #,##0_-;\-* #,##0_-;_-* &quot;-&quot;??_-;_-@_-">
                  <c:v>998.69230769230774</c:v>
                </c:pt>
                <c:pt idx="194" formatCode="_-* #,##0_-;\-* #,##0_-;_-* &quot;-&quot;??_-;_-@_-">
                  <c:v>984.38461538461536</c:v>
                </c:pt>
                <c:pt idx="195" formatCode="_-* #,##0_-;\-* #,##0_-;_-* &quot;-&quot;??_-;_-@_-">
                  <c:v>1051.3846153846155</c:v>
                </c:pt>
                <c:pt idx="196" formatCode="_-* #,##0_-;\-* #,##0_-;_-* &quot;-&quot;??_-;_-@_-">
                  <c:v>1130.6923076923076</c:v>
                </c:pt>
                <c:pt idx="197" formatCode="_-* #,##0_-;\-* #,##0_-;_-* &quot;-&quot;??_-;_-@_-">
                  <c:v>1026.7692307692307</c:v>
                </c:pt>
                <c:pt idx="198" formatCode="_-* #,##0_-;\-* #,##0_-;_-* &quot;-&quot;??_-;_-@_-">
                  <c:v>1040.7692307692307</c:v>
                </c:pt>
                <c:pt idx="199" formatCode="_-* #,##0_-;\-* #,##0_-;_-* &quot;-&quot;??_-;_-@_-">
                  <c:v>1114.2307692307693</c:v>
                </c:pt>
                <c:pt idx="200" formatCode="_-* #,##0_-;\-* #,##0_-;_-* &quot;-&quot;??_-;_-@_-">
                  <c:v>1056.7692307692307</c:v>
                </c:pt>
                <c:pt idx="201" formatCode="_-* #,##0_-;\-* #,##0_-;_-* &quot;-&quot;??_-;_-@_-">
                  <c:v>1102.1538461538462</c:v>
                </c:pt>
                <c:pt idx="202" formatCode="_-* #,##0_-;\-* #,##0_-;_-* &quot;-&quot;??_-;_-@_-">
                  <c:v>1139.7692307692307</c:v>
                </c:pt>
                <c:pt idx="203" formatCode="_-* #,##0_-;\-* #,##0_-;_-* &quot;-&quot;??_-;_-@_-">
                  <c:v>1050.9230769230769</c:v>
                </c:pt>
                <c:pt idx="204" formatCode="_-* #,##0_-;\-* #,##0_-;_-* &quot;-&quot;??_-;_-@_-">
                  <c:v>1065.6153846153845</c:v>
                </c:pt>
                <c:pt idx="205" formatCode="_-* #,##0_-;\-* #,##0_-;_-* &quot;-&quot;??_-;_-@_-">
                  <c:v>1159.4615384615386</c:v>
                </c:pt>
                <c:pt idx="206" formatCode="_-* #,##0_-;\-* #,##0_-;_-* &quot;-&quot;??_-;_-@_-">
                  <c:v>1050.3846153846155</c:v>
                </c:pt>
                <c:pt idx="207" formatCode="_-* #,##0_-;\-* #,##0_-;_-* &quot;-&quot;??_-;_-@_-">
                  <c:v>1073.3846153846155</c:v>
                </c:pt>
                <c:pt idx="208" formatCode="_-* #,##0_-;\-* #,##0_-;_-* &quot;-&quot;??_-;_-@_-">
                  <c:v>1146.9230769230769</c:v>
                </c:pt>
                <c:pt idx="209" formatCode="_-* #,##0_-;\-* #,##0_-;_-* &quot;-&quot;??_-;_-@_-">
                  <c:v>1041</c:v>
                </c:pt>
                <c:pt idx="210" formatCode="_-* #,##0_-;\-* #,##0_-;_-* &quot;-&quot;??_-;_-@_-">
                  <c:v>1107.6923076923076</c:v>
                </c:pt>
                <c:pt idx="211" formatCode="_-* #,##0_-;\-* #,##0_-;_-* &quot;-&quot;??_-;_-@_-">
                  <c:v>1221.6923076923076</c:v>
                </c:pt>
                <c:pt idx="212" formatCode="_-* #,##0_-;\-* #,##0_-;_-* &quot;-&quot;??_-;_-@_-">
                  <c:v>1181.4615384615386</c:v>
                </c:pt>
                <c:pt idx="213" formatCode="_-* #,##0_-;\-* #,##0_-;_-* &quot;-&quot;??_-;_-@_-">
                  <c:v>1265.7692307692307</c:v>
                </c:pt>
                <c:pt idx="214" formatCode="_-* #,##0_-;\-* #,##0_-;_-* &quot;-&quot;??_-;_-@_-">
                  <c:v>1336.3076923076924</c:v>
                </c:pt>
                <c:pt idx="215" formatCode="_-* #,##0_-;\-* #,##0_-;_-* &quot;-&quot;??_-;_-@_-">
                  <c:v>1311.3846153846155</c:v>
                </c:pt>
                <c:pt idx="216" formatCode="_-* #,##0_-;\-* #,##0_-;_-* &quot;-&quot;??_-;_-@_-">
                  <c:v>1272.6153846153845</c:v>
                </c:pt>
                <c:pt idx="217" formatCode="_-* #,##0_-;\-* #,##0_-;_-* &quot;-&quot;??_-;_-@_-">
                  <c:v>1360.1538461538462</c:v>
                </c:pt>
                <c:pt idx="218" formatCode="_-* #,##0_-;\-* #,##0_-;_-* &quot;-&quot;??_-;_-@_-">
                  <c:v>1329.2307692307693</c:v>
                </c:pt>
                <c:pt idx="219" formatCode="_-* #,##0_-;\-* #,##0_-;_-* &quot;-&quot;??_-;_-@_-">
                  <c:v>1405.3846153846155</c:v>
                </c:pt>
                <c:pt idx="220" formatCode="_-* #,##0_-;\-* #,##0_-;_-* &quot;-&quot;??_-;_-@_-">
                  <c:v>1485.4615384615386</c:v>
                </c:pt>
                <c:pt idx="221" formatCode="_-* #,##0_-;\-* #,##0_-;_-* &quot;-&quot;??_-;_-@_-">
                  <c:v>1354.4615384615386</c:v>
                </c:pt>
                <c:pt idx="222" formatCode="_-* #,##0_-;\-* #,##0_-;_-* &quot;-&quot;??_-;_-@_-">
                  <c:v>1424.6923076923076</c:v>
                </c:pt>
                <c:pt idx="223" formatCode="_-* #,##0_-;\-* #,##0_-;_-* &quot;-&quot;??_-;_-@_-">
                  <c:v>1472.6153846153845</c:v>
                </c:pt>
                <c:pt idx="224" formatCode="_-* #,##0_-;\-* #,##0_-;_-* &quot;-&quot;??_-;_-@_-">
                  <c:v>1353.2307692307693</c:v>
                </c:pt>
                <c:pt idx="225" formatCode="_-* #,##0_-;\-* #,##0_-;_-* &quot;-&quot;??_-;_-@_-">
                  <c:v>1407</c:v>
                </c:pt>
                <c:pt idx="226" formatCode="_-* #,##0_-;\-* #,##0_-;_-* &quot;-&quot;??_-;_-@_-">
                  <c:v>1419.3846153846155</c:v>
                </c:pt>
                <c:pt idx="227" formatCode="_-* #,##0_-;\-* #,##0_-;_-* &quot;-&quot;??_-;_-@_-">
                  <c:v>1303.1538461538462</c:v>
                </c:pt>
                <c:pt idx="228" formatCode="_-* #,##0_-;\-* #,##0_-;_-* &quot;-&quot;??_-;_-@_-">
                  <c:v>1256.8461538461538</c:v>
                </c:pt>
                <c:pt idx="229" formatCode="_-* #,##0_-;\-* #,##0_-;_-* &quot;-&quot;??_-;_-@_-">
                  <c:v>1403.8461538461538</c:v>
                </c:pt>
                <c:pt idx="230" formatCode="_-* #,##0_-;\-* #,##0_-;_-* &quot;-&quot;??_-;_-@_-">
                  <c:v>1315.9230769230769</c:v>
                </c:pt>
                <c:pt idx="231" formatCode="_-* #,##0_-;\-* #,##0_-;_-* &quot;-&quot;??_-;_-@_-">
                  <c:v>1385.0769230769231</c:v>
                </c:pt>
                <c:pt idx="232" formatCode="_-* #,##0_-;\-* #,##0_-;_-* &quot;-&quot;??_-;_-@_-">
                  <c:v>1447.1538461538462</c:v>
                </c:pt>
                <c:pt idx="233" formatCode="_-* #,##0_-;\-* #,##0_-;_-* &quot;-&quot;??_-;_-@_-">
                  <c:v>1329.0769230769231</c:v>
                </c:pt>
                <c:pt idx="234" formatCode="_-* #,##0_-;\-* #,##0_-;_-* &quot;-&quot;??_-;_-@_-">
                  <c:v>1360</c:v>
                </c:pt>
                <c:pt idx="235" formatCode="_-* #,##0_-;\-* #,##0_-;_-* &quot;-&quot;??_-;_-@_-">
                  <c:v>1412.1538461538462</c:v>
                </c:pt>
                <c:pt idx="236" formatCode="_-* #,##0_-;\-* #,##0_-;_-* &quot;-&quot;??_-;_-@_-">
                  <c:v>1319.7692307692307</c:v>
                </c:pt>
                <c:pt idx="237" formatCode="_-* #,##0_-;\-* #,##0_-;_-* &quot;-&quot;??_-;_-@_-">
                  <c:v>1452.6153846153845</c:v>
                </c:pt>
                <c:pt idx="238" formatCode="_-* #,##0_-;\-* #,##0_-;_-* &quot;-&quot;??_-;_-@_-">
                  <c:v>1512.3076923076924</c:v>
                </c:pt>
                <c:pt idx="239" formatCode="_-* #,##0_-;\-* #,##0_-;_-* &quot;-&quot;??_-;_-@_-">
                  <c:v>1461.5384615384614</c:v>
                </c:pt>
                <c:pt idx="240" formatCode="_-* #,##0_-;\-* #,##0_-;_-* &quot;-&quot;??_-;_-@_-">
                  <c:v>1424.2307692307693</c:v>
                </c:pt>
                <c:pt idx="241" formatCode="_-* #,##0_-;\-* #,##0_-;_-* &quot;-&quot;??_-;_-@_-">
                  <c:v>1501.1538461538462</c:v>
                </c:pt>
                <c:pt idx="242" formatCode="_-* #,##0_-;\-* #,##0_-;_-* &quot;-&quot;??_-;_-@_-">
                  <c:v>1403.4615384615386</c:v>
                </c:pt>
                <c:pt idx="243" formatCode="_-* #,##0_-;\-* #,##0_-;_-* &quot;-&quot;??_-;_-@_-">
                  <c:v>1500.1538461538462</c:v>
                </c:pt>
                <c:pt idx="244" formatCode="_-* #,##0_-;\-* #,##0_-;_-* &quot;-&quot;??_-;_-@_-">
                  <c:v>1540.9230769230769</c:v>
                </c:pt>
                <c:pt idx="245" formatCode="_-* #,##0_-;\-* #,##0_-;_-* &quot;-&quot;??_-;_-@_-">
                  <c:v>1422.7692307692307</c:v>
                </c:pt>
                <c:pt idx="246" formatCode="_-* #,##0_-;\-* #,##0_-;_-* &quot;-&quot;??_-;_-@_-">
                  <c:v>1389.9230769230769</c:v>
                </c:pt>
                <c:pt idx="287" formatCode="_-* #,##0_-;\-* #,##0_-;_-* &quot;-&quot;??_-;_-@_-">
                  <c:v>1131</c:v>
                </c:pt>
                <c:pt idx="288" formatCode="_-* #,##0_-;\-* #,##0_-;_-* &quot;-&quot;??_-;_-@_-">
                  <c:v>1078.2307692307693</c:v>
                </c:pt>
                <c:pt idx="289" formatCode="_-* #,##0_-;\-* #,##0_-;_-* &quot;-&quot;??_-;_-@_-">
                  <c:v>1374.5384615384614</c:v>
                </c:pt>
                <c:pt idx="290" formatCode="_-* #,##0_-;\-* #,##0_-;_-* &quot;-&quot;??_-;_-@_-">
                  <c:v>1397</c:v>
                </c:pt>
                <c:pt idx="291" formatCode="_-* #,##0_-;\-* #,##0_-;_-* &quot;-&quot;??_-;_-@_-">
                  <c:v>1573.3846153846155</c:v>
                </c:pt>
                <c:pt idx="292" formatCode="_-* #,##0_-;\-* #,##0_-;_-* &quot;-&quot;??_-;_-@_-">
                  <c:v>1836.3076923076924</c:v>
                </c:pt>
                <c:pt idx="293" formatCode="_-* #,##0_-;\-* #,##0_-;_-* &quot;-&quot;??_-;_-@_-">
                  <c:v>1576</c:v>
                </c:pt>
                <c:pt idx="294" formatCode="_-* #,##0_-;\-* #,##0_-;_-* &quot;-&quot;??_-;_-@_-">
                  <c:v>1591.1538461538462</c:v>
                </c:pt>
                <c:pt idx="295" formatCode="_-* #,##0_-;\-* #,##0_-;_-* &quot;-&quot;??_-;_-@_-">
                  <c:v>1864.7692307692307</c:v>
                </c:pt>
                <c:pt idx="296" formatCode="_-* #,##0_-;\-* #,##0_-;_-* &quot;-&quot;??_-;_-@_-">
                  <c:v>1639.3846153846155</c:v>
                </c:pt>
                <c:pt idx="297" formatCode="_-* #,##0_-;\-* #,##0_-;_-* &quot;-&quot;??_-;_-@_-">
                  <c:v>1770.3076923076924</c:v>
                </c:pt>
                <c:pt idx="298" formatCode="_-* #,##0_-;\-* #,##0_-;_-* &quot;-&quot;??_-;_-@_-">
                  <c:v>2029.5384615384614</c:v>
                </c:pt>
                <c:pt idx="299" formatCode="_-* #,##0_-;\-* #,##0_-;_-* &quot;-&quot;??_-;_-@_-">
                  <c:v>1820.6923076923076</c:v>
                </c:pt>
                <c:pt idx="300" formatCode="_-* #,##0_-;\-* #,##0_-;_-* &quot;-&quot;??_-;_-@_-">
                  <c:v>1750.6153846153845</c:v>
                </c:pt>
                <c:pt idx="301" formatCode="_-* #,##0_-;\-* #,##0_-;_-* &quot;-&quot;??_-;_-@_-">
                  <c:v>2067.4615384615386</c:v>
                </c:pt>
                <c:pt idx="302" formatCode="_-* #,##0_-;\-* #,##0_-;_-* &quot;-&quot;??_-;_-@_-">
                  <c:v>1839.0769230769231</c:v>
                </c:pt>
                <c:pt idx="303" formatCode="_-* #,##0_-;\-* #,##0_-;_-* &quot;-&quot;??_-;_-@_-">
                  <c:v>2003.0769230769231</c:v>
                </c:pt>
                <c:pt idx="304" formatCode="_-* #,##0_-;\-* #,##0_-;_-* &quot;-&quot;??_-;_-@_-">
                  <c:v>2140.4615384615386</c:v>
                </c:pt>
                <c:pt idx="305" formatCode="_-* #,##0_-;\-* #,##0_-;_-* &quot;-&quot;??_-;_-@_-">
                  <c:v>1957.3846153846155</c:v>
                </c:pt>
                <c:pt idx="306" formatCode="_-* #,##0_-;\-* #,##0_-;_-* &quot;-&quot;??_-;_-@_-">
                  <c:v>1885.3076923076924</c:v>
                </c:pt>
                <c:pt idx="307" formatCode="_-* #,##0_-;\-* #,##0_-;_-* &quot;-&quot;??_-;_-@_-">
                  <c:v>2206.7692307692309</c:v>
                </c:pt>
                <c:pt idx="308" formatCode="_-* #,##0_-;\-* #,##0_-;_-* &quot;-&quot;??_-;_-@_-">
                  <c:v>2021.7692307692307</c:v>
                </c:pt>
                <c:pt idx="309" formatCode="_-* #,##0_-;\-* #,##0_-;_-* &quot;-&quot;??_-;_-@_-">
                  <c:v>2195.4615384615386</c:v>
                </c:pt>
                <c:pt idx="310" formatCode="_-* #,##0_-;\-* #,##0_-;_-* &quot;-&quot;??_-;_-@_-">
                  <c:v>2285.7692307692309</c:v>
                </c:pt>
                <c:pt idx="311" formatCode="_-* #,##0_-;\-* #,##0_-;_-* &quot;-&quot;??_-;_-@_-">
                  <c:v>2094.3846153846152</c:v>
                </c:pt>
                <c:pt idx="312" formatCode="_-* #,##0_-;\-* #,##0_-;_-* &quot;-&quot;??_-;_-@_-">
                  <c:v>2028.2307692307693</c:v>
                </c:pt>
                <c:pt idx="313" formatCode="_-* #,##0_-;\-* #,##0_-;_-* &quot;-&quot;??_-;_-@_-">
                  <c:v>2318.6923076923076</c:v>
                </c:pt>
                <c:pt idx="314" formatCode="_-* #,##0_-;\-* #,##0_-;_-* &quot;-&quot;??_-;_-@_-">
                  <c:v>2068.7692307692309</c:v>
                </c:pt>
                <c:pt idx="315" formatCode="_-* #,##0_-;\-* #,##0_-;_-* &quot;-&quot;??_-;_-@_-">
                  <c:v>2184.6153846153848</c:v>
                </c:pt>
                <c:pt idx="316" formatCode="_-* #,##0_-;\-* #,##0_-;_-* &quot;-&quot;??_-;_-@_-">
                  <c:v>2257.6153846153848</c:v>
                </c:pt>
              </c:numCache>
            </c:numRef>
          </c:val>
          <c:smooth val="0"/>
          <c:extLst>
            <c:ext xmlns:c16="http://schemas.microsoft.com/office/drawing/2014/chart" uri="{C3380CC4-5D6E-409C-BE32-E72D297353CC}">
              <c16:uniqueId val="{00000000-8173-480E-9CDB-8A9DDB18C4A2}"/>
            </c:ext>
          </c:extLst>
        </c:ser>
        <c:dLbls>
          <c:showLegendKey val="0"/>
          <c:showVal val="0"/>
          <c:showCatName val="0"/>
          <c:showSerName val="0"/>
          <c:showPercent val="0"/>
          <c:showBubbleSize val="0"/>
        </c:dLbls>
        <c:smooth val="0"/>
        <c:axId val="1276140768"/>
        <c:axId val="1276144728"/>
      </c:lineChart>
      <c:dateAx>
        <c:axId val="1276140768"/>
        <c:scaling>
          <c:orientation val="minMax"/>
        </c:scaling>
        <c:delete val="0"/>
        <c:axPos val="b"/>
        <c:numFmt formatCode="yyyy\-mm\-d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276144728"/>
        <c:crosses val="autoZero"/>
        <c:auto val="1"/>
        <c:lblOffset val="100"/>
        <c:baseTimeUnit val="months"/>
      </c:dateAx>
      <c:valAx>
        <c:axId val="127614472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27614076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81B861"/>
              </a:solidFill>
              <a:round/>
            </a:ln>
            <a:effectLst/>
          </c:spPr>
          <c:marker>
            <c:symbol val="circle"/>
            <c:size val="5"/>
            <c:spPr>
              <a:solidFill>
                <a:schemeClr val="accent1"/>
              </a:solidFill>
              <a:ln w="9525">
                <a:solidFill>
                  <a:srgbClr val="81B861"/>
                </a:solidFill>
              </a:ln>
              <a:effectLst/>
            </c:spPr>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C00000"/>
                </a:solidFill>
                <a:prstDash val="solid"/>
              </a:ln>
              <a:effectLst/>
            </c:spPr>
            <c:trendlineType val="linear"/>
            <c:dispRSqr val="0"/>
            <c:dispEq val="0"/>
          </c:trendline>
          <c:trendline>
            <c:spPr>
              <a:ln w="19050" cap="rnd">
                <a:solidFill>
                  <a:srgbClr val="C00000"/>
                </a:solidFill>
                <a:prstDash val="sysDot"/>
              </a:ln>
              <a:effectLst/>
            </c:spPr>
            <c:trendlineType val="linear"/>
            <c:dispRSqr val="0"/>
            <c:dispEq val="0"/>
          </c:trendline>
          <c:cat>
            <c:strRef>
              <c:f>'general info'!$AE$35:$AQ$35</c:f>
              <c:strCach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strCache>
            </c:strRef>
          </c:cat>
          <c:val>
            <c:numRef>
              <c:f>'general info'!$AE$54:$AQ$54</c:f>
              <c:numCache>
                <c:formatCode>0</c:formatCode>
                <c:ptCount val="13"/>
                <c:pt idx="0">
                  <c:v>8022</c:v>
                </c:pt>
                <c:pt idx="1">
                  <c:v>8430</c:v>
                </c:pt>
                <c:pt idx="2">
                  <c:v>7964</c:v>
                </c:pt>
                <c:pt idx="3">
                  <c:v>9683</c:v>
                </c:pt>
                <c:pt idx="4">
                  <c:v>9121</c:v>
                </c:pt>
                <c:pt idx="5">
                  <c:v>11887</c:v>
                </c:pt>
                <c:pt idx="6">
                  <c:v>14467</c:v>
                </c:pt>
                <c:pt idx="7">
                  <c:v>14907.333333333334</c:v>
                </c:pt>
                <c:pt idx="8">
                  <c:v>15649</c:v>
                </c:pt>
                <c:pt idx="9">
                  <c:v>14712.333333333334</c:v>
                </c:pt>
                <c:pt idx="10">
                  <c:v>17759</c:v>
                </c:pt>
                <c:pt idx="11">
                  <c:v>17326</c:v>
                </c:pt>
                <c:pt idx="12">
                  <c:v>14198.666666666666</c:v>
                </c:pt>
              </c:numCache>
            </c:numRef>
          </c:val>
          <c:smooth val="0"/>
          <c:extLst>
            <c:ext xmlns:c16="http://schemas.microsoft.com/office/drawing/2014/chart" uri="{C3380CC4-5D6E-409C-BE32-E72D297353CC}">
              <c16:uniqueId val="{00000001-E559-4BDC-A8F0-C170D154463A}"/>
            </c:ext>
          </c:extLst>
        </c:ser>
        <c:dLbls>
          <c:dLblPos val="ctr"/>
          <c:showLegendKey val="0"/>
          <c:showVal val="1"/>
          <c:showCatName val="0"/>
          <c:showSerName val="0"/>
          <c:showPercent val="0"/>
          <c:showBubbleSize val="0"/>
        </c:dLbls>
        <c:marker val="1"/>
        <c:smooth val="0"/>
        <c:axId val="1680813760"/>
        <c:axId val="1680814120"/>
      </c:lineChart>
      <c:catAx>
        <c:axId val="1680813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80814120"/>
        <c:crosses val="autoZero"/>
        <c:auto val="1"/>
        <c:lblAlgn val="ctr"/>
        <c:lblOffset val="100"/>
        <c:noMultiLvlLbl val="0"/>
      </c:catAx>
      <c:valAx>
        <c:axId val="1680814120"/>
        <c:scaling>
          <c:orientation val="minMax"/>
        </c:scaling>
        <c:delete val="1"/>
        <c:axPos val="l"/>
        <c:numFmt formatCode="0" sourceLinked="1"/>
        <c:majorTickMark val="none"/>
        <c:minorTickMark val="none"/>
        <c:tickLblPos val="nextTo"/>
        <c:crossAx val="168081376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rgbClr val="81B861"/>
              </a:solidFill>
              <a:ln>
                <a:solidFill>
                  <a:srgbClr val="81B861"/>
                </a:solidFill>
              </a:ln>
            </c:spPr>
          </c:marker>
          <c:cat>
            <c:strRef>
              <c:f>'general info'!$K$60:$K$76</c:f>
              <c:strCache>
                <c:ptCount val="17"/>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pt idx="15">
                  <c:v>Rel-18</c:v>
                </c:pt>
                <c:pt idx="16">
                  <c:v>Rel-19</c:v>
                </c:pt>
              </c:strCache>
            </c:strRef>
          </c:cat>
          <c:val>
            <c:numRef>
              <c:f>'general info'!$L$60:$L$76</c:f>
              <c:numCache>
                <c:formatCode>General</c:formatCode>
                <c:ptCount val="17"/>
                <c:pt idx="0">
                  <c:v>446</c:v>
                </c:pt>
                <c:pt idx="1">
                  <c:v>516</c:v>
                </c:pt>
                <c:pt idx="2">
                  <c:v>582</c:v>
                </c:pt>
                <c:pt idx="3">
                  <c:v>760</c:v>
                </c:pt>
                <c:pt idx="4">
                  <c:v>875</c:v>
                </c:pt>
                <c:pt idx="5">
                  <c:v>1142</c:v>
                </c:pt>
                <c:pt idx="6">
                  <c:v>1142</c:v>
                </c:pt>
                <c:pt idx="7">
                  <c:v>1082</c:v>
                </c:pt>
                <c:pt idx="8">
                  <c:v>1210</c:v>
                </c:pt>
                <c:pt idx="9">
                  <c:v>1275</c:v>
                </c:pt>
                <c:pt idx="10">
                  <c:v>1304</c:v>
                </c:pt>
                <c:pt idx="11">
                  <c:v>1336</c:v>
                </c:pt>
                <c:pt idx="12">
                  <c:v>1526</c:v>
                </c:pt>
                <c:pt idx="13">
                  <c:v>1636</c:v>
                </c:pt>
                <c:pt idx="14">
                  <c:v>1730</c:v>
                </c:pt>
                <c:pt idx="15">
                  <c:v>1839</c:v>
                </c:pt>
                <c:pt idx="16">
                  <c:v>1850</c:v>
                </c:pt>
              </c:numCache>
            </c:numRef>
          </c:val>
          <c:smooth val="0"/>
          <c:extLst>
            <c:ext xmlns:c16="http://schemas.microsoft.com/office/drawing/2014/chart" uri="{C3380CC4-5D6E-409C-BE32-E72D297353CC}">
              <c16:uniqueId val="{00000000-3A57-4AD8-835D-CFC03981197B}"/>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WG'!$B$112</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WG'!$A$113:$A$151</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WG'!$B$113:$B$151</c:f>
              <c:numCache>
                <c:formatCode>General</c:formatCode>
                <c:ptCount val="39"/>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pt idx="30">
                  <c:v>1159.25</c:v>
                </c:pt>
                <c:pt idx="31">
                  <c:v>1282</c:v>
                </c:pt>
                <c:pt idx="32">
                  <c:v>1317.75</c:v>
                </c:pt>
                <c:pt idx="33">
                  <c:v>1328</c:v>
                </c:pt>
                <c:pt idx="34">
                  <c:v>1299.25</c:v>
                </c:pt>
                <c:pt idx="35">
                  <c:v>1239.5</c:v>
                </c:pt>
                <c:pt idx="36">
                  <c:v>1175.5</c:v>
                </c:pt>
                <c:pt idx="37">
                  <c:v>1121.5</c:v>
                </c:pt>
                <c:pt idx="38">
                  <c:v>1116.75</c:v>
                </c:pt>
              </c:numCache>
            </c:numRef>
          </c:val>
          <c:smooth val="0"/>
          <c:extLst>
            <c:ext xmlns:c16="http://schemas.microsoft.com/office/drawing/2014/chart" uri="{C3380CC4-5D6E-409C-BE32-E72D297353CC}">
              <c16:uniqueId val="{00000000-F3BA-4059-9BFB-49683AF462D3}"/>
            </c:ext>
          </c:extLst>
        </c:ser>
        <c:ser>
          <c:idx val="1"/>
          <c:order val="1"/>
          <c:tx>
            <c:strRef>
              <c:f>'approved CR by WG'!$C$112</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WG'!$A$113:$A$151</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WG'!$C$113:$C$151</c:f>
              <c:numCache>
                <c:formatCode>General</c:formatCode>
                <c:ptCount val="39"/>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pt idx="30">
                  <c:v>1979.5</c:v>
                </c:pt>
                <c:pt idx="31">
                  <c:v>2071.75</c:v>
                </c:pt>
                <c:pt idx="32">
                  <c:v>2143</c:v>
                </c:pt>
                <c:pt idx="33">
                  <c:v>2229.75</c:v>
                </c:pt>
                <c:pt idx="34">
                  <c:v>2250.75</c:v>
                </c:pt>
                <c:pt idx="35">
                  <c:v>2176.75</c:v>
                </c:pt>
                <c:pt idx="36">
                  <c:v>1974.25</c:v>
                </c:pt>
                <c:pt idx="37">
                  <c:v>1847.5</c:v>
                </c:pt>
                <c:pt idx="38">
                  <c:v>1813.5</c:v>
                </c:pt>
              </c:numCache>
            </c:numRef>
          </c:val>
          <c:smooth val="0"/>
          <c:extLst>
            <c:ext xmlns:c16="http://schemas.microsoft.com/office/drawing/2014/chart" uri="{C3380CC4-5D6E-409C-BE32-E72D297353CC}">
              <c16:uniqueId val="{00000001-F3BA-4059-9BFB-49683AF462D3}"/>
            </c:ext>
          </c:extLst>
        </c:ser>
        <c:ser>
          <c:idx val="2"/>
          <c:order val="2"/>
          <c:tx>
            <c:strRef>
              <c:f>'approved CR by WG'!$D$112</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WG'!$A$113:$A$151</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WG'!$D$113:$D$151</c:f>
              <c:numCache>
                <c:formatCode>General</c:formatCode>
                <c:ptCount val="39"/>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pt idx="30">
                  <c:v>972.5</c:v>
                </c:pt>
                <c:pt idx="31">
                  <c:v>1162.25</c:v>
                </c:pt>
                <c:pt idx="32">
                  <c:v>1147</c:v>
                </c:pt>
                <c:pt idx="33">
                  <c:v>1080.5</c:v>
                </c:pt>
                <c:pt idx="34">
                  <c:v>1079</c:v>
                </c:pt>
                <c:pt idx="35">
                  <c:v>1029.75</c:v>
                </c:pt>
                <c:pt idx="36">
                  <c:v>1024</c:v>
                </c:pt>
                <c:pt idx="37">
                  <c:v>1061</c:v>
                </c:pt>
                <c:pt idx="38">
                  <c:v>985.75</c:v>
                </c:pt>
              </c:numCache>
            </c:numRef>
          </c:val>
          <c:smooth val="0"/>
          <c:extLst>
            <c:ext xmlns:c16="http://schemas.microsoft.com/office/drawing/2014/chart" uri="{C3380CC4-5D6E-409C-BE32-E72D297353CC}">
              <c16:uniqueId val="{00000002-F3BA-4059-9BFB-49683AF462D3}"/>
            </c:ext>
          </c:extLst>
        </c:ser>
        <c:ser>
          <c:idx val="3"/>
          <c:order val="3"/>
          <c:tx>
            <c:strRef>
              <c:f>'approved CR by WG'!$E$112</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WG'!$A$113:$A$151</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WG'!$E$113:$E$151</c:f>
              <c:numCache>
                <c:formatCode>General</c:formatCode>
                <c:ptCount val="39"/>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pt idx="30">
                  <c:v>4111.25</c:v>
                </c:pt>
                <c:pt idx="31">
                  <c:v>4516</c:v>
                </c:pt>
                <c:pt idx="32">
                  <c:v>4607.75</c:v>
                </c:pt>
                <c:pt idx="33">
                  <c:v>4638.25</c:v>
                </c:pt>
                <c:pt idx="34">
                  <c:v>4629</c:v>
                </c:pt>
                <c:pt idx="35">
                  <c:v>4446</c:v>
                </c:pt>
                <c:pt idx="36">
                  <c:v>4173.75</c:v>
                </c:pt>
                <c:pt idx="37">
                  <c:v>4030</c:v>
                </c:pt>
                <c:pt idx="38">
                  <c:v>3916</c:v>
                </c:pt>
              </c:numCache>
            </c:numRef>
          </c:val>
          <c:smooth val="0"/>
          <c:extLst>
            <c:ext xmlns:c16="http://schemas.microsoft.com/office/drawing/2014/chart" uri="{C3380CC4-5D6E-409C-BE32-E72D297353CC}">
              <c16:uniqueId val="{00000003-F3BA-4059-9BFB-49683AF462D3}"/>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WG'!$B$48</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WG'!$A$49:$A$87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WG'!$B$49:$B$87</c:f>
              <c:numCache>
                <c:formatCode>General</c:formatCode>
                <c:ptCount val="39"/>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pt idx="30">
                  <c:v>419</c:v>
                </c:pt>
                <c:pt idx="31">
                  <c:v>437.75</c:v>
                </c:pt>
                <c:pt idx="32">
                  <c:v>448.25</c:v>
                </c:pt>
                <c:pt idx="33">
                  <c:v>427.25</c:v>
                </c:pt>
                <c:pt idx="34">
                  <c:v>408.25</c:v>
                </c:pt>
                <c:pt idx="35">
                  <c:v>382.75</c:v>
                </c:pt>
                <c:pt idx="36">
                  <c:v>361</c:v>
                </c:pt>
                <c:pt idx="37">
                  <c:v>364.5</c:v>
                </c:pt>
                <c:pt idx="38">
                  <c:v>379.5</c:v>
                </c:pt>
              </c:numCache>
            </c:numRef>
          </c:val>
          <c:smooth val="0"/>
          <c:extLst>
            <c:ext xmlns:c16="http://schemas.microsoft.com/office/drawing/2014/chart" uri="{C3380CC4-5D6E-409C-BE32-E72D297353CC}">
              <c16:uniqueId val="{00000000-36D8-4A9F-8469-28F93A88C43C}"/>
            </c:ext>
          </c:extLst>
        </c:ser>
        <c:ser>
          <c:idx val="1"/>
          <c:order val="1"/>
          <c:tx>
            <c:strRef>
              <c:f>'approved CR by WG'!$C$48</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WG'!$A$49:$A$87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WG'!$C$49:$C$87</c:f>
              <c:numCache>
                <c:formatCode>General</c:formatCode>
                <c:ptCount val="39"/>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pt idx="30">
                  <c:v>412.5</c:v>
                </c:pt>
                <c:pt idx="31">
                  <c:v>456.25</c:v>
                </c:pt>
                <c:pt idx="32">
                  <c:v>444.5</c:v>
                </c:pt>
                <c:pt idx="33">
                  <c:v>458.25</c:v>
                </c:pt>
                <c:pt idx="34">
                  <c:v>454.5</c:v>
                </c:pt>
                <c:pt idx="35">
                  <c:v>447.25</c:v>
                </c:pt>
                <c:pt idx="36">
                  <c:v>438.75</c:v>
                </c:pt>
                <c:pt idx="37">
                  <c:v>407</c:v>
                </c:pt>
                <c:pt idx="38">
                  <c:v>401.5</c:v>
                </c:pt>
              </c:numCache>
            </c:numRef>
          </c:val>
          <c:smooth val="0"/>
          <c:extLst>
            <c:ext xmlns:c16="http://schemas.microsoft.com/office/drawing/2014/chart" uri="{C3380CC4-5D6E-409C-BE32-E72D297353CC}">
              <c16:uniqueId val="{00000001-36D8-4A9F-8469-28F93A88C43C}"/>
            </c:ext>
          </c:extLst>
        </c:ser>
        <c:ser>
          <c:idx val="2"/>
          <c:order val="2"/>
          <c:tx>
            <c:strRef>
              <c:f>'approved CR by WG'!$D$48</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WG'!$A$49:$A$87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WG'!$D$49:$D$87</c:f>
              <c:numCache>
                <c:formatCode>General</c:formatCode>
                <c:ptCount val="39"/>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pt idx="30">
                  <c:v>301</c:v>
                </c:pt>
                <c:pt idx="31">
                  <c:v>362.5</c:v>
                </c:pt>
                <c:pt idx="32">
                  <c:v>390.5</c:v>
                </c:pt>
                <c:pt idx="33">
                  <c:v>404.5</c:v>
                </c:pt>
                <c:pt idx="34">
                  <c:v>392.25</c:v>
                </c:pt>
                <c:pt idx="35">
                  <c:v>362.25</c:v>
                </c:pt>
                <c:pt idx="36">
                  <c:v>332</c:v>
                </c:pt>
                <c:pt idx="37">
                  <c:v>305.75</c:v>
                </c:pt>
                <c:pt idx="38">
                  <c:v>295</c:v>
                </c:pt>
              </c:numCache>
            </c:numRef>
          </c:val>
          <c:smooth val="0"/>
          <c:extLst>
            <c:ext xmlns:c16="http://schemas.microsoft.com/office/drawing/2014/chart" uri="{C3380CC4-5D6E-409C-BE32-E72D297353CC}">
              <c16:uniqueId val="{00000002-36D8-4A9F-8469-28F93A88C43C}"/>
            </c:ext>
          </c:extLst>
        </c:ser>
        <c:ser>
          <c:idx val="3"/>
          <c:order val="3"/>
          <c:tx>
            <c:strRef>
              <c:f>'approved CR by WG'!$E$48</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WG'!$A$49:$A$87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WG'!$E$49:$E$87</c:f>
              <c:numCache>
                <c:formatCode>General</c:formatCode>
                <c:ptCount val="39"/>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pt idx="30">
                  <c:v>26.75</c:v>
                </c:pt>
                <c:pt idx="31">
                  <c:v>25.5</c:v>
                </c:pt>
                <c:pt idx="32">
                  <c:v>34.5</c:v>
                </c:pt>
                <c:pt idx="33">
                  <c:v>38</c:v>
                </c:pt>
                <c:pt idx="34">
                  <c:v>44.25</c:v>
                </c:pt>
                <c:pt idx="35">
                  <c:v>47.25</c:v>
                </c:pt>
                <c:pt idx="36">
                  <c:v>43.75</c:v>
                </c:pt>
                <c:pt idx="37">
                  <c:v>44.25</c:v>
                </c:pt>
                <c:pt idx="38">
                  <c:v>40.75</c:v>
                </c:pt>
              </c:numCache>
            </c:numRef>
          </c:val>
          <c:smooth val="0"/>
          <c:extLst>
            <c:ext xmlns:c16="http://schemas.microsoft.com/office/drawing/2014/chart" uri="{C3380CC4-5D6E-409C-BE32-E72D297353CC}">
              <c16:uniqueId val="{00000003-36D8-4A9F-8469-28F93A88C43C}"/>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WG'!$G$48</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WG'!$F$49:$F$87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WG'!$G$49:$G$87</c:f>
              <c:numCache>
                <c:formatCode>General</c:formatCode>
                <c:ptCount val="39"/>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pt idx="30">
                  <c:v>78</c:v>
                </c:pt>
                <c:pt idx="31">
                  <c:v>88.25</c:v>
                </c:pt>
                <c:pt idx="32">
                  <c:v>95.25</c:v>
                </c:pt>
                <c:pt idx="33">
                  <c:v>117.25</c:v>
                </c:pt>
                <c:pt idx="34">
                  <c:v>114.5</c:v>
                </c:pt>
                <c:pt idx="35">
                  <c:v>85.25</c:v>
                </c:pt>
                <c:pt idx="36">
                  <c:v>67.5</c:v>
                </c:pt>
                <c:pt idx="37">
                  <c:v>56</c:v>
                </c:pt>
                <c:pt idx="38">
                  <c:v>49</c:v>
                </c:pt>
              </c:numCache>
            </c:numRef>
          </c:val>
          <c:smooth val="0"/>
          <c:extLst>
            <c:ext xmlns:c16="http://schemas.microsoft.com/office/drawing/2014/chart" uri="{C3380CC4-5D6E-409C-BE32-E72D297353CC}">
              <c16:uniqueId val="{00000000-E9EF-4D3F-BB72-440901DE1F41}"/>
            </c:ext>
          </c:extLst>
        </c:ser>
        <c:ser>
          <c:idx val="1"/>
          <c:order val="1"/>
          <c:tx>
            <c:strRef>
              <c:f>'approved CR by WG'!$H$48</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WG'!$F$49:$F$87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WG'!$H$49:$H$87</c:f>
              <c:numCache>
                <c:formatCode>General</c:formatCode>
                <c:ptCount val="39"/>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pt idx="30">
                  <c:v>161.25</c:v>
                </c:pt>
                <c:pt idx="31">
                  <c:v>190.5</c:v>
                </c:pt>
                <c:pt idx="32">
                  <c:v>207.75</c:v>
                </c:pt>
                <c:pt idx="33">
                  <c:v>226.75</c:v>
                </c:pt>
                <c:pt idx="34">
                  <c:v>240</c:v>
                </c:pt>
                <c:pt idx="35">
                  <c:v>239.25</c:v>
                </c:pt>
                <c:pt idx="36">
                  <c:v>206.5</c:v>
                </c:pt>
                <c:pt idx="37">
                  <c:v>186</c:v>
                </c:pt>
                <c:pt idx="38">
                  <c:v>204.75</c:v>
                </c:pt>
              </c:numCache>
            </c:numRef>
          </c:val>
          <c:smooth val="0"/>
          <c:extLst>
            <c:ext xmlns:c16="http://schemas.microsoft.com/office/drawing/2014/chart" uri="{C3380CC4-5D6E-409C-BE32-E72D297353CC}">
              <c16:uniqueId val="{00000001-E9EF-4D3F-BB72-440901DE1F41}"/>
            </c:ext>
          </c:extLst>
        </c:ser>
        <c:ser>
          <c:idx val="2"/>
          <c:order val="2"/>
          <c:tx>
            <c:strRef>
              <c:f>'approved CR by WG'!$I$48</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WG'!$F$49:$F$87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WG'!$I$49:$I$87</c:f>
              <c:numCache>
                <c:formatCode>General</c:formatCode>
                <c:ptCount val="39"/>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pt idx="30">
                  <c:v>77</c:v>
                </c:pt>
                <c:pt idx="31">
                  <c:v>96</c:v>
                </c:pt>
                <c:pt idx="32">
                  <c:v>126.25</c:v>
                </c:pt>
                <c:pt idx="33">
                  <c:v>135</c:v>
                </c:pt>
                <c:pt idx="34">
                  <c:v>138.75</c:v>
                </c:pt>
                <c:pt idx="35">
                  <c:v>121.5</c:v>
                </c:pt>
                <c:pt idx="36">
                  <c:v>78</c:v>
                </c:pt>
                <c:pt idx="37">
                  <c:v>55</c:v>
                </c:pt>
                <c:pt idx="38">
                  <c:v>64.75</c:v>
                </c:pt>
              </c:numCache>
            </c:numRef>
          </c:val>
          <c:smooth val="0"/>
          <c:extLst>
            <c:ext xmlns:c16="http://schemas.microsoft.com/office/drawing/2014/chart" uri="{C3380CC4-5D6E-409C-BE32-E72D297353CC}">
              <c16:uniqueId val="{00000002-E9EF-4D3F-BB72-440901DE1F41}"/>
            </c:ext>
          </c:extLst>
        </c:ser>
        <c:ser>
          <c:idx val="3"/>
          <c:order val="3"/>
          <c:tx>
            <c:strRef>
              <c:f>'approved CR by WG'!$J$48</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WG'!$F$49:$F$87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WG'!$J$49:$J$87</c:f>
              <c:numCache>
                <c:formatCode>General</c:formatCode>
                <c:ptCount val="39"/>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pt idx="30">
                  <c:v>565</c:v>
                </c:pt>
                <c:pt idx="31">
                  <c:v>642.25</c:v>
                </c:pt>
                <c:pt idx="32">
                  <c:v>640.75</c:v>
                </c:pt>
                <c:pt idx="33">
                  <c:v>643.5</c:v>
                </c:pt>
                <c:pt idx="34">
                  <c:v>635</c:v>
                </c:pt>
                <c:pt idx="35">
                  <c:v>579.75</c:v>
                </c:pt>
                <c:pt idx="36">
                  <c:v>521.75</c:v>
                </c:pt>
                <c:pt idx="37">
                  <c:v>492.25</c:v>
                </c:pt>
                <c:pt idx="38">
                  <c:v>482</c:v>
                </c:pt>
              </c:numCache>
            </c:numRef>
          </c:val>
          <c:smooth val="0"/>
          <c:extLst>
            <c:ext xmlns:c16="http://schemas.microsoft.com/office/drawing/2014/chart" uri="{C3380CC4-5D6E-409C-BE32-E72D297353CC}">
              <c16:uniqueId val="{00000003-E9EF-4D3F-BB72-440901DE1F41}"/>
            </c:ext>
          </c:extLst>
        </c:ser>
        <c:ser>
          <c:idx val="4"/>
          <c:order val="4"/>
          <c:tx>
            <c:strRef>
              <c:f>'approved CR by WG'!$K$48</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WG'!$F$49:$F$87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WG'!$K$49:$K$87</c:f>
              <c:numCache>
                <c:formatCode>General</c:formatCode>
                <c:ptCount val="39"/>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pt idx="30">
                  <c:v>1098.25</c:v>
                </c:pt>
                <c:pt idx="31">
                  <c:v>1054.75</c:v>
                </c:pt>
                <c:pt idx="32">
                  <c:v>1073</c:v>
                </c:pt>
                <c:pt idx="33">
                  <c:v>1107.25</c:v>
                </c:pt>
                <c:pt idx="34">
                  <c:v>1122.5</c:v>
                </c:pt>
                <c:pt idx="35">
                  <c:v>1151</c:v>
                </c:pt>
                <c:pt idx="36">
                  <c:v>1100.5</c:v>
                </c:pt>
                <c:pt idx="37">
                  <c:v>1058.25</c:v>
                </c:pt>
                <c:pt idx="38">
                  <c:v>1013</c:v>
                </c:pt>
              </c:numCache>
            </c:numRef>
          </c:val>
          <c:smooth val="0"/>
          <c:extLst>
            <c:ext xmlns:c16="http://schemas.microsoft.com/office/drawing/2014/chart" uri="{C3380CC4-5D6E-409C-BE32-E72D297353CC}">
              <c16:uniqueId val="{00000004-E9EF-4D3F-BB72-440901DE1F41}"/>
            </c:ext>
          </c:extLst>
        </c:ser>
        <c:ser>
          <c:idx val="5"/>
          <c:order val="5"/>
          <c:tx>
            <c:strRef>
              <c:f>'approved CR by WG'!$L$48</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WG'!$F$49:$F$87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WG'!$L$49:$L$66</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E9EF-4D3F-BB72-440901DE1F41}"/>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WG'!$O$48</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WG'!$N$49:$N$87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WG'!$O$49:$O$87</c:f>
              <c:numCache>
                <c:formatCode>General</c:formatCode>
                <c:ptCount val="39"/>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pt idx="30">
                  <c:v>33</c:v>
                </c:pt>
                <c:pt idx="31">
                  <c:v>41</c:v>
                </c:pt>
                <c:pt idx="32">
                  <c:v>41.5</c:v>
                </c:pt>
                <c:pt idx="33">
                  <c:v>41</c:v>
                </c:pt>
                <c:pt idx="34">
                  <c:v>36.25</c:v>
                </c:pt>
                <c:pt idx="35">
                  <c:v>36.75</c:v>
                </c:pt>
                <c:pt idx="36">
                  <c:v>38.25</c:v>
                </c:pt>
                <c:pt idx="37">
                  <c:v>39.5</c:v>
                </c:pt>
                <c:pt idx="38">
                  <c:v>35.5</c:v>
                </c:pt>
              </c:numCache>
            </c:numRef>
          </c:val>
          <c:smooth val="0"/>
          <c:extLst>
            <c:ext xmlns:c16="http://schemas.microsoft.com/office/drawing/2014/chart" uri="{C3380CC4-5D6E-409C-BE32-E72D297353CC}">
              <c16:uniqueId val="{00000000-82F9-4F0E-936D-7AA4DC8C10A3}"/>
            </c:ext>
          </c:extLst>
        </c:ser>
        <c:ser>
          <c:idx val="1"/>
          <c:order val="1"/>
          <c:tx>
            <c:strRef>
              <c:f>'approved CR by WG'!$P$48</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WG'!$N$49:$N$87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WG'!$P$49:$P$87</c:f>
              <c:numCache>
                <c:formatCode>General</c:formatCode>
                <c:ptCount val="39"/>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pt idx="30">
                  <c:v>390</c:v>
                </c:pt>
                <c:pt idx="31">
                  <c:v>451.5</c:v>
                </c:pt>
                <c:pt idx="32">
                  <c:v>413</c:v>
                </c:pt>
                <c:pt idx="33">
                  <c:v>296.75</c:v>
                </c:pt>
                <c:pt idx="34">
                  <c:v>295</c:v>
                </c:pt>
                <c:pt idx="35">
                  <c:v>274</c:v>
                </c:pt>
                <c:pt idx="36">
                  <c:v>290.25</c:v>
                </c:pt>
                <c:pt idx="37">
                  <c:v>318.75</c:v>
                </c:pt>
                <c:pt idx="38">
                  <c:v>287.5</c:v>
                </c:pt>
              </c:numCache>
            </c:numRef>
          </c:val>
          <c:smooth val="0"/>
          <c:extLst>
            <c:ext xmlns:c16="http://schemas.microsoft.com/office/drawing/2014/chart" uri="{C3380CC4-5D6E-409C-BE32-E72D297353CC}">
              <c16:uniqueId val="{00000001-82F9-4F0E-936D-7AA4DC8C10A3}"/>
            </c:ext>
          </c:extLst>
        </c:ser>
        <c:ser>
          <c:idx val="2"/>
          <c:order val="2"/>
          <c:tx>
            <c:strRef>
              <c:f>'approved CR by WG'!$Q$48</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WG'!$N$49:$N$87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WG'!$Q$49:$Q$87</c:f>
              <c:numCache>
                <c:formatCode>General</c:formatCode>
                <c:ptCount val="39"/>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pt idx="30">
                  <c:v>128.75</c:v>
                </c:pt>
                <c:pt idx="31">
                  <c:v>144</c:v>
                </c:pt>
                <c:pt idx="32">
                  <c:v>161.75</c:v>
                </c:pt>
                <c:pt idx="33">
                  <c:v>156.75</c:v>
                </c:pt>
                <c:pt idx="34">
                  <c:v>139.75</c:v>
                </c:pt>
                <c:pt idx="35">
                  <c:v>125</c:v>
                </c:pt>
                <c:pt idx="36">
                  <c:v>101.75</c:v>
                </c:pt>
                <c:pt idx="37">
                  <c:v>111</c:v>
                </c:pt>
                <c:pt idx="38">
                  <c:v>118.5</c:v>
                </c:pt>
              </c:numCache>
            </c:numRef>
          </c:val>
          <c:smooth val="0"/>
          <c:extLst>
            <c:ext xmlns:c16="http://schemas.microsoft.com/office/drawing/2014/chart" uri="{C3380CC4-5D6E-409C-BE32-E72D297353CC}">
              <c16:uniqueId val="{00000002-82F9-4F0E-936D-7AA4DC8C10A3}"/>
            </c:ext>
          </c:extLst>
        </c:ser>
        <c:ser>
          <c:idx val="3"/>
          <c:order val="3"/>
          <c:tx>
            <c:strRef>
              <c:f>'approved CR by WG'!$R$48</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WG'!$N$49:$N$87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WG'!$R$49:$R$87</c:f>
              <c:numCache>
                <c:formatCode>General</c:formatCode>
                <c:ptCount val="39"/>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pt idx="30">
                  <c:v>27.75</c:v>
                </c:pt>
                <c:pt idx="31">
                  <c:v>25</c:v>
                </c:pt>
                <c:pt idx="32">
                  <c:v>22.5</c:v>
                </c:pt>
                <c:pt idx="33">
                  <c:v>31.25</c:v>
                </c:pt>
                <c:pt idx="34">
                  <c:v>37</c:v>
                </c:pt>
                <c:pt idx="35">
                  <c:v>37.75</c:v>
                </c:pt>
                <c:pt idx="36">
                  <c:v>42.5</c:v>
                </c:pt>
                <c:pt idx="37">
                  <c:v>38</c:v>
                </c:pt>
                <c:pt idx="38">
                  <c:v>34</c:v>
                </c:pt>
              </c:numCache>
            </c:numRef>
          </c:val>
          <c:smooth val="0"/>
          <c:extLst>
            <c:ext xmlns:c16="http://schemas.microsoft.com/office/drawing/2014/chart" uri="{C3380CC4-5D6E-409C-BE32-E72D297353CC}">
              <c16:uniqueId val="{00000003-82F9-4F0E-936D-7AA4DC8C10A3}"/>
            </c:ext>
          </c:extLst>
        </c:ser>
        <c:ser>
          <c:idx val="4"/>
          <c:order val="4"/>
          <c:tx>
            <c:strRef>
              <c:f>'approved CR by WG'!$S$48</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WG'!$N$49:$N$87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WG'!$S$49:$S$87</c:f>
              <c:numCache>
                <c:formatCode>General</c:formatCode>
                <c:ptCount val="39"/>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pt idx="30">
                  <c:v>242.5</c:v>
                </c:pt>
                <c:pt idx="31">
                  <c:v>305</c:v>
                </c:pt>
                <c:pt idx="32">
                  <c:v>320.25</c:v>
                </c:pt>
                <c:pt idx="33">
                  <c:v>383.25</c:v>
                </c:pt>
                <c:pt idx="34">
                  <c:v>408.75</c:v>
                </c:pt>
                <c:pt idx="35">
                  <c:v>395.5</c:v>
                </c:pt>
                <c:pt idx="36">
                  <c:v>392.75</c:v>
                </c:pt>
                <c:pt idx="37">
                  <c:v>383.75</c:v>
                </c:pt>
                <c:pt idx="38">
                  <c:v>342</c:v>
                </c:pt>
              </c:numCache>
            </c:numRef>
          </c:val>
          <c:smooth val="0"/>
          <c:extLst>
            <c:ext xmlns:c16="http://schemas.microsoft.com/office/drawing/2014/chart" uri="{C3380CC4-5D6E-409C-BE32-E72D297353CC}">
              <c16:uniqueId val="{00000004-82F9-4F0E-936D-7AA4DC8C10A3}"/>
            </c:ext>
          </c:extLst>
        </c:ser>
        <c:ser>
          <c:idx val="5"/>
          <c:order val="5"/>
          <c:tx>
            <c:strRef>
              <c:f>'approved CR by WG'!$T$48</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WG'!$N$49:$N$87</c:f>
              <c:strCache>
                <c:ptCount val="39"/>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pt idx="37">
                  <c:v>TSG-108</c:v>
                </c:pt>
                <c:pt idx="38">
                  <c:v>TSG-109</c:v>
                </c:pt>
              </c:strCache>
            </c:strRef>
          </c:cat>
          <c:val>
            <c:numRef>
              <c:f>'approved CR by WG'!$T$49:$T$87</c:f>
              <c:numCache>
                <c:formatCode>General</c:formatCode>
                <c:ptCount val="39"/>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pt idx="30">
                  <c:v>150.5</c:v>
                </c:pt>
                <c:pt idx="31">
                  <c:v>195.75</c:v>
                </c:pt>
                <c:pt idx="32">
                  <c:v>188</c:v>
                </c:pt>
                <c:pt idx="33">
                  <c:v>171.5</c:v>
                </c:pt>
                <c:pt idx="34">
                  <c:v>162.25</c:v>
                </c:pt>
                <c:pt idx="35">
                  <c:v>160.75</c:v>
                </c:pt>
                <c:pt idx="36">
                  <c:v>158.5</c:v>
                </c:pt>
                <c:pt idx="37">
                  <c:v>170</c:v>
                </c:pt>
                <c:pt idx="38">
                  <c:v>168.25</c:v>
                </c:pt>
              </c:numCache>
            </c:numRef>
          </c:val>
          <c:smooth val="0"/>
          <c:extLst>
            <c:ext xmlns:c16="http://schemas.microsoft.com/office/drawing/2014/chart" uri="{C3380CC4-5D6E-409C-BE32-E72D297353CC}">
              <c16:uniqueId val="{00000005-82F9-4F0E-936D-7AA4DC8C10A3}"/>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TSG110 - </a:t>
            </a:r>
            <a:r>
              <a:rPr lang="en-GB" dirty="0"/>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7</c:v>
                </c:pt>
              </c:numCache>
            </c:numRef>
          </c:val>
          <c:extLst>
            <c:ext xmlns:c16="http://schemas.microsoft.com/office/drawing/2014/chart" uri="{C3380CC4-5D6E-409C-BE32-E72D297353CC}">
              <c16:uniqueId val="{00000000-5367-4E23-B5E2-CE2FCFB7968A}"/>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174</c:v>
                </c:pt>
              </c:numCache>
            </c:numRef>
          </c:val>
          <c:extLst>
            <c:ext xmlns:c16="http://schemas.microsoft.com/office/drawing/2014/chart" uri="{C3380CC4-5D6E-409C-BE32-E72D297353CC}">
              <c16:uniqueId val="{00000001-5367-4E23-B5E2-CE2FCFB7968A}"/>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52</c:v>
                </c:pt>
              </c:numCache>
            </c:numRef>
          </c:val>
          <c:extLst>
            <c:ext xmlns:c16="http://schemas.microsoft.com/office/drawing/2014/chart" uri="{C3380CC4-5D6E-409C-BE32-E72D297353CC}">
              <c16:uniqueId val="{00000002-5367-4E23-B5E2-CE2FCFB7968A}"/>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13</c:v>
                </c:pt>
              </c:numCache>
            </c:numRef>
          </c:val>
          <c:extLst>
            <c:ext xmlns:c16="http://schemas.microsoft.com/office/drawing/2014/chart" uri="{C3380CC4-5D6E-409C-BE32-E72D297353CC}">
              <c16:uniqueId val="{00000003-5367-4E23-B5E2-CE2FCFB7968A}"/>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64</c:v>
                </c:pt>
              </c:numCache>
            </c:numRef>
          </c:val>
          <c:extLst>
            <c:ext xmlns:c16="http://schemas.microsoft.com/office/drawing/2014/chart" uri="{C3380CC4-5D6E-409C-BE32-E72D297353CC}">
              <c16:uniqueId val="{00000004-5367-4E23-B5E2-CE2FCFB7968A}"/>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212</c:v>
                </c:pt>
              </c:numCache>
            </c:numRef>
          </c:val>
          <c:extLst>
            <c:ext xmlns:c16="http://schemas.microsoft.com/office/drawing/2014/chart" uri="{C3380CC4-5D6E-409C-BE32-E72D297353CC}">
              <c16:uniqueId val="{00000005-5367-4E23-B5E2-CE2FCFB7968A}"/>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131</c:v>
                </c:pt>
              </c:numCache>
            </c:numRef>
          </c:val>
          <c:extLst>
            <c:ext xmlns:c16="http://schemas.microsoft.com/office/drawing/2014/chart" uri="{C3380CC4-5D6E-409C-BE32-E72D297353CC}">
              <c16:uniqueId val="{00000006-5367-4E23-B5E2-CE2FCFB7968A}"/>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TSG110 - Agreed</a:t>
            </a:r>
            <a:r>
              <a:rPr lang="en-GB" baseline="0" dirty="0"/>
              <a:t> CRs - CT WG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GB"/>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406</c:v>
                </c:pt>
              </c:numCache>
            </c:numRef>
          </c:val>
          <c:extLst>
            <c:ext xmlns:c16="http://schemas.microsoft.com/office/drawing/2014/chart" uri="{C3380CC4-5D6E-409C-BE32-E72D297353CC}">
              <c16:uniqueId val="{00000000-3ECD-4C12-AD7F-66CC4500AFB3}"/>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368</c:v>
                </c:pt>
              </c:numCache>
            </c:numRef>
          </c:val>
          <c:extLst>
            <c:ext xmlns:c16="http://schemas.microsoft.com/office/drawing/2014/chart" uri="{C3380CC4-5D6E-409C-BE32-E72D297353CC}">
              <c16:uniqueId val="{00000001-3ECD-4C12-AD7F-66CC4500AFB3}"/>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318</c:v>
                </c:pt>
              </c:numCache>
            </c:numRef>
          </c:val>
          <c:extLst>
            <c:ext xmlns:c16="http://schemas.microsoft.com/office/drawing/2014/chart" uri="{C3380CC4-5D6E-409C-BE32-E72D297353CC}">
              <c16:uniqueId val="{00000002-3ECD-4C12-AD7F-66CC4500AFB3}"/>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29</c:v>
                </c:pt>
              </c:numCache>
            </c:numRef>
          </c:val>
          <c:extLst>
            <c:ext xmlns:c16="http://schemas.microsoft.com/office/drawing/2014/chart" uri="{C3380CC4-5D6E-409C-BE32-E72D297353CC}">
              <c16:uniqueId val="{00000003-3ECD-4C12-AD7F-66CC4500AFB3}"/>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TSG110 - </a:t>
            </a:r>
            <a:r>
              <a:rPr lang="en-GB" dirty="0"/>
              <a:t>Agreed CRs per</a:t>
            </a:r>
            <a:r>
              <a:rPr lang="en-GB" baseline="0" dirty="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1121</c:v>
                </c:pt>
              </c:numCache>
            </c:numRef>
          </c:val>
          <c:extLst>
            <c:ext xmlns:c16="http://schemas.microsoft.com/office/drawing/2014/chart" uri="{C3380CC4-5D6E-409C-BE32-E72D297353CC}">
              <c16:uniqueId val="{00000000-01ED-42A8-AADE-4F896C9793C9}"/>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1734</c:v>
                </c:pt>
              </c:numCache>
            </c:numRef>
          </c:val>
          <c:extLst>
            <c:ext xmlns:c16="http://schemas.microsoft.com/office/drawing/2014/chart" uri="{C3380CC4-5D6E-409C-BE32-E72D297353CC}">
              <c16:uniqueId val="{00000001-01ED-42A8-AADE-4F896C9793C9}"/>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653</c:v>
                </c:pt>
              </c:numCache>
            </c:numRef>
          </c:val>
          <c:extLst>
            <c:ext xmlns:c16="http://schemas.microsoft.com/office/drawing/2014/chart" uri="{C3380CC4-5D6E-409C-BE32-E72D297353CC}">
              <c16:uniqueId val="{00000002-01ED-42A8-AADE-4F896C9793C9}"/>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a:t>Specs affected per release </a:t>
            </a:r>
            <a:br>
              <a:rPr lang="en-GB"/>
            </a:br>
            <a:r>
              <a:rPr lang="en-GB"/>
              <a:t>per TSG cycle - RAN</a:t>
            </a:r>
          </a:p>
        </c:rich>
      </c:tx>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1"/>
          <c:order val="0"/>
          <c:tx>
            <c:strRef>
              <c:f>'affected specs'!$S$6</c:f>
              <c:strCache>
                <c:ptCount val="1"/>
                <c:pt idx="0">
                  <c:v>TSG107</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specs'!$S$7:$S$19</c:f>
              <c:numCache>
                <c:formatCode>General</c:formatCode>
                <c:ptCount val="13"/>
                <c:pt idx="7">
                  <c:v>7</c:v>
                </c:pt>
                <c:pt idx="8">
                  <c:v>20</c:v>
                </c:pt>
                <c:pt idx="9">
                  <c:v>37</c:v>
                </c:pt>
                <c:pt idx="10">
                  <c:v>92</c:v>
                </c:pt>
                <c:pt idx="11">
                  <c:v>30</c:v>
                </c:pt>
              </c:numCache>
            </c:numRef>
          </c:val>
          <c:extLst>
            <c:ext xmlns:c16="http://schemas.microsoft.com/office/drawing/2014/chart" uri="{C3380CC4-5D6E-409C-BE32-E72D297353CC}">
              <c16:uniqueId val="{00000000-30B6-4C2E-B9A7-C3CD9951A8AD}"/>
            </c:ext>
          </c:extLst>
        </c:ser>
        <c:ser>
          <c:idx val="2"/>
          <c:order val="1"/>
          <c:tx>
            <c:strRef>
              <c:f>'affected specs'!$T$6</c:f>
              <c:strCache>
                <c:ptCount val="1"/>
                <c:pt idx="0">
                  <c:v>TSG108</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specs'!$T$7:$T$19</c:f>
              <c:numCache>
                <c:formatCode>General</c:formatCode>
                <c:ptCount val="13"/>
                <c:pt idx="7">
                  <c:v>13</c:v>
                </c:pt>
                <c:pt idx="8">
                  <c:v>20</c:v>
                </c:pt>
                <c:pt idx="9">
                  <c:v>43</c:v>
                </c:pt>
                <c:pt idx="10">
                  <c:v>90</c:v>
                </c:pt>
                <c:pt idx="11">
                  <c:v>50</c:v>
                </c:pt>
              </c:numCache>
            </c:numRef>
          </c:val>
          <c:extLst>
            <c:ext xmlns:c16="http://schemas.microsoft.com/office/drawing/2014/chart" uri="{C3380CC4-5D6E-409C-BE32-E72D297353CC}">
              <c16:uniqueId val="{00000001-30B6-4C2E-B9A7-C3CD9951A8AD}"/>
            </c:ext>
          </c:extLst>
        </c:ser>
        <c:ser>
          <c:idx val="4"/>
          <c:order val="2"/>
          <c:tx>
            <c:strRef>
              <c:f>'affected specs'!$U$6</c:f>
              <c:strCache>
                <c:ptCount val="1"/>
                <c:pt idx="0">
                  <c:v>TSG109</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specs'!$U$7:$U$19</c:f>
              <c:numCache>
                <c:formatCode>General</c:formatCode>
                <c:ptCount val="13"/>
                <c:pt idx="7">
                  <c:v>7</c:v>
                </c:pt>
                <c:pt idx="8">
                  <c:v>12</c:v>
                </c:pt>
                <c:pt idx="9">
                  <c:v>27</c:v>
                </c:pt>
                <c:pt idx="10">
                  <c:v>57</c:v>
                </c:pt>
                <c:pt idx="11">
                  <c:v>99</c:v>
                </c:pt>
              </c:numCache>
            </c:numRef>
          </c:val>
          <c:extLst>
            <c:ext xmlns:c16="http://schemas.microsoft.com/office/drawing/2014/chart" uri="{C3380CC4-5D6E-409C-BE32-E72D297353CC}">
              <c16:uniqueId val="{00000002-30B6-4C2E-B9A7-C3CD9951A8AD}"/>
            </c:ext>
          </c:extLst>
        </c:ser>
        <c:ser>
          <c:idx val="3"/>
          <c:order val="3"/>
          <c:tx>
            <c:strRef>
              <c:f>'affected specs'!$V$6</c:f>
              <c:strCache>
                <c:ptCount val="1"/>
                <c:pt idx="0">
                  <c:v>TSG110</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specs'!$V$7:$V$19</c:f>
              <c:numCache>
                <c:formatCode>General</c:formatCode>
                <c:ptCount val="13"/>
                <c:pt idx="6">
                  <c:v>2</c:v>
                </c:pt>
                <c:pt idx="7">
                  <c:v>9</c:v>
                </c:pt>
                <c:pt idx="8">
                  <c:v>16</c:v>
                </c:pt>
                <c:pt idx="9">
                  <c:v>33</c:v>
                </c:pt>
                <c:pt idx="10">
                  <c:v>64</c:v>
                </c:pt>
                <c:pt idx="11">
                  <c:v>109</c:v>
                </c:pt>
              </c:numCache>
            </c:numRef>
          </c:val>
          <c:extLst>
            <c:ext xmlns:c16="http://schemas.microsoft.com/office/drawing/2014/chart" uri="{C3380CC4-5D6E-409C-BE32-E72D297353CC}">
              <c16:uniqueId val="{00000003-30B6-4C2E-B9A7-C3CD9951A8AD}"/>
            </c:ext>
          </c:extLst>
        </c:ser>
        <c:dLbls>
          <c:dLblPos val="out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a:t>Specs affected per release </a:t>
            </a:r>
            <a:br>
              <a:rPr lang="en-GB"/>
            </a:br>
            <a:r>
              <a:rPr lang="en-GB"/>
              <a:t>per TSG cycle - SA</a:t>
            </a:r>
          </a:p>
        </c:rich>
      </c:tx>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GB"/>
        </a:p>
      </c:txPr>
    </c:title>
    <c:autoTitleDeleted val="0"/>
    <c:plotArea>
      <c:layout/>
      <c:barChart>
        <c:barDir val="col"/>
        <c:grouping val="clustered"/>
        <c:varyColors val="0"/>
        <c:ser>
          <c:idx val="1"/>
          <c:order val="0"/>
          <c:tx>
            <c:strRef>
              <c:f>'affected specs'!$L$6</c:f>
              <c:strCache>
                <c:ptCount val="1"/>
                <c:pt idx="0">
                  <c:v>TSG107</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specs'!$L$7:$L$19</c:f>
              <c:numCache>
                <c:formatCode>General</c:formatCode>
                <c:ptCount val="13"/>
                <c:pt idx="4">
                  <c:v>2</c:v>
                </c:pt>
                <c:pt idx="5">
                  <c:v>2</c:v>
                </c:pt>
                <c:pt idx="6">
                  <c:v>2</c:v>
                </c:pt>
                <c:pt idx="7">
                  <c:v>3</c:v>
                </c:pt>
                <c:pt idx="8">
                  <c:v>9</c:v>
                </c:pt>
                <c:pt idx="9">
                  <c:v>20</c:v>
                </c:pt>
                <c:pt idx="10">
                  <c:v>56</c:v>
                </c:pt>
                <c:pt idx="11">
                  <c:v>92</c:v>
                </c:pt>
                <c:pt idx="12">
                  <c:v>5</c:v>
                </c:pt>
              </c:numCache>
            </c:numRef>
          </c:val>
          <c:extLst>
            <c:ext xmlns:c16="http://schemas.microsoft.com/office/drawing/2014/chart" uri="{C3380CC4-5D6E-409C-BE32-E72D297353CC}">
              <c16:uniqueId val="{00000000-5F96-49CE-8074-CDF584E31EB9}"/>
            </c:ext>
          </c:extLst>
        </c:ser>
        <c:ser>
          <c:idx val="2"/>
          <c:order val="1"/>
          <c:tx>
            <c:strRef>
              <c:f>'affected specs'!$M$6</c:f>
              <c:strCache>
                <c:ptCount val="1"/>
                <c:pt idx="0">
                  <c:v>TSG108</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specs'!$M$7:$M$19</c:f>
              <c:numCache>
                <c:formatCode>General</c:formatCode>
                <c:ptCount val="13"/>
                <c:pt idx="8">
                  <c:v>10</c:v>
                </c:pt>
                <c:pt idx="9">
                  <c:v>19</c:v>
                </c:pt>
                <c:pt idx="10">
                  <c:v>59</c:v>
                </c:pt>
                <c:pt idx="11">
                  <c:v>131</c:v>
                </c:pt>
                <c:pt idx="12">
                  <c:v>7</c:v>
                </c:pt>
              </c:numCache>
            </c:numRef>
          </c:val>
          <c:extLst>
            <c:ext xmlns:c16="http://schemas.microsoft.com/office/drawing/2014/chart" uri="{C3380CC4-5D6E-409C-BE32-E72D297353CC}">
              <c16:uniqueId val="{00000001-5F96-49CE-8074-CDF584E31EB9}"/>
            </c:ext>
          </c:extLst>
        </c:ser>
        <c:ser>
          <c:idx val="4"/>
          <c:order val="2"/>
          <c:tx>
            <c:strRef>
              <c:f>'affected specs'!$N$6</c:f>
              <c:strCache>
                <c:ptCount val="1"/>
                <c:pt idx="0">
                  <c:v>TSG109</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specs'!$N$7:$N$19</c:f>
              <c:numCache>
                <c:formatCode>General</c:formatCode>
                <c:ptCount val="13"/>
                <c:pt idx="8">
                  <c:v>4</c:v>
                </c:pt>
                <c:pt idx="9">
                  <c:v>12</c:v>
                </c:pt>
                <c:pt idx="10">
                  <c:v>34</c:v>
                </c:pt>
                <c:pt idx="11">
                  <c:v>100</c:v>
                </c:pt>
                <c:pt idx="12">
                  <c:v>16</c:v>
                </c:pt>
              </c:numCache>
            </c:numRef>
          </c:val>
          <c:extLst>
            <c:ext xmlns:c16="http://schemas.microsoft.com/office/drawing/2014/chart" uri="{C3380CC4-5D6E-409C-BE32-E72D297353CC}">
              <c16:uniqueId val="{00000002-5F96-49CE-8074-CDF584E31EB9}"/>
            </c:ext>
          </c:extLst>
        </c:ser>
        <c:ser>
          <c:idx val="3"/>
          <c:order val="3"/>
          <c:tx>
            <c:strRef>
              <c:f>'affected specs'!$O$6</c:f>
              <c:strCache>
                <c:ptCount val="1"/>
                <c:pt idx="0">
                  <c:v>TSG110</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specs'!$O$7:$O$19</c:f>
              <c:numCache>
                <c:formatCode>General</c:formatCode>
                <c:ptCount val="13"/>
                <c:pt idx="4">
                  <c:v>1</c:v>
                </c:pt>
                <c:pt idx="5">
                  <c:v>1</c:v>
                </c:pt>
                <c:pt idx="6">
                  <c:v>2</c:v>
                </c:pt>
                <c:pt idx="7">
                  <c:v>2</c:v>
                </c:pt>
                <c:pt idx="8">
                  <c:v>5</c:v>
                </c:pt>
                <c:pt idx="9">
                  <c:v>10</c:v>
                </c:pt>
                <c:pt idx="10">
                  <c:v>38</c:v>
                </c:pt>
                <c:pt idx="11">
                  <c:v>101</c:v>
                </c:pt>
                <c:pt idx="12">
                  <c:v>34</c:v>
                </c:pt>
              </c:numCache>
            </c:numRef>
          </c:val>
          <c:extLst>
            <c:ext xmlns:c16="http://schemas.microsoft.com/office/drawing/2014/chart" uri="{C3380CC4-5D6E-409C-BE32-E72D297353CC}">
              <c16:uniqueId val="{00000003-5F96-49CE-8074-CDF584E31EB9}"/>
            </c:ext>
          </c:extLst>
        </c:ser>
        <c:dLbls>
          <c:dLblPos val="out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r>
              <a:rPr lang="en-GB"/>
              <a:t>Specs affected per release </a:t>
            </a:r>
            <a:br>
              <a:rPr lang="en-GB"/>
            </a:br>
            <a:r>
              <a:rPr lang="en-GB"/>
              <a:t>per TSG cycle - CT</a:t>
            </a:r>
          </a:p>
        </c:rich>
      </c:tx>
      <c:layout>
        <c:manualLayout>
          <c:xMode val="edge"/>
          <c:yMode val="edge"/>
          <c:x val="0.38634443600064322"/>
          <c:y val="2.1664702643594626E-2"/>
        </c:manualLayout>
      </c:layout>
      <c:overlay val="0"/>
      <c:spPr>
        <a:noFill/>
        <a:ln>
          <a:no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1"/>
          <c:order val="0"/>
          <c:tx>
            <c:strRef>
              <c:f>'affected specs'!$E$6</c:f>
              <c:strCache>
                <c:ptCount val="1"/>
                <c:pt idx="0">
                  <c:v>TSG107</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specs'!$E$7:$E$19</c:f>
              <c:numCache>
                <c:formatCode>General</c:formatCode>
                <c:ptCount val="13"/>
                <c:pt idx="6">
                  <c:v>1</c:v>
                </c:pt>
                <c:pt idx="7">
                  <c:v>1</c:v>
                </c:pt>
                <c:pt idx="8">
                  <c:v>6</c:v>
                </c:pt>
                <c:pt idx="9">
                  <c:v>23</c:v>
                </c:pt>
                <c:pt idx="10">
                  <c:v>59</c:v>
                </c:pt>
                <c:pt idx="11">
                  <c:v>103</c:v>
                </c:pt>
              </c:numCache>
            </c:numRef>
          </c:val>
          <c:extLst>
            <c:ext xmlns:c16="http://schemas.microsoft.com/office/drawing/2014/chart" uri="{C3380CC4-5D6E-409C-BE32-E72D297353CC}">
              <c16:uniqueId val="{00000000-B088-497D-ADF6-E9707AAD87D5}"/>
            </c:ext>
          </c:extLst>
        </c:ser>
        <c:ser>
          <c:idx val="2"/>
          <c:order val="1"/>
          <c:tx>
            <c:strRef>
              <c:f>'affected specs'!$F$6</c:f>
              <c:strCache>
                <c:ptCount val="1"/>
                <c:pt idx="0">
                  <c:v>TSG108</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specs'!$F$7:$F$19</c:f>
              <c:numCache>
                <c:formatCode>General</c:formatCode>
                <c:ptCount val="13"/>
                <c:pt idx="0">
                  <c:v>1</c:v>
                </c:pt>
                <c:pt idx="1">
                  <c:v>1</c:v>
                </c:pt>
                <c:pt idx="7">
                  <c:v>1</c:v>
                </c:pt>
                <c:pt idx="8">
                  <c:v>10</c:v>
                </c:pt>
                <c:pt idx="9">
                  <c:v>29</c:v>
                </c:pt>
                <c:pt idx="10">
                  <c:v>50</c:v>
                </c:pt>
                <c:pt idx="11">
                  <c:v>134</c:v>
                </c:pt>
              </c:numCache>
            </c:numRef>
          </c:val>
          <c:extLst>
            <c:ext xmlns:c16="http://schemas.microsoft.com/office/drawing/2014/chart" uri="{C3380CC4-5D6E-409C-BE32-E72D297353CC}">
              <c16:uniqueId val="{00000001-B088-497D-ADF6-E9707AAD87D5}"/>
            </c:ext>
          </c:extLst>
        </c:ser>
        <c:ser>
          <c:idx val="4"/>
          <c:order val="2"/>
          <c:tx>
            <c:strRef>
              <c:f>'affected specs'!$G$6</c:f>
              <c:strCache>
                <c:ptCount val="1"/>
                <c:pt idx="0">
                  <c:v>TSG109</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specs'!$G$7:$G$19</c:f>
              <c:numCache>
                <c:formatCode>General</c:formatCode>
                <c:ptCount val="13"/>
                <c:pt idx="0">
                  <c:v>1</c:v>
                </c:pt>
                <c:pt idx="1">
                  <c:v>1</c:v>
                </c:pt>
                <c:pt idx="7">
                  <c:v>2</c:v>
                </c:pt>
                <c:pt idx="8">
                  <c:v>4</c:v>
                </c:pt>
                <c:pt idx="9">
                  <c:v>15</c:v>
                </c:pt>
                <c:pt idx="10">
                  <c:v>34</c:v>
                </c:pt>
                <c:pt idx="11">
                  <c:v>128</c:v>
                </c:pt>
              </c:numCache>
            </c:numRef>
          </c:val>
          <c:extLst>
            <c:ext xmlns:c16="http://schemas.microsoft.com/office/drawing/2014/chart" uri="{C3380CC4-5D6E-409C-BE32-E72D297353CC}">
              <c16:uniqueId val="{00000002-B088-497D-ADF6-E9707AAD87D5}"/>
            </c:ext>
          </c:extLst>
        </c:ser>
        <c:ser>
          <c:idx val="3"/>
          <c:order val="3"/>
          <c:tx>
            <c:strRef>
              <c:f>'affected specs'!$H$6</c:f>
              <c:strCache>
                <c:ptCount val="1"/>
                <c:pt idx="0">
                  <c:v>TSG110</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specs'!$H$7:$H$19</c:f>
              <c:numCache>
                <c:formatCode>General</c:formatCode>
                <c:ptCount val="13"/>
                <c:pt idx="0">
                  <c:v>1</c:v>
                </c:pt>
                <c:pt idx="1">
                  <c:v>1</c:v>
                </c:pt>
                <c:pt idx="6">
                  <c:v>1</c:v>
                </c:pt>
                <c:pt idx="7">
                  <c:v>1</c:v>
                </c:pt>
                <c:pt idx="8">
                  <c:v>11</c:v>
                </c:pt>
                <c:pt idx="9">
                  <c:v>22</c:v>
                </c:pt>
                <c:pt idx="10">
                  <c:v>42</c:v>
                </c:pt>
                <c:pt idx="11">
                  <c:v>145</c:v>
                </c:pt>
              </c:numCache>
            </c:numRef>
          </c:val>
          <c:extLst>
            <c:ext xmlns:c16="http://schemas.microsoft.com/office/drawing/2014/chart" uri="{C3380CC4-5D6E-409C-BE32-E72D297353CC}">
              <c16:uniqueId val="{00000003-B088-497D-ADF6-E9707AAD87D5}"/>
            </c:ext>
          </c:extLst>
        </c:ser>
        <c:dLbls>
          <c:dLblPos val="out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ysClr val="windowText" lastClr="000000"/>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solidFill>
            <a:sysClr val="windowText" lastClr="000000"/>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972-4805-BF9E-82FD3097FD5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972-4805-BF9E-82FD3097FD5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972-4805-BF9E-82FD3097FD5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972-4805-BF9E-82FD3097FD5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1972-4805-BF9E-82FD3097FD5E}"/>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1972-4805-BF9E-82FD3097FD5E}"/>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1972-4805-BF9E-82FD3097FD5E}"/>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1972-4805-BF9E-82FD3097FD5E}"/>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1972-4805-BF9E-82FD3097FD5E}"/>
              </c:ext>
            </c:extLst>
          </c:dPt>
          <c:dLbls>
            <c:dLbl>
              <c:idx val="8"/>
              <c:tx>
                <c:rich>
                  <a:bodyPr/>
                  <a:lstStyle/>
                  <a:p>
                    <a:r>
                      <a:rPr lang="en-US"/>
                      <a:t>Region 3</a:t>
                    </a:r>
                    <a:endParaRPr lang="en-US" baseline="0"/>
                  </a:p>
                  <a:p>
                    <a:fld id="{0A17F10D-73B1-49DD-A502-EB9B8815BEA3}" type="VALUE">
                      <a:rPr lang="en-US"/>
                      <a:pPr/>
                      <a:t>[VALUE]</a:t>
                    </a:fld>
                    <a:endParaRPr lang="en-GB"/>
                  </a:p>
                </c:rich>
              </c:tx>
              <c:dLblPos val="inEnd"/>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1972-4805-BF9E-82FD3097FD5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459</c:v>
                </c:pt>
                <c:pt idx="1">
                  <c:v>87</c:v>
                </c:pt>
                <c:pt idx="3">
                  <c:v>28</c:v>
                </c:pt>
                <c:pt idx="4">
                  <c:v>13</c:v>
                </c:pt>
                <c:pt idx="5">
                  <c:v>176</c:v>
                </c:pt>
                <c:pt idx="6">
                  <c:v>37</c:v>
                </c:pt>
                <c:pt idx="7">
                  <c:v>57</c:v>
                </c:pt>
              </c:numCache>
            </c:numRef>
          </c:val>
          <c:extLst>
            <c:ext xmlns:c16="http://schemas.microsoft.com/office/drawing/2014/chart" uri="{C3380CC4-5D6E-409C-BE32-E72D297353CC}">
              <c16:uniqueId val="{00000012-1972-4805-BF9E-82FD3097FD5E}"/>
            </c:ext>
          </c:extLst>
        </c:ser>
        <c:dLbls>
          <c:dLblPos val="inEnd"/>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81B86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info'!$K$88:$K$105</c:f>
              <c:numCache>
                <c:formatCode>General</c:formatCode>
                <c:ptCount val="18"/>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pt idx="16">
                  <c:v>2024</c:v>
                </c:pt>
                <c:pt idx="17">
                  <c:v>2025</c:v>
                </c:pt>
              </c:numCache>
            </c:numRef>
          </c:cat>
          <c:val>
            <c:numRef>
              <c:f>'general info'!$L$88:$L$105</c:f>
              <c:numCache>
                <c:formatCode>General</c:formatCode>
                <c:ptCount val="18"/>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817</c:v>
                </c:pt>
                <c:pt idx="15">
                  <c:v>865</c:v>
                </c:pt>
                <c:pt idx="16">
                  <c:v>856</c:v>
                </c:pt>
                <c:pt idx="17">
                  <c:v>857</c:v>
                </c:pt>
              </c:numCache>
            </c:numRef>
          </c:val>
          <c:extLst>
            <c:ext xmlns:c16="http://schemas.microsoft.com/office/drawing/2014/chart" uri="{C3380CC4-5D6E-409C-BE32-E72D297353CC}">
              <c16:uniqueId val="{00000000-8691-4A24-B46D-B0A09E60FFA1}"/>
            </c:ext>
          </c:extLst>
        </c:ser>
        <c:dLbls>
          <c:dLblPos val="outEnd"/>
          <c:showLegendKey val="0"/>
          <c:showVal val="1"/>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numFmt formatCode="General" sourceLinked="1"/>
        <c:majorTickMark val="none"/>
        <c:minorTickMark val="none"/>
        <c:tickLblPos val="nextTo"/>
        <c:crossAx val="8285414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12T09:17:28.283"/>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5</a:t>
            </a:fld>
            <a:endParaRPr lang="en-GB" altLang="en-US"/>
          </a:p>
        </p:txBody>
      </p:sp>
    </p:spTree>
    <p:extLst>
      <p:ext uri="{BB962C8B-B14F-4D97-AF65-F5344CB8AC3E}">
        <p14:creationId xmlns:p14="http://schemas.microsoft.com/office/powerpoint/2010/main" val="991420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story behind this:</a:t>
            </a:r>
          </a:p>
          <a:p>
            <a:r>
              <a:rPr lang="en-GB" dirty="0"/>
              <a:t>ETSI is the custodian (distributing authority) of algorithms developed by ETSI or by other organizations . As custodian, ETSI handles licensing of the algorithms and distribution of the relevant specifications and other confidential information.</a:t>
            </a:r>
          </a:p>
          <a:p>
            <a:r>
              <a:rPr lang="en-GB" dirty="0"/>
              <a:t>ETSI charged an administrative cost (2000 </a:t>
            </a:r>
            <a:r>
              <a:rPr lang="en-GB" dirty="0" err="1"/>
              <a:t>eur</a:t>
            </a:r>
            <a:r>
              <a:rPr lang="en-GB" dirty="0"/>
              <a:t>).</a:t>
            </a:r>
          </a:p>
          <a:p>
            <a:r>
              <a:rPr lang="en-GB" dirty="0"/>
              <a:t>For all countries outside the European Union (EU), the ETSI Secretariat needed to obtain an export licence from the French Authorities before being authorized to distribute the algorithm.</a:t>
            </a:r>
          </a:p>
          <a:p>
            <a:endParaRPr lang="en-GB" dirty="0"/>
          </a:p>
          <a:p>
            <a:r>
              <a:rPr lang="en-GB" b="0" dirty="0"/>
              <a:t>Customers who wished to purchase algorithms needed to sign a Confidentiality Usage Undertaking form (CRUU) and demonstrate they fulfil the specified approval conditions.</a:t>
            </a:r>
          </a:p>
          <a:p>
            <a:endParaRPr lang="en-GB" b="0" dirty="0"/>
          </a:p>
          <a:p>
            <a:r>
              <a:rPr lang="en-GB" b="0" dirty="0"/>
              <a:t>In Summer 2024 we submitted a request to the French authorities to make all the 3GPP cellular security algorithms public, present and future, as we understood that there was </a:t>
            </a:r>
            <a:r>
              <a:rPr lang="en-GB" b="0"/>
              <a:t>no longer need </a:t>
            </a:r>
            <a:r>
              <a:rPr lang="en-GB" b="0" dirty="0"/>
              <a:t>to restrict the use of these algorithms. This request blocked any distribution with or without a license for the newly standardised 5G 256-bit security algorithms.</a:t>
            </a:r>
          </a:p>
          <a:p>
            <a:endParaRPr lang="en-GB" b="0" dirty="0"/>
          </a:p>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8</a:t>
            </a:fld>
            <a:endParaRPr lang="en-GB" altLang="en-US"/>
          </a:p>
        </p:txBody>
      </p:sp>
    </p:spTree>
    <p:extLst>
      <p:ext uri="{BB962C8B-B14F-4D97-AF65-F5344CB8AC3E}">
        <p14:creationId xmlns:p14="http://schemas.microsoft.com/office/powerpoint/2010/main" val="439572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18</a:t>
            </a:fld>
            <a:endParaRPr lang="en-GB" altLang="en-US"/>
          </a:p>
        </p:txBody>
      </p:sp>
    </p:spTree>
    <p:extLst>
      <p:ext uri="{BB962C8B-B14F-4D97-AF65-F5344CB8AC3E}">
        <p14:creationId xmlns:p14="http://schemas.microsoft.com/office/powerpoint/2010/main" val="3491025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AEEF85E-61CF-45AA-B151-EB1FB4290FBA}" type="slidenum">
              <a:rPr lang="en-GB" altLang="en-US" smtClean="0"/>
              <a:pPr>
                <a:defRPr/>
              </a:pPr>
              <a:t>28</a:t>
            </a:fld>
            <a:endParaRPr lang="en-GB" altLang="en-US"/>
          </a:p>
        </p:txBody>
      </p:sp>
    </p:spTree>
    <p:extLst>
      <p:ext uri="{BB962C8B-B14F-4D97-AF65-F5344CB8AC3E}">
        <p14:creationId xmlns:p14="http://schemas.microsoft.com/office/powerpoint/2010/main" val="2300544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29</a:t>
            </a:fld>
            <a:endParaRPr lang="en-GB" altLang="en-US"/>
          </a:p>
        </p:txBody>
      </p:sp>
    </p:spTree>
    <p:extLst>
      <p:ext uri="{BB962C8B-B14F-4D97-AF65-F5344CB8AC3E}">
        <p14:creationId xmlns:p14="http://schemas.microsoft.com/office/powerpoint/2010/main" val="2829775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Box 14">
            <a:extLst>
              <a:ext uri="{FF2B5EF4-FFF2-40B4-BE49-F238E27FC236}">
                <a16:creationId xmlns:a16="http://schemas.microsoft.com/office/drawing/2014/main" id="{4EF26C9F-A758-1EE0-16D3-4E9CF1A6F8FF}"/>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000" b="1" i="0" kern="1200" dirty="0">
                <a:solidFill>
                  <a:schemeClr val="tx1"/>
                </a:solidFill>
                <a:effectLst/>
                <a:latin typeface="Arial" panose="020B0604020202020204" pitchFamily="34" charset="0"/>
                <a:ea typeface="+mn-ea"/>
                <a:cs typeface="Arial" panose="020B0604020202020204" pitchFamily="34" charset="0"/>
              </a:rPr>
              <a:t>RP-252983</a:t>
            </a:r>
            <a:r>
              <a:rPr lang="sv-SE" altLang="en-US" sz="1200" b="1" kern="1200" dirty="0">
                <a:solidFill>
                  <a:schemeClr val="tx1"/>
                </a:solidFill>
                <a:latin typeface="Arial" panose="020B0604020202020204" pitchFamily="34" charset="0"/>
                <a:ea typeface="+mn-ea"/>
                <a:cs typeface="Arial" panose="020B0604020202020204" pitchFamily="34" charset="0"/>
              </a:rPr>
              <a:t> </a:t>
            </a:r>
            <a:r>
              <a:rPr lang="en-GB" sz="1000" b="1" kern="1200" dirty="0">
                <a:solidFill>
                  <a:schemeClr val="tx1"/>
                </a:solidFill>
                <a:effectLst/>
                <a:latin typeface="Arial" panose="020B0604020202020204" pitchFamily="34" charset="0"/>
                <a:ea typeface="+mn-ea"/>
                <a:cs typeface="Arial" panose="020B0604020202020204" pitchFamily="34" charset="0"/>
              </a:rPr>
              <a:t>CP-253010</a:t>
            </a:r>
            <a:r>
              <a:rPr lang="sv-SE" altLang="en-US" sz="1200" b="1" kern="1200" dirty="0">
                <a:solidFill>
                  <a:schemeClr val="tx1"/>
                </a:solidFill>
                <a:latin typeface="Arial" panose="020B0604020202020204" pitchFamily="34" charset="0"/>
                <a:ea typeface="+mn-ea"/>
                <a:cs typeface="Arial" panose="020B0604020202020204" pitchFamily="34" charset="0"/>
              </a:rPr>
              <a:t> </a:t>
            </a:r>
            <a:r>
              <a:rPr lang="en-GB" sz="1000" b="1" kern="1200" dirty="0">
                <a:solidFill>
                  <a:schemeClr val="tx1"/>
                </a:solidFill>
                <a:effectLst/>
                <a:latin typeface="Arial" panose="020B0604020202020204" pitchFamily="34" charset="0"/>
                <a:ea typeface="+mn-ea"/>
                <a:cs typeface="Arial" panose="020B0604020202020204" pitchFamily="34" charset="0"/>
              </a:rPr>
              <a:t>SP-251601</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#110</a:t>
            </a:r>
          </a:p>
          <a:p>
            <a:pPr eaLnBrk="1" hangingPunct="1">
              <a:defRPr/>
            </a:pPr>
            <a:r>
              <a:rPr lang="en-GB" altLang="en-US" sz="1200" b="1" dirty="0">
                <a:latin typeface="Arial "/>
              </a:rPr>
              <a:t>Baltimore, US, 8 – 12 December</a:t>
            </a:r>
            <a:r>
              <a:rPr lang="en-GB" sz="1200" b="1" kern="1200" dirty="0">
                <a:solidFill>
                  <a:schemeClr val="tx1"/>
                </a:solidFill>
                <a:latin typeface="Arial "/>
                <a:ea typeface="+mn-ea"/>
                <a:cs typeface="Arial" panose="020B0604020202020204" pitchFamily="34" charset="0"/>
              </a:rPr>
              <a:t>, 2025</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000" b="1" i="0" kern="1200" dirty="0">
                <a:solidFill>
                  <a:schemeClr val="tx1"/>
                </a:solidFill>
                <a:effectLst/>
                <a:latin typeface="Arial" panose="020B0604020202020204" pitchFamily="34" charset="0"/>
                <a:ea typeface="+mn-ea"/>
                <a:cs typeface="Arial" panose="020B0604020202020204" pitchFamily="34" charset="0"/>
              </a:rPr>
              <a:t>RP-252983</a:t>
            </a:r>
            <a:r>
              <a:rPr lang="sv-SE" altLang="en-US" sz="1200" b="1" kern="1200" dirty="0">
                <a:solidFill>
                  <a:schemeClr val="tx1"/>
                </a:solidFill>
                <a:latin typeface="Arial" panose="020B0604020202020204" pitchFamily="34" charset="0"/>
                <a:ea typeface="+mn-ea"/>
                <a:cs typeface="Arial" panose="020B0604020202020204" pitchFamily="34" charset="0"/>
              </a:rPr>
              <a:t> </a:t>
            </a:r>
            <a:r>
              <a:rPr lang="en-GB" sz="1000" b="1" kern="1200" dirty="0">
                <a:solidFill>
                  <a:schemeClr val="tx1"/>
                </a:solidFill>
                <a:effectLst/>
                <a:latin typeface="Arial" panose="020B0604020202020204" pitchFamily="34" charset="0"/>
                <a:ea typeface="+mn-ea"/>
                <a:cs typeface="Arial" panose="020B0604020202020204" pitchFamily="34" charset="0"/>
              </a:rPr>
              <a:t>CP-253010</a:t>
            </a:r>
            <a:r>
              <a:rPr lang="sv-SE" altLang="en-US" sz="1200" b="1" kern="1200" dirty="0">
                <a:solidFill>
                  <a:schemeClr val="tx1"/>
                </a:solidFill>
                <a:latin typeface="Arial" panose="020B0604020202020204" pitchFamily="34" charset="0"/>
                <a:ea typeface="+mn-ea"/>
                <a:cs typeface="Arial" panose="020B0604020202020204" pitchFamily="34" charset="0"/>
              </a:rPr>
              <a:t> </a:t>
            </a:r>
            <a:r>
              <a:rPr lang="en-GB" sz="1000" b="1" kern="1200" dirty="0">
                <a:solidFill>
                  <a:schemeClr val="tx1"/>
                </a:solidFill>
                <a:effectLst/>
                <a:latin typeface="Arial" panose="020B0604020202020204" pitchFamily="34" charset="0"/>
                <a:ea typeface="+mn-ea"/>
                <a:cs typeface="Arial" panose="020B0604020202020204" pitchFamily="34" charset="0"/>
              </a:rPr>
              <a:t>SP-251601</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3gpp.org/dynareport?code=corporate-groups.htm" TargetMode="External"/></Relationships>
</file>

<file path=ppt/slides/_rels/slide19.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png"/><Relationship Id="rId4" Type="http://schemas.openxmlformats.org/officeDocument/2006/relationships/hyperlink" Target="mailto:Kevin.flynn@3gpp.org"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about-us/mobile-competence-centre" TargetMode="External"/><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etsi.org/security-algorithms-and-codes/security-algorithm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MCC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Mirko Cano Soveri (Director of MCC)</a:t>
            </a:r>
            <a:endParaRPr lang="en-GB" sz="1400" dirty="0">
              <a:solidFill>
                <a:schemeClr val="accent2">
                  <a:lumMod val="75000"/>
                </a:schemeClr>
              </a:solidFill>
              <a:latin typeface="Century Gothic" panose="020B0502020202020204" pitchFamily="34"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F1B4023B-8479-4372-A903-BBC90C5F1199}"/>
              </a:ext>
            </a:extLst>
          </p:cNvPr>
          <p:cNvGraphicFramePr>
            <a:graphicFrameLocks/>
          </p:cNvGraphicFramePr>
          <p:nvPr/>
        </p:nvGraphicFramePr>
        <p:xfrm>
          <a:off x="2663595" y="2116375"/>
          <a:ext cx="6864810" cy="410153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TSG#110 (RAN) </a:t>
            </a:r>
            <a:endParaRPr lang="en-GB" dirty="0"/>
          </a:p>
        </p:txBody>
      </p:sp>
    </p:spTree>
    <p:extLst>
      <p:ext uri="{BB962C8B-B14F-4D97-AF65-F5344CB8AC3E}">
        <p14:creationId xmlns:p14="http://schemas.microsoft.com/office/powerpoint/2010/main" val="234667290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BBB56E96-0CA2-4E05-95AE-62D0B1759AF4}"/>
              </a:ext>
            </a:extLst>
          </p:cNvPr>
          <p:cNvGraphicFramePr>
            <a:graphicFrameLocks/>
          </p:cNvGraphicFramePr>
          <p:nvPr/>
        </p:nvGraphicFramePr>
        <p:xfrm>
          <a:off x="2590800" y="2107224"/>
          <a:ext cx="7010400" cy="40841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TSG#110 (SA)</a:t>
            </a:r>
            <a:endParaRPr lang="en-GB" dirty="0"/>
          </a:p>
        </p:txBody>
      </p:sp>
    </p:spTree>
    <p:extLst>
      <p:ext uri="{BB962C8B-B14F-4D97-AF65-F5344CB8AC3E}">
        <p14:creationId xmlns:p14="http://schemas.microsoft.com/office/powerpoint/2010/main" val="324298477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7F2EF97-D3AB-4C02-8384-45C7EF58265A}"/>
              </a:ext>
            </a:extLst>
          </p:cNvPr>
          <p:cNvGraphicFramePr>
            <a:graphicFrameLocks/>
          </p:cNvGraphicFramePr>
          <p:nvPr/>
        </p:nvGraphicFramePr>
        <p:xfrm>
          <a:off x="2590800" y="2057400"/>
          <a:ext cx="7010400" cy="416051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TSG#110 (CT)</a:t>
            </a:r>
            <a:endParaRPr lang="en-GB" dirty="0"/>
          </a:p>
        </p:txBody>
      </p:sp>
    </p:spTree>
    <p:extLst>
      <p:ext uri="{BB962C8B-B14F-4D97-AF65-F5344CB8AC3E}">
        <p14:creationId xmlns:p14="http://schemas.microsoft.com/office/powerpoint/2010/main" val="119116630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3C0C1278-C59B-4EB6-84C3-40DAA8C9D434}"/>
              </a:ext>
            </a:extLst>
          </p:cNvPr>
          <p:cNvGraphicFramePr>
            <a:graphicFrameLocks/>
          </p:cNvGraphicFramePr>
          <p:nvPr/>
        </p:nvGraphicFramePr>
        <p:xfrm>
          <a:off x="2663594" y="2190750"/>
          <a:ext cx="6864812" cy="392806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TSG#110</a:t>
            </a:r>
            <a:endParaRPr lang="en-GB" dirty="0"/>
          </a:p>
        </p:txBody>
      </p:sp>
    </p:spTree>
    <p:extLst>
      <p:ext uri="{BB962C8B-B14F-4D97-AF65-F5344CB8AC3E}">
        <p14:creationId xmlns:p14="http://schemas.microsoft.com/office/powerpoint/2010/main" val="375590282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AA4AC9EE-8872-41FF-AA76-12DA548B02F1}"/>
              </a:ext>
            </a:extLst>
          </p:cNvPr>
          <p:cNvGraphicFramePr>
            <a:graphicFrameLocks/>
          </p:cNvGraphicFramePr>
          <p:nvPr/>
        </p:nvGraphicFramePr>
        <p:xfrm>
          <a:off x="487678" y="1828212"/>
          <a:ext cx="11216644" cy="442798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spTree>
    <p:extLst>
      <p:ext uri="{BB962C8B-B14F-4D97-AF65-F5344CB8AC3E}">
        <p14:creationId xmlns:p14="http://schemas.microsoft.com/office/powerpoint/2010/main" val="228951661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80D21E37-93BB-458D-9640-7277E0B9E72E}"/>
              </a:ext>
            </a:extLst>
          </p:cNvPr>
          <p:cNvGraphicFramePr>
            <a:graphicFrameLocks/>
          </p:cNvGraphicFramePr>
          <p:nvPr/>
        </p:nvGraphicFramePr>
        <p:xfrm>
          <a:off x="487678" y="1828211"/>
          <a:ext cx="11216644" cy="44279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spTree>
    <p:extLst>
      <p:ext uri="{BB962C8B-B14F-4D97-AF65-F5344CB8AC3E}">
        <p14:creationId xmlns:p14="http://schemas.microsoft.com/office/powerpoint/2010/main" val="335848396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CE55E412-E775-4278-8F61-9F7632E2C5D3}"/>
              </a:ext>
            </a:extLst>
          </p:cNvPr>
          <p:cNvGraphicFramePr>
            <a:graphicFrameLocks/>
          </p:cNvGraphicFramePr>
          <p:nvPr/>
        </p:nvGraphicFramePr>
        <p:xfrm>
          <a:off x="487678" y="1828212"/>
          <a:ext cx="11216644" cy="442798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spTree>
    <p:extLst>
      <p:ext uri="{BB962C8B-B14F-4D97-AF65-F5344CB8AC3E}">
        <p14:creationId xmlns:p14="http://schemas.microsoft.com/office/powerpoint/2010/main" val="84458663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38B72421-5ADE-17A9-318D-EBDCC7378F06}"/>
              </a:ext>
            </a:extLst>
          </p:cNvPr>
          <p:cNvGraphicFramePr>
            <a:graphicFrameLocks/>
          </p:cNvGraphicFramePr>
          <p:nvPr/>
        </p:nvGraphicFramePr>
        <p:xfrm>
          <a:off x="6502897" y="1848798"/>
          <a:ext cx="5139917" cy="288201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BA0AC33E-36DB-BC4A-DD19-203D5862F142}"/>
              </a:ext>
            </a:extLst>
          </p:cNvPr>
          <p:cNvGraphicFramePr>
            <a:graphicFrameLocks/>
          </p:cNvGraphicFramePr>
          <p:nvPr/>
        </p:nvGraphicFramePr>
        <p:xfrm>
          <a:off x="284335" y="1967731"/>
          <a:ext cx="5962301" cy="3575304"/>
        </p:xfrm>
        <a:graphic>
          <a:graphicData uri="http://schemas.openxmlformats.org/drawingml/2006/chart">
            <c:chart xmlns:c="http://schemas.openxmlformats.org/drawingml/2006/chart" xmlns:r="http://schemas.openxmlformats.org/officeDocument/2006/relationships" r:id="rId3"/>
          </a:graphicData>
        </a:graphic>
      </p:graphicFrame>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499526"/>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857 </a:t>
            </a:r>
            <a:r>
              <a:rPr lang="en-US" i="1" dirty="0">
                <a:solidFill>
                  <a:srgbClr val="969696"/>
                </a:solidFill>
              </a:rPr>
              <a:t>(848)</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759691"/>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51  </a:t>
            </a:r>
            <a:r>
              <a:rPr lang="en-US" i="1" dirty="0">
                <a:solidFill>
                  <a:srgbClr val="969696"/>
                </a:solidFill>
              </a:rPr>
              <a:t>(47)</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nvGraphicFramePr>
        <p:xfrm>
          <a:off x="10044970" y="4414993"/>
          <a:ext cx="1984524" cy="1709436"/>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TSG#109</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TSG#110</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457</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459</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85</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87</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tc>
                  <a:txBody>
                    <a:bodyPr/>
                    <a:lstStyle/>
                    <a:p>
                      <a:pPr algn="r" fontAlgn="b"/>
                      <a:r>
                        <a:rPr lang="en-GB" sz="1000" b="0" i="0" u="none" strike="noStrike" dirty="0">
                          <a:effectLst/>
                          <a:latin typeface="Arial" panose="020B0604020202020204" pitchFamily="34" charset="0"/>
                        </a:rPr>
                        <a:t>28</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13</a:t>
                      </a:r>
                    </a:p>
                  </a:txBody>
                  <a:tcPr marL="0" marR="0" marT="0" marB="0" anchor="b"/>
                </a:tc>
                <a:tc>
                  <a:txBody>
                    <a:bodyPr/>
                    <a:lstStyle/>
                    <a:p>
                      <a:pPr algn="r" fontAlgn="b"/>
                      <a:r>
                        <a:rPr lang="en-GB" sz="1000" b="0" i="0" u="none" strike="noStrike" dirty="0">
                          <a:effectLst/>
                          <a:latin typeface="Arial" panose="020B0604020202020204" pitchFamily="34" charset="0"/>
                        </a:rPr>
                        <a:t>13</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171</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176</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37</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37</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57</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57</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chemeClr val="tx1"/>
                          </a:solidFill>
                          <a:effectLst/>
                          <a:latin typeface="Arial" panose="020B0604020202020204" pitchFamily="34" charset="0"/>
                        </a:rPr>
                        <a:t>848</a:t>
                      </a:r>
                    </a:p>
                  </a:txBody>
                  <a:tcPr marL="0" marR="0" marT="0" marB="0" anchor="b"/>
                </a:tc>
                <a:tc>
                  <a:txBody>
                    <a:bodyPr/>
                    <a:lstStyle/>
                    <a:p>
                      <a:pPr algn="r" fontAlgn="b"/>
                      <a:r>
                        <a:rPr lang="en-GB" sz="1000" b="1" i="0" u="none" strike="noStrike" dirty="0">
                          <a:effectLst/>
                          <a:latin typeface="Arial" panose="020B0604020202020204" pitchFamily="34" charset="0"/>
                        </a:rPr>
                        <a:t>857</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04/12/2025</a:t>
            </a:r>
            <a:endParaRPr lang="en-US" sz="1200" dirty="0"/>
          </a:p>
        </p:txBody>
      </p:sp>
      <p:sp>
        <p:nvSpPr>
          <p:cNvPr id="8" name="TextBox 7">
            <a:extLst>
              <a:ext uri="{FF2B5EF4-FFF2-40B4-BE49-F238E27FC236}">
                <a16:creationId xmlns:a16="http://schemas.microsoft.com/office/drawing/2014/main" id="{4944FB19-667E-E0E9-3C5E-38224066F43C}"/>
              </a:ext>
            </a:extLst>
          </p:cNvPr>
          <p:cNvSpPr txBox="1"/>
          <p:nvPr/>
        </p:nvSpPr>
        <p:spPr>
          <a:xfrm>
            <a:off x="76700" y="5655703"/>
            <a:ext cx="6169936" cy="338554"/>
          </a:xfrm>
          <a:prstGeom prst="rect">
            <a:avLst/>
          </a:prstGeom>
          <a:noFill/>
        </p:spPr>
        <p:txBody>
          <a:bodyPr wrap="square">
            <a:spAutoFit/>
          </a:bodyPr>
          <a:lstStyle/>
          <a:p>
            <a:pPr algn="ctr">
              <a:spcBef>
                <a:spcPct val="50000"/>
              </a:spcBef>
              <a:buFontTx/>
              <a:buNone/>
            </a:pPr>
            <a:r>
              <a:rPr lang="en-US" altLang="en-US" sz="1600" b="1" dirty="0">
                <a:solidFill>
                  <a:srgbClr val="81B861"/>
                </a:solidFill>
                <a:latin typeface="Arial" panose="020B0604020202020204" pitchFamily="34" charset="0"/>
              </a:rPr>
              <a:t>More members since last plenary update</a:t>
            </a:r>
            <a:endParaRPr lang="en-GB" altLang="en-US" sz="1600" b="1" dirty="0">
              <a:solidFill>
                <a:srgbClr val="81B861"/>
              </a:solidFill>
              <a:latin typeface="Arial" panose="020B0604020202020204" pitchFamily="34" charset="0"/>
            </a:endParaRPr>
          </a:p>
        </p:txBody>
      </p:sp>
    </p:spTree>
    <p:extLst>
      <p:ext uri="{BB962C8B-B14F-4D97-AF65-F5344CB8AC3E}">
        <p14:creationId xmlns:p14="http://schemas.microsoft.com/office/powerpoint/2010/main" val="418386708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Corporate Groups</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04/12/2025</a:t>
            </a:r>
            <a:endParaRPr lang="en-US" sz="1200" dirty="0"/>
          </a:p>
        </p:txBody>
      </p:sp>
      <p:sp>
        <p:nvSpPr>
          <p:cNvPr id="7" name="TextBox 6">
            <a:extLst>
              <a:ext uri="{FF2B5EF4-FFF2-40B4-BE49-F238E27FC236}">
                <a16:creationId xmlns:a16="http://schemas.microsoft.com/office/drawing/2014/main" id="{B9CE8DEE-BC4D-0D1C-6944-8EF91C699CBA}"/>
              </a:ext>
            </a:extLst>
          </p:cNvPr>
          <p:cNvSpPr txBox="1"/>
          <p:nvPr/>
        </p:nvSpPr>
        <p:spPr>
          <a:xfrm>
            <a:off x="5486400" y="2263224"/>
            <a:ext cx="5900285" cy="2308324"/>
          </a:xfrm>
          <a:prstGeom prst="rect">
            <a:avLst/>
          </a:prstGeom>
          <a:noFill/>
        </p:spPr>
        <p:txBody>
          <a:bodyPr wrap="square">
            <a:spAutoFit/>
          </a:bodyPr>
          <a:lstStyle/>
          <a:p>
            <a:pPr lvl="0"/>
            <a:r>
              <a:rPr lang="en-GB" sz="1800" b="1"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CAUTION</a:t>
            </a:r>
            <a:endPar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endParaRPr>
          </a:p>
          <a:p>
            <a:pPr lvl="0"/>
            <a:r>
              <a:rPr lang="en-GB" sz="1800" dirty="0">
                <a:effectLst/>
                <a:latin typeface="Aptos" panose="020B0004020202020204" pitchFamily="34" charset="0"/>
                <a:ea typeface="Times New Roman" panose="02020603050405020304" pitchFamily="18" charset="0"/>
                <a:cs typeface="Times New Roman" panose="02020603050405020304" pitchFamily="18" charset="0"/>
              </a:rPr>
              <a:t>The corporate group OP designation data has been collected only for the Corporate groups that ran for election since April 2025. For the validity and accuracy of the data, it is strongly recommended that corporate group declaration include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primary Individual Member</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 of the corporate group and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corporate group OP designation</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a:t>
            </a:r>
            <a:r>
              <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9" name="Chart 8">
            <a:extLst>
              <a:ext uri="{FF2B5EF4-FFF2-40B4-BE49-F238E27FC236}">
                <a16:creationId xmlns:a16="http://schemas.microsoft.com/office/drawing/2014/main" id="{AAC275F8-F67C-FFCE-5629-952E66D7D114}"/>
              </a:ext>
            </a:extLst>
          </p:cNvPr>
          <p:cNvGraphicFramePr>
            <a:graphicFrameLocks/>
          </p:cNvGraphicFramePr>
          <p:nvPr/>
        </p:nvGraphicFramePr>
        <p:xfrm>
          <a:off x="643505" y="2229109"/>
          <a:ext cx="4572000" cy="3551722"/>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D165B43E-4023-69E8-ACD6-AB661517C312}"/>
              </a:ext>
            </a:extLst>
          </p:cNvPr>
          <p:cNvSpPr txBox="1"/>
          <p:nvPr/>
        </p:nvSpPr>
        <p:spPr>
          <a:xfrm>
            <a:off x="5486400" y="4859029"/>
            <a:ext cx="5900285" cy="738664"/>
          </a:xfrm>
          <a:prstGeom prst="rect">
            <a:avLst/>
          </a:prstGeom>
          <a:noFill/>
        </p:spPr>
        <p:txBody>
          <a:bodyPr wrap="square">
            <a:spAutoFit/>
          </a:bodyPr>
          <a:lstStyle/>
          <a:p>
            <a:r>
              <a:rPr lang="en-GB" sz="1400" b="1" dirty="0">
                <a:effectLst/>
                <a:latin typeface="Aptos" panose="020B0004020202020204" pitchFamily="34" charset="0"/>
                <a:ea typeface="Times New Roman" panose="02020603050405020304" pitchFamily="18" charset="0"/>
                <a:cs typeface="Times New Roman" panose="02020603050405020304" pitchFamily="18" charset="0"/>
              </a:rPr>
              <a:t>EXAMPLE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(see data posted on </a:t>
            </a:r>
            <a:r>
              <a:rPr lang="en-GB" sz="1400" dirty="0">
                <a:effectLst/>
                <a:latin typeface="Aptos" panose="020B0004020202020204" pitchFamily="34" charset="0"/>
                <a:ea typeface="Times New Roman" panose="02020603050405020304" pitchFamily="18" charset="0"/>
                <a:cs typeface="Times New Roman" panose="02020603050405020304" pitchFamily="18" charset="0"/>
                <a:hlinkClick r:id="rId4"/>
              </a:rPr>
              <a:t>3GPP website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a:t>
            </a:r>
          </a:p>
          <a:p>
            <a:r>
              <a:rPr lang="en-GB" sz="1400" dirty="0">
                <a:effectLst/>
                <a:latin typeface="Aptos" panose="020B0004020202020204" pitchFamily="34" charset="0"/>
                <a:ea typeface="Times New Roman" panose="02020603050405020304" pitchFamily="18" charset="0"/>
                <a:cs typeface="Times New Roman" panose="02020603050405020304" pitchFamily="18" charset="0"/>
              </a:rPr>
              <a:t>Apple Inc.’s primary Individual Member will be Apple Inc. </a:t>
            </a:r>
            <a:r>
              <a:rPr lang="en-GB" sz="1400" dirty="0">
                <a:latin typeface="Aptos" panose="020B0004020202020204" pitchFamily="34" charset="0"/>
                <a:ea typeface="Times New Roman" panose="02020603050405020304" pitchFamily="18" charset="0"/>
                <a:cs typeface="Times New Roman" panose="02020603050405020304" pitchFamily="18" charset="0"/>
              </a:rPr>
              <a:t>(ATIS) </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and corporate group OP designation will be ATIS.</a:t>
            </a:r>
            <a:endParaRPr lang="en-GB" sz="1400" dirty="0"/>
          </a:p>
        </p:txBody>
      </p:sp>
    </p:spTree>
    <p:extLst>
      <p:ext uri="{BB962C8B-B14F-4D97-AF65-F5344CB8AC3E}">
        <p14:creationId xmlns:p14="http://schemas.microsoft.com/office/powerpoint/2010/main" val="169526365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14EFD577-2620-5604-97F0-4BC2AE075CBB}"/>
              </a:ext>
            </a:extLst>
          </p:cNvPr>
          <p:cNvGraphicFramePr>
            <a:graphicFrameLocks/>
          </p:cNvGraphicFramePr>
          <p:nvPr/>
        </p:nvGraphicFramePr>
        <p:xfrm>
          <a:off x="424137" y="1944304"/>
          <a:ext cx="11153776" cy="448900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GB" dirty="0"/>
              <a:t>Meeting attendees</a:t>
            </a:r>
          </a:p>
        </p:txBody>
      </p:sp>
      <p:sp>
        <p:nvSpPr>
          <p:cNvPr id="7" name="Rectangle 6">
            <a:extLst>
              <a:ext uri="{FF2B5EF4-FFF2-40B4-BE49-F238E27FC236}">
                <a16:creationId xmlns:a16="http://schemas.microsoft.com/office/drawing/2014/main" id="{D0C3B593-6938-E84F-0EB0-FF5B48EA67EE}"/>
              </a:ext>
            </a:extLst>
          </p:cNvPr>
          <p:cNvSpPr/>
          <p:nvPr/>
        </p:nvSpPr>
        <p:spPr>
          <a:xfrm>
            <a:off x="9114702" y="3699483"/>
            <a:ext cx="1328286" cy="56789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Arial" panose="020B0604020202020204" pitchFamily="34" charset="0"/>
                <a:cs typeface="Arial" panose="020B0604020202020204" pitchFamily="34" charset="0"/>
              </a:rPr>
              <a:t>COVID19</a:t>
            </a:r>
          </a:p>
        </p:txBody>
      </p:sp>
    </p:spTree>
    <p:extLst>
      <p:ext uri="{BB962C8B-B14F-4D97-AF65-F5344CB8AC3E}">
        <p14:creationId xmlns:p14="http://schemas.microsoft.com/office/powerpoint/2010/main" val="119080744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21F63-B2A6-302A-C222-5D0C2CF947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EF4C9-F852-A060-B6F3-9259B0ED6F70}"/>
              </a:ext>
            </a:extLst>
          </p:cNvPr>
          <p:cNvSpPr>
            <a:spLocks noGrp="1"/>
          </p:cNvSpPr>
          <p:nvPr>
            <p:ph type="title"/>
          </p:nvPr>
        </p:nvSpPr>
        <p:spPr/>
        <p:txBody>
          <a:bodyPr/>
          <a:lstStyle/>
          <a:p>
            <a:r>
              <a:rPr lang="en-US" dirty="0"/>
              <a:t>MCC staff changes</a:t>
            </a:r>
            <a:endParaRPr lang="en-GB" dirty="0"/>
          </a:p>
        </p:txBody>
      </p:sp>
      <p:sp>
        <p:nvSpPr>
          <p:cNvPr id="3" name="Content Placeholder 2">
            <a:extLst>
              <a:ext uri="{FF2B5EF4-FFF2-40B4-BE49-F238E27FC236}">
                <a16:creationId xmlns:a16="http://schemas.microsoft.com/office/drawing/2014/main" id="{F6E774BB-E250-F553-5C07-DA8815D8F494}"/>
              </a:ext>
            </a:extLst>
          </p:cNvPr>
          <p:cNvSpPr>
            <a:spLocks noGrp="1"/>
          </p:cNvSpPr>
          <p:nvPr>
            <p:ph idx="1"/>
          </p:nvPr>
        </p:nvSpPr>
        <p:spPr>
          <a:xfrm>
            <a:off x="311285" y="2104413"/>
            <a:ext cx="5312446" cy="1122758"/>
          </a:xfrm>
        </p:spPr>
        <p:txBody>
          <a:bodyPr/>
          <a:lstStyle/>
          <a:p>
            <a:pPr marL="0" indent="0">
              <a:buNone/>
            </a:pPr>
            <a:r>
              <a:rPr lang="en-US" sz="2000" b="1" dirty="0">
                <a:effectLst>
                  <a:outerShdw blurRad="38100" dist="38100" dir="2700000" algn="tl">
                    <a:srgbClr val="000000">
                      <a:alpha val="43137"/>
                    </a:srgbClr>
                  </a:outerShdw>
                </a:effectLst>
              </a:rPr>
              <a:t>Akansha Arora </a:t>
            </a:r>
            <a:r>
              <a:rPr lang="en-US" sz="2000" dirty="0"/>
              <a:t>will finish her three-year term as TSDSI expert in MCC in December 2025. Thank you, Akansha, for your excellent contribution to the 3GPP support!</a:t>
            </a:r>
          </a:p>
          <a:p>
            <a:pPr lvl="4"/>
            <a:endParaRPr lang="en-US" dirty="0">
              <a:effectLst>
                <a:outerShdw blurRad="38100" dist="38100" dir="2700000" algn="tl">
                  <a:srgbClr val="000000">
                    <a:alpha val="43137"/>
                  </a:srgbClr>
                </a:outerShdw>
              </a:effectLst>
            </a:endParaRPr>
          </a:p>
          <a:p>
            <a:pPr lvl="4"/>
            <a:endParaRPr lang="en-US" dirty="0">
              <a:effectLst>
                <a:outerShdw blurRad="38100" dist="38100" dir="2700000" algn="tl">
                  <a:srgbClr val="000000">
                    <a:alpha val="43137"/>
                  </a:srgbClr>
                </a:outerShdw>
              </a:effectLst>
            </a:endParaRPr>
          </a:p>
          <a:p>
            <a:endParaRPr lang="en-GB" dirty="0"/>
          </a:p>
          <a:p>
            <a:endParaRPr lang="en-GB" dirty="0"/>
          </a:p>
          <a:p>
            <a:pPr lvl="4"/>
            <a:endParaRPr lang="en-GB" sz="1400" dirty="0">
              <a:effectLst>
                <a:outerShdw blurRad="38100" dist="38100" dir="2700000" algn="tl">
                  <a:srgbClr val="000000">
                    <a:alpha val="43137"/>
                  </a:srgbClr>
                </a:outerShdw>
              </a:effectLst>
            </a:endParaRPr>
          </a:p>
          <a:p>
            <a:endParaRPr lang="en-GB" dirty="0"/>
          </a:p>
          <a:p>
            <a:endParaRPr lang="en-GB" dirty="0"/>
          </a:p>
        </p:txBody>
      </p:sp>
      <p:pic>
        <p:nvPicPr>
          <p:cNvPr id="1026" name="Picture 2" descr="new akansha arora">
            <a:extLst>
              <a:ext uri="{FF2B5EF4-FFF2-40B4-BE49-F238E27FC236}">
                <a16:creationId xmlns:a16="http://schemas.microsoft.com/office/drawing/2014/main" id="{4C521248-5E10-8B99-0699-947505A635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3542" y="2300112"/>
            <a:ext cx="927059" cy="92705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B1AB56D-DCC6-AF13-72EF-ED0C70977357}"/>
              </a:ext>
            </a:extLst>
          </p:cNvPr>
          <p:cNvSpPr txBox="1"/>
          <p:nvPr/>
        </p:nvSpPr>
        <p:spPr>
          <a:xfrm>
            <a:off x="7150969" y="2219961"/>
            <a:ext cx="2304318" cy="1754326"/>
          </a:xfrm>
          <a:prstGeom prst="rect">
            <a:avLst/>
          </a:prstGeom>
          <a:noFill/>
        </p:spPr>
        <p:txBody>
          <a:bodyPr wrap="square" rtlCol="0">
            <a:spAutoFit/>
          </a:bodyPr>
          <a:lstStyle/>
          <a:p>
            <a:r>
              <a:rPr lang="en-US" b="1" dirty="0">
                <a:effectLst>
                  <a:outerShdw blurRad="38100" dist="38100" dir="2700000" algn="tl">
                    <a:srgbClr val="000000">
                      <a:alpha val="43137"/>
                    </a:srgbClr>
                  </a:outerShdw>
                </a:effectLst>
              </a:rPr>
              <a:t>Dongwook Kim </a:t>
            </a:r>
            <a:r>
              <a:rPr lang="en-US" dirty="0"/>
              <a:t>will leave CT3 support and focus on his specs manager tasks</a:t>
            </a:r>
          </a:p>
          <a:p>
            <a:endParaRPr lang="en-GB" dirty="0"/>
          </a:p>
        </p:txBody>
      </p:sp>
      <p:pic>
        <p:nvPicPr>
          <p:cNvPr id="11" name="Picture 10" descr="A person wearing glasses and a black jacket&#10;&#10;AI-generated content may be incorrect.">
            <a:extLst>
              <a:ext uri="{FF2B5EF4-FFF2-40B4-BE49-F238E27FC236}">
                <a16:creationId xmlns:a16="http://schemas.microsoft.com/office/drawing/2014/main" id="{AF672B89-D992-0285-D602-D082318B49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5287" y="2381541"/>
            <a:ext cx="1200330" cy="1200330"/>
          </a:xfrm>
          <a:prstGeom prst="rect">
            <a:avLst/>
          </a:prstGeom>
        </p:spPr>
      </p:pic>
      <p:sp>
        <p:nvSpPr>
          <p:cNvPr id="13" name="TextBox 12">
            <a:extLst>
              <a:ext uri="{FF2B5EF4-FFF2-40B4-BE49-F238E27FC236}">
                <a16:creationId xmlns:a16="http://schemas.microsoft.com/office/drawing/2014/main" id="{A820A263-66A1-366A-D692-528C1190E9E3}"/>
              </a:ext>
            </a:extLst>
          </p:cNvPr>
          <p:cNvSpPr txBox="1"/>
          <p:nvPr/>
        </p:nvSpPr>
        <p:spPr>
          <a:xfrm>
            <a:off x="311285" y="3674202"/>
            <a:ext cx="4348264" cy="923330"/>
          </a:xfrm>
          <a:prstGeom prst="rect">
            <a:avLst/>
          </a:prstGeom>
          <a:noFill/>
        </p:spPr>
        <p:txBody>
          <a:bodyPr wrap="square" rtlCol="0">
            <a:spAutoFit/>
          </a:bodyPr>
          <a:lstStyle/>
          <a:p>
            <a:r>
              <a:rPr lang="en-US" dirty="0"/>
              <a:t>Akansha will be replaced by her colleague </a:t>
            </a:r>
            <a:r>
              <a:rPr lang="en-US" b="1" dirty="0">
                <a:effectLst>
                  <a:outerShdw blurRad="38100" dist="38100" dir="2700000" algn="tl">
                    <a:srgbClr val="000000">
                      <a:alpha val="43137"/>
                    </a:srgbClr>
                  </a:outerShdw>
                </a:effectLst>
              </a:rPr>
              <a:t>Sweta Singh</a:t>
            </a:r>
            <a:r>
              <a:rPr lang="en-US" dirty="0"/>
              <a:t>, who will take care of CT3 starting in April 2026</a:t>
            </a:r>
          </a:p>
        </p:txBody>
      </p:sp>
      <p:pic>
        <p:nvPicPr>
          <p:cNvPr id="16" name="Picture 15" descr="A person taking a selfie&#10;&#10;AI-generated content may be incorrect.">
            <a:extLst>
              <a:ext uri="{FF2B5EF4-FFF2-40B4-BE49-F238E27FC236}">
                <a16:creationId xmlns:a16="http://schemas.microsoft.com/office/drawing/2014/main" id="{EB2A05DB-8691-D449-9D13-767817A115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2482" y="3809151"/>
            <a:ext cx="1095930" cy="1235412"/>
          </a:xfrm>
          <a:prstGeom prst="rect">
            <a:avLst/>
          </a:prstGeom>
        </p:spPr>
      </p:pic>
      <p:sp>
        <p:nvSpPr>
          <p:cNvPr id="17" name="TextBox 16">
            <a:extLst>
              <a:ext uri="{FF2B5EF4-FFF2-40B4-BE49-F238E27FC236}">
                <a16:creationId xmlns:a16="http://schemas.microsoft.com/office/drawing/2014/main" id="{89692F61-4821-59CE-6E9E-07314BD01C23}"/>
              </a:ext>
            </a:extLst>
          </p:cNvPr>
          <p:cNvSpPr txBox="1"/>
          <p:nvPr/>
        </p:nvSpPr>
        <p:spPr>
          <a:xfrm>
            <a:off x="6240777" y="4135867"/>
            <a:ext cx="5518826" cy="923330"/>
          </a:xfrm>
          <a:prstGeom prst="rect">
            <a:avLst/>
          </a:prstGeom>
          <a:noFill/>
        </p:spPr>
        <p:txBody>
          <a:bodyPr wrap="square" rtlCol="0">
            <a:spAutoFit/>
          </a:bodyPr>
          <a:lstStyle/>
          <a:p>
            <a:r>
              <a:rPr lang="en-US" dirty="0"/>
              <a:t>Our TTA expert, </a:t>
            </a:r>
            <a:r>
              <a:rPr lang="en-US" b="1" dirty="0">
                <a:effectLst>
                  <a:outerShdw blurRad="38100" dist="38100" dir="2700000" algn="tl">
                    <a:srgbClr val="000000">
                      <a:alpha val="43137"/>
                    </a:srgbClr>
                  </a:outerShdw>
                </a:effectLst>
              </a:rPr>
              <a:t>Seonggu Shim</a:t>
            </a:r>
            <a:r>
              <a:rPr lang="en-US" dirty="0"/>
              <a:t>, will continue RAN3 support exceptionally until June 2026, when we expect to receive his replacement</a:t>
            </a:r>
            <a:endParaRPr lang="en-GB" dirty="0"/>
          </a:p>
        </p:txBody>
      </p:sp>
      <p:pic>
        <p:nvPicPr>
          <p:cNvPr id="19" name="Picture 18" descr="A person in a brown shirt&#10;&#10;AI-generated content may be incorrect.">
            <a:extLst>
              <a:ext uri="{FF2B5EF4-FFF2-40B4-BE49-F238E27FC236}">
                <a16:creationId xmlns:a16="http://schemas.microsoft.com/office/drawing/2014/main" id="{CF2BF2E2-13DD-DCFB-2B92-AB45E8A56C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56029" y="4887302"/>
            <a:ext cx="1235413" cy="1235413"/>
          </a:xfrm>
          <a:prstGeom prst="rect">
            <a:avLst/>
          </a:prstGeom>
        </p:spPr>
      </p:pic>
    </p:spTree>
    <p:extLst>
      <p:ext uri="{BB962C8B-B14F-4D97-AF65-F5344CB8AC3E}">
        <p14:creationId xmlns:p14="http://schemas.microsoft.com/office/powerpoint/2010/main" val="2379829478"/>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More 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21499722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717A7152-2CDA-7795-476F-7A69CD944F97}"/>
              </a:ext>
            </a:extLst>
          </p:cNvPr>
          <p:cNvGraphicFramePr>
            <a:graphicFrameLocks/>
          </p:cNvGraphicFramePr>
          <p:nvPr/>
        </p:nvGraphicFramePr>
        <p:xfrm>
          <a:off x="2272746" y="2007703"/>
          <a:ext cx="7646508" cy="415455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sp>
        <p:nvSpPr>
          <p:cNvPr id="7" name="TextBox 6">
            <a:extLst>
              <a:ext uri="{FF2B5EF4-FFF2-40B4-BE49-F238E27FC236}">
                <a16:creationId xmlns:a16="http://schemas.microsoft.com/office/drawing/2014/main" id="{8EB91C1E-0404-D092-0B08-6573695AD1E6}"/>
              </a:ext>
            </a:extLst>
          </p:cNvPr>
          <p:cNvSpPr txBox="1"/>
          <p:nvPr/>
        </p:nvSpPr>
        <p:spPr>
          <a:xfrm>
            <a:off x="2272747" y="6179677"/>
            <a:ext cx="833883" cy="215444"/>
          </a:xfrm>
          <a:prstGeom prst="rect">
            <a:avLst/>
          </a:prstGeom>
          <a:noFill/>
        </p:spPr>
        <p:txBody>
          <a:bodyPr wrap="none" rtlCol="0">
            <a:spAutoFit/>
          </a:bodyPr>
          <a:lstStyle/>
          <a:p>
            <a:r>
              <a:rPr lang="en-GB" sz="800" dirty="0"/>
              <a:t>* Extrapolated</a:t>
            </a:r>
          </a:p>
        </p:txBody>
      </p:sp>
    </p:spTree>
    <p:extLst>
      <p:ext uri="{BB962C8B-B14F-4D97-AF65-F5344CB8AC3E}">
        <p14:creationId xmlns:p14="http://schemas.microsoft.com/office/powerpoint/2010/main" val="154050857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00000000-0008-0000-0000-000006000000}"/>
              </a:ext>
            </a:extLst>
          </p:cNvPr>
          <p:cNvGraphicFramePr>
            <a:graphicFrameLocks/>
          </p:cNvGraphicFramePr>
          <p:nvPr/>
        </p:nvGraphicFramePr>
        <p:xfrm>
          <a:off x="2488834" y="1951050"/>
          <a:ext cx="7214332" cy="421200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Tree>
    <p:extLst>
      <p:ext uri="{BB962C8B-B14F-4D97-AF65-F5344CB8AC3E}">
        <p14:creationId xmlns:p14="http://schemas.microsoft.com/office/powerpoint/2010/main" val="354843952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A2813BBE-F36B-488C-8EF5-6509E4E44174}"/>
              </a:ext>
            </a:extLst>
          </p:cNvPr>
          <p:cNvGraphicFramePr>
            <a:graphicFrameLocks/>
          </p:cNvGraphicFramePr>
          <p:nvPr/>
        </p:nvGraphicFramePr>
        <p:xfrm>
          <a:off x="2194560" y="2148916"/>
          <a:ext cx="7802880" cy="413292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Tree>
    <p:extLst>
      <p:ext uri="{BB962C8B-B14F-4D97-AF65-F5344CB8AC3E}">
        <p14:creationId xmlns:p14="http://schemas.microsoft.com/office/powerpoint/2010/main" val="480947926"/>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F70B6C26-3D1B-4D3A-B858-486E8ADAA0B4}"/>
              </a:ext>
            </a:extLst>
          </p:cNvPr>
          <p:cNvGraphicFramePr>
            <a:graphicFrameLocks/>
          </p:cNvGraphicFramePr>
          <p:nvPr/>
        </p:nvGraphicFramePr>
        <p:xfrm>
          <a:off x="2047618" y="2288394"/>
          <a:ext cx="8096764" cy="395331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12/7/2025</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24</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spTree>
    <p:extLst>
      <p:ext uri="{BB962C8B-B14F-4D97-AF65-F5344CB8AC3E}">
        <p14:creationId xmlns:p14="http://schemas.microsoft.com/office/powerpoint/2010/main" val="2718988774"/>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5DF0D049-7A76-4230-90BD-96DFAA24535B}"/>
              </a:ext>
            </a:extLst>
          </p:cNvPr>
          <p:cNvGraphicFramePr>
            <a:graphicFrameLocks/>
          </p:cNvGraphicFramePr>
          <p:nvPr/>
        </p:nvGraphicFramePr>
        <p:xfrm>
          <a:off x="2181351" y="2275745"/>
          <a:ext cx="7829298" cy="3953778"/>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12/7/2025</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25</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Tree>
    <p:extLst>
      <p:ext uri="{BB962C8B-B14F-4D97-AF65-F5344CB8AC3E}">
        <p14:creationId xmlns:p14="http://schemas.microsoft.com/office/powerpoint/2010/main" val="1080141392"/>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E666DB34-7755-48D4-8B2D-4AA534BA5210}"/>
              </a:ext>
            </a:extLst>
          </p:cNvPr>
          <p:cNvGraphicFramePr>
            <a:graphicFrameLocks/>
          </p:cNvGraphicFramePr>
          <p:nvPr/>
        </p:nvGraphicFramePr>
        <p:xfrm>
          <a:off x="2364711" y="2276330"/>
          <a:ext cx="7462578" cy="395260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12/7/2025</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26</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spTree>
    <p:extLst>
      <p:ext uri="{BB962C8B-B14F-4D97-AF65-F5344CB8AC3E}">
        <p14:creationId xmlns:p14="http://schemas.microsoft.com/office/powerpoint/2010/main" val="1898364297"/>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282049786"/>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E1AF0A-317E-FC2D-C92A-28370D256CDE}"/>
              </a:ext>
            </a:extLst>
          </p:cNvPr>
          <p:cNvSpPr>
            <a:spLocks noGrp="1"/>
          </p:cNvSpPr>
          <p:nvPr>
            <p:ph idx="1"/>
          </p:nvPr>
        </p:nvSpPr>
        <p:spPr>
          <a:xfrm>
            <a:off x="355291" y="1871393"/>
            <a:ext cx="7933303" cy="1778889"/>
          </a:xfrm>
        </p:spPr>
        <p:txBody>
          <a:bodyPr/>
          <a:lstStyle/>
          <a:p>
            <a:r>
              <a:rPr lang="en-GB" altLang="en-US" sz="1600" b="1" dirty="0"/>
              <a:t>Web articles added</a:t>
            </a:r>
          </a:p>
          <a:p>
            <a:pPr lvl="1"/>
            <a:r>
              <a:rPr lang="en-GB" altLang="en-US" sz="1400" dirty="0"/>
              <a:t>TSGs#109, Rel-19 status, New MRP - IALA joins 3GPP, 5G-A white paper from 5G Americas.</a:t>
            </a:r>
          </a:p>
          <a:p>
            <a:pPr lvl="1"/>
            <a:r>
              <a:rPr lang="en-GB" altLang="en-US" sz="1400" dirty="0"/>
              <a:t>Browse our Technologies – all June 2025 Highlights#10 articles (8) now added to the web.</a:t>
            </a:r>
          </a:p>
          <a:p>
            <a:pPr>
              <a:buBlip>
                <a:blip r:embed="rId3"/>
              </a:buBlip>
            </a:pPr>
            <a:r>
              <a:rPr lang="en-GB" altLang="en-US" sz="1600" b="1" dirty="0"/>
              <a:t>Highlights Newsletter</a:t>
            </a:r>
          </a:p>
          <a:p>
            <a:pPr lvl="1"/>
            <a:r>
              <a:rPr lang="en-GB" altLang="en-US" sz="1400" dirty="0"/>
              <a:t>Issue #11 published December 01 (Paper, PDF download, Flip-brochure)</a:t>
            </a:r>
          </a:p>
          <a:p>
            <a:pPr lvl="1"/>
            <a:r>
              <a:rPr lang="en-GB" altLang="en-US" sz="1400" dirty="0"/>
              <a:t>Issue #12 in planning – Due out in June – ANY IDEAS?</a:t>
            </a:r>
          </a:p>
          <a:p>
            <a:pPr>
              <a:buBlip>
                <a:blip r:embed="rId3"/>
              </a:buBlip>
            </a:pPr>
            <a:r>
              <a:rPr lang="en-GB" altLang="en-US" sz="1600" b="1" dirty="0"/>
              <a:t>Videos </a:t>
            </a:r>
          </a:p>
          <a:p>
            <a:pPr lvl="1"/>
            <a:r>
              <a:rPr lang="en-GB" altLang="en-US" sz="1400" dirty="0"/>
              <a:t>TSG Chair videos online at https://www.3gpp.org/news-events/videos-webinars</a:t>
            </a:r>
          </a:p>
          <a:p>
            <a:pPr>
              <a:buBlip>
                <a:blip r:embed="rId3"/>
              </a:buBlip>
            </a:pPr>
            <a:r>
              <a:rPr lang="en-GB" altLang="en-US" sz="1600" b="1" dirty="0"/>
              <a:t>Chair pins available this week…onwards</a:t>
            </a:r>
          </a:p>
          <a:p>
            <a:pPr lvl="1"/>
            <a:r>
              <a:rPr lang="en-GB" altLang="en-US" sz="1400" dirty="0"/>
              <a:t>For past or present TSG, WG, SWG Chairs.</a:t>
            </a:r>
          </a:p>
          <a:p>
            <a:pPr lvl="1"/>
            <a:r>
              <a:rPr lang="en-GB" altLang="en-US" sz="1400" dirty="0"/>
              <a:t>Contact MCC or </a:t>
            </a:r>
            <a:r>
              <a:rPr lang="en-GB" altLang="en-US" sz="1400" dirty="0">
                <a:hlinkClick r:id="rId4"/>
              </a:rPr>
              <a:t>Kevin.flynn@3gpp.org</a:t>
            </a:r>
            <a:r>
              <a:rPr lang="en-GB" altLang="en-US" sz="1400" dirty="0"/>
              <a:t> </a:t>
            </a:r>
          </a:p>
          <a:p>
            <a:pPr>
              <a:buBlip>
                <a:blip r:embed="rId3"/>
              </a:buBlip>
            </a:pPr>
            <a:r>
              <a:rPr lang="en-GB" altLang="en-US" sz="1600" b="1" dirty="0"/>
              <a:t>Excellence Awards for WG experts</a:t>
            </a:r>
          </a:p>
          <a:p>
            <a:pPr lvl="1">
              <a:spcBef>
                <a:spcPts val="0"/>
              </a:spcBef>
            </a:pPr>
            <a:r>
              <a:rPr lang="en-GB" altLang="en-US" sz="1400" dirty="0"/>
              <a:t>2025 Awards process to be completed this week.</a:t>
            </a:r>
          </a:p>
          <a:p>
            <a:pPr>
              <a:buBlip>
                <a:blip r:embed="rId3"/>
              </a:buBlip>
            </a:pPr>
            <a:r>
              <a:rPr lang="en-GB" altLang="en-US" sz="1600" b="1" dirty="0"/>
              <a:t>Give-aways &amp; Community events</a:t>
            </a:r>
          </a:p>
          <a:p>
            <a:pPr lvl="1">
              <a:spcBef>
                <a:spcPts val="0"/>
              </a:spcBef>
            </a:pPr>
            <a:r>
              <a:rPr lang="en-GB" altLang="en-US" sz="1400" dirty="0"/>
              <a:t>Part of the Marcom budget 2024 allocated to the Social event this week (Tuesday@TSGs#110).</a:t>
            </a:r>
          </a:p>
          <a:p>
            <a:pPr lvl="1">
              <a:spcBef>
                <a:spcPts val="0"/>
              </a:spcBef>
            </a:pPr>
            <a:r>
              <a:rPr lang="en-GB" altLang="en-US" sz="1400" dirty="0"/>
              <a:t>More 6G pins (500 pcs) have been distributed this week (TSGs#110).</a:t>
            </a:r>
          </a:p>
          <a:p>
            <a:pPr marL="0" indent="0">
              <a:spcBef>
                <a:spcPts val="0"/>
              </a:spcBef>
              <a:buNone/>
            </a:pPr>
            <a:endParaRPr lang="en-GB" altLang="en-US" sz="1400" dirty="0"/>
          </a:p>
        </p:txBody>
      </p:sp>
      <p:sp>
        <p:nvSpPr>
          <p:cNvPr id="4" name="Title 1">
            <a:extLst>
              <a:ext uri="{FF2B5EF4-FFF2-40B4-BE49-F238E27FC236}">
                <a16:creationId xmlns:a16="http://schemas.microsoft.com/office/drawing/2014/main" id="{C56D5A0A-9D65-2593-2ED7-866C519E167D}"/>
              </a:ext>
            </a:extLst>
          </p:cNvPr>
          <p:cNvSpPr>
            <a:spLocks noGrp="1"/>
          </p:cNvSpPr>
          <p:nvPr>
            <p:ph type="title"/>
          </p:nvPr>
        </p:nvSpPr>
        <p:spPr>
          <a:xfrm>
            <a:off x="355292" y="365125"/>
            <a:ext cx="10998508" cy="1325563"/>
          </a:xfrm>
        </p:spPr>
        <p:txBody>
          <a:bodyPr/>
          <a:lstStyle/>
          <a:p>
            <a:r>
              <a:rPr lang="en-GB" altLang="en-US" dirty="0"/>
              <a:t>Marketing matters – Q4 2025</a:t>
            </a:r>
          </a:p>
        </p:txBody>
      </p:sp>
      <p:sp>
        <p:nvSpPr>
          <p:cNvPr id="16" name="TextBox 15">
            <a:extLst>
              <a:ext uri="{FF2B5EF4-FFF2-40B4-BE49-F238E27FC236}">
                <a16:creationId xmlns:a16="http://schemas.microsoft.com/office/drawing/2014/main" id="{3FF5AD92-072C-6211-33B2-D769A1EB0619}"/>
              </a:ext>
            </a:extLst>
          </p:cNvPr>
          <p:cNvSpPr txBox="1"/>
          <p:nvPr/>
        </p:nvSpPr>
        <p:spPr>
          <a:xfrm>
            <a:off x="11214703" y="3966357"/>
            <a:ext cx="837089" cy="261610"/>
          </a:xfrm>
          <a:prstGeom prst="rect">
            <a:avLst/>
          </a:prstGeom>
          <a:noFill/>
        </p:spPr>
        <p:txBody>
          <a:bodyPr wrap="none" rtlCol="0">
            <a:spAutoFit/>
          </a:bodyPr>
          <a:lstStyle/>
          <a:p>
            <a:r>
              <a:rPr lang="en-GB" sz="1050" dirty="0">
                <a:solidFill>
                  <a:schemeClr val="bg1"/>
                </a:solidFill>
              </a:rPr>
              <a:t>CCW2025</a:t>
            </a:r>
          </a:p>
        </p:txBody>
      </p:sp>
      <p:pic>
        <p:nvPicPr>
          <p:cNvPr id="5" name="Picture 4" descr="A close-up of a newsletter&#10;&#10;AI-generated content may be incorrect.">
            <a:extLst>
              <a:ext uri="{FF2B5EF4-FFF2-40B4-BE49-F238E27FC236}">
                <a16:creationId xmlns:a16="http://schemas.microsoft.com/office/drawing/2014/main" id="{21C6B252-2B6C-0921-C925-342C890E9F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13778" y="1871393"/>
            <a:ext cx="3208388" cy="4409242"/>
          </a:xfrm>
          <a:prstGeom prst="rect">
            <a:avLst/>
          </a:prstGeom>
        </p:spPr>
      </p:pic>
      <p:pic>
        <p:nvPicPr>
          <p:cNvPr id="9" name="Picture 8" descr="A logo of a chair&#10;&#10;AI-generated content may be incorrect.">
            <a:extLst>
              <a:ext uri="{FF2B5EF4-FFF2-40B4-BE49-F238E27FC236}">
                <a16:creationId xmlns:a16="http://schemas.microsoft.com/office/drawing/2014/main" id="{F5812F6F-DD14-9057-A003-2C9E7831EF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7291" y="4378722"/>
            <a:ext cx="833889" cy="797961"/>
          </a:xfrm>
          <a:prstGeom prst="rect">
            <a:avLst/>
          </a:prstGeom>
        </p:spPr>
      </p:pic>
    </p:spTree>
    <p:extLst>
      <p:ext uri="{BB962C8B-B14F-4D97-AF65-F5344CB8AC3E}">
        <p14:creationId xmlns:p14="http://schemas.microsoft.com/office/powerpoint/2010/main" val="4118093696"/>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93FA-4750-4ACA-BD7F-DE20AC3C8079}"/>
              </a:ext>
            </a:extLst>
          </p:cNvPr>
          <p:cNvSpPr>
            <a:spLocks noGrp="1"/>
          </p:cNvSpPr>
          <p:nvPr>
            <p:ph type="title"/>
          </p:nvPr>
        </p:nvSpPr>
        <p:spPr>
          <a:xfrm>
            <a:off x="432486" y="112240"/>
            <a:ext cx="10515600" cy="1325563"/>
          </a:xfrm>
        </p:spPr>
        <p:txBody>
          <a:bodyPr/>
          <a:lstStyle/>
          <a:p>
            <a:r>
              <a:rPr lang="en-GB" dirty="0">
                <a:solidFill>
                  <a:srgbClr val="C00000"/>
                </a:solidFill>
                <a:latin typeface="Century Gothic" panose="020B0502020202020204" pitchFamily="34" charset="0"/>
              </a:rPr>
              <a:t>Thank you</a:t>
            </a:r>
          </a:p>
        </p:txBody>
      </p:sp>
      <p:sp>
        <p:nvSpPr>
          <p:cNvPr id="21" name="TextBox 20">
            <a:extLst>
              <a:ext uri="{FF2B5EF4-FFF2-40B4-BE49-F238E27FC236}">
                <a16:creationId xmlns:a16="http://schemas.microsoft.com/office/drawing/2014/main" id="{D2C74926-2159-DE7C-D572-41DACF9151FC}"/>
              </a:ext>
            </a:extLst>
          </p:cNvPr>
          <p:cNvSpPr txBox="1"/>
          <p:nvPr/>
        </p:nvSpPr>
        <p:spPr>
          <a:xfrm>
            <a:off x="-759929" y="5993353"/>
            <a:ext cx="5093391" cy="253916"/>
          </a:xfrm>
          <a:prstGeom prst="rect">
            <a:avLst/>
          </a:prstGeom>
          <a:noFill/>
        </p:spPr>
        <p:txBody>
          <a:bodyPr wrap="square" rtlCol="0">
            <a:spAutoFit/>
          </a:bodyPr>
          <a:lstStyle/>
          <a:p>
            <a:pPr algn="ctr"/>
            <a:r>
              <a:rPr lang="en-GB" sz="1050" dirty="0">
                <a:latin typeface="+mn-lt"/>
                <a:hlinkClick r:id="rId3"/>
              </a:rPr>
              <a:t>https://www.3gpp.org/about-us/mobile-competence-centre</a:t>
            </a:r>
            <a:r>
              <a:rPr lang="en-GB" sz="1050" dirty="0">
                <a:latin typeface="+mn-lt"/>
              </a:rPr>
              <a:t> </a:t>
            </a:r>
          </a:p>
        </p:txBody>
      </p:sp>
      <p:pic>
        <p:nvPicPr>
          <p:cNvPr id="4" name="Picture 3">
            <a:extLst>
              <a:ext uri="{FF2B5EF4-FFF2-40B4-BE49-F238E27FC236}">
                <a16:creationId xmlns:a16="http://schemas.microsoft.com/office/drawing/2014/main" id="{8BC3608E-824B-F654-9E36-EAF0AF1025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3014" y="4252183"/>
            <a:ext cx="3912235" cy="1741170"/>
          </a:xfrm>
          <a:prstGeom prst="rect">
            <a:avLst/>
          </a:prstGeom>
          <a:noFill/>
          <a:ln>
            <a:noFill/>
          </a:ln>
        </p:spPr>
      </p:pic>
      <p:pic>
        <p:nvPicPr>
          <p:cNvPr id="6" name="Picture 5">
            <a:extLst>
              <a:ext uri="{FF2B5EF4-FFF2-40B4-BE49-F238E27FC236}">
                <a16:creationId xmlns:a16="http://schemas.microsoft.com/office/drawing/2014/main" id="{A407A362-5757-E179-5803-52105B7C3E0A}"/>
              </a:ext>
            </a:extLst>
          </p:cNvPr>
          <p:cNvPicPr>
            <a:picLocks noChangeAspect="1"/>
          </p:cNvPicPr>
          <p:nvPr/>
        </p:nvPicPr>
        <p:blipFill>
          <a:blip r:embed="rId5"/>
          <a:stretch>
            <a:fillRect/>
          </a:stretch>
        </p:blipFill>
        <p:spPr>
          <a:xfrm>
            <a:off x="596482" y="1809241"/>
            <a:ext cx="4839370" cy="2589424"/>
          </a:xfrm>
          <a:prstGeom prst="rect">
            <a:avLst/>
          </a:prstGeom>
        </p:spPr>
      </p:pic>
      <p:pic>
        <p:nvPicPr>
          <p:cNvPr id="7" name="Picture 6">
            <a:extLst>
              <a:ext uri="{FF2B5EF4-FFF2-40B4-BE49-F238E27FC236}">
                <a16:creationId xmlns:a16="http://schemas.microsoft.com/office/drawing/2014/main" id="{C68F3C87-FEF9-8B4E-3F16-1C1314E2457F}"/>
              </a:ext>
            </a:extLst>
          </p:cNvPr>
          <p:cNvPicPr>
            <a:picLocks noChangeAspect="1"/>
          </p:cNvPicPr>
          <p:nvPr/>
        </p:nvPicPr>
        <p:blipFill>
          <a:blip r:embed="rId6"/>
          <a:stretch>
            <a:fillRect/>
          </a:stretch>
        </p:blipFill>
        <p:spPr>
          <a:xfrm>
            <a:off x="3033089" y="3836252"/>
            <a:ext cx="4115790" cy="2157101"/>
          </a:xfrm>
          <a:prstGeom prst="rect">
            <a:avLst/>
          </a:prstGeom>
        </p:spPr>
      </p:pic>
      <p:pic>
        <p:nvPicPr>
          <p:cNvPr id="5" name="Picture 4">
            <a:extLst>
              <a:ext uri="{FF2B5EF4-FFF2-40B4-BE49-F238E27FC236}">
                <a16:creationId xmlns:a16="http://schemas.microsoft.com/office/drawing/2014/main" id="{5F0770D1-D864-8311-933B-10B66EDE2321}"/>
              </a:ext>
            </a:extLst>
          </p:cNvPr>
          <p:cNvPicPr>
            <a:picLocks noChangeAspect="1"/>
          </p:cNvPicPr>
          <p:nvPr/>
        </p:nvPicPr>
        <p:blipFill>
          <a:blip r:embed="rId7"/>
          <a:stretch>
            <a:fillRect/>
          </a:stretch>
        </p:blipFill>
        <p:spPr>
          <a:xfrm>
            <a:off x="7148879" y="1809241"/>
            <a:ext cx="4446639" cy="3429000"/>
          </a:xfrm>
          <a:prstGeom prst="rect">
            <a:avLst/>
          </a:prstGeom>
        </p:spPr>
      </p:pic>
    </p:spTree>
    <p:extLst>
      <p:ext uri="{BB962C8B-B14F-4D97-AF65-F5344CB8AC3E}">
        <p14:creationId xmlns:p14="http://schemas.microsoft.com/office/powerpoint/2010/main" val="412860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647634"/>
            <a:ext cx="1212793" cy="20099"/>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a:off x="7408690" y="4298583"/>
            <a:ext cx="1186238" cy="29037"/>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89898" y="1894877"/>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97226" y="2101902"/>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 Soveri</a:t>
            </a:r>
            <a:endParaRPr lang="en-US" sz="800" dirty="0">
              <a:highlight>
                <a:srgbClr val="FFFF00"/>
              </a:highlight>
            </a:endParaRPr>
          </a:p>
          <a:p>
            <a:pPr algn="ctr"/>
            <a:r>
              <a:rPr lang="en-US" sz="800" dirty="0"/>
              <a:t>MCC director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 </a:t>
            </a:r>
            <a:r>
              <a:rPr lang="en-US" sz="800" dirty="0">
                <a:solidFill>
                  <a:srgbClr val="FF0000"/>
                </a:solidFill>
              </a:rPr>
              <a:t>Nevenka Biondic</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700" dirty="0"/>
              <a:t>Christophe Volnay</a:t>
            </a:r>
            <a:br>
              <a:rPr lang="en-US" sz="700" dirty="0"/>
            </a:br>
            <a:r>
              <a:rPr lang="en-US" sz="700" dirty="0"/>
              <a:t>IT Systems and Network Director</a:t>
            </a:r>
            <a:r>
              <a:rPr lang="en-GB" sz="700" dirty="0"/>
              <a:t> </a:t>
            </a:r>
            <a:endParaRPr lang="en-US" sz="7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Task Force Leader</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Jin Lian</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r>
              <a:rPr lang="en-GB" sz="800" dirty="0">
                <a:solidFill>
                  <a:srgbClr val="FF0000"/>
                </a:solidFill>
              </a:rPr>
              <a:t>/Sweta Singh</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
        <p:nvSpPr>
          <p:cNvPr id="2" name="Line 33">
            <a:extLst>
              <a:ext uri="{FF2B5EF4-FFF2-40B4-BE49-F238E27FC236}">
                <a16:creationId xmlns:a16="http://schemas.microsoft.com/office/drawing/2014/main" id="{E12A832A-9849-0794-248D-C3E2CE000BA6}"/>
              </a:ext>
            </a:extLst>
          </p:cNvPr>
          <p:cNvSpPr>
            <a:spLocks noChangeShapeType="1"/>
          </p:cNvSpPr>
          <p:nvPr/>
        </p:nvSpPr>
        <p:spPr bwMode="auto">
          <a:xfrm flipV="1">
            <a:off x="7520959" y="2308000"/>
            <a:ext cx="254289" cy="12775"/>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mc:AlternateContent xmlns:mc="http://schemas.openxmlformats.org/markup-compatibility/2006" xmlns:p14="http://schemas.microsoft.com/office/powerpoint/2010/main">
        <mc:Choice Requires="p14">
          <p:contentPart p14:bwMode="auto" r:id="rId2">
            <p14:nvContentPartPr>
              <p14:cNvPr id="15" name="Ink 14">
                <a:extLst>
                  <a:ext uri="{FF2B5EF4-FFF2-40B4-BE49-F238E27FC236}">
                    <a16:creationId xmlns:a16="http://schemas.microsoft.com/office/drawing/2014/main" id="{C0904819-CC63-8C84-F146-98690EFBE230}"/>
                  </a:ext>
                </a:extLst>
              </p14:cNvPr>
              <p14:cNvContentPartPr/>
              <p14:nvPr/>
            </p14:nvContentPartPr>
            <p14:xfrm>
              <a:off x="8763120" y="929400"/>
              <a:ext cx="360" cy="360"/>
            </p14:xfrm>
          </p:contentPart>
        </mc:Choice>
        <mc:Fallback xmlns="">
          <p:pic>
            <p:nvPicPr>
              <p:cNvPr id="15" name="Ink 14">
                <a:extLst>
                  <a:ext uri="{FF2B5EF4-FFF2-40B4-BE49-F238E27FC236}">
                    <a16:creationId xmlns:a16="http://schemas.microsoft.com/office/drawing/2014/main" id="{C0904819-CC63-8C84-F146-98690EFBE230}"/>
                  </a:ext>
                </a:extLst>
              </p:cNvPr>
              <p:cNvPicPr/>
              <p:nvPr/>
            </p:nvPicPr>
            <p:blipFill>
              <a:blip r:embed="rId3"/>
              <a:stretch>
                <a:fillRect/>
              </a:stretch>
            </p:blipFill>
            <p:spPr>
              <a:xfrm>
                <a:off x="8757000" y="923280"/>
                <a:ext cx="12600" cy="12600"/>
              </a:xfrm>
              <a:prstGeom prst="rect">
                <a:avLst/>
              </a:prstGeom>
            </p:spPr>
          </p:pic>
        </mc:Fallback>
      </mc:AlternateContent>
      <p:sp>
        <p:nvSpPr>
          <p:cNvPr id="17" name="AutoShape 75">
            <a:extLst>
              <a:ext uri="{FF2B5EF4-FFF2-40B4-BE49-F238E27FC236}">
                <a16:creationId xmlns:a16="http://schemas.microsoft.com/office/drawing/2014/main" id="{DE0AF66C-FA97-B3DC-206D-74AFE1A1BA5F}"/>
              </a:ext>
            </a:extLst>
          </p:cNvPr>
          <p:cNvSpPr>
            <a:spLocks noChangeArrowheads="1"/>
          </p:cNvSpPr>
          <p:nvPr/>
        </p:nvSpPr>
        <p:spPr bwMode="auto">
          <a:xfrm>
            <a:off x="2842110" y="318811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Coming soon</a:t>
            </a:r>
          </a:p>
        </p:txBody>
      </p:sp>
      <p:sp>
        <p:nvSpPr>
          <p:cNvPr id="64" name="AutoShape 72">
            <a:extLst>
              <a:ext uri="{FF2B5EF4-FFF2-40B4-BE49-F238E27FC236}">
                <a16:creationId xmlns:a16="http://schemas.microsoft.com/office/drawing/2014/main" id="{1CD0B19D-421C-D229-D904-1268B39BBD57}"/>
              </a:ext>
            </a:extLst>
          </p:cNvPr>
          <p:cNvSpPr>
            <a:spLocks noChangeArrowheads="1"/>
          </p:cNvSpPr>
          <p:nvPr/>
        </p:nvSpPr>
        <p:spPr bwMode="auto">
          <a:xfrm>
            <a:off x="2811993" y="364929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Kyoungseok Oh</a:t>
            </a:r>
          </a:p>
        </p:txBody>
      </p:sp>
    </p:spTree>
    <p:extLst>
      <p:ext uri="{BB962C8B-B14F-4D97-AF65-F5344CB8AC3E}">
        <p14:creationId xmlns:p14="http://schemas.microsoft.com/office/powerpoint/2010/main" val="217567498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57F1D-5B7C-B1FC-4F07-F1215CEBA50D}"/>
              </a:ext>
            </a:extLst>
          </p:cNvPr>
          <p:cNvSpPr>
            <a:spLocks noGrp="1"/>
          </p:cNvSpPr>
          <p:nvPr>
            <p:ph type="title"/>
          </p:nvPr>
        </p:nvSpPr>
        <p:spPr/>
        <p:txBody>
          <a:bodyPr/>
          <a:lstStyle/>
          <a:p>
            <a:r>
              <a:rPr lang="en-US" dirty="0"/>
              <a:t>Work Plan manager contributions</a:t>
            </a:r>
            <a:endParaRPr lang="en-GB" dirty="0"/>
          </a:p>
        </p:txBody>
      </p:sp>
      <p:sp>
        <p:nvSpPr>
          <p:cNvPr id="3" name="Content Placeholder 2">
            <a:extLst>
              <a:ext uri="{FF2B5EF4-FFF2-40B4-BE49-F238E27FC236}">
                <a16:creationId xmlns:a16="http://schemas.microsoft.com/office/drawing/2014/main" id="{AA17EEA3-D2E9-FC34-1419-D01518EDDDAA}"/>
              </a:ext>
            </a:extLst>
          </p:cNvPr>
          <p:cNvSpPr>
            <a:spLocks noGrp="1"/>
          </p:cNvSpPr>
          <p:nvPr>
            <p:ph idx="1"/>
          </p:nvPr>
        </p:nvSpPr>
        <p:spPr/>
        <p:txBody>
          <a:bodyPr/>
          <a:lstStyle/>
          <a:p>
            <a:r>
              <a:rPr lang="en-GB" dirty="0"/>
              <a:t>TR 21.919: Release 19 Description; Summary of Rel-19 Work Items</a:t>
            </a:r>
          </a:p>
          <a:p>
            <a:r>
              <a:rPr lang="en-GB" dirty="0"/>
              <a:t>Review of the 3GPP Work Plan at TSG#110</a:t>
            </a:r>
          </a:p>
          <a:p>
            <a:endParaRPr lang="en-GB" dirty="0"/>
          </a:p>
        </p:txBody>
      </p:sp>
    </p:spTree>
    <p:extLst>
      <p:ext uri="{BB962C8B-B14F-4D97-AF65-F5344CB8AC3E}">
        <p14:creationId xmlns:p14="http://schemas.microsoft.com/office/powerpoint/2010/main" val="40577041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9444630" cy="1325563"/>
          </a:xfrm>
        </p:spPr>
        <p:txBody>
          <a:bodyPr/>
          <a:lstStyle/>
          <a:p>
            <a:r>
              <a:rPr lang="fr-FR" altLang="en-US" sz="4000" dirty="0" err="1"/>
              <a:t>Spec</a:t>
            </a:r>
            <a:r>
              <a:rPr lang="fr-FR" altLang="en-US" sz="4000" dirty="0"/>
              <a:t> Manager contributions</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3" name="Content Placeholder 2">
            <a:extLst>
              <a:ext uri="{FF2B5EF4-FFF2-40B4-BE49-F238E27FC236}">
                <a16:creationId xmlns:a16="http://schemas.microsoft.com/office/drawing/2014/main" id="{95634108-6D24-44BA-DB5C-4B0B473B92C8}"/>
              </a:ext>
            </a:extLst>
          </p:cNvPr>
          <p:cNvSpPr>
            <a:spLocks noGrp="1"/>
          </p:cNvSpPr>
          <p:nvPr>
            <p:ph idx="1"/>
          </p:nvPr>
        </p:nvSpPr>
        <p:spPr>
          <a:xfrm>
            <a:off x="661482" y="1825625"/>
            <a:ext cx="10692318" cy="4351338"/>
          </a:xfrm>
        </p:spPr>
        <p:txBody>
          <a:bodyPr/>
          <a:lstStyle/>
          <a:p>
            <a:r>
              <a:rPr lang="en-US" dirty="0">
                <a:effectLst>
                  <a:outerShdw blurRad="38100" dist="38100" dir="2700000" algn="tl">
                    <a:srgbClr val="000000">
                      <a:alpha val="43137"/>
                    </a:srgbClr>
                  </a:outerShdw>
                </a:effectLst>
              </a:rPr>
              <a:t> </a:t>
            </a:r>
            <a:r>
              <a:rPr lang="en-US" dirty="0"/>
              <a:t>TR </a:t>
            </a:r>
            <a:r>
              <a:rPr lang="en-GB" dirty="0"/>
              <a:t>21.905 (3GPP Vocabulary) Release 19 CR: Adding missing references in clause 2 and update of NAS related terminology </a:t>
            </a:r>
            <a:br>
              <a:rPr lang="en-GB" dirty="0"/>
            </a:br>
            <a:r>
              <a:rPr lang="en-GB" dirty="0"/>
              <a:t>(SP-251415)</a:t>
            </a:r>
          </a:p>
          <a:p>
            <a:pPr lvl="1"/>
            <a:r>
              <a:rPr lang="en-GB" dirty="0"/>
              <a:t>Updates NAS and adds NAS Protocol to align with TS 23.101, cleans up citations in the body and adds them to clause 2 (references).</a:t>
            </a:r>
          </a:p>
          <a:p>
            <a:r>
              <a:rPr lang="en-GB" dirty="0"/>
              <a:t> TR 21.900 (TSG Working Methods) Release 20 CR (SP-251414):</a:t>
            </a:r>
          </a:p>
          <a:p>
            <a:pPr lvl="1"/>
            <a:r>
              <a:rPr lang="en-GB" dirty="0"/>
              <a:t>Adds, under the guidance for appointed duties, a requirement for appointed duties to attend 3GPP Compliance Training session as per action PCG55/03.</a:t>
            </a:r>
          </a:p>
          <a:p>
            <a:r>
              <a:rPr lang="en-GB" dirty="0"/>
              <a:t> TS 21.202 (IMS Specs list) Release 8 – 19 CRs: corrects IMS specifications list (SP-251416-1427)</a:t>
            </a:r>
          </a:p>
        </p:txBody>
      </p:sp>
    </p:spTree>
    <p:extLst>
      <p:ext uri="{BB962C8B-B14F-4D97-AF65-F5344CB8AC3E}">
        <p14:creationId xmlns:p14="http://schemas.microsoft.com/office/powerpoint/2010/main" val="38978605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D63C6-D695-3716-88AA-10050E509B31}"/>
              </a:ext>
            </a:extLst>
          </p:cNvPr>
          <p:cNvSpPr>
            <a:spLocks noGrp="1"/>
          </p:cNvSpPr>
          <p:nvPr>
            <p:ph type="title"/>
          </p:nvPr>
        </p:nvSpPr>
        <p:spPr/>
        <p:txBody>
          <a:bodyPr/>
          <a:lstStyle/>
          <a:p>
            <a:r>
              <a:rPr lang="en-US" dirty="0"/>
              <a:t>Update</a:t>
            </a:r>
            <a:endParaRPr lang="en-GB" dirty="0"/>
          </a:p>
        </p:txBody>
      </p:sp>
      <p:sp>
        <p:nvSpPr>
          <p:cNvPr id="3" name="Content Placeholder 2">
            <a:extLst>
              <a:ext uri="{FF2B5EF4-FFF2-40B4-BE49-F238E27FC236}">
                <a16:creationId xmlns:a16="http://schemas.microsoft.com/office/drawing/2014/main" id="{65156520-AE48-746C-950D-507703D6BFE4}"/>
              </a:ext>
            </a:extLst>
          </p:cNvPr>
          <p:cNvSpPr>
            <a:spLocks noGrp="1"/>
          </p:cNvSpPr>
          <p:nvPr>
            <p:ph idx="1"/>
          </p:nvPr>
        </p:nvSpPr>
        <p:spPr/>
        <p:txBody>
          <a:bodyPr/>
          <a:lstStyle/>
          <a:p>
            <a:r>
              <a:rPr lang="en-US" dirty="0">
                <a:effectLst>
                  <a:outerShdw blurRad="38100" dist="38100" dir="2700000" algn="tl">
                    <a:srgbClr val="000000">
                      <a:alpha val="43137"/>
                    </a:srgbClr>
                  </a:outerShdw>
                </a:effectLst>
              </a:rPr>
              <a:t>CR Template updated to v12.4</a:t>
            </a:r>
          </a:p>
          <a:p>
            <a:pPr lvl="1"/>
            <a:r>
              <a:rPr lang="en-GB" dirty="0"/>
              <a:t>Changes: </a:t>
            </a:r>
            <a:endParaRPr lang="en-GB" dirty="0">
              <a:sym typeface="Wingdings" panose="05000000000000000000" pitchFamily="2" charset="2"/>
            </a:endParaRPr>
          </a:p>
          <a:p>
            <a:pPr lvl="2"/>
            <a:r>
              <a:rPr lang="en-GB" dirty="0"/>
              <a:t>(Major) Introduces </a:t>
            </a:r>
            <a:r>
              <a:rPr lang="en-GB" b="1" u="sng" dirty="0"/>
              <a:t>standardised change separators</a:t>
            </a:r>
            <a:r>
              <a:rPr lang="en-GB" dirty="0"/>
              <a:t> (the separators are NOT snippets or omitted text. these serve to separate changes in different clauses per clause)</a:t>
            </a:r>
          </a:p>
          <a:p>
            <a:pPr lvl="2"/>
            <a:r>
              <a:rPr lang="en-GB" dirty="0"/>
              <a:t>(Major) Changed fields into text, as field has been causing issues for editing.</a:t>
            </a:r>
          </a:p>
          <a:p>
            <a:pPr lvl="2"/>
            <a:r>
              <a:rPr lang="en-GB" dirty="0"/>
              <a:t>(Minor) Replaced comment on date format with explicit guidance </a:t>
            </a:r>
          </a:p>
          <a:p>
            <a:pPr lvl="2"/>
            <a:r>
              <a:rPr lang="en-GB" dirty="0"/>
              <a:t>(Minor) Fixed the http link with https link</a:t>
            </a:r>
          </a:p>
          <a:p>
            <a:pPr lvl="1"/>
            <a:r>
              <a:rPr lang="en-GB" dirty="0"/>
              <a:t>Minor update scheduled (to include Rel-21) for January 2026.</a:t>
            </a:r>
          </a:p>
          <a:p>
            <a:pPr lvl="1"/>
            <a:endParaRPr lang="en-GB" dirty="0"/>
          </a:p>
        </p:txBody>
      </p:sp>
    </p:spTree>
    <p:extLst>
      <p:ext uri="{BB962C8B-B14F-4D97-AF65-F5344CB8AC3E}">
        <p14:creationId xmlns:p14="http://schemas.microsoft.com/office/powerpoint/2010/main" val="285746375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515CF-600C-B492-BF70-F88625EF3569}"/>
              </a:ext>
            </a:extLst>
          </p:cNvPr>
          <p:cNvSpPr>
            <a:spLocks noGrp="1"/>
          </p:cNvSpPr>
          <p:nvPr>
            <p:ph type="title"/>
          </p:nvPr>
        </p:nvSpPr>
        <p:spPr/>
        <p:txBody>
          <a:bodyPr/>
          <a:lstStyle/>
          <a:p>
            <a:r>
              <a:rPr lang="en-US" dirty="0"/>
              <a:t>IT features/news</a:t>
            </a:r>
            <a:endParaRPr lang="en-GB" dirty="0"/>
          </a:p>
        </p:txBody>
      </p:sp>
      <p:sp>
        <p:nvSpPr>
          <p:cNvPr id="4" name="Content Placeholder 3">
            <a:extLst>
              <a:ext uri="{FF2B5EF4-FFF2-40B4-BE49-F238E27FC236}">
                <a16:creationId xmlns:a16="http://schemas.microsoft.com/office/drawing/2014/main" id="{328766AD-873D-5AFD-2830-6E30C3774F9D}"/>
              </a:ext>
            </a:extLst>
          </p:cNvPr>
          <p:cNvSpPr>
            <a:spLocks noGrp="1"/>
          </p:cNvSpPr>
          <p:nvPr>
            <p:ph idx="1"/>
          </p:nvPr>
        </p:nvSpPr>
        <p:spPr>
          <a:xfrm>
            <a:off x="565825" y="1835353"/>
            <a:ext cx="7371080" cy="4351338"/>
          </a:xfrm>
        </p:spPr>
        <p:txBody>
          <a:bodyPr/>
          <a:lstStyle/>
          <a:p>
            <a:r>
              <a:rPr lang="en-GB" dirty="0"/>
              <a:t>Captcha has been added on listserv (list.etsi.org/list.3gpp.org)</a:t>
            </a:r>
          </a:p>
          <a:p>
            <a:r>
              <a:rPr lang="en-GB" dirty="0"/>
              <a:t>With this implementation, we’ve significantly improved the protection against:</a:t>
            </a:r>
          </a:p>
          <a:p>
            <a:pPr lvl="1"/>
            <a:r>
              <a:rPr lang="en-GB" dirty="0"/>
              <a:t>automated bot activity,</a:t>
            </a:r>
          </a:p>
          <a:p>
            <a:pPr lvl="1"/>
            <a:r>
              <a:rPr lang="en-GB" dirty="0"/>
              <a:t>mass subscription attempts,</a:t>
            </a:r>
          </a:p>
          <a:p>
            <a:pPr lvl="1"/>
            <a:r>
              <a:rPr lang="en-GB" dirty="0"/>
              <a:t>error message floods sent to the postmasters.</a:t>
            </a:r>
          </a:p>
          <a:p>
            <a:r>
              <a:rPr lang="en-GB" dirty="0"/>
              <a:t>This enhancement should greatly reduce unwanted traffic and improve the overall stability and reliability of listserv.</a:t>
            </a:r>
          </a:p>
        </p:txBody>
      </p:sp>
      <p:pic>
        <p:nvPicPr>
          <p:cNvPr id="6" name="Picture 5" descr="A screenshot of a phone">
            <a:extLst>
              <a:ext uri="{FF2B5EF4-FFF2-40B4-BE49-F238E27FC236}">
                <a16:creationId xmlns:a16="http://schemas.microsoft.com/office/drawing/2014/main" id="{919503D7-7755-BB54-9498-3F13C8A40A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905" y="2368901"/>
            <a:ext cx="3432359" cy="2120197"/>
          </a:xfrm>
          <a:prstGeom prst="rect">
            <a:avLst/>
          </a:prstGeom>
        </p:spPr>
      </p:pic>
    </p:spTree>
    <p:extLst>
      <p:ext uri="{BB962C8B-B14F-4D97-AF65-F5344CB8AC3E}">
        <p14:creationId xmlns:p14="http://schemas.microsoft.com/office/powerpoint/2010/main" val="294665868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93E12-0EC9-51FE-23D6-85C48C01D0CF}"/>
              </a:ext>
            </a:extLst>
          </p:cNvPr>
          <p:cNvSpPr>
            <a:spLocks noGrp="1"/>
          </p:cNvSpPr>
          <p:nvPr>
            <p:ph type="title"/>
          </p:nvPr>
        </p:nvSpPr>
        <p:spPr/>
        <p:txBody>
          <a:bodyPr/>
          <a:lstStyle/>
          <a:p>
            <a:r>
              <a:rPr lang="en-US" dirty="0"/>
              <a:t>Security algorithms</a:t>
            </a:r>
            <a:endParaRPr lang="en-GB" dirty="0"/>
          </a:p>
        </p:txBody>
      </p:sp>
      <p:sp>
        <p:nvSpPr>
          <p:cNvPr id="3" name="Content Placeholder 2">
            <a:extLst>
              <a:ext uri="{FF2B5EF4-FFF2-40B4-BE49-F238E27FC236}">
                <a16:creationId xmlns:a16="http://schemas.microsoft.com/office/drawing/2014/main" id="{6ED21AB6-5D74-C7D2-9ECF-DA9435D779F9}"/>
              </a:ext>
            </a:extLst>
          </p:cNvPr>
          <p:cNvSpPr>
            <a:spLocks noGrp="1"/>
          </p:cNvSpPr>
          <p:nvPr>
            <p:ph idx="1"/>
          </p:nvPr>
        </p:nvSpPr>
        <p:spPr>
          <a:xfrm>
            <a:off x="494519" y="1831136"/>
            <a:ext cx="6559193" cy="4351338"/>
          </a:xfrm>
        </p:spPr>
        <p:txBody>
          <a:bodyPr/>
          <a:lstStyle/>
          <a:p>
            <a:r>
              <a:rPr lang="en-US" sz="2000" dirty="0"/>
              <a:t>3GPP security algorithms have now been approved by the French authorities to be public in the ETSI website,</a:t>
            </a:r>
            <a:r>
              <a:rPr lang="en-GB" sz="2000" dirty="0"/>
              <a:t> meaning that no fee or CRUU (Confidentiality Usage Undertaking form</a:t>
            </a:r>
            <a:r>
              <a:rPr lang="en-GB" sz="2000" b="1" dirty="0"/>
              <a:t>)</a:t>
            </a:r>
            <a:r>
              <a:rPr lang="en-GB" sz="2000" dirty="0"/>
              <a:t> will be required.</a:t>
            </a:r>
          </a:p>
          <a:p>
            <a:r>
              <a:rPr lang="en-GB" sz="2000" dirty="0"/>
              <a:t>Algorithms impacted: UEA1, UIA1, UEA2, UIA2, EEA3,EIA3, GEA5, GIA5, GIA4, GEA2, A5/4, A5/3</a:t>
            </a:r>
          </a:p>
          <a:p>
            <a:r>
              <a:rPr lang="en-GB" sz="2000" dirty="0"/>
              <a:t>And most importantly the new </a:t>
            </a:r>
            <a:r>
              <a:rPr lang="en-GB" sz="2000" b="1" dirty="0"/>
              <a:t>5G 256-bit security algorithms!</a:t>
            </a:r>
          </a:p>
          <a:p>
            <a:r>
              <a:rPr lang="en-GB" sz="2000" dirty="0"/>
              <a:t>Some little details need to be discussed internally for changes on the website </a:t>
            </a:r>
            <a:r>
              <a:rPr lang="en-GB" sz="2000" dirty="0">
                <a:hlinkClick r:id="rId3"/>
              </a:rPr>
              <a:t>https://www.etsi.org/security-algorithms-and-codes/security-algorithms</a:t>
            </a:r>
            <a:r>
              <a:rPr lang="en-GB" sz="2000" dirty="0"/>
              <a:t> </a:t>
            </a:r>
          </a:p>
          <a:p>
            <a:r>
              <a:rPr lang="en-GB" sz="2000" dirty="0"/>
              <a:t>CRs will introduce content to the previously redacted specifications (all in 35 series) to be </a:t>
            </a:r>
            <a:r>
              <a:rPr lang="en-GB" sz="2000"/>
              <a:t>approved in the </a:t>
            </a:r>
            <a:r>
              <a:rPr lang="en-GB" sz="2000" dirty="0"/>
              <a:t>next Plenary.</a:t>
            </a:r>
          </a:p>
          <a:p>
            <a:endParaRPr lang="en-US" sz="2400" dirty="0"/>
          </a:p>
          <a:p>
            <a:endParaRPr lang="en-GB" dirty="0"/>
          </a:p>
          <a:p>
            <a:endParaRPr lang="en-US" dirty="0"/>
          </a:p>
          <a:p>
            <a:endParaRPr lang="en-GB" dirty="0"/>
          </a:p>
        </p:txBody>
      </p:sp>
      <p:pic>
        <p:nvPicPr>
          <p:cNvPr id="9" name="Picture 8" descr="Cartoon person in a white coat">
            <a:extLst>
              <a:ext uri="{FF2B5EF4-FFF2-40B4-BE49-F238E27FC236}">
                <a16:creationId xmlns:a16="http://schemas.microsoft.com/office/drawing/2014/main" id="{AC088D24-8400-06F8-801B-2DC4713352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3712" y="2487705"/>
            <a:ext cx="4424564" cy="2487707"/>
          </a:xfrm>
          <a:prstGeom prst="rect">
            <a:avLst/>
          </a:prstGeom>
        </p:spPr>
      </p:pic>
    </p:spTree>
    <p:extLst>
      <p:ext uri="{BB962C8B-B14F-4D97-AF65-F5344CB8AC3E}">
        <p14:creationId xmlns:p14="http://schemas.microsoft.com/office/powerpoint/2010/main" val="102790457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26709</TotalTime>
  <Words>1415</Words>
  <Application>Microsoft Office PowerPoint</Application>
  <PresentationFormat>Widescreen</PresentationFormat>
  <Paragraphs>222</Paragraphs>
  <Slides>29</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Aptos</vt:lpstr>
      <vt:lpstr>Arial</vt:lpstr>
      <vt:lpstr>Arial </vt:lpstr>
      <vt:lpstr>Calibri</vt:lpstr>
      <vt:lpstr>Calibri Light</vt:lpstr>
      <vt:lpstr>Century Gothic</vt:lpstr>
      <vt:lpstr>Times New Roman</vt:lpstr>
      <vt:lpstr>Wingdings</vt:lpstr>
      <vt:lpstr>Office Theme</vt:lpstr>
      <vt:lpstr>MCC Report</vt:lpstr>
      <vt:lpstr>MCC staff changes</vt:lpstr>
      <vt:lpstr>3GPP Support Team</vt:lpstr>
      <vt:lpstr>Work Plan manager contributions</vt:lpstr>
      <vt:lpstr>Spec Manager contributions</vt:lpstr>
      <vt:lpstr>Update</vt:lpstr>
      <vt:lpstr>IT features/news</vt:lpstr>
      <vt:lpstr>Security algorithms</vt:lpstr>
      <vt:lpstr>Statistics</vt:lpstr>
      <vt:lpstr>Agreed CRs for TSG#110 (RAN) </vt:lpstr>
      <vt:lpstr>Agreed CRs for TSG#110 (SA)</vt:lpstr>
      <vt:lpstr>Agreed CRs for TSG#110 (CT)</vt:lpstr>
      <vt:lpstr>Agreed CRs for TSG#110</vt:lpstr>
      <vt:lpstr>Affected specs per release (RAN)</vt:lpstr>
      <vt:lpstr>Affected specs per release (SA)</vt:lpstr>
      <vt:lpstr>Affected specs per release (CT)</vt:lpstr>
      <vt:lpstr>3GPP Membership</vt:lpstr>
      <vt:lpstr>3GPP Corporate Groups</vt:lpstr>
      <vt:lpstr>Meeting attendees</vt:lpstr>
      <vt:lpstr>More Statistics</vt:lpstr>
      <vt:lpstr>Approved CRs per year</vt:lpstr>
      <vt:lpstr>Number of specification per release</vt:lpstr>
      <vt:lpstr>Approved CRs per TSG</vt:lpstr>
      <vt:lpstr>Approved CRs per TSG (CT)</vt:lpstr>
      <vt:lpstr>Approved CRs per TSG (RAN)</vt:lpstr>
      <vt:lpstr>Approved CRs per TSG (SA)</vt:lpstr>
      <vt:lpstr>Marketing and communications</vt:lpstr>
      <vt:lpstr>Marketing matters – Q4 2025</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33.938_CR0003R1_(Rel-19)_FS_CryptoInv</cp:lastModifiedBy>
  <cp:revision>1083</cp:revision>
  <cp:lastPrinted>2022-06-28T09:25:59Z</cp:lastPrinted>
  <dcterms:created xsi:type="dcterms:W3CDTF">2010-02-05T13:52:04Z</dcterms:created>
  <dcterms:modified xsi:type="dcterms:W3CDTF">2025-12-07T22:26:31Z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